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50ac7fd4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50ac7fd4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50ac7fd4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50ac7fd4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50ac7fd4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50ac7fd4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50ac7fd4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50ac7fd4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50ac7fd4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50ac7fd4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50ac7fd4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50ac7fd4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50ac7fd4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50ac7fd4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50ac7fd4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50ac7fd4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radix.ai/blog/2021/3/how-to-design-a-user-experience-that-creates-trust-and-collaboration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7111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UX and AI</a:t>
            </a:r>
            <a:endParaRPr sz="7111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https://radix.ai/blog/2021/3/how-to-design-a-user-experience-that-creates-trust-and-collaboration/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complexities of AI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nature of AI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need to be able to give feedback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People are not good at understanding predictions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Automation bias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Increasing Accuracy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Calibrate user trust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140" y="0"/>
            <a:ext cx="615172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design your solution?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 understanding of why a certain prediction was made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1152475"/>
            <a:ext cx="3536926" cy="385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Simulate predictions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843226" cy="384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minds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991024" cy="399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options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040276" cy="404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Nearest Neighbours</a:t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991024" cy="399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