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  <p:sldId id="263" r:id="rId7"/>
    <p:sldId id="264" r:id="rId8"/>
    <p:sldId id="265" r:id="rId9"/>
    <p:sldId id="258" r:id="rId10"/>
    <p:sldId id="261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9B238A-3EC3-4F22-B9B3-E6C5D71E1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8F06A8-6E44-4B6B-8802-2A338417E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002901-3F8C-400F-97E6-85179F41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7BE189-5B0D-4606-91DD-7364617C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FE6AFF-E1F3-484C-A032-3EB7673E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4EADF-B905-4ACB-AC8F-403B3A32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D2E471-5948-4825-9833-C7FCB089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C06E2B-598D-4C4B-A5E3-B9CD049E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BCD5CF-0E5D-4BC1-B19F-C073C0A6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51069-A93A-4811-A69A-BA1B4927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AA237E4-F754-4F6B-BEDA-E4F5D0201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554B526-5546-475E-BC36-471B5823A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A6514B-F479-4CDB-92CE-7246BA6B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AE91-A587-4F54-843E-7F0CF9FB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43B710-BF7F-43E2-924B-90BDD12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1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A2F55-B60B-45FE-BC13-5B48B6AD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59AF2A-07D0-48E7-BA6C-14F3B729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A30B2-5731-4CD5-A917-ACC1266C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A0B81C-705D-4B33-9D32-09222F83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A50261-C2AB-4BAC-8976-5E923E5E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51702-1E97-4884-832F-2570AD8A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8B5219-2BD4-4056-9440-6BDBC471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13AAA-D7E8-4E2F-AA9D-D1963F81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FB3A69-DE8A-4462-B8D7-FD3E1B00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CB423A-A5E5-48C9-86D0-9E4C1E7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50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7461D-3E85-416E-88FE-8085F361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C96F00-2689-4711-98BE-05A4634F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07C668-B16F-4516-9122-8248D5A7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5ECA8D-590A-4214-A7E0-E21895FD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E48614-89FF-4D70-97FB-B877F13E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6804B-4B40-495F-90E8-D6EAA14D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8EEDE1-A0BA-4E29-8EAD-DE0D38F0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DC19CA-D7EA-4D8E-B6AF-55E6E3BD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EDC6CB-78C4-48F9-A35F-FA6610424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E1D578-C5E2-4E69-9D7F-36AB4E90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E3AD93-E238-4C21-B286-2891571B0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60CA473-8AAD-4D65-A78D-A417548D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2304E38-7057-49A5-867F-612778B9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7246E5-7638-4C4B-A0F0-0BF54DB8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BB8C1-FE79-49FC-BF5B-EB6D3F4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395227-B4CA-4B1C-AA70-CB41C600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3E5C27-749C-4C1F-ACFA-0166740B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59FBC0-ED46-4271-9085-483DA70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156227C-882B-40A8-89EA-E2BFE5F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CC2FD23-3F13-48D3-9D8B-9D09F1DB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34550D-2E06-4B26-972E-22B8BA4F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2A8028-3FF3-419A-8C5C-CA7D2DFD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40738F-E7E9-48AB-9B8E-18D9690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689B2D-96ED-49D5-9D12-00A291062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044ED3-9513-4659-AA86-390F6AC1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D92DC3-AD41-4201-9D98-95286F6B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01030E-3403-4A8C-831C-C3CD65B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82BB40-35D9-41E5-8A89-5B5F5A37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0B1E0CD-DAF8-47E3-9CCE-B36E4C53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BAE752-A1A1-434E-9E5B-98D727A2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EEC870-2094-41C5-B13B-5EE7557A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63CE07-8CDC-4E64-96B0-20FBEE9F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799BDB-B07D-40D4-B69F-106D63D1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2907507-D5A2-4EE3-84AF-BA40ADB9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009E59-7C15-4F6F-9A40-819872C5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1363F-4C25-4031-A14A-31BF3A008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1DAF-3315-45A6-BEB1-218EAAFCF61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48FAA2-64AD-4A16-A051-629D01BCD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BC4BCA-8B57-4798-8A53-D8D174FD6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37AE-8ABD-48C7-89BF-D34F6209B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45C09B-583F-45C6-AB43-B239959A4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Postmodernism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52ED6F-CDD2-4E06-B0D6-4AA98977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01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023C9F-4239-4BBC-BBFC-48CAE667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Postmodernist thought, Cooper, (2003:210):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6FC5A8-912E-41A5-95B3-2948F8D7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postmodernists, “there is no Knowledge, only "knowledges," no Reason, only "reasons," and that these various knowledges and reasons are "constructed," not discovered” (Cooper, 2003:210).</a:t>
            </a:r>
          </a:p>
          <a:p>
            <a:r>
              <a:rPr lang="en-GB" dirty="0"/>
              <a:t>The knowledges and reasons “are constructed in and through practices and discourses that bear the indelible mark of such "all too-human" factors as the pursuit </a:t>
            </a:r>
            <a:r>
              <a:rPr lang="en-GB"/>
              <a:t>and </a:t>
            </a:r>
            <a:r>
              <a:rPr lang="en-GB" smtClean="0"/>
              <a:t>exercise </a:t>
            </a:r>
            <a:r>
              <a:rPr lang="en-GB" dirty="0"/>
              <a:t>of power” (Cooper, 2003:210). </a:t>
            </a:r>
          </a:p>
          <a:p>
            <a:r>
              <a:rPr lang="en-GB" dirty="0"/>
              <a:t>There is therefore no any prospect of people </a:t>
            </a:r>
            <a:r>
              <a:rPr lang="en-GB" dirty="0" smtClean="0"/>
              <a:t>transcending their </a:t>
            </a:r>
            <a:r>
              <a:rPr lang="en-GB" dirty="0"/>
              <a:t>localised particularities in order to obtain the so-called objective truths and norms because "the rational subject" of Enlightenment imagination is a myth.</a:t>
            </a:r>
          </a:p>
        </p:txBody>
      </p:sp>
    </p:spTree>
    <p:extLst>
      <p:ext uri="{BB962C8B-B14F-4D97-AF65-F5344CB8AC3E}">
        <p14:creationId xmlns:p14="http://schemas.microsoft.com/office/powerpoint/2010/main" val="242359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D9500-6FC2-44B1-8352-A2FE7C6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Postmodernism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4E1D4D-C8E1-462A-AE77-D180E444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Postmodernism calls for a recognition that no one discourse, like science, is more foundational and universal than any other, </a:t>
            </a:r>
          </a:p>
          <a:p>
            <a:r>
              <a:rPr lang="en-GB" dirty="0"/>
              <a:t>It calls for the appreciation/celebration of unresolvable differences</a:t>
            </a:r>
          </a:p>
          <a:p>
            <a:r>
              <a:rPr lang="en-GB" dirty="0"/>
              <a:t>Postmodernism also demands respect for "local," and long suppressed, views and voices.</a:t>
            </a:r>
          </a:p>
        </p:txBody>
      </p:sp>
    </p:spTree>
    <p:extLst>
      <p:ext uri="{BB962C8B-B14F-4D97-AF65-F5344CB8AC3E}">
        <p14:creationId xmlns:p14="http://schemas.microsoft.com/office/powerpoint/2010/main" val="3769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7AC845-D76A-4C4C-9F32-44AD1E2F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Postmodernism and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60D244-35AD-4D74-9F6D-0DBD263B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dirty="0"/>
              <a:t>schooling in a postmodern era should not conceive "education" in the traditional sense of induction into knowledge because the terms of that conception are now bankrupt.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Other than through the formal education institutions, “young people can best seek emancipation through "trying out forms of living“ and "</a:t>
            </a:r>
            <a:r>
              <a:rPr lang="en-GB" b="1" i="1" dirty="0"/>
              <a:t>oppose the cynicism of . . . official consciousness</a:t>
            </a:r>
            <a:r>
              <a:rPr lang="en-GB" dirty="0"/>
              <a:t>”” (Cooper, 2003:211). 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Subjects should be taught in a manner that reflects the loss of confidence in truth and objectivity, e.g. history is a constructed narrative and that the we cannot separate ourselves from the so-called ‘objective’ world of Maths propositions </a:t>
            </a:r>
          </a:p>
        </p:txBody>
      </p:sp>
    </p:spTree>
    <p:extLst>
      <p:ext uri="{BB962C8B-B14F-4D97-AF65-F5344CB8AC3E}">
        <p14:creationId xmlns:p14="http://schemas.microsoft.com/office/powerpoint/2010/main" val="259710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0D2A46-0D68-490D-912D-2A93DF99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Postmodernism and Education…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4A7E1F-9871-4C7C-946F-6E10C87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GB" dirty="0"/>
              <a:t>Education must be decentralised, regarding schools as “"communities" in which children, as much as parents and teachers, "create their own style, decide what... to learn... and what standards [they] will be judged by” (Cooper, 2003211)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571500" indent="-571500">
              <a:buFont typeface="+mj-lt"/>
              <a:buAutoNum type="romanUcPeriod" startAt="4"/>
            </a:pPr>
            <a:r>
              <a:rPr lang="en-GB" dirty="0">
                <a:sym typeface="Wingdings" panose="05000000000000000000" pitchFamily="2" charset="2"/>
              </a:rPr>
              <a:t>The goal of the school should not be to initiate learners into generally accepted bodies of knowledge. Rather the school should encourage resistance and dissent to accepted knowledge norms.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59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EC229-6C10-4A0E-A17D-5CA43395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Criticisms of Postmodernism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810DB3-3DD3-4A42-9375-56816862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If </a:t>
            </a:r>
            <a:r>
              <a:rPr lang="en-GB" dirty="0"/>
              <a:t>the goal is to overcome grand narratives, why re-construct the narratives?</a:t>
            </a:r>
          </a:p>
          <a:p>
            <a:r>
              <a:rPr lang="en-GB" dirty="0"/>
              <a:t>Can we dismiss impartial knowledge?</a:t>
            </a:r>
          </a:p>
          <a:p>
            <a:endParaRPr lang="en-GB" dirty="0"/>
          </a:p>
          <a:p>
            <a:r>
              <a:rPr lang="en-GB" dirty="0"/>
              <a:t>Postmodernism dismisses objective/universal truth yet it itself demands to be embraced as </a:t>
            </a:r>
            <a:r>
              <a:rPr lang="en-GB" b="1" i="1" dirty="0"/>
              <a:t>the</a:t>
            </a:r>
            <a:r>
              <a:rPr lang="en-GB" dirty="0"/>
              <a:t> objective/universal truth</a:t>
            </a:r>
          </a:p>
        </p:txBody>
      </p:sp>
    </p:spTree>
    <p:extLst>
      <p:ext uri="{BB962C8B-B14F-4D97-AF65-F5344CB8AC3E}">
        <p14:creationId xmlns:p14="http://schemas.microsoft.com/office/powerpoint/2010/main" val="9013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065714-2AAB-4365-A407-DF498F4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3979EC-7B78-42B3-9E85-E92D305E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Cooper, David E. (2003) ‘Postmodernism’, In </a:t>
            </a:r>
            <a:r>
              <a:rPr lang="en-GB" dirty="0" smtClean="0"/>
              <a:t>Current, </a:t>
            </a:r>
            <a:r>
              <a:rPr lang="en-GB" dirty="0"/>
              <a:t>Randall. </a:t>
            </a:r>
            <a:r>
              <a:rPr lang="en-GB" i="1" dirty="0"/>
              <a:t>A Companion to the Philosophy of Education</a:t>
            </a:r>
            <a:r>
              <a:rPr lang="en-GB" dirty="0"/>
              <a:t>, Malden: Blackwell Publishing, pp206-217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19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EA6FF-7803-4FD1-82D4-20E79528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Modernity…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B75434-0BDC-48FB-AFC3-33E76BE3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Modernity got into everyday life through dissemination of modern art, consumer society products, new technologies, and new modes of communication and transportation</a:t>
            </a:r>
          </a:p>
          <a:p>
            <a:r>
              <a:rPr lang="en-GB" dirty="0"/>
              <a:t>Ultimately modernity has produced a new industrial and colonial referred to as modernization</a:t>
            </a:r>
          </a:p>
          <a:p>
            <a:r>
              <a:rPr lang="en-GB" dirty="0"/>
              <a:t>The central values shaping modernization include: individualization, secularization, industrialization, commodification, urbanization, bureaucratization, and rationalization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29815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25E4F-D502-46B4-B0D7-D22234D2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Modernism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F78B5F-3908-43A5-A48A-8B7E0362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As theorised by Max Weber and Karl Max, Modernity refers to the historical epoch following the ‘Middle Ages’ (500 – 1500AD) or Feudalism from and through the </a:t>
            </a:r>
            <a:r>
              <a:rPr lang="en-GB" dirty="0" smtClean="0"/>
              <a:t>Enlightenment </a:t>
            </a:r>
            <a:r>
              <a:rPr lang="en-GB" dirty="0"/>
              <a:t>(18</a:t>
            </a:r>
            <a:r>
              <a:rPr lang="en-GB" baseline="30000" dirty="0"/>
              <a:t>th</a:t>
            </a:r>
            <a:r>
              <a:rPr lang="en-GB" dirty="0"/>
              <a:t> Century or 1700s AD) period </a:t>
            </a:r>
          </a:p>
          <a:p>
            <a:r>
              <a:rPr lang="en-GB" dirty="0"/>
              <a:t>Reason was championed as the source and foundation for objective reliable knowledge, the source of progress in knowledge and for society</a:t>
            </a:r>
          </a:p>
          <a:p>
            <a:r>
              <a:rPr lang="en-GB" dirty="0"/>
              <a:t>Reason is universal:  transcends and exists independent of people’s existential, historical and cultural contextuality</a:t>
            </a:r>
          </a:p>
          <a:p>
            <a:r>
              <a:rPr lang="en-GB" dirty="0"/>
              <a:t>Reason was the only vehicle for discovering the theoretical and practical norms on which systems of thought and action could be built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12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17B00-B7DA-41F8-83DB-5086EA60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prstClr val="black"/>
                </a:solidFill>
              </a:rPr>
              <a:t>Modernism…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189984-B099-4789-82A8-6A9B5D36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258"/>
          </a:xfrm>
        </p:spPr>
        <p:txBody>
          <a:bodyPr>
            <a:normAutofit/>
          </a:bodyPr>
          <a:lstStyle/>
          <a:p>
            <a:pPr lvl="0"/>
            <a:endParaRPr lang="en-GB" sz="180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Such rationality-grounded systems are the most suitable structures upon which society and social progress should be based </a:t>
            </a: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All moral, political and legal laws and institutions they legitimate are acceptable once grounded in rational thought </a:t>
            </a: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Reason can resolve all human conflicts</a:t>
            </a: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The application of reason leads to the progress of individual freedom, democracy, scientific innovation and ultimately human civilization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92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60C744-4B71-4DE3-9C76-907D2B54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Modernism…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5A920-3CD7-4EFB-B9CD-0A049B30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 construction of modernity has had adverse impacts: peasantry, oppression by the capitalist industry, imperialism, marginalisation of women from the public sphere</a:t>
            </a:r>
          </a:p>
          <a:p>
            <a:r>
              <a:rPr lang="en-GB" dirty="0"/>
              <a:t>More profoundly, modernity has resulted in its institutions, practices and discourses legitimating different forms of exclusion, control, and domination</a:t>
            </a:r>
          </a:p>
          <a:p>
            <a:r>
              <a:rPr lang="en-GB" dirty="0"/>
              <a:t>This has resulted in the dialectic of Enlightenment: Reason the liberator from oppression has itself assumed an oppressive role</a:t>
            </a:r>
          </a:p>
          <a:p>
            <a:r>
              <a:rPr lang="en-GB" dirty="0"/>
              <a:t>Modernity is criticised for searching for a universal foundation of knowledge due to its prioritization of rationality</a:t>
            </a:r>
          </a:p>
        </p:txBody>
      </p:sp>
    </p:spTree>
    <p:extLst>
      <p:ext uri="{BB962C8B-B14F-4D97-AF65-F5344CB8AC3E}">
        <p14:creationId xmlns:p14="http://schemas.microsoft.com/office/powerpoint/2010/main" val="126480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E2421-36BF-410D-A24D-816D05A2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Modernism…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0168FB-493D-49BC-8F5F-F6BA5632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Critics of postmodernism attack its relativism, irrationalism and nihilism (rejection of all ,moral and religious principles motivated by notion that life is meaningless, make own meaning)</a:t>
            </a:r>
          </a:p>
          <a:p>
            <a:r>
              <a:rPr lang="en-GB" dirty="0"/>
              <a:t>Postmodernism is against the Modernity assumptions of social coherence, against objective causality but preferring multiplicity, plurality, and indeterminacy. </a:t>
            </a:r>
          </a:p>
        </p:txBody>
      </p:sp>
    </p:spTree>
    <p:extLst>
      <p:ext uri="{BB962C8B-B14F-4D97-AF65-F5344CB8AC3E}">
        <p14:creationId xmlns:p14="http://schemas.microsoft.com/office/powerpoint/2010/main" val="410558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364C4-61CC-48F6-84EE-5E28DD32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Postmodernism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C6ABCD-46DE-4D81-86FD-A92A7273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major attribute of postmodernism is the "suspicion" of, and "flight" from, traditional certainties (Cooper, 2003:207).</a:t>
            </a:r>
          </a:p>
          <a:p>
            <a:r>
              <a:rPr lang="en-GB" dirty="0"/>
              <a:t>Postmodernism is anti-foundationalism</a:t>
            </a:r>
          </a:p>
          <a:p>
            <a:r>
              <a:rPr lang="en-GB" dirty="0"/>
              <a:t>Postmodernism is characteristically against universalizing ambitions, in favour of "local" or "little" discourses, "narratives," and epistemic practices (Cooper, 2003:209). </a:t>
            </a:r>
          </a:p>
          <a:p>
            <a:r>
              <a:rPr lang="en-GB" dirty="0"/>
              <a:t>It is against the typical universalistic and ahistorical norms of philosophy since the days of Plato</a:t>
            </a:r>
          </a:p>
        </p:txBody>
      </p:sp>
    </p:spTree>
    <p:extLst>
      <p:ext uri="{BB962C8B-B14F-4D97-AF65-F5344CB8AC3E}">
        <p14:creationId xmlns:p14="http://schemas.microsoft.com/office/powerpoint/2010/main" val="4949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34444-ADEE-48CC-A127-B93A6C92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Postmodernist thought, Cooper, (2003:210):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30BE2F-EDD8-4473-BF4F-EB56EBC9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millennia, especially since the Enlightenment period, the project of western thought has </a:t>
            </a:r>
            <a:r>
              <a:rPr lang="en-GB" b="1" dirty="0"/>
              <a:t>through reason </a:t>
            </a:r>
            <a:r>
              <a:rPr lang="en-GB" dirty="0"/>
              <a:t>sought to establish the fundamental universal and eternal truths that capture the </a:t>
            </a:r>
            <a:r>
              <a:rPr lang="en-GB" b="1" dirty="0"/>
              <a:t>objective nature of reality</a:t>
            </a:r>
            <a:r>
              <a:rPr lang="en-GB" dirty="0"/>
              <a:t> and the </a:t>
            </a:r>
            <a:r>
              <a:rPr lang="en-GB" b="1" dirty="0"/>
              <a:t>moral order</a:t>
            </a:r>
            <a:r>
              <a:rPr lang="en-GB" dirty="0"/>
              <a:t>.</a:t>
            </a:r>
          </a:p>
          <a:p>
            <a:r>
              <a:rPr lang="en-GB" dirty="0"/>
              <a:t>Since enlightenment, thinkers have highlighted the origins and conditions of beliefs and (moral) norms; showing that we cannot eradicate the role of "pre-judices" and "ground-plans" in our edifice of "knowledge";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59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965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Postmodernism</vt:lpstr>
      <vt:lpstr>PowerPoint Presentation</vt:lpstr>
      <vt:lpstr>Modernity…</vt:lpstr>
      <vt:lpstr>Modernism</vt:lpstr>
      <vt:lpstr>Modernism…</vt:lpstr>
      <vt:lpstr>Modernism…</vt:lpstr>
      <vt:lpstr>Modernism…</vt:lpstr>
      <vt:lpstr>Postmodernism</vt:lpstr>
      <vt:lpstr>Postmodernist thought, Cooper, (2003:210):</vt:lpstr>
      <vt:lpstr>Postmodernist thought, Cooper, (2003:210):</vt:lpstr>
      <vt:lpstr>Postmodernism</vt:lpstr>
      <vt:lpstr>Postmodernism and Education</vt:lpstr>
      <vt:lpstr>Postmodernism and Education…</vt:lpstr>
      <vt:lpstr>Criticisms of Postmodernism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CHIKU -TT</dc:creator>
  <cp:lastModifiedBy>Student</cp:lastModifiedBy>
  <cp:revision>83</cp:revision>
  <dcterms:created xsi:type="dcterms:W3CDTF">2019-05-02T09:00:43Z</dcterms:created>
  <dcterms:modified xsi:type="dcterms:W3CDTF">2020-01-09T17:02:19Z</dcterms:modified>
</cp:coreProperties>
</file>