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6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6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8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0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6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2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6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50B2B-0A40-4B2C-B579-4A0F7790FCD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5C2F-9982-466E-BD12-B5C444ED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3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This is a Test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It is a test PPTX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94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Sample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10823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Col1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Col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Col.3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Col4(Date)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Col5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2018-01-01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11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is a Test</vt:lpstr>
      <vt:lpstr>A Sample table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Gayen, Indranil</dc:creator>
  <cp:lastModifiedBy>Gayen, Indranil</cp:lastModifiedBy>
  <cp:revision>1</cp:revision>
  <dcterms:created xsi:type="dcterms:W3CDTF">2019-09-20T12:21:54Z</dcterms:created>
  <dcterms:modified xsi:type="dcterms:W3CDTF">2019-09-20T12:24:03Z</dcterms:modified>
</cp:coreProperties>
</file>