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5" r:id="rId3"/>
    <p:sldId id="258" r:id="rId4"/>
    <p:sldId id="269" r:id="rId5"/>
    <p:sldId id="274" r:id="rId6"/>
    <p:sldId id="270" r:id="rId7"/>
    <p:sldId id="277" r:id="rId8"/>
    <p:sldId id="276" r:id="rId9"/>
  </p:sldIdLst>
  <p:sldSz cx="1051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87C2A-32FF-4F0B-9530-E2F6831B7E49}">
          <p14:sldIdLst>
            <p14:sldId id="256"/>
            <p14:sldId id="265"/>
            <p14:sldId id="258"/>
            <p14:sldId id="269"/>
            <p14:sldId id="274"/>
            <p14:sldId id="270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58AB3-84A7-44AC-8028-A82A9F1839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27512-0A0F-4A02-BC19-4BD8F34D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2387600"/>
          </a:xfrm>
        </p:spPr>
        <p:txBody>
          <a:bodyPr anchor="b">
            <a:normAutofit/>
          </a:bodyPr>
          <a:lstStyle>
            <a:lvl1pPr algn="ctr">
              <a:defRPr sz="5000" b="1">
                <a:solidFill>
                  <a:srgbClr val="C00000"/>
                </a:solidFill>
                <a:latin typeface="Gill Sans MT Condensed" panose="020B0506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78867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439-64EC-4A0A-A64B-D164B64BC883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Patient documentations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0265-FE63-4B92-A2A6-58F9A5C2CBC0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65125"/>
            <a:ext cx="226742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65125"/>
            <a:ext cx="66708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4DA-28DD-44BE-BAB6-FE5B3DE32B0E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365128"/>
            <a:ext cx="6767266" cy="628786"/>
          </a:xfrm>
        </p:spPr>
        <p:txBody>
          <a:bodyPr>
            <a:noAutofit/>
          </a:bodyPr>
          <a:lstStyle>
            <a:lvl1pPr>
              <a:defRPr sz="2800">
                <a:solidFill>
                  <a:srgbClr val="C0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152939"/>
            <a:ext cx="9527610" cy="5024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800">
                <a:solidFill>
                  <a:schemeClr val="tx2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800">
                <a:solidFill>
                  <a:srgbClr val="00B050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5044" y="6356352"/>
            <a:ext cx="2252870" cy="365125"/>
          </a:xfrm>
        </p:spPr>
        <p:txBody>
          <a:bodyPr/>
          <a:lstStyle/>
          <a:p>
            <a:fld id="{8B89E052-512F-48AB-82C4-C1F358A4060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3443" y="6356352"/>
            <a:ext cx="4328865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E6BB34-2431-F8E5-919F-F2166E890F97}"/>
              </a:ext>
            </a:extLst>
          </p:cNvPr>
          <p:cNvCxnSpPr>
            <a:cxnSpLocks/>
          </p:cNvCxnSpPr>
          <p:nvPr userDrawn="1"/>
        </p:nvCxnSpPr>
        <p:spPr>
          <a:xfrm>
            <a:off x="265043" y="1073426"/>
            <a:ext cx="676726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709740"/>
            <a:ext cx="90697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589465"/>
            <a:ext cx="90697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D77-BF22-4118-9522-AABE62604818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9B535-7187-02C6-C80F-085000F702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369" y="441374"/>
            <a:ext cx="2665283" cy="8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9" y="365128"/>
            <a:ext cx="6309360" cy="960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EC0-2DF1-4086-A3D6-ACF65627D56A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12E7C-2D1C-18D8-D13B-AAFB92779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369" y="441374"/>
            <a:ext cx="2692492" cy="8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65127"/>
            <a:ext cx="6307991" cy="1149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81163"/>
            <a:ext cx="44485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505075"/>
            <a:ext cx="44485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681163"/>
            <a:ext cx="4470500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505075"/>
            <a:ext cx="44705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B144-3BDB-4D87-8C6F-11BB0A976474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351BF-D3C2-91C2-7B4C-66D34EFE6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369" y="441374"/>
            <a:ext cx="2665283" cy="8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F75-FD26-45F5-AD83-A5B3A5A90AB1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965FD-C131-425B-74BB-9FED682EC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369" y="441374"/>
            <a:ext cx="2665283" cy="8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F179-D507-4402-92F5-5D07094B3471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87427"/>
            <a:ext cx="53235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01FD-45E2-47E8-8A24-6E0EDBC41CE1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87427"/>
            <a:ext cx="53235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DA60-F7B7-477A-AB1E-472D7E1F457C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906" y="365128"/>
            <a:ext cx="99987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906" y="1011459"/>
            <a:ext cx="9998764" cy="516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07C8-9475-4065-960C-FA0A05E6AE86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356352"/>
            <a:ext cx="3549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Patient documentations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97DF4-E16D-0BE0-704E-2637F79F72B2}"/>
              </a:ext>
            </a:extLst>
          </p:cNvPr>
          <p:cNvSpPr txBox="1"/>
          <p:nvPr userDrawn="1"/>
        </p:nvSpPr>
        <p:spPr>
          <a:xfrm>
            <a:off x="7032308" y="365128"/>
            <a:ext cx="330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ALX</a:t>
            </a:r>
          </a:p>
          <a:p>
            <a:pPr algn="ctr"/>
            <a:r>
              <a:rPr lang="en-US" b="1" i="0" dirty="0" err="1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Webstack</a:t>
            </a:r>
            <a:r>
              <a:rPr lang="en-US" b="1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 - Portfolio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66113-71DE-1C0D-81C9-E85421D9EAB7}"/>
              </a:ext>
            </a:extLst>
          </p:cNvPr>
          <p:cNvSpPr txBox="1"/>
          <p:nvPr userDrawn="1"/>
        </p:nvSpPr>
        <p:spPr>
          <a:xfrm>
            <a:off x="178904" y="136523"/>
            <a:ext cx="33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By: Bedasa Wayessa &amp;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Kabada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 Sori</a:t>
            </a:r>
          </a:p>
        </p:txBody>
      </p:sp>
    </p:spTree>
    <p:extLst>
      <p:ext uri="{BB962C8B-B14F-4D97-AF65-F5344CB8AC3E}">
        <p14:creationId xmlns:p14="http://schemas.microsoft.com/office/powerpoint/2010/main" val="320526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3C69-7479-DA10-DCF6-30B92D67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035" y="2717935"/>
            <a:ext cx="8938260" cy="1006467"/>
          </a:xfrm>
        </p:spPr>
        <p:txBody>
          <a:bodyPr/>
          <a:lstStyle/>
          <a:p>
            <a:r>
              <a:rPr lang="en-US" dirty="0"/>
              <a:t>ALX-</a:t>
            </a:r>
            <a:r>
              <a:rPr lang="en-US" dirty="0" err="1"/>
              <a:t>Webstack</a:t>
            </a:r>
            <a:r>
              <a:rPr lang="en-US" dirty="0"/>
              <a:t> - 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FE50-B56D-78CF-CD8F-E298BEFC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321" y="4180261"/>
            <a:ext cx="7886700" cy="1655762"/>
          </a:xfrm>
        </p:spPr>
        <p:txBody>
          <a:bodyPr/>
          <a:lstStyle/>
          <a:p>
            <a:r>
              <a:rPr lang="en-US" dirty="0"/>
              <a:t>Patient Documentations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0EB9-A604-A88D-3AEF-DD819251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Patient documentations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6B421-1374-351D-332C-0057711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B5FE3-2F3C-AEE1-8DD6-D8D9AA07CDCA}"/>
              </a:ext>
            </a:extLst>
          </p:cNvPr>
          <p:cNvSpPr txBox="1"/>
          <p:nvPr/>
        </p:nvSpPr>
        <p:spPr>
          <a:xfrm>
            <a:off x="2898367" y="1423091"/>
            <a:ext cx="354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ALX</a:t>
            </a:r>
          </a:p>
          <a:p>
            <a:pPr algn="ctr"/>
            <a:r>
              <a:rPr lang="en-US" b="1" i="0" dirty="0" err="1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Webstack</a:t>
            </a:r>
            <a:r>
              <a:rPr lang="en-US" b="1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 - 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5738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54F8-F1CB-DC39-0DD8-F0B2A4E8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70" y="1196787"/>
            <a:ext cx="8938260" cy="2313175"/>
          </a:xfrm>
        </p:spPr>
        <p:txBody>
          <a:bodyPr/>
          <a:lstStyle/>
          <a:p>
            <a:r>
              <a:rPr lang="en-US" dirty="0"/>
              <a:t>List of 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D2F77-F5A1-13AE-34C4-CBB5E800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847" y="3509963"/>
            <a:ext cx="5825938" cy="1655762"/>
          </a:xfrm>
        </p:spPr>
        <p:txBody>
          <a:bodyPr>
            <a:normAutofit fontScale="92500"/>
          </a:bodyPr>
          <a:lstStyle/>
          <a:p>
            <a:pPr marL="742950" indent="-742950" algn="l">
              <a:buAutoNum type="arabicPeriod"/>
            </a:pPr>
            <a:r>
              <a:rPr lang="en-US" dirty="0"/>
              <a:t>Bedasa Wayessa</a:t>
            </a:r>
          </a:p>
          <a:p>
            <a:pPr marL="742950" indent="-742950" algn="l">
              <a:buAutoNum type="arabicPeriod"/>
            </a:pPr>
            <a:r>
              <a:rPr lang="en-US" dirty="0" err="1"/>
              <a:t>Kabada</a:t>
            </a:r>
            <a:r>
              <a:rPr lang="en-US" dirty="0"/>
              <a:t> Sori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632C7-E992-B784-3D82-EBE71AC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FEFB6-39F3-46ED-49D0-42BFDA9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1A7-4573-A234-540C-1883F15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DC5A-DC15-F84A-B25E-D2DE11BA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4" y="1116106"/>
            <a:ext cx="9941274" cy="50608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dirty="0"/>
              <a:t>The Patient Documentation System Project, led by Bedasa Wayessa and </a:t>
            </a:r>
            <a:r>
              <a:rPr lang="en-US" sz="2400" b="0" dirty="0" err="1"/>
              <a:t>Kabada</a:t>
            </a:r>
            <a:r>
              <a:rPr lang="en-US" sz="2400" b="0" dirty="0"/>
              <a:t> Sori,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dirty="0"/>
              <a:t>aims to develop a comprehensive and efficient system for managing patient records and documentation within a healthcare setting.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/>
              <a:t>This project focuses on creating a digital platform that allows healthcare providers to securely store and access patient information, medical histories, treatment plans, and other relevant data in an organized and user-friendly manner.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C0C2-B586-219E-50B7-9EA4D6F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7CAD-AA5D-B2BE-4841-9C9878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1A7-4573-A234-540C-1883F15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DC5A-DC15-F84A-B25E-D2DE11BA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4" y="1129554"/>
            <a:ext cx="9941274" cy="5047410"/>
          </a:xfrm>
        </p:spPr>
        <p:txBody>
          <a:bodyPr>
            <a:noAutofit/>
          </a:bodyPr>
          <a:lstStyle/>
          <a:p>
            <a:r>
              <a:rPr lang="en-US" sz="2400" b="0" i="1" dirty="0"/>
              <a:t>The Patient Documentation System (PDS) architecture is built on a robust:</a:t>
            </a:r>
          </a:p>
          <a:p>
            <a:pPr lvl="1"/>
            <a:r>
              <a:rPr lang="en-US" sz="2400" i="1" dirty="0"/>
              <a:t>Front-end Technologies:  </a:t>
            </a:r>
            <a:r>
              <a:rPr lang="en-US" sz="2400" b="0" dirty="0"/>
              <a:t>HTML5, CSS, Bootstrap, and JavaScript.</a:t>
            </a:r>
          </a:p>
          <a:p>
            <a:pPr lvl="1"/>
            <a:r>
              <a:rPr lang="en-US" sz="2400" i="1" dirty="0"/>
              <a:t>Back-end Technologies: </a:t>
            </a:r>
          </a:p>
          <a:p>
            <a:pPr lvl="2"/>
            <a:r>
              <a:rPr lang="en-US" sz="2400" b="0" dirty="0">
                <a:solidFill>
                  <a:schemeClr val="tx1"/>
                </a:solidFill>
              </a:rPr>
              <a:t>Python Django web framework.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Database: </a:t>
            </a:r>
            <a:r>
              <a:rPr lang="en-US" sz="2400" b="0" dirty="0">
                <a:solidFill>
                  <a:schemeClr val="tx1"/>
                </a:solidFill>
              </a:rPr>
              <a:t>sqlite3</a:t>
            </a:r>
          </a:p>
          <a:p>
            <a:pPr lvl="1"/>
            <a:r>
              <a:rPr lang="en-US" sz="2400" i="1" dirty="0"/>
              <a:t>Third-Party Services:</a:t>
            </a:r>
          </a:p>
          <a:p>
            <a:pPr lvl="2"/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GitHub</a:t>
            </a:r>
            <a:r>
              <a:rPr lang="en-US" sz="2400" b="0" dirty="0">
                <a:solidFill>
                  <a:schemeClr val="tx1"/>
                </a:solidFill>
              </a:rPr>
              <a:t>: Version control platform for managing and collaborating on code repositories.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C0C2-B586-219E-50B7-9EA4D6F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7CAD-AA5D-B2BE-4841-9C9878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1A7-4573-A234-540C-1883F15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DC5A-DC15-F84A-B25E-D2DE11BA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116106"/>
            <a:ext cx="9887485" cy="628787"/>
          </a:xfrm>
        </p:spPr>
        <p:txBody>
          <a:bodyPr>
            <a:normAutofit/>
          </a:bodyPr>
          <a:lstStyle/>
          <a:p>
            <a:r>
              <a:rPr lang="en-US" sz="2400" b="0" dirty="0"/>
              <a:t>The technologies used in the Patient Documentation System (PDS) include: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C0C2-B586-219E-50B7-9EA4D6F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7CAD-AA5D-B2BE-4841-9C9878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01E65-F602-CAC7-906C-60D7BAF56898}"/>
              </a:ext>
            </a:extLst>
          </p:cNvPr>
          <p:cNvSpPr txBox="1">
            <a:spLocks/>
          </p:cNvSpPr>
          <p:nvPr/>
        </p:nvSpPr>
        <p:spPr>
          <a:xfrm>
            <a:off x="3259004" y="1938084"/>
            <a:ext cx="3217742" cy="225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2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50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Back-end: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Python</a:t>
            </a:r>
          </a:p>
          <a:p>
            <a:pPr lvl="1">
              <a:lnSpc>
                <a:spcPct val="100000"/>
              </a:lnSpc>
            </a:pPr>
            <a:r>
              <a:rPr lang="en-US" sz="2400" b="0" dirty="0" err="1"/>
              <a:t>Sqlite</a:t>
            </a:r>
            <a:r>
              <a:rPr lang="en-US" sz="2400" b="0" dirty="0"/>
              <a:t> DB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Django framework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CAD2FD-772B-EE67-9643-30752E8F2A57}"/>
              </a:ext>
            </a:extLst>
          </p:cNvPr>
          <p:cNvSpPr txBox="1">
            <a:spLocks/>
          </p:cNvSpPr>
          <p:nvPr/>
        </p:nvSpPr>
        <p:spPr>
          <a:xfrm>
            <a:off x="497543" y="1742838"/>
            <a:ext cx="2985246" cy="244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2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50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Front-end: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HTML5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CSS3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JavaScript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Bootstrap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C69CA-372C-1A71-5233-367369E5E175}"/>
              </a:ext>
            </a:extLst>
          </p:cNvPr>
          <p:cNvSpPr txBox="1">
            <a:spLocks/>
          </p:cNvSpPr>
          <p:nvPr/>
        </p:nvSpPr>
        <p:spPr>
          <a:xfrm>
            <a:off x="6476745" y="1938083"/>
            <a:ext cx="3541019" cy="225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2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50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Third-Party Services: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GitHub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E35D17-E8A4-6783-9494-22759C308285}"/>
              </a:ext>
            </a:extLst>
          </p:cNvPr>
          <p:cNvSpPr txBox="1">
            <a:spLocks/>
          </p:cNvSpPr>
          <p:nvPr/>
        </p:nvSpPr>
        <p:spPr>
          <a:xfrm>
            <a:off x="497834" y="4355347"/>
            <a:ext cx="9654693" cy="15865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2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50"/>
                </a:solidFill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dirty="0"/>
              <a:t>By leveraging these technologies and third-party services, the Patient Documentation System (PDS) ensures a secure, efficient, and user-friendly platform for managing patient information within healthcare facilities.</a:t>
            </a:r>
          </a:p>
        </p:txBody>
      </p:sp>
    </p:spTree>
    <p:extLst>
      <p:ext uri="{BB962C8B-B14F-4D97-AF65-F5344CB8AC3E}">
        <p14:creationId xmlns:p14="http://schemas.microsoft.com/office/powerpoint/2010/main" val="3701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7437-B8D1-EAAC-9629-2BEDB952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7331-5866-C36B-2A9A-2441939B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Development Report for the Patient Documentation System (PDS)</a:t>
            </a:r>
          </a:p>
          <a:p>
            <a:r>
              <a:rPr lang="en-US" sz="2400" dirty="0"/>
              <a:t>Successes</a:t>
            </a:r>
            <a:r>
              <a:rPr lang="en-US" sz="2400" b="0" i="1" dirty="0"/>
              <a:t>: </a:t>
            </a:r>
            <a:r>
              <a:rPr lang="en-US" sz="2400" b="0" dirty="0"/>
              <a:t>Successfully implemented a user-friendly web interface for accessing and updating patient records.</a:t>
            </a:r>
          </a:p>
          <a:p>
            <a:r>
              <a:rPr lang="en-US" sz="2400" dirty="0"/>
              <a:t>Areas for Improvement: </a:t>
            </a:r>
            <a:r>
              <a:rPr lang="en-US" sz="2400" b="0" dirty="0"/>
              <a:t>Enhance system scalability to accommodate a growing number of users and data volume.</a:t>
            </a:r>
          </a:p>
          <a:p>
            <a:r>
              <a:rPr lang="en-US" sz="2400" dirty="0"/>
              <a:t>Next Steps: </a:t>
            </a:r>
            <a:r>
              <a:rPr lang="en-US" sz="2400" b="0" dirty="0"/>
              <a:t>Implement additional features such as telehealth capabilities for remote consultations.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439D2-1A54-6BE0-B11A-640E8A0D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90C8C-D57A-FDE0-C8EC-B73684C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0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7437-B8D1-EAAC-9629-2BEDB952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7331-5866-C36B-2A9A-2441939B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Development Report for the Patient Documentation System (PDS)</a:t>
            </a:r>
          </a:p>
          <a:p>
            <a:r>
              <a:rPr lang="en-US" sz="2400" dirty="0"/>
              <a:t>PDS Users are:</a:t>
            </a:r>
          </a:p>
          <a:p>
            <a:pPr lvl="1"/>
            <a:r>
              <a:rPr lang="en-US" sz="2400" dirty="0"/>
              <a:t>Admin: </a:t>
            </a:r>
            <a:r>
              <a:rPr lang="en-US" sz="2400" b="0" dirty="0"/>
              <a:t>CRUD of all user information’s and print reports.</a:t>
            </a:r>
          </a:p>
          <a:p>
            <a:pPr lvl="1"/>
            <a:r>
              <a:rPr lang="en-US" sz="2400" dirty="0"/>
              <a:t>Doctor: </a:t>
            </a:r>
            <a:r>
              <a:rPr lang="en-US" sz="2400" b="0" dirty="0"/>
              <a:t>CRUD of all patient information’s and print reports.</a:t>
            </a:r>
          </a:p>
          <a:p>
            <a:pPr lvl="1"/>
            <a:r>
              <a:rPr lang="en-US" sz="2400" dirty="0"/>
              <a:t>Patient</a:t>
            </a:r>
            <a:r>
              <a:rPr lang="en-US" sz="2400" b="0" dirty="0"/>
              <a:t>:  View its own information's and print report.</a:t>
            </a:r>
          </a:p>
          <a:p>
            <a:pPr lvl="1"/>
            <a:endParaRPr lang="en-US" sz="24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439D2-1A54-6BE0-B11A-640E8A0D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90C8C-D57A-FDE0-C8EC-B73684C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6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C348-8AA8-D8B6-B743-C873B04B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221E-2B49-DE8F-6CB4-04B2701C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A780A-1A68-4935-222C-38EBE28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Patient documentations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C014D-4A30-C70F-5D3A-F9D914E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 descr="Free Google Thank You Slide &amp; PowerPoint Templates">
            <a:extLst>
              <a:ext uri="{FF2B5EF4-FFF2-40B4-BE49-F238E27FC236}">
                <a16:creationId xmlns:a16="http://schemas.microsoft.com/office/drawing/2014/main" id="{6B8EE600-EE46-782F-FC8D-CD68D84F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2" y="1137053"/>
            <a:ext cx="9985513" cy="52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279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C4EC96C-7446-4188-AB51-4EE164FB12E1}" vid="{69B4C9AF-015B-4558-BB82-836DB7F79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148</TotalTime>
  <Words>353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Condensed</vt:lpstr>
      <vt:lpstr>Wingdings</vt:lpstr>
      <vt:lpstr>Theme1</vt:lpstr>
      <vt:lpstr>ALX-Webstack - Portfolio Project</vt:lpstr>
      <vt:lpstr>List of team members</vt:lpstr>
      <vt:lpstr>Project Description</vt:lpstr>
      <vt:lpstr>Learning Objectives:</vt:lpstr>
      <vt:lpstr>Technologies Used:</vt:lpstr>
      <vt:lpstr>Report</vt:lpstr>
      <vt:lpstr>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ALX-Webstack - Portfolio Project - Pitch</dc:title>
  <dc:creator>Moti</dc:creator>
  <cp:lastModifiedBy>Bedasa Wayessa</cp:lastModifiedBy>
  <cp:revision>78</cp:revision>
  <dcterms:created xsi:type="dcterms:W3CDTF">2023-12-05T17:29:47Z</dcterms:created>
  <dcterms:modified xsi:type="dcterms:W3CDTF">2024-03-27T08:30:42Z</dcterms:modified>
</cp:coreProperties>
</file>