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57" r:id="rId4"/>
    <p:sldId id="267" r:id="rId5"/>
    <p:sldId id="260" r:id="rId6"/>
    <p:sldId id="266" r:id="rId7"/>
    <p:sldId id="269" r:id="rId8"/>
    <p:sldId id="268" r:id="rId9"/>
    <p:sldId id="261" r:id="rId10"/>
    <p:sldId id="270" r:id="rId11"/>
    <p:sldId id="262" r:id="rId12"/>
    <p:sldId id="272" r:id="rId13"/>
    <p:sldId id="273" r:id="rId14"/>
    <p:sldId id="264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B6A2E-6200-493E-B72A-0373FE9C82D4}" v="408" dt="2023-06-06T17:20:3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ercio Lucchesi" userId="00ef6dd8e19b10ad" providerId="LiveId" clId="{FF1B6A2E-6200-493E-B72A-0373FE9C82D4}"/>
    <pc:docChg chg="undo custSel addSld delSld modSld sldOrd">
      <pc:chgData name="Laercio Lucchesi" userId="00ef6dd8e19b10ad" providerId="LiveId" clId="{FF1B6A2E-6200-493E-B72A-0373FE9C82D4}" dt="2023-06-06T23:53:59.313" v="5679" actId="14100"/>
      <pc:docMkLst>
        <pc:docMk/>
      </pc:docMkLst>
      <pc:sldChg chg="modSp mod">
        <pc:chgData name="Laercio Lucchesi" userId="00ef6dd8e19b10ad" providerId="LiveId" clId="{FF1B6A2E-6200-493E-B72A-0373FE9C82D4}" dt="2023-06-04T00:24:08.972" v="1527" actId="20577"/>
        <pc:sldMkLst>
          <pc:docMk/>
          <pc:sldMk cId="1399862121" sldId="256"/>
        </pc:sldMkLst>
        <pc:spChg chg="mod">
          <ac:chgData name="Laercio Lucchesi" userId="00ef6dd8e19b10ad" providerId="LiveId" clId="{FF1B6A2E-6200-493E-B72A-0373FE9C82D4}" dt="2023-05-30T13:14:27.519" v="229" actId="20577"/>
          <ac:spMkLst>
            <pc:docMk/>
            <pc:sldMk cId="1399862121" sldId="256"/>
            <ac:spMk id="4" creationId="{8984E0F7-9C9D-FAF3-6778-8CA78BCBE8BF}"/>
          </ac:spMkLst>
        </pc:spChg>
        <pc:spChg chg="mod">
          <ac:chgData name="Laercio Lucchesi" userId="00ef6dd8e19b10ad" providerId="LiveId" clId="{FF1B6A2E-6200-493E-B72A-0373FE9C82D4}" dt="2023-06-04T00:24:08.972" v="1527" actId="20577"/>
          <ac:spMkLst>
            <pc:docMk/>
            <pc:sldMk cId="1399862121" sldId="256"/>
            <ac:spMk id="8" creationId="{5494781D-B8D1-C86C-0AD6-4C1CADC1E6F1}"/>
          </ac:spMkLst>
        </pc:spChg>
      </pc:sldChg>
      <pc:sldChg chg="addSp delSp modSp add mod">
        <pc:chgData name="Laercio Lucchesi" userId="00ef6dd8e19b10ad" providerId="LiveId" clId="{FF1B6A2E-6200-493E-B72A-0373FE9C82D4}" dt="2023-05-30T13:14:34.906" v="240" actId="20577"/>
        <pc:sldMkLst>
          <pc:docMk/>
          <pc:sldMk cId="1864677046" sldId="257"/>
        </pc:sldMkLst>
        <pc:spChg chg="add mod">
          <ac:chgData name="Laercio Lucchesi" userId="00ef6dd8e19b10ad" providerId="LiveId" clId="{FF1B6A2E-6200-493E-B72A-0373FE9C82D4}" dt="2023-05-30T13:11:14.533" v="218" actId="20577"/>
          <ac:spMkLst>
            <pc:docMk/>
            <pc:sldMk cId="1864677046" sldId="257"/>
            <ac:spMk id="2" creationId="{170B09D4-42B2-BE11-152D-86E47B09F89A}"/>
          </ac:spMkLst>
        </pc:spChg>
        <pc:spChg chg="add mod">
          <ac:chgData name="Laercio Lucchesi" userId="00ef6dd8e19b10ad" providerId="LiveId" clId="{FF1B6A2E-6200-493E-B72A-0373FE9C82D4}" dt="2023-05-30T13:10:40.308" v="192" actId="1076"/>
          <ac:spMkLst>
            <pc:docMk/>
            <pc:sldMk cId="1864677046" sldId="257"/>
            <ac:spMk id="3" creationId="{5A583EF9-4795-E60E-ECB8-9245990C47A3}"/>
          </ac:spMkLst>
        </pc:spChg>
        <pc:spChg chg="mod">
          <ac:chgData name="Laercio Lucchesi" userId="00ef6dd8e19b10ad" providerId="LiveId" clId="{FF1B6A2E-6200-493E-B72A-0373FE9C82D4}" dt="2023-05-30T13:14:34.906" v="240" actId="20577"/>
          <ac:spMkLst>
            <pc:docMk/>
            <pc:sldMk cId="1864677046" sldId="257"/>
            <ac:spMk id="4" creationId="{8984E0F7-9C9D-FAF3-6778-8CA78BCBE8BF}"/>
          </ac:spMkLst>
        </pc:spChg>
        <pc:spChg chg="mod">
          <ac:chgData name="Laercio Lucchesi" userId="00ef6dd8e19b10ad" providerId="LiveId" clId="{FF1B6A2E-6200-493E-B72A-0373FE9C82D4}" dt="2023-05-30T13:09:41.912" v="166" actId="14100"/>
          <ac:spMkLst>
            <pc:docMk/>
            <pc:sldMk cId="1864677046" sldId="257"/>
            <ac:spMk id="5" creationId="{98AE2C45-BC5F-99C4-EAB0-805DB3021631}"/>
          </ac:spMkLst>
        </pc:spChg>
        <pc:spChg chg="del">
          <ac:chgData name="Laercio Lucchesi" userId="00ef6dd8e19b10ad" providerId="LiveId" clId="{FF1B6A2E-6200-493E-B72A-0373FE9C82D4}" dt="2023-05-30T12:54:33.009" v="3" actId="478"/>
          <ac:spMkLst>
            <pc:docMk/>
            <pc:sldMk cId="1864677046" sldId="257"/>
            <ac:spMk id="6" creationId="{8C23CB22-5F08-FE57-613E-5F571B85C7FD}"/>
          </ac:spMkLst>
        </pc:spChg>
        <pc:spChg chg="del">
          <ac:chgData name="Laercio Lucchesi" userId="00ef6dd8e19b10ad" providerId="LiveId" clId="{FF1B6A2E-6200-493E-B72A-0373FE9C82D4}" dt="2023-05-30T12:54:35.325" v="4" actId="478"/>
          <ac:spMkLst>
            <pc:docMk/>
            <pc:sldMk cId="1864677046" sldId="257"/>
            <ac:spMk id="7" creationId="{DBCA8DCF-0C75-98D1-CA31-E4CF7397F0DE}"/>
          </ac:spMkLst>
        </pc:spChg>
        <pc:spChg chg="del">
          <ac:chgData name="Laercio Lucchesi" userId="00ef6dd8e19b10ad" providerId="LiveId" clId="{FF1B6A2E-6200-493E-B72A-0373FE9C82D4}" dt="2023-05-30T12:54:37.493" v="5" actId="478"/>
          <ac:spMkLst>
            <pc:docMk/>
            <pc:sldMk cId="1864677046" sldId="257"/>
            <ac:spMk id="8" creationId="{5494781D-B8D1-C86C-0AD6-4C1CADC1E6F1}"/>
          </ac:spMkLst>
        </pc:spChg>
        <pc:spChg chg="add del mod">
          <ac:chgData name="Laercio Lucchesi" userId="00ef6dd8e19b10ad" providerId="LiveId" clId="{FF1B6A2E-6200-493E-B72A-0373FE9C82D4}" dt="2023-05-30T13:00:39.099" v="49"/>
          <ac:spMkLst>
            <pc:docMk/>
            <pc:sldMk cId="1864677046" sldId="257"/>
            <ac:spMk id="9" creationId="{BBCC2B1D-2966-A1FE-86A3-C72164298336}"/>
          </ac:spMkLst>
        </pc:spChg>
        <pc:spChg chg="add mod">
          <ac:chgData name="Laercio Lucchesi" userId="00ef6dd8e19b10ad" providerId="LiveId" clId="{FF1B6A2E-6200-493E-B72A-0373FE9C82D4}" dt="2023-05-30T13:10:36.270" v="191" actId="1076"/>
          <ac:spMkLst>
            <pc:docMk/>
            <pc:sldMk cId="1864677046" sldId="257"/>
            <ac:spMk id="10" creationId="{88B5CFA4-AC16-2FC0-C8BC-56CB634F5621}"/>
          </ac:spMkLst>
        </pc:spChg>
        <pc:spChg chg="add del">
          <ac:chgData name="Laercio Lucchesi" userId="00ef6dd8e19b10ad" providerId="LiveId" clId="{FF1B6A2E-6200-493E-B72A-0373FE9C82D4}" dt="2023-05-30T13:05:13.946" v="111"/>
          <ac:spMkLst>
            <pc:docMk/>
            <pc:sldMk cId="1864677046" sldId="257"/>
            <ac:spMk id="11" creationId="{316B0005-BF01-8F6E-F42F-71EDCE610A26}"/>
          </ac:spMkLst>
        </pc:spChg>
      </pc:sldChg>
      <pc:sldChg chg="delSp modSp new mod ord">
        <pc:chgData name="Laercio Lucchesi" userId="00ef6dd8e19b10ad" providerId="LiveId" clId="{FF1B6A2E-6200-493E-B72A-0373FE9C82D4}" dt="2023-06-04T05:05:01.405" v="4998"/>
        <pc:sldMkLst>
          <pc:docMk/>
          <pc:sldMk cId="991839081" sldId="258"/>
        </pc:sldMkLst>
        <pc:spChg chg="mod">
          <ac:chgData name="Laercio Lucchesi" userId="00ef6dd8e19b10ad" providerId="LiveId" clId="{FF1B6A2E-6200-493E-B72A-0373FE9C82D4}" dt="2023-06-04T05:03:58.819" v="4997" actId="1035"/>
          <ac:spMkLst>
            <pc:docMk/>
            <pc:sldMk cId="991839081" sldId="258"/>
            <ac:spMk id="2" creationId="{D4231D9E-FE25-73FB-0C2E-1FAC9D3BAEFC}"/>
          </ac:spMkLst>
        </pc:spChg>
        <pc:spChg chg="mod">
          <ac:chgData name="Laercio Lucchesi" userId="00ef6dd8e19b10ad" providerId="LiveId" clId="{FF1B6A2E-6200-493E-B72A-0373FE9C82D4}" dt="2023-06-03T22:03:58.003" v="798" actId="20577"/>
          <ac:spMkLst>
            <pc:docMk/>
            <pc:sldMk cId="991839081" sldId="258"/>
            <ac:spMk id="3" creationId="{E3BF5A67-B415-42D1-F734-D1F1D420BA4E}"/>
          </ac:spMkLst>
        </pc:spChg>
        <pc:spChg chg="del">
          <ac:chgData name="Laercio Lucchesi" userId="00ef6dd8e19b10ad" providerId="LiveId" clId="{FF1B6A2E-6200-493E-B72A-0373FE9C82D4}" dt="2023-06-04T05:05:01.405" v="4998"/>
          <ac:spMkLst>
            <pc:docMk/>
            <pc:sldMk cId="991839081" sldId="258"/>
            <ac:spMk id="4" creationId="{C1178DBD-0845-1E93-20C5-CB4775DF2E17}"/>
          </ac:spMkLst>
        </pc:spChg>
      </pc:sldChg>
      <pc:sldChg chg="add del">
        <pc:chgData name="Laercio Lucchesi" userId="00ef6dd8e19b10ad" providerId="LiveId" clId="{FF1B6A2E-6200-493E-B72A-0373FE9C82D4}" dt="2023-06-03T22:04:36.551" v="799" actId="2696"/>
        <pc:sldMkLst>
          <pc:docMk/>
          <pc:sldMk cId="3729505617" sldId="259"/>
        </pc:sldMkLst>
      </pc:sldChg>
      <pc:sldChg chg="addSp delSp modSp add mod">
        <pc:chgData name="Laercio Lucchesi" userId="00ef6dd8e19b10ad" providerId="LiveId" clId="{FF1B6A2E-6200-493E-B72A-0373FE9C82D4}" dt="2023-06-04T04:38:12.176" v="4852" actId="1036"/>
        <pc:sldMkLst>
          <pc:docMk/>
          <pc:sldMk cId="1858242321" sldId="260"/>
        </pc:sldMkLst>
        <pc:spChg chg="del">
          <ac:chgData name="Laercio Lucchesi" userId="00ef6dd8e19b10ad" providerId="LiveId" clId="{FF1B6A2E-6200-493E-B72A-0373FE9C82D4}" dt="2023-05-30T19:26:25.288" v="503" actId="478"/>
          <ac:spMkLst>
            <pc:docMk/>
            <pc:sldMk cId="1858242321" sldId="260"/>
            <ac:spMk id="2" creationId="{170B09D4-42B2-BE11-152D-86E47B09F89A}"/>
          </ac:spMkLst>
        </pc:spChg>
        <pc:spChg chg="del">
          <ac:chgData name="Laercio Lucchesi" userId="00ef6dd8e19b10ad" providerId="LiveId" clId="{FF1B6A2E-6200-493E-B72A-0373FE9C82D4}" dt="2023-05-30T19:26:25.288" v="503" actId="478"/>
          <ac:spMkLst>
            <pc:docMk/>
            <pc:sldMk cId="1858242321" sldId="260"/>
            <ac:spMk id="3" creationId="{5A583EF9-4795-E60E-ECB8-9245990C47A3}"/>
          </ac:spMkLst>
        </pc:spChg>
        <pc:spChg chg="add mod">
          <ac:chgData name="Laercio Lucchesi" userId="00ef6dd8e19b10ad" providerId="LiveId" clId="{FF1B6A2E-6200-493E-B72A-0373FE9C82D4}" dt="2023-06-04T04:38:12.176" v="4852" actId="1036"/>
          <ac:spMkLst>
            <pc:docMk/>
            <pc:sldMk cId="1858242321" sldId="260"/>
            <ac:spMk id="3" creationId="{7DEE2164-9384-9BE2-F7DE-EFB1DBCF6518}"/>
          </ac:spMkLst>
        </pc:spChg>
        <pc:spChg chg="mod">
          <ac:chgData name="Laercio Lucchesi" userId="00ef6dd8e19b10ad" providerId="LiveId" clId="{FF1B6A2E-6200-493E-B72A-0373FE9C82D4}" dt="2023-06-04T00:35:34.169" v="1594" actId="20577"/>
          <ac:spMkLst>
            <pc:docMk/>
            <pc:sldMk cId="1858242321" sldId="260"/>
            <ac:spMk id="4" creationId="{8984E0F7-9C9D-FAF3-6778-8CA78BCBE8BF}"/>
          </ac:spMkLst>
        </pc:spChg>
        <pc:spChg chg="del">
          <ac:chgData name="Laercio Lucchesi" userId="00ef6dd8e19b10ad" providerId="LiveId" clId="{FF1B6A2E-6200-493E-B72A-0373FE9C82D4}" dt="2023-05-30T19:26:25.288" v="503" actId="478"/>
          <ac:spMkLst>
            <pc:docMk/>
            <pc:sldMk cId="1858242321" sldId="260"/>
            <ac:spMk id="5" creationId="{98AE2C45-BC5F-99C4-EAB0-805DB3021631}"/>
          </ac:spMkLst>
        </pc:spChg>
        <pc:spChg chg="add del mod">
          <ac:chgData name="Laercio Lucchesi" userId="00ef6dd8e19b10ad" providerId="LiveId" clId="{FF1B6A2E-6200-493E-B72A-0373FE9C82D4}" dt="2023-06-03T22:14:11.977" v="804" actId="478"/>
          <ac:spMkLst>
            <pc:docMk/>
            <pc:sldMk cId="1858242321" sldId="260"/>
            <ac:spMk id="6" creationId="{FFA4DCD0-4D10-A8D4-0C42-DF646AA5A96E}"/>
          </ac:spMkLst>
        </pc:spChg>
        <pc:spChg chg="del">
          <ac:chgData name="Laercio Lucchesi" userId="00ef6dd8e19b10ad" providerId="LiveId" clId="{FF1B6A2E-6200-493E-B72A-0373FE9C82D4}" dt="2023-05-30T19:26:25.288" v="503" actId="478"/>
          <ac:spMkLst>
            <pc:docMk/>
            <pc:sldMk cId="1858242321" sldId="260"/>
            <ac:spMk id="10" creationId="{88B5CFA4-AC16-2FC0-C8BC-56CB634F5621}"/>
          </ac:spMkLst>
        </pc:spChg>
        <pc:picChg chg="add mod">
          <ac:chgData name="Laercio Lucchesi" userId="00ef6dd8e19b10ad" providerId="LiveId" clId="{FF1B6A2E-6200-493E-B72A-0373FE9C82D4}" dt="2023-06-04T04:38:05.351" v="4848" actId="1035"/>
          <ac:picMkLst>
            <pc:docMk/>
            <pc:sldMk cId="1858242321" sldId="260"/>
            <ac:picMk id="2" creationId="{13A97754-9494-D4C8-B3E5-A24706A516AB}"/>
          </ac:picMkLst>
        </pc:picChg>
        <pc:picChg chg="add del mod">
          <ac:chgData name="Laercio Lucchesi" userId="00ef6dd8e19b10ad" providerId="LiveId" clId="{FF1B6A2E-6200-493E-B72A-0373FE9C82D4}" dt="2023-05-30T21:25:02.376" v="623" actId="478"/>
          <ac:picMkLst>
            <pc:docMk/>
            <pc:sldMk cId="1858242321" sldId="260"/>
            <ac:picMk id="7" creationId="{F09EA834-3532-4D17-47F7-6E230B1A750D}"/>
          </ac:picMkLst>
        </pc:picChg>
        <pc:picChg chg="add del mod">
          <ac:chgData name="Laercio Lucchesi" userId="00ef6dd8e19b10ad" providerId="LiveId" clId="{FF1B6A2E-6200-493E-B72A-0373FE9C82D4}" dt="2023-06-03T22:14:11.977" v="804" actId="478"/>
          <ac:picMkLst>
            <pc:docMk/>
            <pc:sldMk cId="1858242321" sldId="260"/>
            <ac:picMk id="8" creationId="{98A91AC2-7F6F-287B-095F-3C0A479D65D8}"/>
          </ac:picMkLst>
        </pc:picChg>
        <pc:picChg chg="add del mod">
          <ac:chgData name="Laercio Lucchesi" userId="00ef6dd8e19b10ad" providerId="LiveId" clId="{FF1B6A2E-6200-493E-B72A-0373FE9C82D4}" dt="2023-06-03T22:14:11.977" v="804" actId="478"/>
          <ac:picMkLst>
            <pc:docMk/>
            <pc:sldMk cId="1858242321" sldId="260"/>
            <ac:picMk id="9" creationId="{693F0C8E-0C28-A3AC-1305-4A49A02DED7F}"/>
          </ac:picMkLst>
        </pc:picChg>
        <pc:picChg chg="add del mod">
          <ac:chgData name="Laercio Lucchesi" userId="00ef6dd8e19b10ad" providerId="LiveId" clId="{FF1B6A2E-6200-493E-B72A-0373FE9C82D4}" dt="2023-06-03T22:14:11.977" v="804" actId="478"/>
          <ac:picMkLst>
            <pc:docMk/>
            <pc:sldMk cId="1858242321" sldId="260"/>
            <ac:picMk id="11" creationId="{017C08E9-546B-503B-1236-37E7024F2D9F}"/>
          </ac:picMkLst>
        </pc:picChg>
        <pc:picChg chg="add del mod">
          <ac:chgData name="Laercio Lucchesi" userId="00ef6dd8e19b10ad" providerId="LiveId" clId="{FF1B6A2E-6200-493E-B72A-0373FE9C82D4}" dt="2023-06-03T22:14:11.977" v="804" actId="478"/>
          <ac:picMkLst>
            <pc:docMk/>
            <pc:sldMk cId="1858242321" sldId="260"/>
            <ac:picMk id="3074" creationId="{6B36AF1A-9F58-B56A-9B2F-DC78E3FB134F}"/>
          </ac:picMkLst>
        </pc:picChg>
        <pc:cxnChg chg="add del mod">
          <ac:chgData name="Laercio Lucchesi" userId="00ef6dd8e19b10ad" providerId="LiveId" clId="{FF1B6A2E-6200-493E-B72A-0373FE9C82D4}" dt="2023-06-03T22:14:11.977" v="804" actId="478"/>
          <ac:cxnSpMkLst>
            <pc:docMk/>
            <pc:sldMk cId="1858242321" sldId="260"/>
            <ac:cxnSpMk id="13" creationId="{473B9BAD-0374-42AA-FA5F-781A07CEFEB3}"/>
          </ac:cxnSpMkLst>
        </pc:cxnChg>
      </pc:sldChg>
      <pc:sldChg chg="addSp delSp modSp add mod">
        <pc:chgData name="Laercio Lucchesi" userId="00ef6dd8e19b10ad" providerId="LiveId" clId="{FF1B6A2E-6200-493E-B72A-0373FE9C82D4}" dt="2023-06-04T04:40:57.488" v="4868" actId="1036"/>
        <pc:sldMkLst>
          <pc:docMk/>
          <pc:sldMk cId="2640259444" sldId="261"/>
        </pc:sldMkLst>
        <pc:spChg chg="mod">
          <ac:chgData name="Laercio Lucchesi" userId="00ef6dd8e19b10ad" providerId="LiveId" clId="{FF1B6A2E-6200-493E-B72A-0373FE9C82D4}" dt="2023-05-30T19:29:44.552" v="589" actId="20577"/>
          <ac:spMkLst>
            <pc:docMk/>
            <pc:sldMk cId="2640259444" sldId="261"/>
            <ac:spMk id="4" creationId="{8984E0F7-9C9D-FAF3-6778-8CA78BCBE8BF}"/>
          </ac:spMkLst>
        </pc:spChg>
        <pc:spChg chg="add mod">
          <ac:chgData name="Laercio Lucchesi" userId="00ef6dd8e19b10ad" providerId="LiveId" clId="{FF1B6A2E-6200-493E-B72A-0373FE9C82D4}" dt="2023-06-04T04:40:57.488" v="4868" actId="1036"/>
          <ac:spMkLst>
            <pc:docMk/>
            <pc:sldMk cId="2640259444" sldId="261"/>
            <ac:spMk id="7" creationId="{EFB3C1D3-93C5-8290-CEE8-348AECD4B959}"/>
          </ac:spMkLst>
        </pc:spChg>
        <pc:spChg chg="add del mod">
          <ac:chgData name="Laercio Lucchesi" userId="00ef6dd8e19b10ad" providerId="LiveId" clId="{FF1B6A2E-6200-493E-B72A-0373FE9C82D4}" dt="2023-06-04T03:03:17.465" v="3480" actId="478"/>
          <ac:spMkLst>
            <pc:docMk/>
            <pc:sldMk cId="2640259444" sldId="261"/>
            <ac:spMk id="10" creationId="{097A050F-3EE3-B5A0-0680-BC817FFD85CE}"/>
          </ac:spMkLst>
        </pc:spChg>
        <pc:spChg chg="add del mod">
          <ac:chgData name="Laercio Lucchesi" userId="00ef6dd8e19b10ad" providerId="LiveId" clId="{FF1B6A2E-6200-493E-B72A-0373FE9C82D4}" dt="2023-06-04T03:03:17.465" v="3480" actId="478"/>
          <ac:spMkLst>
            <pc:docMk/>
            <pc:sldMk cId="2640259444" sldId="261"/>
            <ac:spMk id="11" creationId="{A8E6CF2F-24B4-C656-5FDE-C8DE926D8335}"/>
          </ac:spMkLst>
        </pc:spChg>
        <pc:spChg chg="add mod">
          <ac:chgData name="Laercio Lucchesi" userId="00ef6dd8e19b10ad" providerId="LiveId" clId="{FF1B6A2E-6200-493E-B72A-0373FE9C82D4}" dt="2023-06-04T03:15:09.243" v="3668" actId="113"/>
          <ac:spMkLst>
            <pc:docMk/>
            <pc:sldMk cId="2640259444" sldId="261"/>
            <ac:spMk id="13" creationId="{ABE93ABE-B7A1-F2DF-34FD-38CC6EF84FD6}"/>
          </ac:spMkLst>
        </pc:spChg>
        <pc:picChg chg="add del mod">
          <ac:chgData name="Laercio Lucchesi" userId="00ef6dd8e19b10ad" providerId="LiveId" clId="{FF1B6A2E-6200-493E-B72A-0373FE9C82D4}" dt="2023-06-04T01:44:46.624" v="2027" actId="478"/>
          <ac:picMkLst>
            <pc:docMk/>
            <pc:sldMk cId="2640259444" sldId="261"/>
            <ac:picMk id="3" creationId="{23743E31-C374-D256-5F38-6D44099AFAE1}"/>
          </ac:picMkLst>
        </pc:picChg>
        <pc:picChg chg="add mod">
          <ac:chgData name="Laercio Lucchesi" userId="00ef6dd8e19b10ad" providerId="LiveId" clId="{FF1B6A2E-6200-493E-B72A-0373FE9C82D4}" dt="2023-06-04T04:40:57.488" v="4868" actId="1036"/>
          <ac:picMkLst>
            <pc:docMk/>
            <pc:sldMk cId="2640259444" sldId="261"/>
            <ac:picMk id="6" creationId="{CA37AE14-6B7D-C1B0-CBAC-D976C652D8A8}"/>
          </ac:picMkLst>
        </pc:picChg>
        <pc:picChg chg="add del mod">
          <ac:chgData name="Laercio Lucchesi" userId="00ef6dd8e19b10ad" providerId="LiveId" clId="{FF1B6A2E-6200-493E-B72A-0373FE9C82D4}" dt="2023-06-04T01:57:30.177" v="2199" actId="478"/>
          <ac:picMkLst>
            <pc:docMk/>
            <pc:sldMk cId="2640259444" sldId="261"/>
            <ac:picMk id="9" creationId="{D3F5952E-BF1B-A52D-41A2-2C50CCDEF53A}"/>
          </ac:picMkLst>
        </pc:picChg>
        <pc:picChg chg="add del mod">
          <ac:chgData name="Laercio Lucchesi" userId="00ef6dd8e19b10ad" providerId="LiveId" clId="{FF1B6A2E-6200-493E-B72A-0373FE9C82D4}" dt="2023-06-04T03:03:19.361" v="3481" actId="478"/>
          <ac:picMkLst>
            <pc:docMk/>
            <pc:sldMk cId="2640259444" sldId="261"/>
            <ac:picMk id="12" creationId="{BC933018-D68B-EEF5-BFF3-347EE667FFB0}"/>
          </ac:picMkLst>
        </pc:picChg>
      </pc:sldChg>
      <pc:sldChg chg="addSp delSp modSp add mod">
        <pc:chgData name="Laercio Lucchesi" userId="00ef6dd8e19b10ad" providerId="LiveId" clId="{FF1B6A2E-6200-493E-B72A-0373FE9C82D4}" dt="2023-06-04T04:45:48.408" v="4960" actId="20577"/>
        <pc:sldMkLst>
          <pc:docMk/>
          <pc:sldMk cId="2642278540" sldId="262"/>
        </pc:sldMkLst>
        <pc:spChg chg="mod">
          <ac:chgData name="Laercio Lucchesi" userId="00ef6dd8e19b10ad" providerId="LiveId" clId="{FF1B6A2E-6200-493E-B72A-0373FE9C82D4}" dt="2023-05-30T19:28:23.366" v="547"/>
          <ac:spMkLst>
            <pc:docMk/>
            <pc:sldMk cId="2642278540" sldId="262"/>
            <ac:spMk id="4" creationId="{8984E0F7-9C9D-FAF3-6778-8CA78BCBE8BF}"/>
          </ac:spMkLst>
        </pc:spChg>
        <pc:spChg chg="add del mod">
          <ac:chgData name="Laercio Lucchesi" userId="00ef6dd8e19b10ad" providerId="LiveId" clId="{FF1B6A2E-6200-493E-B72A-0373FE9C82D4}" dt="2023-06-04T03:42:18.778" v="3994" actId="478"/>
          <ac:spMkLst>
            <pc:docMk/>
            <pc:sldMk cId="2642278540" sldId="262"/>
            <ac:spMk id="5" creationId="{0FCC099A-164A-9D6F-2303-8014439BFED2}"/>
          </ac:spMkLst>
        </pc:spChg>
        <pc:spChg chg="add mod">
          <ac:chgData name="Laercio Lucchesi" userId="00ef6dd8e19b10ad" providerId="LiveId" clId="{FF1B6A2E-6200-493E-B72A-0373FE9C82D4}" dt="2023-06-04T03:43:57.940" v="4001" actId="14100"/>
          <ac:spMkLst>
            <pc:docMk/>
            <pc:sldMk cId="2642278540" sldId="262"/>
            <ac:spMk id="6" creationId="{750B513B-A095-2EAC-BD64-D20AF5E1C030}"/>
          </ac:spMkLst>
        </pc:spChg>
        <pc:spChg chg="add mod">
          <ac:chgData name="Laercio Lucchesi" userId="00ef6dd8e19b10ad" providerId="LiveId" clId="{FF1B6A2E-6200-493E-B72A-0373FE9C82D4}" dt="2023-06-04T04:45:48.408" v="4960" actId="20577"/>
          <ac:spMkLst>
            <pc:docMk/>
            <pc:sldMk cId="2642278540" sldId="262"/>
            <ac:spMk id="7" creationId="{F3D1791A-06D5-3543-F8EC-320CED62E6C6}"/>
          </ac:spMkLst>
        </pc:spChg>
        <pc:picChg chg="add mod">
          <ac:chgData name="Laercio Lucchesi" userId="00ef6dd8e19b10ad" providerId="LiveId" clId="{FF1B6A2E-6200-493E-B72A-0373FE9C82D4}" dt="2023-06-04T03:42:30.868" v="3996" actId="1076"/>
          <ac:picMkLst>
            <pc:docMk/>
            <pc:sldMk cId="2642278540" sldId="262"/>
            <ac:picMk id="3" creationId="{19EA3F24-6137-B7E9-E7AB-5BAEA506D151}"/>
          </ac:picMkLst>
        </pc:picChg>
      </pc:sldChg>
      <pc:sldChg chg="addSp delSp modSp add del mod">
        <pc:chgData name="Laercio Lucchesi" userId="00ef6dd8e19b10ad" providerId="LiveId" clId="{FF1B6A2E-6200-493E-B72A-0373FE9C82D4}" dt="2023-06-04T04:31:21.325" v="4810" actId="2696"/>
        <pc:sldMkLst>
          <pc:docMk/>
          <pc:sldMk cId="1378488662" sldId="263"/>
        </pc:sldMkLst>
        <pc:spChg chg="mod">
          <ac:chgData name="Laercio Lucchesi" userId="00ef6dd8e19b10ad" providerId="LiveId" clId="{FF1B6A2E-6200-493E-B72A-0373FE9C82D4}" dt="2023-06-03T20:26:05.956" v="689" actId="20577"/>
          <ac:spMkLst>
            <pc:docMk/>
            <pc:sldMk cId="1378488662" sldId="263"/>
            <ac:spMk id="4" creationId="{8984E0F7-9C9D-FAF3-6778-8CA78BCBE8BF}"/>
          </ac:spMkLst>
        </pc:spChg>
        <pc:spChg chg="add mod">
          <ac:chgData name="Laercio Lucchesi" userId="00ef6dd8e19b10ad" providerId="LiveId" clId="{FF1B6A2E-6200-493E-B72A-0373FE9C82D4}" dt="2023-06-03T20:26:56.888" v="709" actId="1076"/>
          <ac:spMkLst>
            <pc:docMk/>
            <pc:sldMk cId="1378488662" sldId="263"/>
            <ac:spMk id="5" creationId="{95D17931-7E10-71F6-E5DB-C9486F61BD83}"/>
          </ac:spMkLst>
        </pc:spChg>
        <pc:spChg chg="add mod">
          <ac:chgData name="Laercio Lucchesi" userId="00ef6dd8e19b10ad" providerId="LiveId" clId="{FF1B6A2E-6200-493E-B72A-0373FE9C82D4}" dt="2023-06-03T20:29:01.582" v="722" actId="20577"/>
          <ac:spMkLst>
            <pc:docMk/>
            <pc:sldMk cId="1378488662" sldId="263"/>
            <ac:spMk id="12" creationId="{0017341B-8C75-22C5-86E6-607EC32B7FFD}"/>
          </ac:spMkLst>
        </pc:spChg>
        <pc:spChg chg="add mod">
          <ac:chgData name="Laercio Lucchesi" userId="00ef6dd8e19b10ad" providerId="LiveId" clId="{FF1B6A2E-6200-493E-B72A-0373FE9C82D4}" dt="2023-06-03T20:36:05.660" v="732" actId="20577"/>
          <ac:spMkLst>
            <pc:docMk/>
            <pc:sldMk cId="1378488662" sldId="263"/>
            <ac:spMk id="17" creationId="{9ECF163B-E5F4-FEC9-1AEC-A9CDA7FB6DEB}"/>
          </ac:spMkLst>
        </pc:spChg>
        <pc:picChg chg="add del mod">
          <ac:chgData name="Laercio Lucchesi" userId="00ef6dd8e19b10ad" providerId="LiveId" clId="{FF1B6A2E-6200-493E-B72A-0373FE9C82D4}" dt="2023-06-03T20:26:46.109" v="705" actId="478"/>
          <ac:picMkLst>
            <pc:docMk/>
            <pc:sldMk cId="1378488662" sldId="263"/>
            <ac:picMk id="3" creationId="{854DBC26-D761-C234-9B91-19F26D590E15}"/>
          </ac:picMkLst>
        </pc:picChg>
        <pc:picChg chg="add mod">
          <ac:chgData name="Laercio Lucchesi" userId="00ef6dd8e19b10ad" providerId="LiveId" clId="{FF1B6A2E-6200-493E-B72A-0373FE9C82D4}" dt="2023-06-03T20:26:54.395" v="708" actId="1076"/>
          <ac:picMkLst>
            <pc:docMk/>
            <pc:sldMk cId="1378488662" sldId="263"/>
            <ac:picMk id="7" creationId="{EC73EC3E-CED7-8FFF-0819-47E33B3275E5}"/>
          </ac:picMkLst>
        </pc:picChg>
        <pc:picChg chg="add mod">
          <ac:chgData name="Laercio Lucchesi" userId="00ef6dd8e19b10ad" providerId="LiveId" clId="{FF1B6A2E-6200-493E-B72A-0373FE9C82D4}" dt="2023-06-03T20:28:07.854" v="712" actId="1076"/>
          <ac:picMkLst>
            <pc:docMk/>
            <pc:sldMk cId="1378488662" sldId="263"/>
            <ac:picMk id="9" creationId="{FD8B2486-AC92-F441-66C6-C64C088539D8}"/>
          </ac:picMkLst>
        </pc:picChg>
        <pc:picChg chg="add mod">
          <ac:chgData name="Laercio Lucchesi" userId="00ef6dd8e19b10ad" providerId="LiveId" clId="{FF1B6A2E-6200-493E-B72A-0373FE9C82D4}" dt="2023-06-03T20:28:50.099" v="717" actId="1076"/>
          <ac:picMkLst>
            <pc:docMk/>
            <pc:sldMk cId="1378488662" sldId="263"/>
            <ac:picMk id="11" creationId="{A55BEDE6-CF31-94A9-C9E7-D579040FC8EC}"/>
          </ac:picMkLst>
        </pc:picChg>
        <pc:picChg chg="add mod">
          <ac:chgData name="Laercio Lucchesi" userId="00ef6dd8e19b10ad" providerId="LiveId" clId="{FF1B6A2E-6200-493E-B72A-0373FE9C82D4}" dt="2023-06-03T20:35:37.667" v="727" actId="1076"/>
          <ac:picMkLst>
            <pc:docMk/>
            <pc:sldMk cId="1378488662" sldId="263"/>
            <ac:picMk id="14" creationId="{4B7AFD19-5B59-AACC-7D10-C37D9CFE8074}"/>
          </ac:picMkLst>
        </pc:picChg>
        <pc:picChg chg="add mod">
          <ac:chgData name="Laercio Lucchesi" userId="00ef6dd8e19b10ad" providerId="LiveId" clId="{FF1B6A2E-6200-493E-B72A-0373FE9C82D4}" dt="2023-06-03T20:35:55.021" v="729" actId="1076"/>
          <ac:picMkLst>
            <pc:docMk/>
            <pc:sldMk cId="1378488662" sldId="263"/>
            <ac:picMk id="16" creationId="{5F70ABC1-59CC-1F98-B21A-D1BC5BCAB455}"/>
          </ac:picMkLst>
        </pc:picChg>
      </pc:sldChg>
      <pc:sldChg chg="modSp add mod ord">
        <pc:chgData name="Laercio Lucchesi" userId="00ef6dd8e19b10ad" providerId="LiveId" clId="{FF1B6A2E-6200-493E-B72A-0373FE9C82D4}" dt="2023-06-04T04:31:37.985" v="4813"/>
        <pc:sldMkLst>
          <pc:docMk/>
          <pc:sldMk cId="866298603" sldId="264"/>
        </pc:sldMkLst>
        <pc:spChg chg="mod">
          <ac:chgData name="Laercio Lucchesi" userId="00ef6dd8e19b10ad" providerId="LiveId" clId="{FF1B6A2E-6200-493E-B72A-0373FE9C82D4}" dt="2023-05-30T19:30:34.881" v="591"/>
          <ac:spMkLst>
            <pc:docMk/>
            <pc:sldMk cId="866298603" sldId="264"/>
            <ac:spMk id="4" creationId="{8984E0F7-9C9D-FAF3-6778-8CA78BCBE8BF}"/>
          </ac:spMkLst>
        </pc:spChg>
      </pc:sldChg>
      <pc:sldChg chg="delSp add del mod">
        <pc:chgData name="Laercio Lucchesi" userId="00ef6dd8e19b10ad" providerId="LiveId" clId="{FF1B6A2E-6200-493E-B72A-0373FE9C82D4}" dt="2023-06-04T04:31:27.070" v="4811" actId="2696"/>
        <pc:sldMkLst>
          <pc:docMk/>
          <pc:sldMk cId="1147662691" sldId="265"/>
        </pc:sldMkLst>
        <pc:spChg chg="del">
          <ac:chgData name="Laercio Lucchesi" userId="00ef6dd8e19b10ad" providerId="LiveId" clId="{FF1B6A2E-6200-493E-B72A-0373FE9C82D4}" dt="2023-06-03T22:06:00.238" v="801" actId="478"/>
          <ac:spMkLst>
            <pc:docMk/>
            <pc:sldMk cId="1147662691" sldId="265"/>
            <ac:spMk id="5" creationId="{95D17931-7E10-71F6-E5DB-C9486F61BD83}"/>
          </ac:spMkLst>
        </pc:spChg>
        <pc:spChg chg="del">
          <ac:chgData name="Laercio Lucchesi" userId="00ef6dd8e19b10ad" providerId="LiveId" clId="{FF1B6A2E-6200-493E-B72A-0373FE9C82D4}" dt="2023-06-03T22:06:00.238" v="801" actId="478"/>
          <ac:spMkLst>
            <pc:docMk/>
            <pc:sldMk cId="1147662691" sldId="265"/>
            <ac:spMk id="12" creationId="{0017341B-8C75-22C5-86E6-607EC32B7FFD}"/>
          </ac:spMkLst>
        </pc:spChg>
        <pc:spChg chg="del">
          <ac:chgData name="Laercio Lucchesi" userId="00ef6dd8e19b10ad" providerId="LiveId" clId="{FF1B6A2E-6200-493E-B72A-0373FE9C82D4}" dt="2023-06-03T22:06:00.238" v="801" actId="478"/>
          <ac:spMkLst>
            <pc:docMk/>
            <pc:sldMk cId="1147662691" sldId="265"/>
            <ac:spMk id="17" creationId="{9ECF163B-E5F4-FEC9-1AEC-A9CDA7FB6DEB}"/>
          </ac:spMkLst>
        </pc:spChg>
        <pc:picChg chg="del">
          <ac:chgData name="Laercio Lucchesi" userId="00ef6dd8e19b10ad" providerId="LiveId" clId="{FF1B6A2E-6200-493E-B72A-0373FE9C82D4}" dt="2023-06-03T22:06:00.238" v="801" actId="478"/>
          <ac:picMkLst>
            <pc:docMk/>
            <pc:sldMk cId="1147662691" sldId="265"/>
            <ac:picMk id="7" creationId="{EC73EC3E-CED7-8FFF-0819-47E33B3275E5}"/>
          </ac:picMkLst>
        </pc:picChg>
        <pc:picChg chg="del">
          <ac:chgData name="Laercio Lucchesi" userId="00ef6dd8e19b10ad" providerId="LiveId" clId="{FF1B6A2E-6200-493E-B72A-0373FE9C82D4}" dt="2023-06-03T22:06:06.413" v="802" actId="478"/>
          <ac:picMkLst>
            <pc:docMk/>
            <pc:sldMk cId="1147662691" sldId="265"/>
            <ac:picMk id="9" creationId="{FD8B2486-AC92-F441-66C6-C64C088539D8}"/>
          </ac:picMkLst>
        </pc:picChg>
        <pc:picChg chg="del">
          <ac:chgData name="Laercio Lucchesi" userId="00ef6dd8e19b10ad" providerId="LiveId" clId="{FF1B6A2E-6200-493E-B72A-0373FE9C82D4}" dt="2023-06-03T22:06:06.413" v="802" actId="478"/>
          <ac:picMkLst>
            <pc:docMk/>
            <pc:sldMk cId="1147662691" sldId="265"/>
            <ac:picMk id="11" creationId="{A55BEDE6-CF31-94A9-C9E7-D579040FC8EC}"/>
          </ac:picMkLst>
        </pc:picChg>
        <pc:picChg chg="del">
          <ac:chgData name="Laercio Lucchesi" userId="00ef6dd8e19b10ad" providerId="LiveId" clId="{FF1B6A2E-6200-493E-B72A-0373FE9C82D4}" dt="2023-06-03T22:06:00.238" v="801" actId="478"/>
          <ac:picMkLst>
            <pc:docMk/>
            <pc:sldMk cId="1147662691" sldId="265"/>
            <ac:picMk id="14" creationId="{4B7AFD19-5B59-AACC-7D10-C37D9CFE8074}"/>
          </ac:picMkLst>
        </pc:picChg>
        <pc:picChg chg="del">
          <ac:chgData name="Laercio Lucchesi" userId="00ef6dd8e19b10ad" providerId="LiveId" clId="{FF1B6A2E-6200-493E-B72A-0373FE9C82D4}" dt="2023-06-03T22:06:00.238" v="801" actId="478"/>
          <ac:picMkLst>
            <pc:docMk/>
            <pc:sldMk cId="1147662691" sldId="265"/>
            <ac:picMk id="16" creationId="{5F70ABC1-59CC-1F98-B21A-D1BC5BCAB455}"/>
          </ac:picMkLst>
        </pc:picChg>
      </pc:sldChg>
      <pc:sldChg chg="addSp delSp modSp add mod">
        <pc:chgData name="Laercio Lucchesi" userId="00ef6dd8e19b10ad" providerId="LiveId" clId="{FF1B6A2E-6200-493E-B72A-0373FE9C82D4}" dt="2023-06-04T01:31:08.492" v="1849" actId="1035"/>
        <pc:sldMkLst>
          <pc:docMk/>
          <pc:sldMk cId="3618757739" sldId="266"/>
        </pc:sldMkLst>
        <pc:spChg chg="add del mod">
          <ac:chgData name="Laercio Lucchesi" userId="00ef6dd8e19b10ad" providerId="LiveId" clId="{FF1B6A2E-6200-493E-B72A-0373FE9C82D4}" dt="2023-06-04T01:27:19.332" v="1707" actId="478"/>
          <ac:spMkLst>
            <pc:docMk/>
            <pc:sldMk cId="3618757739" sldId="266"/>
            <ac:spMk id="5" creationId="{F4F8AE41-E8FE-F088-E2D6-44DFCF2DD079}"/>
          </ac:spMkLst>
        </pc:spChg>
        <pc:spChg chg="del mod">
          <ac:chgData name="Laercio Lucchesi" userId="00ef6dd8e19b10ad" providerId="LiveId" clId="{FF1B6A2E-6200-493E-B72A-0373FE9C82D4}" dt="2023-06-04T01:12:50.608" v="1695" actId="478"/>
          <ac:spMkLst>
            <pc:docMk/>
            <pc:sldMk cId="3618757739" sldId="266"/>
            <ac:spMk id="6" creationId="{FFA4DCD0-4D10-A8D4-0C42-DF646AA5A96E}"/>
          </ac:spMkLst>
        </pc:spChg>
        <pc:spChg chg="add del">
          <ac:chgData name="Laercio Lucchesi" userId="00ef6dd8e19b10ad" providerId="LiveId" clId="{FF1B6A2E-6200-493E-B72A-0373FE9C82D4}" dt="2023-06-04T01:26:27.367" v="1703"/>
          <ac:spMkLst>
            <pc:docMk/>
            <pc:sldMk cId="3618757739" sldId="266"/>
            <ac:spMk id="7" creationId="{7868CA60-1BE8-8555-5CA6-ACFFFCD088DE}"/>
          </ac:spMkLst>
        </pc:spChg>
        <pc:spChg chg="add mod">
          <ac:chgData name="Laercio Lucchesi" userId="00ef6dd8e19b10ad" providerId="LiveId" clId="{FF1B6A2E-6200-493E-B72A-0373FE9C82D4}" dt="2023-06-04T01:31:08.492" v="1849" actId="1035"/>
          <ac:spMkLst>
            <pc:docMk/>
            <pc:sldMk cId="3618757739" sldId="266"/>
            <ac:spMk id="12" creationId="{5686E9F3-E86F-15C2-4423-FE80796B9E7D}"/>
          </ac:spMkLst>
        </pc:spChg>
        <pc:picChg chg="add mod">
          <ac:chgData name="Laercio Lucchesi" userId="00ef6dd8e19b10ad" providerId="LiveId" clId="{FF1B6A2E-6200-493E-B72A-0373FE9C82D4}" dt="2023-06-04T01:30:48.182" v="1780" actId="14100"/>
          <ac:picMkLst>
            <pc:docMk/>
            <pc:sldMk cId="3618757739" sldId="266"/>
            <ac:picMk id="3" creationId="{BB3E114C-813F-B831-AA2D-1AECE18E12E9}"/>
          </ac:picMkLst>
        </pc:picChg>
        <pc:picChg chg="del">
          <ac:chgData name="Laercio Lucchesi" userId="00ef6dd8e19b10ad" providerId="LiveId" clId="{FF1B6A2E-6200-493E-B72A-0373FE9C82D4}" dt="2023-06-04T01:12:56.621" v="1696" actId="478"/>
          <ac:picMkLst>
            <pc:docMk/>
            <pc:sldMk cId="3618757739" sldId="266"/>
            <ac:picMk id="8" creationId="{98A91AC2-7F6F-287B-095F-3C0A479D65D8}"/>
          </ac:picMkLst>
        </pc:picChg>
        <pc:picChg chg="del">
          <ac:chgData name="Laercio Lucchesi" userId="00ef6dd8e19b10ad" providerId="LiveId" clId="{FF1B6A2E-6200-493E-B72A-0373FE9C82D4}" dt="2023-06-04T01:12:57.206" v="1697" actId="478"/>
          <ac:picMkLst>
            <pc:docMk/>
            <pc:sldMk cId="3618757739" sldId="266"/>
            <ac:picMk id="9" creationId="{693F0C8E-0C28-A3AC-1305-4A49A02DED7F}"/>
          </ac:picMkLst>
        </pc:picChg>
        <pc:picChg chg="add mod">
          <ac:chgData name="Laercio Lucchesi" userId="00ef6dd8e19b10ad" providerId="LiveId" clId="{FF1B6A2E-6200-493E-B72A-0373FE9C82D4}" dt="2023-06-04T01:30:09.761" v="1776" actId="1036"/>
          <ac:picMkLst>
            <pc:docMk/>
            <pc:sldMk cId="3618757739" sldId="266"/>
            <ac:picMk id="10" creationId="{75B85164-C2B3-8FEE-D125-961ED03BAC9F}"/>
          </ac:picMkLst>
        </pc:picChg>
        <pc:picChg chg="del">
          <ac:chgData name="Laercio Lucchesi" userId="00ef6dd8e19b10ad" providerId="LiveId" clId="{FF1B6A2E-6200-493E-B72A-0373FE9C82D4}" dt="2023-06-04T01:12:57.932" v="1698" actId="478"/>
          <ac:picMkLst>
            <pc:docMk/>
            <pc:sldMk cId="3618757739" sldId="266"/>
            <ac:picMk id="11" creationId="{017C08E9-546B-503B-1236-37E7024F2D9F}"/>
          </ac:picMkLst>
        </pc:picChg>
        <pc:picChg chg="del">
          <ac:chgData name="Laercio Lucchesi" userId="00ef6dd8e19b10ad" providerId="LiveId" clId="{FF1B6A2E-6200-493E-B72A-0373FE9C82D4}" dt="2023-06-04T01:27:24.642" v="1708" actId="478"/>
          <ac:picMkLst>
            <pc:docMk/>
            <pc:sldMk cId="3618757739" sldId="266"/>
            <ac:picMk id="3074" creationId="{6B36AF1A-9F58-B56A-9B2F-DC78E3FB134F}"/>
          </ac:picMkLst>
        </pc:picChg>
        <pc:cxnChg chg="del mod">
          <ac:chgData name="Laercio Lucchesi" userId="00ef6dd8e19b10ad" providerId="LiveId" clId="{FF1B6A2E-6200-493E-B72A-0373FE9C82D4}" dt="2023-06-04T01:12:59.694" v="1699" actId="478"/>
          <ac:cxnSpMkLst>
            <pc:docMk/>
            <pc:sldMk cId="3618757739" sldId="266"/>
            <ac:cxnSpMk id="13" creationId="{473B9BAD-0374-42AA-FA5F-781A07CEFEB3}"/>
          </ac:cxnSpMkLst>
        </pc:cxnChg>
      </pc:sldChg>
      <pc:sldChg chg="addSp delSp modSp add mod ord">
        <pc:chgData name="Laercio Lucchesi" userId="00ef6dd8e19b10ad" providerId="LiveId" clId="{FF1B6A2E-6200-493E-B72A-0373FE9C82D4}" dt="2023-06-04T03:17:40.326" v="3674" actId="207"/>
        <pc:sldMkLst>
          <pc:docMk/>
          <pc:sldMk cId="3253422734" sldId="267"/>
        </pc:sldMkLst>
        <pc:spChg chg="del">
          <ac:chgData name="Laercio Lucchesi" userId="00ef6dd8e19b10ad" providerId="LiveId" clId="{FF1B6A2E-6200-493E-B72A-0373FE9C82D4}" dt="2023-06-03T22:42:18.863" v="847" actId="478"/>
          <ac:spMkLst>
            <pc:docMk/>
            <pc:sldMk cId="3253422734" sldId="267"/>
            <ac:spMk id="3" creationId="{7DEE2164-9384-9BE2-F7DE-EFB1DBCF6518}"/>
          </ac:spMkLst>
        </pc:spChg>
        <pc:spChg chg="mod">
          <ac:chgData name="Laercio Lucchesi" userId="00ef6dd8e19b10ad" providerId="LiveId" clId="{FF1B6A2E-6200-493E-B72A-0373FE9C82D4}" dt="2023-06-03T23:50:17.440" v="1193" actId="120"/>
          <ac:spMkLst>
            <pc:docMk/>
            <pc:sldMk cId="3253422734" sldId="267"/>
            <ac:spMk id="4" creationId="{8984E0F7-9C9D-FAF3-6778-8CA78BCBE8BF}"/>
          </ac:spMkLst>
        </pc:spChg>
        <pc:spChg chg="add mod">
          <ac:chgData name="Laercio Lucchesi" userId="00ef6dd8e19b10ad" providerId="LiveId" clId="{FF1B6A2E-6200-493E-B72A-0373FE9C82D4}" dt="2023-06-04T00:30:29.746" v="1556" actId="1036"/>
          <ac:spMkLst>
            <pc:docMk/>
            <pc:sldMk cId="3253422734" sldId="267"/>
            <ac:spMk id="8" creationId="{BF05653E-B0E0-8BAB-4175-5FEC386199AE}"/>
          </ac:spMkLst>
        </pc:spChg>
        <pc:spChg chg="add mod">
          <ac:chgData name="Laercio Lucchesi" userId="00ef6dd8e19b10ad" providerId="LiveId" clId="{FF1B6A2E-6200-493E-B72A-0373FE9C82D4}" dt="2023-06-04T00:30:29.746" v="1556" actId="1036"/>
          <ac:spMkLst>
            <pc:docMk/>
            <pc:sldMk cId="3253422734" sldId="267"/>
            <ac:spMk id="9" creationId="{62FBA988-5949-05C6-CA10-EBB5753C8134}"/>
          </ac:spMkLst>
        </pc:spChg>
        <pc:spChg chg="add mod">
          <ac:chgData name="Laercio Lucchesi" userId="00ef6dd8e19b10ad" providerId="LiveId" clId="{FF1B6A2E-6200-493E-B72A-0373FE9C82D4}" dt="2023-06-04T00:30:29.746" v="1556" actId="1036"/>
          <ac:spMkLst>
            <pc:docMk/>
            <pc:sldMk cId="3253422734" sldId="267"/>
            <ac:spMk id="10" creationId="{DC1879B6-C843-1AAD-2623-609C9957556C}"/>
          </ac:spMkLst>
        </pc:spChg>
        <pc:spChg chg="add mod">
          <ac:chgData name="Laercio Lucchesi" userId="00ef6dd8e19b10ad" providerId="LiveId" clId="{FF1B6A2E-6200-493E-B72A-0373FE9C82D4}" dt="2023-06-04T00:30:29.746" v="1556" actId="1036"/>
          <ac:spMkLst>
            <pc:docMk/>
            <pc:sldMk cId="3253422734" sldId="267"/>
            <ac:spMk id="11" creationId="{B05DB313-8234-CB5B-3497-7FB02CFB955D}"/>
          </ac:spMkLst>
        </pc:spChg>
        <pc:spChg chg="add del mod">
          <ac:chgData name="Laercio Lucchesi" userId="00ef6dd8e19b10ad" providerId="LiveId" clId="{FF1B6A2E-6200-493E-B72A-0373FE9C82D4}" dt="2023-06-03T23:08:13.743" v="1048" actId="478"/>
          <ac:spMkLst>
            <pc:docMk/>
            <pc:sldMk cId="3253422734" sldId="267"/>
            <ac:spMk id="12" creationId="{6C680382-7EE2-B621-D4DD-5608AF11D0D9}"/>
          </ac:spMkLst>
        </pc:spChg>
        <pc:spChg chg="add del mod">
          <ac:chgData name="Laercio Lucchesi" userId="00ef6dd8e19b10ad" providerId="LiveId" clId="{FF1B6A2E-6200-493E-B72A-0373FE9C82D4}" dt="2023-06-03T23:08:11.590" v="1047" actId="478"/>
          <ac:spMkLst>
            <pc:docMk/>
            <pc:sldMk cId="3253422734" sldId="267"/>
            <ac:spMk id="13" creationId="{9B10BC0D-12B4-6C8E-D42E-5395374847B0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14" creationId="{6FC589DB-3CEE-0420-473B-6FB5CB48A57C}"/>
          </ac:spMkLst>
        </pc:spChg>
        <pc:spChg chg="add del mod">
          <ac:chgData name="Laercio Lucchesi" userId="00ef6dd8e19b10ad" providerId="LiveId" clId="{FF1B6A2E-6200-493E-B72A-0373FE9C82D4}" dt="2023-06-03T23:08:01.705" v="1044" actId="478"/>
          <ac:spMkLst>
            <pc:docMk/>
            <pc:sldMk cId="3253422734" sldId="267"/>
            <ac:spMk id="15" creationId="{61FA3B03-073F-100D-F1FF-D3C4B926455C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16" creationId="{212709F5-3E3D-AEE5-36CD-755CD8B8054C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17" creationId="{EFCF88FD-82D8-A40F-DA6C-04F6D42FDD5B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18" creationId="{5B3900CD-49AE-4353-D179-21F6F5CAAA65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19" creationId="{8BF96892-4E0B-1DF7-F17B-4AD131CD544F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0" creationId="{2E6B6C85-AE16-EC5D-3E5A-A64680794C31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1" creationId="{D636E448-6D69-2748-212B-DFBAFFD3155F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2" creationId="{1E520DB2-F54D-8A7E-8A08-8399EB4209C1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3" creationId="{7C7B37BC-5E95-7FF3-6C65-700F7C29486D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4" creationId="{8BE8ECF4-56BC-B1B8-1EF2-3E46745D9702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5" creationId="{5E184216-AE76-9C96-84E6-B43BDDF7639A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6" creationId="{7C48ABFE-A4F7-3669-C9C6-8CDEE4902A2D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7" creationId="{EE1904D9-A33F-0BE3-0451-DB9D07745CE5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8" creationId="{3A3A1039-5DCB-66CF-49DB-D3A7C6D9AF87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29" creationId="{4F9E9585-3698-DA51-F7F8-D659B36AD746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30" creationId="{13A03039-0BF6-4CB7-DFA3-00AAC4A91C5C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31" creationId="{3AAAC2BA-7CED-471D-A7EA-FA31F69D0D53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32" creationId="{E823FB10-6294-289A-A61F-1740EA82A809}"/>
          </ac:spMkLst>
        </pc:spChg>
        <pc:spChg chg="add del mod">
          <ac:chgData name="Laercio Lucchesi" userId="00ef6dd8e19b10ad" providerId="LiveId" clId="{FF1B6A2E-6200-493E-B72A-0373FE9C82D4}" dt="2023-06-03T23:08:05.345" v="1045" actId="478"/>
          <ac:spMkLst>
            <pc:docMk/>
            <pc:sldMk cId="3253422734" sldId="267"/>
            <ac:spMk id="33" creationId="{76104A9F-235F-7D2A-3802-91211EF5931E}"/>
          </ac:spMkLst>
        </pc:spChg>
        <pc:spChg chg="add del mod">
          <ac:chgData name="Laercio Lucchesi" userId="00ef6dd8e19b10ad" providerId="LiveId" clId="{FF1B6A2E-6200-493E-B72A-0373FE9C82D4}" dt="2023-06-03T23:08:08.216" v="1046" actId="478"/>
          <ac:spMkLst>
            <pc:docMk/>
            <pc:sldMk cId="3253422734" sldId="267"/>
            <ac:spMk id="34" creationId="{53021E9B-149F-0A77-3186-0B53A518C7A9}"/>
          </ac:spMkLst>
        </pc:spChg>
        <pc:spChg chg="add del mod">
          <ac:chgData name="Laercio Lucchesi" userId="00ef6dd8e19b10ad" providerId="LiveId" clId="{FF1B6A2E-6200-493E-B72A-0373FE9C82D4}" dt="2023-06-03T23:53:22.906" v="1248" actId="478"/>
          <ac:spMkLst>
            <pc:docMk/>
            <pc:sldMk cId="3253422734" sldId="267"/>
            <ac:spMk id="37" creationId="{2C913C46-1F58-4BD0-585B-BACB56AD0E49}"/>
          </ac:spMkLst>
        </pc:spChg>
        <pc:spChg chg="add mod">
          <ac:chgData name="Laercio Lucchesi" userId="00ef6dd8e19b10ad" providerId="LiveId" clId="{FF1B6A2E-6200-493E-B72A-0373FE9C82D4}" dt="2023-06-04T03:17:31.216" v="3673" actId="207"/>
          <ac:spMkLst>
            <pc:docMk/>
            <pc:sldMk cId="3253422734" sldId="267"/>
            <ac:spMk id="42" creationId="{73C14DAC-5DD6-4C31-8BF1-2944FBCA7671}"/>
          </ac:spMkLst>
        </pc:spChg>
        <pc:spChg chg="add mod">
          <ac:chgData name="Laercio Lucchesi" userId="00ef6dd8e19b10ad" providerId="LiveId" clId="{FF1B6A2E-6200-493E-B72A-0373FE9C82D4}" dt="2023-06-04T03:17:40.326" v="3674" actId="207"/>
          <ac:spMkLst>
            <pc:docMk/>
            <pc:sldMk cId="3253422734" sldId="267"/>
            <ac:spMk id="43" creationId="{6AF76317-96C4-4AA6-24D1-471D82C7D274}"/>
          </ac:spMkLst>
        </pc:spChg>
        <pc:spChg chg="add mod">
          <ac:chgData name="Laercio Lucchesi" userId="00ef6dd8e19b10ad" providerId="LiveId" clId="{FF1B6A2E-6200-493E-B72A-0373FE9C82D4}" dt="2023-06-04T03:17:40.326" v="3674" actId="207"/>
          <ac:spMkLst>
            <pc:docMk/>
            <pc:sldMk cId="3253422734" sldId="267"/>
            <ac:spMk id="44" creationId="{49822B92-45CE-E5C4-EF97-CDB88B76638B}"/>
          </ac:spMkLst>
        </pc:spChg>
        <pc:spChg chg="add mod">
          <ac:chgData name="Laercio Lucchesi" userId="00ef6dd8e19b10ad" providerId="LiveId" clId="{FF1B6A2E-6200-493E-B72A-0373FE9C82D4}" dt="2023-06-04T03:17:40.326" v="3674" actId="207"/>
          <ac:spMkLst>
            <pc:docMk/>
            <pc:sldMk cId="3253422734" sldId="267"/>
            <ac:spMk id="45" creationId="{2F062120-B83B-2CAD-4EBC-D3AF3DB435AF}"/>
          </ac:spMkLst>
        </pc:spChg>
        <pc:graphicFrameChg chg="add del mod modGraphic">
          <ac:chgData name="Laercio Lucchesi" userId="00ef6dd8e19b10ad" providerId="LiveId" clId="{FF1B6A2E-6200-493E-B72A-0373FE9C82D4}" dt="2023-06-03T22:51:32.166" v="866" actId="478"/>
          <ac:graphicFrameMkLst>
            <pc:docMk/>
            <pc:sldMk cId="3253422734" sldId="267"/>
            <ac:graphicFrameMk id="5" creationId="{BEC0A1E2-A181-67D4-9BC9-7D576408BB4B}"/>
          </ac:graphicFrameMkLst>
        </pc:graphicFrameChg>
        <pc:picChg chg="del">
          <ac:chgData name="Laercio Lucchesi" userId="00ef6dd8e19b10ad" providerId="LiveId" clId="{FF1B6A2E-6200-493E-B72A-0373FE9C82D4}" dt="2023-06-03T22:42:15.454" v="846" actId="478"/>
          <ac:picMkLst>
            <pc:docMk/>
            <pc:sldMk cId="3253422734" sldId="267"/>
            <ac:picMk id="2" creationId="{13A97754-9494-D4C8-B3E5-A24706A516AB}"/>
          </ac:picMkLst>
        </pc:picChg>
        <pc:picChg chg="add del mod">
          <ac:chgData name="Laercio Lucchesi" userId="00ef6dd8e19b10ad" providerId="LiveId" clId="{FF1B6A2E-6200-493E-B72A-0373FE9C82D4}" dt="2023-06-04T00:16:51.177" v="1308" actId="478"/>
          <ac:picMkLst>
            <pc:docMk/>
            <pc:sldMk cId="3253422734" sldId="267"/>
            <ac:picMk id="38" creationId="{FF33B1BE-0CE4-64D8-69AF-049D351BCEB3}"/>
          </ac:picMkLst>
        </pc:picChg>
        <pc:picChg chg="add del mod">
          <ac:chgData name="Laercio Lucchesi" userId="00ef6dd8e19b10ad" providerId="LiveId" clId="{FF1B6A2E-6200-493E-B72A-0373FE9C82D4}" dt="2023-06-04T00:16:51.177" v="1308" actId="478"/>
          <ac:picMkLst>
            <pc:docMk/>
            <pc:sldMk cId="3253422734" sldId="267"/>
            <ac:picMk id="39" creationId="{CE67F851-6E2E-EF24-FCD3-EF16DDEB3BDF}"/>
          </ac:picMkLst>
        </pc:picChg>
        <pc:picChg chg="add del mod">
          <ac:chgData name="Laercio Lucchesi" userId="00ef6dd8e19b10ad" providerId="LiveId" clId="{FF1B6A2E-6200-493E-B72A-0373FE9C82D4}" dt="2023-06-04T00:16:51.177" v="1308" actId="478"/>
          <ac:picMkLst>
            <pc:docMk/>
            <pc:sldMk cId="3253422734" sldId="267"/>
            <ac:picMk id="40" creationId="{0F4F7559-5BFB-78DA-B783-57DDF9B5F6A3}"/>
          </ac:picMkLst>
        </pc:picChg>
        <pc:picChg chg="add del mod">
          <ac:chgData name="Laercio Lucchesi" userId="00ef6dd8e19b10ad" providerId="LiveId" clId="{FF1B6A2E-6200-493E-B72A-0373FE9C82D4}" dt="2023-06-04T00:16:51.177" v="1308" actId="478"/>
          <ac:picMkLst>
            <pc:docMk/>
            <pc:sldMk cId="3253422734" sldId="267"/>
            <ac:picMk id="41" creationId="{01286A22-E12E-29AE-DCF1-8EFF1F6A94EA}"/>
          </ac:picMkLst>
        </pc:picChg>
        <pc:picChg chg="add mod">
          <ac:chgData name="Laercio Lucchesi" userId="00ef6dd8e19b10ad" providerId="LiveId" clId="{FF1B6A2E-6200-493E-B72A-0373FE9C82D4}" dt="2023-06-04T00:30:29.746" v="1556" actId="1036"/>
          <ac:picMkLst>
            <pc:docMk/>
            <pc:sldMk cId="3253422734" sldId="267"/>
            <ac:picMk id="46" creationId="{CBEA420B-98AD-BDD8-CDF8-127EFC4DCAE6}"/>
          </ac:picMkLst>
        </pc:picChg>
        <pc:picChg chg="add mod">
          <ac:chgData name="Laercio Lucchesi" userId="00ef6dd8e19b10ad" providerId="LiveId" clId="{FF1B6A2E-6200-493E-B72A-0373FE9C82D4}" dt="2023-06-04T00:30:29.746" v="1556" actId="1036"/>
          <ac:picMkLst>
            <pc:docMk/>
            <pc:sldMk cId="3253422734" sldId="267"/>
            <ac:picMk id="47" creationId="{BB2DF3A1-C33B-74E3-A50D-DF2F5D253FA5}"/>
          </ac:picMkLst>
        </pc:picChg>
        <pc:picChg chg="add mod">
          <ac:chgData name="Laercio Lucchesi" userId="00ef6dd8e19b10ad" providerId="LiveId" clId="{FF1B6A2E-6200-493E-B72A-0373FE9C82D4}" dt="2023-06-04T00:30:29.746" v="1556" actId="1036"/>
          <ac:picMkLst>
            <pc:docMk/>
            <pc:sldMk cId="3253422734" sldId="267"/>
            <ac:picMk id="48" creationId="{A1FFFDC2-2EFB-3B0F-69A5-664ED30EEAD0}"/>
          </ac:picMkLst>
        </pc:picChg>
        <pc:picChg chg="add mod">
          <ac:chgData name="Laercio Lucchesi" userId="00ef6dd8e19b10ad" providerId="LiveId" clId="{FF1B6A2E-6200-493E-B72A-0373FE9C82D4}" dt="2023-06-04T00:30:29.746" v="1556" actId="1036"/>
          <ac:picMkLst>
            <pc:docMk/>
            <pc:sldMk cId="3253422734" sldId="267"/>
            <ac:picMk id="49" creationId="{FCB70A96-6860-DD06-6C17-7CB16D849968}"/>
          </ac:picMkLst>
        </pc:picChg>
        <pc:picChg chg="add mod">
          <ac:chgData name="Laercio Lucchesi" userId="00ef6dd8e19b10ad" providerId="LiveId" clId="{FF1B6A2E-6200-493E-B72A-0373FE9C82D4}" dt="2023-06-04T00:30:29.746" v="1556" actId="1036"/>
          <ac:picMkLst>
            <pc:docMk/>
            <pc:sldMk cId="3253422734" sldId="267"/>
            <ac:picMk id="2050" creationId="{4874E37F-2572-31E7-B23D-7570F22FADC2}"/>
          </ac:picMkLst>
        </pc:picChg>
        <pc:cxnChg chg="add mod">
          <ac:chgData name="Laercio Lucchesi" userId="00ef6dd8e19b10ad" providerId="LiveId" clId="{FF1B6A2E-6200-493E-B72A-0373FE9C82D4}" dt="2023-06-04T00:30:29.746" v="1556" actId="1036"/>
          <ac:cxnSpMkLst>
            <pc:docMk/>
            <pc:sldMk cId="3253422734" sldId="267"/>
            <ac:cxnSpMk id="7" creationId="{5DD7B6D4-81A0-5A0C-6E2D-113A691C5C26}"/>
          </ac:cxnSpMkLst>
        </pc:cxnChg>
      </pc:sldChg>
      <pc:sldChg chg="addSp delSp modSp add mod">
        <pc:chgData name="Laercio Lucchesi" userId="00ef6dd8e19b10ad" providerId="LiveId" clId="{FF1B6A2E-6200-493E-B72A-0373FE9C82D4}" dt="2023-06-04T01:41:19.503" v="2024" actId="11529"/>
        <pc:sldMkLst>
          <pc:docMk/>
          <pc:sldMk cId="3256494442" sldId="268"/>
        </pc:sldMkLst>
        <pc:spChg chg="add mod">
          <ac:chgData name="Laercio Lucchesi" userId="00ef6dd8e19b10ad" providerId="LiveId" clId="{FF1B6A2E-6200-493E-B72A-0373FE9C82D4}" dt="2023-06-04T01:39:59.650" v="2001" actId="164"/>
          <ac:spMkLst>
            <pc:docMk/>
            <pc:sldMk cId="3256494442" sldId="268"/>
            <ac:spMk id="5" creationId="{212B4C79-5E1C-E17A-5028-86A1920298A3}"/>
          </ac:spMkLst>
        </pc:spChg>
        <pc:spChg chg="del">
          <ac:chgData name="Laercio Lucchesi" userId="00ef6dd8e19b10ad" providerId="LiveId" clId="{FF1B6A2E-6200-493E-B72A-0373FE9C82D4}" dt="2023-06-04T01:37:05.973" v="1958" actId="478"/>
          <ac:spMkLst>
            <pc:docMk/>
            <pc:sldMk cId="3256494442" sldId="268"/>
            <ac:spMk id="6" creationId="{FFA4DCD0-4D10-A8D4-0C42-DF646AA5A96E}"/>
          </ac:spMkLst>
        </pc:spChg>
        <pc:spChg chg="add mod">
          <ac:chgData name="Laercio Lucchesi" userId="00ef6dd8e19b10ad" providerId="LiveId" clId="{FF1B6A2E-6200-493E-B72A-0373FE9C82D4}" dt="2023-06-04T01:41:06.386" v="2023" actId="1038"/>
          <ac:spMkLst>
            <pc:docMk/>
            <pc:sldMk cId="3256494442" sldId="268"/>
            <ac:spMk id="10" creationId="{28E30932-022B-07D6-DACD-54D60E4C5884}"/>
          </ac:spMkLst>
        </pc:spChg>
        <pc:spChg chg="add">
          <ac:chgData name="Laercio Lucchesi" userId="00ef6dd8e19b10ad" providerId="LiveId" clId="{FF1B6A2E-6200-493E-B72A-0373FE9C82D4}" dt="2023-06-04T01:41:19.503" v="2024" actId="11529"/>
          <ac:spMkLst>
            <pc:docMk/>
            <pc:sldMk cId="3256494442" sldId="268"/>
            <ac:spMk id="12" creationId="{43A9DE55-DD52-8A4A-5E59-6AF3E3CAEFB8}"/>
          </ac:spMkLst>
        </pc:spChg>
        <pc:grpChg chg="add mod">
          <ac:chgData name="Laercio Lucchesi" userId="00ef6dd8e19b10ad" providerId="LiveId" clId="{FF1B6A2E-6200-493E-B72A-0373FE9C82D4}" dt="2023-06-04T01:39:59.650" v="2001" actId="164"/>
          <ac:grpSpMkLst>
            <pc:docMk/>
            <pc:sldMk cId="3256494442" sldId="268"/>
            <ac:grpSpMk id="2" creationId="{BE6C7EA2-4BA7-D0FD-4B63-94978DAEB2C4}"/>
          </ac:grpSpMkLst>
        </pc:grpChg>
        <pc:grpChg chg="add mod">
          <ac:chgData name="Laercio Lucchesi" userId="00ef6dd8e19b10ad" providerId="LiveId" clId="{FF1B6A2E-6200-493E-B72A-0373FE9C82D4}" dt="2023-06-04T01:40:21.404" v="2002" actId="1076"/>
          <ac:grpSpMkLst>
            <pc:docMk/>
            <pc:sldMk cId="3256494442" sldId="268"/>
            <ac:grpSpMk id="7" creationId="{33371D16-7393-BFD0-739D-D78CF950923A}"/>
          </ac:grpSpMkLst>
        </pc:grpChg>
        <pc:picChg chg="del">
          <ac:chgData name="Laercio Lucchesi" userId="00ef6dd8e19b10ad" providerId="LiveId" clId="{FF1B6A2E-6200-493E-B72A-0373FE9C82D4}" dt="2023-06-04T01:37:08.052" v="1959" actId="478"/>
          <ac:picMkLst>
            <pc:docMk/>
            <pc:sldMk cId="3256494442" sldId="268"/>
            <ac:picMk id="3" creationId="{BB3E114C-813F-B831-AA2D-1AECE18E12E9}"/>
          </ac:picMkLst>
        </pc:picChg>
        <pc:picChg chg="mod">
          <ac:chgData name="Laercio Lucchesi" userId="00ef6dd8e19b10ad" providerId="LiveId" clId="{FF1B6A2E-6200-493E-B72A-0373FE9C82D4}" dt="2023-06-04T01:38:57.329" v="1972" actId="164"/>
          <ac:picMkLst>
            <pc:docMk/>
            <pc:sldMk cId="3256494442" sldId="268"/>
            <ac:picMk id="8" creationId="{98A91AC2-7F6F-287B-095F-3C0A479D65D8}"/>
          </ac:picMkLst>
        </pc:picChg>
        <pc:picChg chg="mod">
          <ac:chgData name="Laercio Lucchesi" userId="00ef6dd8e19b10ad" providerId="LiveId" clId="{FF1B6A2E-6200-493E-B72A-0373FE9C82D4}" dt="2023-06-04T01:38:57.329" v="1972" actId="164"/>
          <ac:picMkLst>
            <pc:docMk/>
            <pc:sldMk cId="3256494442" sldId="268"/>
            <ac:picMk id="9" creationId="{693F0C8E-0C28-A3AC-1305-4A49A02DED7F}"/>
          </ac:picMkLst>
        </pc:picChg>
        <pc:picChg chg="mod">
          <ac:chgData name="Laercio Lucchesi" userId="00ef6dd8e19b10ad" providerId="LiveId" clId="{FF1B6A2E-6200-493E-B72A-0373FE9C82D4}" dt="2023-06-04T01:40:29.629" v="2003" actId="1076"/>
          <ac:picMkLst>
            <pc:docMk/>
            <pc:sldMk cId="3256494442" sldId="268"/>
            <ac:picMk id="11" creationId="{017C08E9-546B-503B-1236-37E7024F2D9F}"/>
          </ac:picMkLst>
        </pc:picChg>
        <pc:picChg chg="del">
          <ac:chgData name="Laercio Lucchesi" userId="00ef6dd8e19b10ad" providerId="LiveId" clId="{FF1B6A2E-6200-493E-B72A-0373FE9C82D4}" dt="2023-06-04T01:37:03.979" v="1957" actId="478"/>
          <ac:picMkLst>
            <pc:docMk/>
            <pc:sldMk cId="3256494442" sldId="268"/>
            <ac:picMk id="3074" creationId="{6B36AF1A-9F58-B56A-9B2F-DC78E3FB134F}"/>
          </ac:picMkLst>
        </pc:picChg>
        <pc:cxnChg chg="del mod">
          <ac:chgData name="Laercio Lucchesi" userId="00ef6dd8e19b10ad" providerId="LiveId" clId="{FF1B6A2E-6200-493E-B72A-0373FE9C82D4}" dt="2023-06-04T01:37:55.311" v="1966" actId="478"/>
          <ac:cxnSpMkLst>
            <pc:docMk/>
            <pc:sldMk cId="3256494442" sldId="268"/>
            <ac:cxnSpMk id="13" creationId="{473B9BAD-0374-42AA-FA5F-781A07CEFEB3}"/>
          </ac:cxnSpMkLst>
        </pc:cxnChg>
      </pc:sldChg>
      <pc:sldChg chg="delSp modSp add mod">
        <pc:chgData name="Laercio Lucchesi" userId="00ef6dd8e19b10ad" providerId="LiveId" clId="{FF1B6A2E-6200-493E-B72A-0373FE9C82D4}" dt="2023-06-04T03:20:01.743" v="3677" actId="207"/>
        <pc:sldMkLst>
          <pc:docMk/>
          <pc:sldMk cId="2817859469" sldId="269"/>
        </pc:sldMkLst>
        <pc:spChg chg="mod">
          <ac:chgData name="Laercio Lucchesi" userId="00ef6dd8e19b10ad" providerId="LiveId" clId="{FF1B6A2E-6200-493E-B72A-0373FE9C82D4}" dt="2023-06-04T03:20:01.743" v="3677" actId="207"/>
          <ac:spMkLst>
            <pc:docMk/>
            <pc:sldMk cId="2817859469" sldId="269"/>
            <ac:spMk id="6" creationId="{FFA4DCD0-4D10-A8D4-0C42-DF646AA5A96E}"/>
          </ac:spMkLst>
        </pc:spChg>
        <pc:picChg chg="del">
          <ac:chgData name="Laercio Lucchesi" userId="00ef6dd8e19b10ad" providerId="LiveId" clId="{FF1B6A2E-6200-493E-B72A-0373FE9C82D4}" dt="2023-06-04T01:31:23.964" v="1850" actId="478"/>
          <ac:picMkLst>
            <pc:docMk/>
            <pc:sldMk cId="2817859469" sldId="269"/>
            <ac:picMk id="3" creationId="{BB3E114C-813F-B831-AA2D-1AECE18E12E9}"/>
          </ac:picMkLst>
        </pc:picChg>
        <pc:picChg chg="del">
          <ac:chgData name="Laercio Lucchesi" userId="00ef6dd8e19b10ad" providerId="LiveId" clId="{FF1B6A2E-6200-493E-B72A-0373FE9C82D4}" dt="2023-06-04T01:31:36.715" v="1855" actId="478"/>
          <ac:picMkLst>
            <pc:docMk/>
            <pc:sldMk cId="2817859469" sldId="269"/>
            <ac:picMk id="8" creationId="{98A91AC2-7F6F-287B-095F-3C0A479D65D8}"/>
          </ac:picMkLst>
        </pc:picChg>
        <pc:picChg chg="del">
          <ac:chgData name="Laercio Lucchesi" userId="00ef6dd8e19b10ad" providerId="LiveId" clId="{FF1B6A2E-6200-493E-B72A-0373FE9C82D4}" dt="2023-06-04T01:31:36.097" v="1854" actId="478"/>
          <ac:picMkLst>
            <pc:docMk/>
            <pc:sldMk cId="2817859469" sldId="269"/>
            <ac:picMk id="9" creationId="{693F0C8E-0C28-A3AC-1305-4A49A02DED7F}"/>
          </ac:picMkLst>
        </pc:picChg>
        <pc:picChg chg="del">
          <ac:chgData name="Laercio Lucchesi" userId="00ef6dd8e19b10ad" providerId="LiveId" clId="{FF1B6A2E-6200-493E-B72A-0373FE9C82D4}" dt="2023-06-04T01:31:32.739" v="1853" actId="478"/>
          <ac:picMkLst>
            <pc:docMk/>
            <pc:sldMk cId="2817859469" sldId="269"/>
            <ac:picMk id="11" creationId="{017C08E9-546B-503B-1236-37E7024F2D9F}"/>
          </ac:picMkLst>
        </pc:picChg>
        <pc:picChg chg="del">
          <ac:chgData name="Laercio Lucchesi" userId="00ef6dd8e19b10ad" providerId="LiveId" clId="{FF1B6A2E-6200-493E-B72A-0373FE9C82D4}" dt="2023-06-04T01:31:24.890" v="1851" actId="478"/>
          <ac:picMkLst>
            <pc:docMk/>
            <pc:sldMk cId="2817859469" sldId="269"/>
            <ac:picMk id="3074" creationId="{6B36AF1A-9F58-B56A-9B2F-DC78E3FB134F}"/>
          </ac:picMkLst>
        </pc:picChg>
        <pc:cxnChg chg="del mod">
          <ac:chgData name="Laercio Lucchesi" userId="00ef6dd8e19b10ad" providerId="LiveId" clId="{FF1B6A2E-6200-493E-B72A-0373FE9C82D4}" dt="2023-06-04T01:31:31.617" v="1852" actId="478"/>
          <ac:cxnSpMkLst>
            <pc:docMk/>
            <pc:sldMk cId="2817859469" sldId="269"/>
            <ac:cxnSpMk id="13" creationId="{473B9BAD-0374-42AA-FA5F-781A07CEFEB3}"/>
          </ac:cxnSpMkLst>
        </pc:cxnChg>
      </pc:sldChg>
      <pc:sldChg chg="addSp delSp modSp add mod">
        <pc:chgData name="Laercio Lucchesi" userId="00ef6dd8e19b10ad" providerId="LiveId" clId="{FF1B6A2E-6200-493E-B72A-0373FE9C82D4}" dt="2023-06-04T05:05:50.206" v="5000" actId="20577"/>
        <pc:sldMkLst>
          <pc:docMk/>
          <pc:sldMk cId="3253177036" sldId="270"/>
        </pc:sldMkLst>
        <pc:spChg chg="add mod">
          <ac:chgData name="Laercio Lucchesi" userId="00ef6dd8e19b10ad" providerId="LiveId" clId="{FF1B6A2E-6200-493E-B72A-0373FE9C82D4}" dt="2023-06-04T03:11:37.850" v="3581" actId="1076"/>
          <ac:spMkLst>
            <pc:docMk/>
            <pc:sldMk cId="3253177036" sldId="270"/>
            <ac:spMk id="2" creationId="{E947F5F3-3A83-77B2-EBDE-51689F034B7C}"/>
          </ac:spMkLst>
        </pc:spChg>
        <pc:spChg chg="add mod">
          <ac:chgData name="Laercio Lucchesi" userId="00ef6dd8e19b10ad" providerId="LiveId" clId="{FF1B6A2E-6200-493E-B72A-0373FE9C82D4}" dt="2023-06-04T03:22:16.172" v="3678" actId="6549"/>
          <ac:spMkLst>
            <pc:docMk/>
            <pc:sldMk cId="3253177036" sldId="270"/>
            <ac:spMk id="5" creationId="{93597BE1-A51B-884A-8F02-68A23FCB70A9}"/>
          </ac:spMkLst>
        </pc:spChg>
        <pc:spChg chg="add mod">
          <ac:chgData name="Laercio Lucchesi" userId="00ef6dd8e19b10ad" providerId="LiveId" clId="{FF1B6A2E-6200-493E-B72A-0373FE9C82D4}" dt="2023-06-04T04:02:00.805" v="4418"/>
          <ac:spMkLst>
            <pc:docMk/>
            <pc:sldMk cId="3253177036" sldId="270"/>
            <ac:spMk id="6" creationId="{6E4345BC-4ABB-1565-A6BC-FBC98F64B27D}"/>
          </ac:spMkLst>
        </pc:spChg>
        <pc:spChg chg="add mod">
          <ac:chgData name="Laercio Lucchesi" userId="00ef6dd8e19b10ad" providerId="LiveId" clId="{FF1B6A2E-6200-493E-B72A-0373FE9C82D4}" dt="2023-06-04T03:13:09.398" v="3664" actId="1037"/>
          <ac:spMkLst>
            <pc:docMk/>
            <pc:sldMk cId="3253177036" sldId="270"/>
            <ac:spMk id="7" creationId="{0D51D51A-A69C-F0FA-D484-25A63E14AD5E}"/>
          </ac:spMkLst>
        </pc:spChg>
        <pc:spChg chg="mod">
          <ac:chgData name="Laercio Lucchesi" userId="00ef6dd8e19b10ad" providerId="LiveId" clId="{FF1B6A2E-6200-493E-B72A-0373FE9C82D4}" dt="2023-06-04T05:05:50.206" v="5000" actId="20577"/>
          <ac:spMkLst>
            <pc:docMk/>
            <pc:sldMk cId="3253177036" sldId="270"/>
            <ac:spMk id="9" creationId="{1FB265E9-5971-B7EE-BD64-AE55BED86CD7}"/>
          </ac:spMkLst>
        </pc:spChg>
        <pc:picChg chg="del">
          <ac:chgData name="Laercio Lucchesi" userId="00ef6dd8e19b10ad" providerId="LiveId" clId="{FF1B6A2E-6200-493E-B72A-0373FE9C82D4}" dt="2023-06-04T02:30:57.583" v="2811" actId="478"/>
          <ac:picMkLst>
            <pc:docMk/>
            <pc:sldMk cId="3253177036" sldId="270"/>
            <ac:picMk id="3" creationId="{23743E31-C374-D256-5F38-6D44099AFAE1}"/>
          </ac:picMkLst>
        </pc:picChg>
        <pc:picChg chg="add mod">
          <ac:chgData name="Laercio Lucchesi" userId="00ef6dd8e19b10ad" providerId="LiveId" clId="{FF1B6A2E-6200-493E-B72A-0373FE9C82D4}" dt="2023-06-04T03:13:09.398" v="3664" actId="1037"/>
          <ac:picMkLst>
            <pc:docMk/>
            <pc:sldMk cId="3253177036" sldId="270"/>
            <ac:picMk id="8" creationId="{1ED69BEA-58BC-3F0F-CBEB-C5A13E4DA91A}"/>
          </ac:picMkLst>
        </pc:picChg>
        <pc:picChg chg="add mod">
          <ac:chgData name="Laercio Lucchesi" userId="00ef6dd8e19b10ad" providerId="LiveId" clId="{FF1B6A2E-6200-493E-B72A-0373FE9C82D4}" dt="2023-06-04T03:10:51.597" v="3572" actId="1076"/>
          <ac:picMkLst>
            <pc:docMk/>
            <pc:sldMk cId="3253177036" sldId="270"/>
            <ac:picMk id="4098" creationId="{096FA787-87E0-39EA-850E-4BA0F462B7C8}"/>
          </ac:picMkLst>
        </pc:picChg>
      </pc:sldChg>
      <pc:sldChg chg="addSp delSp modSp add mod">
        <pc:chgData name="Laercio Lucchesi" userId="00ef6dd8e19b10ad" providerId="LiveId" clId="{FF1B6A2E-6200-493E-B72A-0373FE9C82D4}" dt="2023-06-06T17:18:09.526" v="5091" actId="1076"/>
        <pc:sldMkLst>
          <pc:docMk/>
          <pc:sldMk cId="2049190043" sldId="271"/>
        </pc:sldMkLst>
        <pc:spChg chg="mod">
          <ac:chgData name="Laercio Lucchesi" userId="00ef6dd8e19b10ad" providerId="LiveId" clId="{FF1B6A2E-6200-493E-B72A-0373FE9C82D4}" dt="2023-06-06T17:16:57.222" v="5056" actId="20577"/>
          <ac:spMkLst>
            <pc:docMk/>
            <pc:sldMk cId="2049190043" sldId="271"/>
            <ac:spMk id="4" creationId="{8984E0F7-9C9D-FAF3-6778-8CA78BCBE8BF}"/>
          </ac:spMkLst>
        </pc:spChg>
        <pc:spChg chg="del">
          <ac:chgData name="Laercio Lucchesi" userId="00ef6dd8e19b10ad" providerId="LiveId" clId="{FF1B6A2E-6200-493E-B72A-0373FE9C82D4}" dt="2023-06-04T04:31:16.818" v="4809" actId="478"/>
          <ac:spMkLst>
            <pc:docMk/>
            <pc:sldMk cId="2049190043" sldId="271"/>
            <ac:spMk id="5" creationId="{0FCC099A-164A-9D6F-2303-8014439BFED2}"/>
          </ac:spMkLst>
        </pc:spChg>
        <pc:spChg chg="add mod">
          <ac:chgData name="Laercio Lucchesi" userId="00ef6dd8e19b10ad" providerId="LiveId" clId="{FF1B6A2E-6200-493E-B72A-0373FE9C82D4}" dt="2023-06-06T17:17:42.281" v="5087" actId="113"/>
          <ac:spMkLst>
            <pc:docMk/>
            <pc:sldMk cId="2049190043" sldId="271"/>
            <ac:spMk id="13" creationId="{8B2B675C-4556-D8D7-0BC6-FF67ABD0D494}"/>
          </ac:spMkLst>
        </pc:spChg>
        <pc:spChg chg="add mod">
          <ac:chgData name="Laercio Lucchesi" userId="00ef6dd8e19b10ad" providerId="LiveId" clId="{FF1B6A2E-6200-493E-B72A-0373FE9C82D4}" dt="2023-06-06T17:17:45.411" v="5088" actId="113"/>
          <ac:spMkLst>
            <pc:docMk/>
            <pc:sldMk cId="2049190043" sldId="271"/>
            <ac:spMk id="14" creationId="{8E3A871B-87DB-8B84-3B13-744138E76747}"/>
          </ac:spMkLst>
        </pc:spChg>
        <pc:picChg chg="del">
          <ac:chgData name="Laercio Lucchesi" userId="00ef6dd8e19b10ad" providerId="LiveId" clId="{FF1B6A2E-6200-493E-B72A-0373FE9C82D4}" dt="2023-06-04T04:31:13.278" v="4808" actId="478"/>
          <ac:picMkLst>
            <pc:docMk/>
            <pc:sldMk cId="2049190043" sldId="271"/>
            <ac:picMk id="3" creationId="{19EA3F24-6137-B7E9-E7AB-5BAEA506D151}"/>
          </ac:picMkLst>
        </pc:picChg>
        <pc:picChg chg="add del mod">
          <ac:chgData name="Laercio Lucchesi" userId="00ef6dd8e19b10ad" providerId="LiveId" clId="{FF1B6A2E-6200-493E-B72A-0373FE9C82D4}" dt="2023-06-06T17:15:24.341" v="5022" actId="478"/>
          <ac:picMkLst>
            <pc:docMk/>
            <pc:sldMk cId="2049190043" sldId="271"/>
            <ac:picMk id="5" creationId="{08A11AEC-644D-58E6-74DB-C355E27BBB11}"/>
          </ac:picMkLst>
        </pc:picChg>
        <pc:picChg chg="add mod">
          <ac:chgData name="Laercio Lucchesi" userId="00ef6dd8e19b10ad" providerId="LiveId" clId="{FF1B6A2E-6200-493E-B72A-0373FE9C82D4}" dt="2023-06-06T17:18:01.795" v="5090" actId="1076"/>
          <ac:picMkLst>
            <pc:docMk/>
            <pc:sldMk cId="2049190043" sldId="271"/>
            <ac:picMk id="6" creationId="{E4766A7A-4132-08F9-29A0-F0A05C6E9262}"/>
          </ac:picMkLst>
        </pc:picChg>
        <pc:picChg chg="add mod">
          <ac:chgData name="Laercio Lucchesi" userId="00ef6dd8e19b10ad" providerId="LiveId" clId="{FF1B6A2E-6200-493E-B72A-0373FE9C82D4}" dt="2023-06-06T17:18:09.526" v="5091" actId="1076"/>
          <ac:picMkLst>
            <pc:docMk/>
            <pc:sldMk cId="2049190043" sldId="271"/>
            <ac:picMk id="8" creationId="{9E2AF997-4ED2-D59B-4DC4-F4544ABDA616}"/>
          </ac:picMkLst>
        </pc:picChg>
        <pc:picChg chg="add del mod">
          <ac:chgData name="Laercio Lucchesi" userId="00ef6dd8e19b10ad" providerId="LiveId" clId="{FF1B6A2E-6200-493E-B72A-0373FE9C82D4}" dt="2023-06-06T17:16:46.246" v="5044" actId="478"/>
          <ac:picMkLst>
            <pc:docMk/>
            <pc:sldMk cId="2049190043" sldId="271"/>
            <ac:picMk id="10" creationId="{77C5B501-875A-CD2E-37B7-446570AF861E}"/>
          </ac:picMkLst>
        </pc:picChg>
        <pc:picChg chg="add del mod">
          <ac:chgData name="Laercio Lucchesi" userId="00ef6dd8e19b10ad" providerId="LiveId" clId="{FF1B6A2E-6200-493E-B72A-0373FE9C82D4}" dt="2023-06-06T17:16:47.174" v="5045" actId="478"/>
          <ac:picMkLst>
            <pc:docMk/>
            <pc:sldMk cId="2049190043" sldId="271"/>
            <ac:picMk id="12" creationId="{9812E23C-4490-C25D-3D24-8C904DA33E68}"/>
          </ac:picMkLst>
        </pc:picChg>
      </pc:sldChg>
      <pc:sldChg chg="addSp delSp modSp add del mod">
        <pc:chgData name="Laercio Lucchesi" userId="00ef6dd8e19b10ad" providerId="LiveId" clId="{FF1B6A2E-6200-493E-B72A-0373FE9C82D4}" dt="2023-06-04T03:14:53.124" v="3667" actId="2696"/>
        <pc:sldMkLst>
          <pc:docMk/>
          <pc:sldMk cId="3900094633" sldId="271"/>
        </pc:sldMkLst>
        <pc:spChg chg="add mod">
          <ac:chgData name="Laercio Lucchesi" userId="00ef6dd8e19b10ad" providerId="LiveId" clId="{FF1B6A2E-6200-493E-B72A-0373FE9C82D4}" dt="2023-06-04T03:03:00.119" v="3479"/>
          <ac:spMkLst>
            <pc:docMk/>
            <pc:sldMk cId="3900094633" sldId="271"/>
            <ac:spMk id="2" creationId="{9D94158B-B077-1EFD-262D-112772FF01BF}"/>
          </ac:spMkLst>
        </pc:spChg>
        <pc:spChg chg="add mod">
          <ac:chgData name="Laercio Lucchesi" userId="00ef6dd8e19b10ad" providerId="LiveId" clId="{FF1B6A2E-6200-493E-B72A-0373FE9C82D4}" dt="2023-06-04T03:03:00.119" v="3479"/>
          <ac:spMkLst>
            <pc:docMk/>
            <pc:sldMk cId="3900094633" sldId="271"/>
            <ac:spMk id="5" creationId="{6BC0BFF6-C13C-1A87-DAD0-EC889D51A616}"/>
          </ac:spMkLst>
        </pc:spChg>
        <pc:picChg chg="del">
          <ac:chgData name="Laercio Lucchesi" userId="00ef6dd8e19b10ad" providerId="LiveId" clId="{FF1B6A2E-6200-493E-B72A-0373FE9C82D4}" dt="2023-06-04T03:02:45.116" v="3478" actId="478"/>
          <ac:picMkLst>
            <pc:docMk/>
            <pc:sldMk cId="3900094633" sldId="271"/>
            <ac:picMk id="3" creationId="{23743E31-C374-D256-5F38-6D44099AFAE1}"/>
          </ac:picMkLst>
        </pc:picChg>
        <pc:picChg chg="add mod">
          <ac:chgData name="Laercio Lucchesi" userId="00ef6dd8e19b10ad" providerId="LiveId" clId="{FF1B6A2E-6200-493E-B72A-0373FE9C82D4}" dt="2023-06-04T03:03:00.119" v="3479"/>
          <ac:picMkLst>
            <pc:docMk/>
            <pc:sldMk cId="3900094633" sldId="271"/>
            <ac:picMk id="6" creationId="{2E55724D-42FC-1826-A949-D2017AF47524}"/>
          </ac:picMkLst>
        </pc:picChg>
      </pc:sldChg>
      <pc:sldChg chg="addSp delSp modSp add mod">
        <pc:chgData name="Laercio Lucchesi" userId="00ef6dd8e19b10ad" providerId="LiveId" clId="{FF1B6A2E-6200-493E-B72A-0373FE9C82D4}" dt="2023-06-04T04:48:35.747" v="4978" actId="20577"/>
        <pc:sldMkLst>
          <pc:docMk/>
          <pc:sldMk cId="904685859" sldId="272"/>
        </pc:sldMkLst>
        <pc:spChg chg="add mod">
          <ac:chgData name="Laercio Lucchesi" userId="00ef6dd8e19b10ad" providerId="LiveId" clId="{FF1B6A2E-6200-493E-B72A-0373FE9C82D4}" dt="2023-06-04T04:48:35.747" v="4978" actId="20577"/>
          <ac:spMkLst>
            <pc:docMk/>
            <pc:sldMk cId="904685859" sldId="272"/>
            <ac:spMk id="2" creationId="{3919F23A-989D-09D5-9905-D01A5B3E58F3}"/>
          </ac:spMkLst>
        </pc:spChg>
        <pc:spChg chg="del">
          <ac:chgData name="Laercio Lucchesi" userId="00ef6dd8e19b10ad" providerId="LiveId" clId="{FF1B6A2E-6200-493E-B72A-0373FE9C82D4}" dt="2023-06-04T03:48:06.833" v="4045" actId="478"/>
          <ac:spMkLst>
            <pc:docMk/>
            <pc:sldMk cId="904685859" sldId="272"/>
            <ac:spMk id="5" creationId="{0FCC099A-164A-9D6F-2303-8014439BFED2}"/>
          </ac:spMkLst>
        </pc:spChg>
        <pc:picChg chg="del">
          <ac:chgData name="Laercio Lucchesi" userId="00ef6dd8e19b10ad" providerId="LiveId" clId="{FF1B6A2E-6200-493E-B72A-0373FE9C82D4}" dt="2023-06-04T03:48:04.849" v="4044" actId="478"/>
          <ac:picMkLst>
            <pc:docMk/>
            <pc:sldMk cId="904685859" sldId="272"/>
            <ac:picMk id="3" creationId="{19EA3F24-6137-B7E9-E7AB-5BAEA506D151}"/>
          </ac:picMkLst>
        </pc:picChg>
      </pc:sldChg>
      <pc:sldChg chg="add del">
        <pc:chgData name="Laercio Lucchesi" userId="00ef6dd8e19b10ad" providerId="LiveId" clId="{FF1B6A2E-6200-493E-B72A-0373FE9C82D4}" dt="2023-06-04T03:14:40.255" v="3666" actId="2696"/>
        <pc:sldMkLst>
          <pc:docMk/>
          <pc:sldMk cId="3178248397" sldId="272"/>
        </pc:sldMkLst>
      </pc:sldChg>
      <pc:sldChg chg="addSp delSp modSp add mod ord">
        <pc:chgData name="Laercio Lucchesi" userId="00ef6dd8e19b10ad" providerId="LiveId" clId="{FF1B6A2E-6200-493E-B72A-0373FE9C82D4}" dt="2023-06-04T04:30:24.051" v="4807" actId="1035"/>
        <pc:sldMkLst>
          <pc:docMk/>
          <pc:sldMk cId="769335405" sldId="273"/>
        </pc:sldMkLst>
        <pc:spChg chg="del">
          <ac:chgData name="Laercio Lucchesi" userId="00ef6dd8e19b10ad" providerId="LiveId" clId="{FF1B6A2E-6200-493E-B72A-0373FE9C82D4}" dt="2023-06-04T04:10:43.779" v="4509" actId="478"/>
          <ac:spMkLst>
            <pc:docMk/>
            <pc:sldMk cId="769335405" sldId="273"/>
            <ac:spMk id="3" creationId="{7DEE2164-9384-9BE2-F7DE-EFB1DBCF6518}"/>
          </ac:spMkLst>
        </pc:spChg>
        <pc:spChg chg="mod">
          <ac:chgData name="Laercio Lucchesi" userId="00ef6dd8e19b10ad" providerId="LiveId" clId="{FF1B6A2E-6200-493E-B72A-0373FE9C82D4}" dt="2023-06-04T04:13:53.269" v="4560" actId="20577"/>
          <ac:spMkLst>
            <pc:docMk/>
            <pc:sldMk cId="769335405" sldId="273"/>
            <ac:spMk id="4" creationId="{8984E0F7-9C9D-FAF3-6778-8CA78BCBE8BF}"/>
          </ac:spMkLst>
        </pc:spChg>
        <pc:spChg chg="add mod">
          <ac:chgData name="Laercio Lucchesi" userId="00ef6dd8e19b10ad" providerId="LiveId" clId="{FF1B6A2E-6200-493E-B72A-0373FE9C82D4}" dt="2023-06-04T04:29:23.225" v="4766" actId="20577"/>
          <ac:spMkLst>
            <pc:docMk/>
            <pc:sldMk cId="769335405" sldId="273"/>
            <ac:spMk id="5" creationId="{1AAB4A68-1A9D-DDA5-D61B-4D2226CC9ECD}"/>
          </ac:spMkLst>
        </pc:spChg>
        <pc:spChg chg="add mod ord">
          <ac:chgData name="Laercio Lucchesi" userId="00ef6dd8e19b10ad" providerId="LiveId" clId="{FF1B6A2E-6200-493E-B72A-0373FE9C82D4}" dt="2023-06-04T04:27:04.308" v="4679" actId="207"/>
          <ac:spMkLst>
            <pc:docMk/>
            <pc:sldMk cId="769335405" sldId="273"/>
            <ac:spMk id="6" creationId="{01D72C68-E0DF-FA0C-6E30-42DF27FBE4F7}"/>
          </ac:spMkLst>
        </pc:spChg>
        <pc:spChg chg="add mod ord">
          <ac:chgData name="Laercio Lucchesi" userId="00ef6dd8e19b10ad" providerId="LiveId" clId="{FF1B6A2E-6200-493E-B72A-0373FE9C82D4}" dt="2023-06-04T04:23:26.676" v="4664" actId="14100"/>
          <ac:spMkLst>
            <pc:docMk/>
            <pc:sldMk cId="769335405" sldId="273"/>
            <ac:spMk id="7" creationId="{1834184E-EEB1-E870-6819-8B79CE7DA7B7}"/>
          </ac:spMkLst>
        </pc:spChg>
        <pc:spChg chg="add mod ord">
          <ac:chgData name="Laercio Lucchesi" userId="00ef6dd8e19b10ad" providerId="LiveId" clId="{FF1B6A2E-6200-493E-B72A-0373FE9C82D4}" dt="2023-06-04T04:26:54.417" v="4678" actId="207"/>
          <ac:spMkLst>
            <pc:docMk/>
            <pc:sldMk cId="769335405" sldId="273"/>
            <ac:spMk id="8" creationId="{2C93BD1A-702E-835B-54B9-8E1814ACA9B7}"/>
          </ac:spMkLst>
        </pc:spChg>
        <pc:spChg chg="add mod ord">
          <ac:chgData name="Laercio Lucchesi" userId="00ef6dd8e19b10ad" providerId="LiveId" clId="{FF1B6A2E-6200-493E-B72A-0373FE9C82D4}" dt="2023-06-04T04:24:31.337" v="4672" actId="167"/>
          <ac:spMkLst>
            <pc:docMk/>
            <pc:sldMk cId="769335405" sldId="273"/>
            <ac:spMk id="9" creationId="{CFA28E13-CA3D-A0CB-2797-BF00EA2298FF}"/>
          </ac:spMkLst>
        </pc:spChg>
        <pc:spChg chg="add mod">
          <ac:chgData name="Laercio Lucchesi" userId="00ef6dd8e19b10ad" providerId="LiveId" clId="{FF1B6A2E-6200-493E-B72A-0373FE9C82D4}" dt="2023-06-04T04:30:24.051" v="4807" actId="1035"/>
          <ac:spMkLst>
            <pc:docMk/>
            <pc:sldMk cId="769335405" sldId="273"/>
            <ac:spMk id="10" creationId="{2725AEA9-0B67-1954-730F-A28F152697ED}"/>
          </ac:spMkLst>
        </pc:spChg>
        <pc:spChg chg="add mod">
          <ac:chgData name="Laercio Lucchesi" userId="00ef6dd8e19b10ad" providerId="LiveId" clId="{FF1B6A2E-6200-493E-B72A-0373FE9C82D4}" dt="2023-06-04T04:30:24.051" v="4807" actId="1035"/>
          <ac:spMkLst>
            <pc:docMk/>
            <pc:sldMk cId="769335405" sldId="273"/>
            <ac:spMk id="11" creationId="{9A1AE2C1-49EF-2A95-8B83-844067A48C6C}"/>
          </ac:spMkLst>
        </pc:spChg>
        <pc:spChg chg="add mod">
          <ac:chgData name="Laercio Lucchesi" userId="00ef6dd8e19b10ad" providerId="LiveId" clId="{FF1B6A2E-6200-493E-B72A-0373FE9C82D4}" dt="2023-06-04T04:30:24.051" v="4807" actId="1035"/>
          <ac:spMkLst>
            <pc:docMk/>
            <pc:sldMk cId="769335405" sldId="273"/>
            <ac:spMk id="12" creationId="{5D4D02E6-981D-2093-F297-495724B930C8}"/>
          </ac:spMkLst>
        </pc:spChg>
        <pc:spChg chg="add mod">
          <ac:chgData name="Laercio Lucchesi" userId="00ef6dd8e19b10ad" providerId="LiveId" clId="{FF1B6A2E-6200-493E-B72A-0373FE9C82D4}" dt="2023-06-04T04:30:24.051" v="4807" actId="1035"/>
          <ac:spMkLst>
            <pc:docMk/>
            <pc:sldMk cId="769335405" sldId="273"/>
            <ac:spMk id="13" creationId="{880F0C66-D75D-A040-125D-F51F5DEB6F80}"/>
          </ac:spMkLst>
        </pc:spChg>
        <pc:picChg chg="del">
          <ac:chgData name="Laercio Lucchesi" userId="00ef6dd8e19b10ad" providerId="LiveId" clId="{FF1B6A2E-6200-493E-B72A-0373FE9C82D4}" dt="2023-06-04T04:10:39.454" v="4508" actId="478"/>
          <ac:picMkLst>
            <pc:docMk/>
            <pc:sldMk cId="769335405" sldId="273"/>
            <ac:picMk id="2" creationId="{13A97754-9494-D4C8-B3E5-A24706A516AB}"/>
          </ac:picMkLst>
        </pc:picChg>
      </pc:sldChg>
      <pc:sldChg chg="addSp modSp add mod">
        <pc:chgData name="Laercio Lucchesi" userId="00ef6dd8e19b10ad" providerId="LiveId" clId="{FF1B6A2E-6200-493E-B72A-0373FE9C82D4}" dt="2023-06-06T23:53:59.313" v="5679" actId="14100"/>
        <pc:sldMkLst>
          <pc:docMk/>
          <pc:sldMk cId="1749640853" sldId="274"/>
        </pc:sldMkLst>
        <pc:spChg chg="add mod">
          <ac:chgData name="Laercio Lucchesi" userId="00ef6dd8e19b10ad" providerId="LiveId" clId="{FF1B6A2E-6200-493E-B72A-0373FE9C82D4}" dt="2023-06-06T23:53:59.313" v="5679" actId="14100"/>
          <ac:spMkLst>
            <pc:docMk/>
            <pc:sldMk cId="1749640853" sldId="274"/>
            <ac:spMk id="3" creationId="{CEED744E-FB02-F544-4762-4B6BB077D8C6}"/>
          </ac:spMkLst>
        </pc:spChg>
        <pc:spChg chg="mod">
          <ac:chgData name="Laercio Lucchesi" userId="00ef6dd8e19b10ad" providerId="LiveId" clId="{FF1B6A2E-6200-493E-B72A-0373FE9C82D4}" dt="2023-06-06T17:15:18.991" v="5021" actId="20577"/>
          <ac:spMkLst>
            <pc:docMk/>
            <pc:sldMk cId="1749640853" sldId="274"/>
            <ac:spMk id="4" creationId="{8984E0F7-9C9D-FAF3-6778-8CA78BCBE8BF}"/>
          </ac:spMkLst>
        </pc:spChg>
        <pc:picChg chg="mod">
          <ac:chgData name="Laercio Lucchesi" userId="00ef6dd8e19b10ad" providerId="LiveId" clId="{FF1B6A2E-6200-493E-B72A-0373FE9C82D4}" dt="2023-06-06T23:53:50.679" v="5677" actId="1076"/>
          <ac:picMkLst>
            <pc:docMk/>
            <pc:sldMk cId="1749640853" sldId="274"/>
            <ac:picMk id="5" creationId="{08A11AEC-644D-58E6-74DB-C355E27BBB11}"/>
          </ac:picMkLst>
        </pc:picChg>
      </pc:sldChg>
      <pc:sldChg chg="addSp delSp modSp add mod">
        <pc:chgData name="Laercio Lucchesi" userId="00ef6dd8e19b10ad" providerId="LiveId" clId="{FF1B6A2E-6200-493E-B72A-0373FE9C82D4}" dt="2023-06-06T17:19:21.824" v="5152" actId="20577"/>
        <pc:sldMkLst>
          <pc:docMk/>
          <pc:sldMk cId="3922835722" sldId="275"/>
        </pc:sldMkLst>
        <pc:spChg chg="add mod">
          <ac:chgData name="Laercio Lucchesi" userId="00ef6dd8e19b10ad" providerId="LiveId" clId="{FF1B6A2E-6200-493E-B72A-0373FE9C82D4}" dt="2023-06-06T17:18:56.464" v="5099"/>
          <ac:spMkLst>
            <pc:docMk/>
            <pc:sldMk cId="3922835722" sldId="275"/>
            <ac:spMk id="3" creationId="{626FCF5D-7294-08EC-EB80-D16D8715E1E0}"/>
          </ac:spMkLst>
        </pc:spChg>
        <pc:spChg chg="mod">
          <ac:chgData name="Laercio Lucchesi" userId="00ef6dd8e19b10ad" providerId="LiveId" clId="{FF1B6A2E-6200-493E-B72A-0373FE9C82D4}" dt="2023-06-06T17:19:21.824" v="5152" actId="20577"/>
          <ac:spMkLst>
            <pc:docMk/>
            <pc:sldMk cId="3922835722" sldId="275"/>
            <ac:spMk id="4" creationId="{8984E0F7-9C9D-FAF3-6778-8CA78BCBE8BF}"/>
          </ac:spMkLst>
        </pc:spChg>
        <pc:spChg chg="add mod">
          <ac:chgData name="Laercio Lucchesi" userId="00ef6dd8e19b10ad" providerId="LiveId" clId="{FF1B6A2E-6200-493E-B72A-0373FE9C82D4}" dt="2023-06-06T17:18:56.464" v="5099"/>
          <ac:spMkLst>
            <pc:docMk/>
            <pc:sldMk cId="3922835722" sldId="275"/>
            <ac:spMk id="5" creationId="{D09D4D99-69E6-3BF0-FDEA-7A9A4B4E47AA}"/>
          </ac:spMkLst>
        </pc:spChg>
        <pc:picChg chg="del">
          <ac:chgData name="Laercio Lucchesi" userId="00ef6dd8e19b10ad" providerId="LiveId" clId="{FF1B6A2E-6200-493E-B72A-0373FE9C82D4}" dt="2023-06-06T17:18:18.936" v="5093" actId="478"/>
          <ac:picMkLst>
            <pc:docMk/>
            <pc:sldMk cId="3922835722" sldId="275"/>
            <ac:picMk id="6" creationId="{E4766A7A-4132-08F9-29A0-F0A05C6E9262}"/>
          </ac:picMkLst>
        </pc:picChg>
        <pc:picChg chg="del">
          <ac:chgData name="Laercio Lucchesi" userId="00ef6dd8e19b10ad" providerId="LiveId" clId="{FF1B6A2E-6200-493E-B72A-0373FE9C82D4}" dt="2023-06-06T17:18:16.920" v="5092" actId="478"/>
          <ac:picMkLst>
            <pc:docMk/>
            <pc:sldMk cId="3922835722" sldId="275"/>
            <ac:picMk id="8" creationId="{9E2AF997-4ED2-D59B-4DC4-F4544ABDA616}"/>
          </ac:picMkLst>
        </pc:picChg>
        <pc:picChg chg="mod">
          <ac:chgData name="Laercio Lucchesi" userId="00ef6dd8e19b10ad" providerId="LiveId" clId="{FF1B6A2E-6200-493E-B72A-0373FE9C82D4}" dt="2023-06-06T17:18:48.791" v="5098" actId="1076"/>
          <ac:picMkLst>
            <pc:docMk/>
            <pc:sldMk cId="3922835722" sldId="275"/>
            <ac:picMk id="10" creationId="{77C5B501-875A-CD2E-37B7-446570AF861E}"/>
          </ac:picMkLst>
        </pc:picChg>
        <pc:picChg chg="mod">
          <ac:chgData name="Laercio Lucchesi" userId="00ef6dd8e19b10ad" providerId="LiveId" clId="{FF1B6A2E-6200-493E-B72A-0373FE9C82D4}" dt="2023-06-06T17:18:44.611" v="5097" actId="1076"/>
          <ac:picMkLst>
            <pc:docMk/>
            <pc:sldMk cId="3922835722" sldId="275"/>
            <ac:picMk id="12" creationId="{9812E23C-4490-C25D-3D24-8C904DA33E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DA940-EB12-4809-80E7-72DC56C3196A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42141-2B81-417A-B2BB-C9242E05B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11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2CA5C-BB0F-D58C-DF87-B3108A61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9C08C-2739-F0B8-35A0-06D326C23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897F2-C4F6-AF3C-520B-3331BE8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1B6F-8742-4359-B6B0-A498188BE158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D2ECAF-BDE1-7FBC-F56F-EA5C4098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066B2-6B16-1A2B-5173-661E7AA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104C-9624-B6D4-1351-816D5F1D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C87995-626A-8224-701B-EE3C7ADD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1A19D-A4D2-3F51-1572-7C977B2F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331-0E4A-454D-866E-9D1D1AA224D4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EF89B-7D32-5E9C-A650-82639A92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0C6FB-C191-B495-744B-02A54849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5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06BED5-7983-301B-A546-CF7DB835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970A0-850B-D518-D597-530E9947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5D573-FCE4-1D52-4FEC-22CBF2CF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0FE-B595-430D-90D6-F03A3AA784CB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FF3A-DDDA-1632-E41E-77F92320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B2E6F-2F10-2E2A-89D4-086838A6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32064-7BA0-F282-799F-6035ACF4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3ED04-7151-B4F4-FD12-25F285C8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BB4E6-F2F5-68EA-48B7-58B23AC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E1E-C81C-4F6A-83EE-C9F12AD87D61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987A0-F083-698D-E465-7FCA5B82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56D23-A8F7-7FD6-8C05-A7C6CC8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6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F4A0-8F21-6FA8-D7F5-CE0EA809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9B4B9-C15C-BDE7-1EBC-862909E4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8CAA8-D040-67A5-FD2F-DB23DF32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5BDA-786F-48F2-8E88-2094AFE4AF65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89CA3-1AD1-C075-3BA6-8CD174D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73145-C600-6895-AE62-DCF011E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B6138-DE72-EA44-0506-7D8A4D1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FD09-CB79-275C-B53A-1894C02D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C0373D-15CD-86CE-79CE-AD9F0BB0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D2F666-8A35-F394-9C05-1EE6B78D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FEC4-7723-4BC5-BD08-4A01D821D433}" type="datetime1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0C95A-29AC-CDBF-DF20-A348E7F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575D4-1B09-2D3C-3570-02B359B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194FF-2706-0F47-309D-AFE69F34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27996-6F7F-2F39-7CF7-C521DDE2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A66962-B0BC-4513-1613-CCFAB17A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421F7F-DA31-42A4-C26B-92D73A5A7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40A86B-00A7-815C-B9CA-96538E866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450D36-8FAE-54A4-AF9A-D0E4CB74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5DE1-F6E2-4725-80E9-38A6F13C8D90}" type="datetime1">
              <a:rPr lang="pt-BR" smtClean="0"/>
              <a:t>06/06/2023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C29DC2-D37A-61AC-B477-36091E53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D7E3E8-3922-3CB3-15FB-0D035352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1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58BE-9E7B-3A3B-3DCA-FFEADB5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DC5EFA-2E18-B4E8-107A-66804B1E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EA0E-0EC9-4B50-83FD-186C332CE7A8}" type="datetime1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E85814-2366-EE5B-5488-4AE689C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97A5A8-608A-0F94-B040-23397D92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1B0185-E82F-09D5-0715-925CD77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87A9-712C-4827-A140-6EE53F5AF549}" type="datetime1">
              <a:rPr lang="pt-BR" smtClean="0"/>
              <a:t>06/06/2023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E4F02-A00F-E56E-367C-000900D7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1D3C98-2CF4-C4D3-74AB-683521A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3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723D-DD87-7149-98F0-9881721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766BD-B00A-15C5-199E-2C769511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E1F415-5281-5C79-5CA3-9054F87D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B4D98-1CAE-9311-DCB2-8D7445B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2443-A6D6-45EB-BEC4-122A313CFF93}" type="datetime1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61385-8651-E2E3-FE01-C522054C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D7611-5334-ACDB-1F7F-5359248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8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BAF05-27ED-9CD1-3D5F-3EC930BD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A5697C-0154-4F10-3FE5-A73793E9E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DEF046-3C72-56C2-9819-ADDC3320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BFCC50-7BF0-B1A2-3A19-D99BDDD0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CC13-E14E-4962-971C-F30DFCE6DA23}" type="datetime1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99E2B5-EC8B-B6D2-E3A0-F096B7E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2CDEAF-D391-D4BB-B161-6E17ADC8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750D1A-79BF-556F-7B8C-C2E0F0DA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71B8B-8872-6DF0-4971-D7D5D9CE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0CFC4-63AC-F408-8BCD-3EF5B613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B59F-7246-4F1E-B277-A770701E19BA}" type="datetime1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608EF-5A25-71A7-7FDD-1049DCBD7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BD6E0-C2DF-1EA0-B60C-41F34562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10DC-85D8-4DAC-B4AE-E68E1A408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31D9E-FE25-73FB-0C2E-1FAC9D3B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430"/>
            <a:ext cx="10515600" cy="3318354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Trabalho Final (2023.1) PUC-Rio/DI</a:t>
            </a:r>
            <a:br>
              <a:rPr lang="pt-BR" dirty="0"/>
            </a:br>
            <a:r>
              <a:rPr lang="pt-BR" b="1" dirty="0"/>
              <a:t>INF-2471</a:t>
            </a:r>
            <a:r>
              <a:rPr lang="pt-BR" dirty="0"/>
              <a:t> 	Aprendizado e Decisão Inteligente</a:t>
            </a:r>
            <a:br>
              <a:rPr lang="pt-BR" dirty="0"/>
            </a:br>
            <a:r>
              <a:rPr lang="pt-BR" b="1" dirty="0"/>
              <a:t>Professor</a:t>
            </a:r>
            <a:r>
              <a:rPr lang="pt-BR" dirty="0"/>
              <a:t> 	Alberto Sardinha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Alunos</a:t>
            </a:r>
            <a:r>
              <a:rPr lang="pt-BR" dirty="0"/>
              <a:t> 		Thomas Botelho</a:t>
            </a:r>
            <a:br>
              <a:rPr lang="pt-BR" dirty="0"/>
            </a:br>
            <a:r>
              <a:rPr lang="pt-BR" dirty="0"/>
              <a:t>			Laércio Lucchesi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F5A67-B415-42D1-F734-D1F1D42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47"/>
            <a:ext cx="10515600" cy="137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/>
              <a:t>Q-Learning, DQN, DDQN e </a:t>
            </a:r>
            <a:r>
              <a:rPr lang="pt-BR" sz="4000" b="1" dirty="0" err="1"/>
              <a:t>Fuzzy</a:t>
            </a:r>
            <a:r>
              <a:rPr lang="pt-BR" sz="4000" b="1" dirty="0"/>
              <a:t> </a:t>
            </a:r>
            <a:r>
              <a:rPr lang="pt-BR" sz="4000" b="1" dirty="0" err="1"/>
              <a:t>Decision</a:t>
            </a:r>
            <a:r>
              <a:rPr lang="pt-BR" sz="4000" b="1" dirty="0"/>
              <a:t> </a:t>
            </a:r>
            <a:r>
              <a:rPr lang="pt-BR" sz="4000" b="1" dirty="0" err="1"/>
              <a:t>Tree</a:t>
            </a:r>
            <a:r>
              <a:rPr lang="pt-BR" sz="4000" b="1" dirty="0"/>
              <a:t> aplicados ao game Lunar-Lander da OpenAI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E119FF-A198-671C-A7C9-3B30BDD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3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9 More stable value-based methods - Grokking Deep Reinforcement Learning  epub">
            <a:extLst>
              <a:ext uri="{FF2B5EF4-FFF2-40B4-BE49-F238E27FC236}">
                <a16:creationId xmlns:a16="http://schemas.microsoft.com/office/drawing/2014/main" id="{096FA787-87E0-39EA-850E-4BA0F462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69" y="1459512"/>
            <a:ext cx="4358698" cy="18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386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Deep</a:t>
            </a:r>
            <a:r>
              <a:rPr lang="pt-BR" sz="2800" b="1" dirty="0"/>
              <a:t> Q-Networks (DQN)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47F5F3-3A83-77B2-EBDE-51689F034B7C}"/>
              </a:ext>
            </a:extLst>
          </p:cNvPr>
          <p:cNvSpPr txBox="1"/>
          <p:nvPr/>
        </p:nvSpPr>
        <p:spPr>
          <a:xfrm>
            <a:off x="465708" y="1335825"/>
            <a:ext cx="4540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1. Replay Buffer</a:t>
            </a:r>
          </a:p>
          <a:p>
            <a:endParaRPr lang="pt-BR" dirty="0"/>
          </a:p>
          <a:p>
            <a:r>
              <a:rPr lang="pt-BR" dirty="0"/>
              <a:t>Usando um buffer de experiências passadas podemos randomizar as experiências tirando amostras durante o treinamento e atualizando a rede de predição com combinações aleatórias de estado/ação.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597BE1-A51B-884A-8F02-68A23FCB70A9}"/>
              </a:ext>
            </a:extLst>
          </p:cNvPr>
          <p:cNvSpPr txBox="1"/>
          <p:nvPr/>
        </p:nvSpPr>
        <p:spPr>
          <a:xfrm>
            <a:off x="465708" y="3490276"/>
            <a:ext cx="49729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2. Target fixo, usando duas redes separadas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4345BC-4ABB-1565-A6BC-FBC98F64B27D}"/>
              </a:ext>
            </a:extLst>
          </p:cNvPr>
          <p:cNvSpPr txBox="1"/>
          <p:nvPr/>
        </p:nvSpPr>
        <p:spPr>
          <a:xfrm>
            <a:off x="472135" y="3997832"/>
            <a:ext cx="7892096" cy="179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α * [r + γ * </a:t>
            </a:r>
            <a:r>
              <a:rPr lang="pt-BR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(Q'(s', a’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’)) - 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pesos </a:t>
            </a:r>
            <a:r>
              <a:rPr lang="el-G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rede target Q'(s', a’</a:t>
            </a:r>
            <a:r>
              <a:rPr lang="el-G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 são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atualizados com uma frequência menor do que os pesos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rede de predição Q(s, a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para estabilizar o processo de aprendizagem.  Somente a rede de predição é treinada e a cada C </a:t>
            </a:r>
            <a:r>
              <a:rPr lang="pt-BR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51D51A-A69C-F0FA-D484-25A63E14AD5E}"/>
              </a:ext>
            </a:extLst>
          </p:cNvPr>
          <p:cNvSpPr txBox="1"/>
          <p:nvPr/>
        </p:nvSpPr>
        <p:spPr>
          <a:xfrm>
            <a:off x="472134" y="5554110"/>
            <a:ext cx="7892097" cy="1045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= r +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pt-B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pt-BR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pt-B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(Q'(s', a',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’))           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= (Q(s, a, θ) - target)²</a:t>
            </a:r>
            <a:endParaRPr lang="pt-BR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treinamento da rede baseia-se na minimização do erro quadrático médio (MSE).</a:t>
            </a:r>
          </a:p>
          <a:p>
            <a:endParaRPr lang="pt-BR" dirty="0"/>
          </a:p>
        </p:txBody>
      </p:sp>
      <p:pic>
        <p:nvPicPr>
          <p:cNvPr id="8" name="Imagem 7" descr="Deep Q-Learning | An Introduction To Deep Reinforcement Learning">
            <a:extLst>
              <a:ext uri="{FF2B5EF4-FFF2-40B4-BE49-F238E27FC236}">
                <a16:creationId xmlns:a16="http://schemas.microsoft.com/office/drawing/2014/main" id="{1ED69BEA-58BC-3F0F-CBEB-C5A13E4DA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31" y="3701299"/>
            <a:ext cx="3357368" cy="27868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B265E9-5971-B7EE-BD64-AE55BED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1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Double DQN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EA3F24-6137-B7E9-E7AB-5BAEA506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74" y="2012559"/>
            <a:ext cx="6683698" cy="47332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0B513B-A095-2EAC-BD64-D20AF5E1C030}"/>
              </a:ext>
            </a:extLst>
          </p:cNvPr>
          <p:cNvSpPr txBox="1"/>
          <p:nvPr/>
        </p:nvSpPr>
        <p:spPr>
          <a:xfrm>
            <a:off x="362311" y="973183"/>
            <a:ext cx="850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Porque Double DQN ?</a:t>
            </a:r>
            <a:br>
              <a:rPr lang="pt-BR" b="1" dirty="0"/>
            </a:br>
            <a:r>
              <a:rPr lang="pt-BR" dirty="0"/>
              <a:t>DQN pode superestimar os valores Q iniciais porque ele usa a mesma rede para selecionar e avaliar as ações. Isto pode levar a um viés positivo na estimativa dos valores Q, levando a resultados </a:t>
            </a:r>
            <a:r>
              <a:rPr lang="pt-BR" dirty="0" err="1"/>
              <a:t>sub-ótimos</a:t>
            </a:r>
            <a:r>
              <a:rPr lang="pt-BR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D1791A-06D5-3543-F8EC-320CED62E6C6}"/>
              </a:ext>
            </a:extLst>
          </p:cNvPr>
          <p:cNvSpPr txBox="1"/>
          <p:nvPr/>
        </p:nvSpPr>
        <p:spPr>
          <a:xfrm>
            <a:off x="362310" y="2341809"/>
            <a:ext cx="2573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gráficos ao lado foram tirados do artigo de 2016 que propôs o Double DQN. </a:t>
            </a:r>
          </a:p>
          <a:p>
            <a:endParaRPr lang="pt-BR" dirty="0"/>
          </a:p>
          <a:p>
            <a:r>
              <a:rPr lang="pt-BR" dirty="0"/>
              <a:t>Note para o DQN a diferença entre o valores ótimos e os valores estimados. E a instabilidade do score ao longo dos episódios.</a:t>
            </a:r>
          </a:p>
          <a:p>
            <a:endParaRPr lang="pt-BR" dirty="0"/>
          </a:p>
          <a:p>
            <a:r>
              <a:rPr lang="pt-BR" b="1" dirty="0"/>
              <a:t>Como resolver este problema 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73AB987-A86C-C84C-1E1A-82283FFB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2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Double DQN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19F23A-989D-09D5-9905-D01A5B3E58F3}"/>
              </a:ext>
            </a:extLst>
          </p:cNvPr>
          <p:cNvSpPr txBox="1"/>
          <p:nvPr/>
        </p:nvSpPr>
        <p:spPr>
          <a:xfrm>
            <a:off x="681487" y="1276709"/>
            <a:ext cx="8399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Double DQN foi projetado para reduzir a tendência de superestimação do DQN.</a:t>
            </a:r>
          </a:p>
          <a:p>
            <a:r>
              <a:rPr lang="pt-BR" dirty="0"/>
              <a:t>Para isto ele usa uma rede para selecionar as ações e uma outra rede separada para avaliar os valores Q. </a:t>
            </a:r>
          </a:p>
          <a:p>
            <a:endParaRPr lang="pt-BR" dirty="0"/>
          </a:p>
          <a:p>
            <a:r>
              <a:rPr lang="pt-BR" dirty="0"/>
              <a:t>A implementação do DQN já previa duas redes mas para um propósito distinto.</a:t>
            </a:r>
          </a:p>
          <a:p>
            <a:endParaRPr lang="pt-BR" dirty="0"/>
          </a:p>
          <a:p>
            <a:r>
              <a:rPr lang="pt-BR" dirty="0"/>
              <a:t>O Double DQN aproveita estas duas redes existentes atribuindo mais uma função a elas. A rede target 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Q'(s', a’</a:t>
            </a:r>
            <a:r>
              <a:rPr lang="el-G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 </a:t>
            </a:r>
            <a:r>
              <a:rPr lang="pt-BR" dirty="0"/>
              <a:t>é usada para avaliar o valor Q e a rede de predição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dirty="0"/>
              <a:t> é usada para selecionar a ação. A equação de </a:t>
            </a:r>
            <a:r>
              <a:rPr lang="pt-BR" dirty="0" err="1"/>
              <a:t>Bellman</a:t>
            </a:r>
            <a:r>
              <a:rPr lang="pt-BR" dirty="0"/>
              <a:t> tem uma pequena modificação.</a:t>
            </a:r>
          </a:p>
          <a:p>
            <a:endParaRPr lang="pt-BR" dirty="0"/>
          </a:p>
          <a:p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α * [r +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 * 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Q'(s', </a:t>
            </a:r>
            <a:r>
              <a:rPr lang="pt-BR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argmax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(Q(s', a',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θ)), θ')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Q(s, a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endParaRPr lang="pt-BR" dirty="0"/>
          </a:p>
          <a:p>
            <a:r>
              <a:rPr lang="pt-BR" dirty="0"/>
              <a:t>O treinamento continua como no DQN:</a:t>
            </a:r>
          </a:p>
          <a:p>
            <a:endParaRPr lang="pt-BR" dirty="0"/>
          </a:p>
          <a:p>
            <a:r>
              <a:rPr lang="en-US" b="1" dirty="0"/>
              <a:t>target = r + γ * Q'(s', argmax(Q(s', a', θ)), θ’)	Loss = (Q(s, a, θ) - target)²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5F6EC-5C6F-EAB1-213B-A19359B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FA28E13-CA3D-A0CB-2797-BF00EA2298FF}"/>
              </a:ext>
            </a:extLst>
          </p:cNvPr>
          <p:cNvSpPr/>
          <p:nvPr/>
        </p:nvSpPr>
        <p:spPr>
          <a:xfrm>
            <a:off x="10498860" y="2882196"/>
            <a:ext cx="1207186" cy="2586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C93BD1A-702E-835B-54B9-8E1814ACA9B7}"/>
              </a:ext>
            </a:extLst>
          </p:cNvPr>
          <p:cNvSpPr/>
          <p:nvPr/>
        </p:nvSpPr>
        <p:spPr>
          <a:xfrm>
            <a:off x="5704011" y="2882196"/>
            <a:ext cx="4587302" cy="25869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34184E-EEB1-E870-6819-8B79CE7DA7B7}"/>
              </a:ext>
            </a:extLst>
          </p:cNvPr>
          <p:cNvSpPr/>
          <p:nvPr/>
        </p:nvSpPr>
        <p:spPr>
          <a:xfrm>
            <a:off x="3749616" y="2882197"/>
            <a:ext cx="1311214" cy="2586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5213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Q-Learning, DQN e Double DQN</a:t>
            </a:r>
          </a:p>
          <a:p>
            <a:r>
              <a:rPr lang="pt-BR" sz="2800" b="1" dirty="0"/>
              <a:t>Resumo das Equações de </a:t>
            </a:r>
            <a:r>
              <a:rPr lang="pt-BR" sz="2800" b="1" dirty="0" err="1"/>
              <a:t>Bellman</a:t>
            </a:r>
            <a:endParaRPr lang="pt-BR" sz="28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D72C68-E0DF-FA0C-6E30-42DF27FBE4F7}"/>
              </a:ext>
            </a:extLst>
          </p:cNvPr>
          <p:cNvSpPr/>
          <p:nvPr/>
        </p:nvSpPr>
        <p:spPr>
          <a:xfrm>
            <a:off x="2225615" y="2882198"/>
            <a:ext cx="1311215" cy="2586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AB4A68-1A9D-DDA5-D61B-4D2226CC9ECD}"/>
              </a:ext>
            </a:extLst>
          </p:cNvPr>
          <p:cNvSpPr txBox="1"/>
          <p:nvPr/>
        </p:nvSpPr>
        <p:spPr>
          <a:xfrm>
            <a:off x="379563" y="2882198"/>
            <a:ext cx="1163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Q-Learning:</a:t>
            </a:r>
            <a:r>
              <a:rPr lang="pt-BR" sz="2400" dirty="0"/>
              <a:t> 	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a)   </a:t>
            </a:r>
            <a:r>
              <a:rPr lang="pt-B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Q(s, a)       + α * [r + γ * </a:t>
            </a:r>
            <a:r>
              <a:rPr lang="pt-BR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(Q(s', a’))                            </a:t>
            </a:r>
            <a:r>
              <a:rPr lang="pt-B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Q(s, a)      ]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b="1" dirty="0"/>
              <a:t>DQN:</a:t>
            </a:r>
            <a:r>
              <a:rPr lang="pt-BR" sz="2400" dirty="0"/>
              <a:t>		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α * [r + γ * </a:t>
            </a:r>
            <a:r>
              <a:rPr lang="pt-BR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(Q'(s', a’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’))                </a:t>
            </a:r>
            <a:r>
              <a:rPr lang="pt-BR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- 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Double DQN:</a:t>
            </a:r>
            <a:r>
              <a:rPr lang="pt-BR" sz="2400" dirty="0"/>
              <a:t>	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α * [r +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 * 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Q'(s', </a:t>
            </a:r>
            <a:r>
              <a:rPr lang="pt-BR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argmax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(Q(s', a',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θ)), θ')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Q(s, a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25AEA9-0B67-1954-730F-A28F152697ED}"/>
              </a:ext>
            </a:extLst>
          </p:cNvPr>
          <p:cNvSpPr txBox="1"/>
          <p:nvPr/>
        </p:nvSpPr>
        <p:spPr>
          <a:xfrm>
            <a:off x="2368957" y="5116717"/>
            <a:ext cx="103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new </a:t>
            </a:r>
            <a:r>
              <a:rPr lang="pt-BR" sz="1600" dirty="0" err="1"/>
              <a:t>value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1AE2C1-49EF-2A95-8B83-844067A48C6C}"/>
              </a:ext>
            </a:extLst>
          </p:cNvPr>
          <p:cNvSpPr txBox="1"/>
          <p:nvPr/>
        </p:nvSpPr>
        <p:spPr>
          <a:xfrm>
            <a:off x="3927458" y="5116717"/>
            <a:ext cx="938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old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4D02E6-981D-2093-F297-495724B930C8}"/>
              </a:ext>
            </a:extLst>
          </p:cNvPr>
          <p:cNvSpPr txBox="1"/>
          <p:nvPr/>
        </p:nvSpPr>
        <p:spPr>
          <a:xfrm>
            <a:off x="10633318" y="5116717"/>
            <a:ext cx="938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old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F0C66-D75D-A040-125D-F51F5DEB6F80}"/>
              </a:ext>
            </a:extLst>
          </p:cNvPr>
          <p:cNvSpPr txBox="1"/>
          <p:nvPr/>
        </p:nvSpPr>
        <p:spPr>
          <a:xfrm>
            <a:off x="7369613" y="5116717"/>
            <a:ext cx="117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target </a:t>
            </a:r>
            <a:r>
              <a:rPr lang="pt-BR" sz="1600" dirty="0" err="1"/>
              <a:t>value</a:t>
            </a:r>
            <a:endParaRPr lang="pt-BR" sz="16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EF7AEE9D-2CDB-1E88-F657-628A10F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306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Fuzzy</a:t>
            </a:r>
            <a:r>
              <a:rPr lang="pt-BR" sz="2800" b="1" dirty="0"/>
              <a:t> </a:t>
            </a:r>
            <a:r>
              <a:rPr lang="pt-BR" sz="2800" b="1" dirty="0" err="1"/>
              <a:t>Decision</a:t>
            </a:r>
            <a:r>
              <a:rPr lang="pt-BR" sz="2800" b="1" dirty="0"/>
              <a:t> </a:t>
            </a:r>
            <a:r>
              <a:rPr lang="pt-BR" sz="2800" b="1" dirty="0" err="1"/>
              <a:t>Tree</a:t>
            </a:r>
            <a:endParaRPr lang="pt-BR" sz="28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E0FC97-3EA1-B3E0-FD4F-87C58C1F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3275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Resultados - Training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BA4978-D75E-FB64-A3E7-45C52639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E4766A7A-4132-08F9-29A0-F0A05C6E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1872330"/>
            <a:ext cx="5852172" cy="4389129"/>
          </a:xfrm>
          <a:prstGeom prst="rect">
            <a:avLst/>
          </a:prstGeom>
        </p:spPr>
      </p:pic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9E2AF997-4ED2-D59B-4DC4-F4544ABDA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14" y="1872330"/>
            <a:ext cx="5852172" cy="438912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2B675C-4556-D8D7-0BC6-FF67ABD0D494}"/>
              </a:ext>
            </a:extLst>
          </p:cNvPr>
          <p:cNvSpPr txBox="1"/>
          <p:nvPr/>
        </p:nvSpPr>
        <p:spPr>
          <a:xfrm>
            <a:off x="1371609" y="19672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DQN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3A871B-87DB-8B84-3B13-744138E76747}"/>
              </a:ext>
            </a:extLst>
          </p:cNvPr>
          <p:cNvSpPr txBox="1"/>
          <p:nvPr/>
        </p:nvSpPr>
        <p:spPr>
          <a:xfrm>
            <a:off x="7027453" y="19672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DDQN</a:t>
            </a:r>
          </a:p>
        </p:txBody>
      </p:sp>
    </p:spTree>
    <p:extLst>
      <p:ext uri="{BB962C8B-B14F-4D97-AF65-F5344CB8AC3E}">
        <p14:creationId xmlns:p14="http://schemas.microsoft.com/office/powerpoint/2010/main" val="204919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3647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Resultados - </a:t>
            </a:r>
            <a:r>
              <a:rPr lang="pt-BR" sz="2800" b="1" dirty="0" err="1"/>
              <a:t>Evaluation</a:t>
            </a:r>
            <a:endParaRPr lang="pt-BR" sz="28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BA4978-D75E-FB64-A3E7-45C52639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16</a:t>
            </a:fld>
            <a:endParaRPr lang="pt-BR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77C5B501-875A-CD2E-37B7-446570AF8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9783"/>
            <a:ext cx="5852172" cy="4389129"/>
          </a:xfrm>
          <a:prstGeom prst="rect">
            <a:avLst/>
          </a:prstGeom>
        </p:spPr>
      </p:pic>
      <p:pic>
        <p:nvPicPr>
          <p:cNvPr id="12" name="Imagem 11" descr="Gráfico&#10;&#10;Descrição gerada automaticamente">
            <a:extLst>
              <a:ext uri="{FF2B5EF4-FFF2-40B4-BE49-F238E27FC236}">
                <a16:creationId xmlns:a16="http://schemas.microsoft.com/office/drawing/2014/main" id="{9812E23C-4490-C25D-3D24-8C904DA33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" y="2149783"/>
            <a:ext cx="5852172" cy="438912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26FCF5D-7294-08EC-EB80-D16D8715E1E0}"/>
              </a:ext>
            </a:extLst>
          </p:cNvPr>
          <p:cNvSpPr txBox="1"/>
          <p:nvPr/>
        </p:nvSpPr>
        <p:spPr>
          <a:xfrm>
            <a:off x="1371609" y="19672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DQN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9D4D99-69E6-3BF0-FDEA-7A9A4B4E47AA}"/>
              </a:ext>
            </a:extLst>
          </p:cNvPr>
          <p:cNvSpPr txBox="1"/>
          <p:nvPr/>
        </p:nvSpPr>
        <p:spPr>
          <a:xfrm>
            <a:off x="7027453" y="19672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DDQN</a:t>
            </a:r>
          </a:p>
        </p:txBody>
      </p:sp>
    </p:spTree>
    <p:extLst>
      <p:ext uri="{BB962C8B-B14F-4D97-AF65-F5344CB8AC3E}">
        <p14:creationId xmlns:p14="http://schemas.microsoft.com/office/powerpoint/2010/main" val="392283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Ideas</a:t>
            </a:r>
            <a:r>
              <a:rPr lang="pt-BR" sz="2800" b="1" dirty="0"/>
              <a:t> Parking </a:t>
            </a:r>
            <a:r>
              <a:rPr lang="pt-BR" sz="2800" b="1" dirty="0" err="1"/>
              <a:t>Lot</a:t>
            </a:r>
            <a:endParaRPr lang="pt-BR" sz="28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BA4978-D75E-FB64-A3E7-45C52639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A11AEC-644D-58E6-74DB-C355E27B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36" y="4442582"/>
            <a:ext cx="3635264" cy="24154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ED744E-FB02-F544-4762-4B6BB077D8C6}"/>
              </a:ext>
            </a:extLst>
          </p:cNvPr>
          <p:cNvSpPr txBox="1"/>
          <p:nvPr/>
        </p:nvSpPr>
        <p:spPr>
          <a:xfrm>
            <a:off x="291305" y="872392"/>
            <a:ext cx="8197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Redes neurais usadas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Parte do código diferente entre DQN e DDQN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Treinar com vento e sem vento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Testar hiperparâmetros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Todos os gráficos com mesma escala pra poder compará-los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Padronizar gráficos para 2000 episódios.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Mencionar problema de nave parada num ponto na validação e como resolveu (limite de score -200).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Verificar se </a:t>
            </a:r>
            <a:r>
              <a:rPr lang="pt-BR" sz="2400" dirty="0" err="1"/>
              <a:t>plot</a:t>
            </a:r>
            <a:r>
              <a:rPr lang="pt-BR" sz="2400" dirty="0"/>
              <a:t> de barras de erro não fica melhor do que envoltória.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Adicionar </a:t>
            </a:r>
            <a:r>
              <a:rPr lang="pt-BR" sz="2400" dirty="0" err="1"/>
              <a:t>fuzzy</a:t>
            </a:r>
            <a:r>
              <a:rPr lang="pt-BR" sz="2400" dirty="0"/>
              <a:t> </a:t>
            </a:r>
            <a:r>
              <a:rPr lang="pt-BR" sz="2400" dirty="0" err="1"/>
              <a:t>decision</a:t>
            </a:r>
            <a:r>
              <a:rPr lang="pt-BR" sz="2400" dirty="0"/>
              <a:t> </a:t>
            </a:r>
            <a:r>
              <a:rPr lang="pt-BR" sz="2400" dirty="0" err="1"/>
              <a:t>tree</a:t>
            </a: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96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467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LunarLander-v2 / </a:t>
            </a:r>
            <a:r>
              <a:rPr lang="pt-BR" sz="2800" b="1" dirty="0" err="1"/>
              <a:t>OpenAIGYM</a:t>
            </a:r>
            <a:endParaRPr lang="pt-BR" sz="28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AE2C45-BC5F-99C4-EAB0-805DB3021631}"/>
              </a:ext>
            </a:extLst>
          </p:cNvPr>
          <p:cNvSpPr txBox="1"/>
          <p:nvPr/>
        </p:nvSpPr>
        <p:spPr>
          <a:xfrm>
            <a:off x="1424538" y="1042409"/>
            <a:ext cx="563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Objetivo</a:t>
            </a:r>
            <a:r>
              <a:rPr lang="pt-BR" sz="2000" dirty="0"/>
              <a:t>: pousar a espaçonave entre as bandeiras.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23CB22-5F08-FE57-613E-5F571B85C7FD}"/>
              </a:ext>
            </a:extLst>
          </p:cNvPr>
          <p:cNvSpPr txBox="1"/>
          <p:nvPr/>
        </p:nvSpPr>
        <p:spPr>
          <a:xfrm>
            <a:off x="1424538" y="1754486"/>
            <a:ext cx="311085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Ações</a:t>
            </a:r>
            <a:endParaRPr lang="en-US" sz="2400" b="1" dirty="0"/>
          </a:p>
          <a:p>
            <a:r>
              <a:rPr lang="pt-BR" sz="2000" dirty="0"/>
              <a:t>0- Fazer nada</a:t>
            </a:r>
          </a:p>
          <a:p>
            <a:r>
              <a:rPr lang="pt-BR" sz="2000" dirty="0"/>
              <a:t>1- Acionar motor esquerdo</a:t>
            </a:r>
          </a:p>
          <a:p>
            <a:r>
              <a:rPr lang="pt-BR" sz="2000" dirty="0"/>
              <a:t>2- Acionar o motor principal</a:t>
            </a:r>
          </a:p>
          <a:p>
            <a:r>
              <a:rPr lang="pt-BR" sz="2000" dirty="0"/>
              <a:t>3- Acionar motor direito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A8DCF-0C75-98D1-CA31-E4CF7397F0DE}"/>
              </a:ext>
            </a:extLst>
          </p:cNvPr>
          <p:cNvSpPr txBox="1"/>
          <p:nvPr/>
        </p:nvSpPr>
        <p:spPr>
          <a:xfrm>
            <a:off x="4639518" y="1754486"/>
            <a:ext cx="49758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Estados</a:t>
            </a:r>
            <a:r>
              <a:rPr lang="pt-BR" sz="2000" dirty="0"/>
              <a:t> - vetor de dimensão 8</a:t>
            </a:r>
          </a:p>
          <a:p>
            <a:r>
              <a:rPr lang="pt-BR" sz="2000" dirty="0"/>
              <a:t>- coordenadas da nave x &amp; y</a:t>
            </a:r>
          </a:p>
          <a:p>
            <a:r>
              <a:rPr lang="pt-BR" sz="2000" dirty="0"/>
              <a:t>- velocidades lineares em x &amp; y </a:t>
            </a:r>
          </a:p>
          <a:p>
            <a:r>
              <a:rPr lang="pt-BR" sz="2000" dirty="0"/>
              <a:t>- ângulo da nave</a:t>
            </a:r>
          </a:p>
          <a:p>
            <a:r>
              <a:rPr lang="pt-BR" sz="2000" dirty="0"/>
              <a:t>- velocidade angular</a:t>
            </a:r>
          </a:p>
          <a:p>
            <a:r>
              <a:rPr lang="pt-BR" sz="2000" dirty="0"/>
              <a:t>- contato das pernas com o solo (2 booleanos)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94781D-B8D1-C86C-0AD6-4C1CADC1E6F1}"/>
              </a:ext>
            </a:extLst>
          </p:cNvPr>
          <p:cNvSpPr txBox="1"/>
          <p:nvPr/>
        </p:nvSpPr>
        <p:spPr>
          <a:xfrm>
            <a:off x="1424538" y="3965256"/>
            <a:ext cx="917469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Para cada </a:t>
            </a:r>
            <a:r>
              <a:rPr lang="pt-BR" sz="2000" dirty="0" err="1"/>
              <a:t>step</a:t>
            </a:r>
            <a:r>
              <a:rPr lang="pt-BR" sz="2000" dirty="0"/>
              <a:t>, a </a:t>
            </a:r>
            <a:r>
              <a:rPr lang="pt-BR" sz="2400" b="1" dirty="0"/>
              <a:t>Recompensa</a:t>
            </a:r>
            <a:r>
              <a:rPr lang="pt-BR" sz="2000" dirty="0"/>
              <a:t>:</a:t>
            </a:r>
          </a:p>
          <a:p>
            <a:r>
              <a:rPr lang="pt-BR" sz="2000" dirty="0"/>
              <a:t>- aumenta/diminui quanto mais próximo/longe a nave estiver da plataforma de pouso.</a:t>
            </a:r>
          </a:p>
          <a:p>
            <a:r>
              <a:rPr lang="pt-BR" sz="2000" dirty="0"/>
              <a:t>- aumenta/diminui quanto mais lento/rápido o módulo de pouso estiver se movendo.</a:t>
            </a:r>
          </a:p>
          <a:p>
            <a:r>
              <a:rPr lang="pt-BR" sz="2000" dirty="0"/>
              <a:t>- diminui quanto mais a nave estiver inclinada (ângulo não horizontal).</a:t>
            </a:r>
          </a:p>
          <a:p>
            <a:r>
              <a:rPr lang="pt-BR" sz="2000" dirty="0"/>
              <a:t>- aumenta em 10 pontos para cada perna que está em contato com o solo.</a:t>
            </a:r>
          </a:p>
          <a:p>
            <a:r>
              <a:rPr lang="pt-BR" sz="2000" dirty="0"/>
              <a:t>- diminui em 0,03 pontos quando um motor lateral é acionado.</a:t>
            </a:r>
          </a:p>
          <a:p>
            <a:r>
              <a:rPr lang="pt-BR" sz="2000" dirty="0"/>
              <a:t>- diminui em 0,3 pontos quando o motor principal é acionado.</a:t>
            </a:r>
          </a:p>
          <a:p>
            <a:r>
              <a:rPr lang="pt-BR" sz="2000" dirty="0"/>
              <a:t>- adicional de -100 por bater no solo ou +100 pontos por pousar com segurança.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D615EC2-18BD-BD04-D281-6384488A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467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LunarLander-v2 / </a:t>
            </a:r>
            <a:r>
              <a:rPr lang="pt-BR" sz="2800" b="1" dirty="0" err="1"/>
              <a:t>OpenAIGYM</a:t>
            </a:r>
            <a:endParaRPr lang="pt-BR" sz="28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AE2C45-BC5F-99C4-EAB0-805DB3021631}"/>
              </a:ext>
            </a:extLst>
          </p:cNvPr>
          <p:cNvSpPr txBox="1"/>
          <p:nvPr/>
        </p:nvSpPr>
        <p:spPr>
          <a:xfrm>
            <a:off x="1424538" y="1168028"/>
            <a:ext cx="599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Estado Inicial</a:t>
            </a:r>
            <a:r>
              <a:rPr lang="pt-BR" sz="2000" dirty="0"/>
              <a:t>: A nave começa no centro superior da janela de visualização com uma força inicial aleatória aplicada ao seu centro de massa.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0B09D4-42B2-BE11-152D-86E47B09F89A}"/>
              </a:ext>
            </a:extLst>
          </p:cNvPr>
          <p:cNvSpPr txBox="1"/>
          <p:nvPr/>
        </p:nvSpPr>
        <p:spPr>
          <a:xfrm>
            <a:off x="1424538" y="2583231"/>
            <a:ext cx="62788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Características</a:t>
            </a:r>
            <a:endParaRPr lang="pt-BR" sz="2000" b="1" dirty="0"/>
          </a:p>
          <a:p>
            <a:r>
              <a:rPr lang="pt-BR" sz="2000" dirty="0"/>
              <a:t>A plataforma de pouso está sempre nas coordenadas (0,0). </a:t>
            </a:r>
          </a:p>
          <a:p>
            <a:r>
              <a:rPr lang="pt-BR" sz="2000" dirty="0"/>
              <a:t>A aterrissagem fora da plataforma de aterrissagem é possível. </a:t>
            </a:r>
          </a:p>
          <a:p>
            <a:r>
              <a:rPr lang="pt-BR" sz="2000" dirty="0"/>
              <a:t>O combustível é infinito, então um agente pode aprender a voar e pousar sem limites de combustível.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583EF9-4795-E60E-ECB8-9245990C47A3}"/>
              </a:ext>
            </a:extLst>
          </p:cNvPr>
          <p:cNvSpPr txBox="1"/>
          <p:nvPr/>
        </p:nvSpPr>
        <p:spPr>
          <a:xfrm>
            <a:off x="1424538" y="4921764"/>
            <a:ext cx="5838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</a:t>
            </a:r>
            <a:r>
              <a:rPr lang="pt-BR" sz="2400" b="1" dirty="0"/>
              <a:t>episódio termina</a:t>
            </a:r>
            <a:r>
              <a:rPr lang="pt-BR" sz="2000" dirty="0"/>
              <a:t> se a nave:</a:t>
            </a:r>
          </a:p>
          <a:p>
            <a:r>
              <a:rPr lang="pt-BR" sz="2000" dirty="0"/>
              <a:t>- cai (o corpo da nave entra em contato com o solo).</a:t>
            </a:r>
          </a:p>
          <a:p>
            <a:r>
              <a:rPr lang="pt-BR" sz="2000" dirty="0"/>
              <a:t>- fica fora da janela de visualização (coordenada x &gt; 1).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B5CFA4-AC16-2FC0-C8BC-56CB634F5621}"/>
              </a:ext>
            </a:extLst>
          </p:cNvPr>
          <p:cNvSpPr txBox="1"/>
          <p:nvPr/>
        </p:nvSpPr>
        <p:spPr>
          <a:xfrm>
            <a:off x="8294855" y="2583231"/>
            <a:ext cx="37541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Argumentos</a:t>
            </a:r>
            <a:endParaRPr lang="pt-BR" sz="2000" dirty="0"/>
          </a:p>
          <a:p>
            <a:r>
              <a:rPr lang="pt-BR" sz="2000" dirty="0" err="1">
                <a:solidFill>
                  <a:schemeClr val="accent5"/>
                </a:solidFill>
              </a:rPr>
              <a:t>import</a:t>
            </a:r>
            <a:r>
              <a:rPr lang="pt-BR" sz="2000" dirty="0"/>
              <a:t> </a:t>
            </a:r>
            <a:r>
              <a:rPr lang="pt-BR" sz="2000" dirty="0" err="1"/>
              <a:t>gymnasium</a:t>
            </a:r>
            <a:r>
              <a:rPr lang="pt-BR" sz="2000" dirty="0"/>
              <a:t> as </a:t>
            </a:r>
            <a:r>
              <a:rPr lang="pt-BR" sz="2000" dirty="0" err="1"/>
              <a:t>gym</a:t>
            </a:r>
            <a:endParaRPr lang="pt-BR" sz="2000" dirty="0"/>
          </a:p>
          <a:p>
            <a:r>
              <a:rPr lang="pt-BR" sz="2000" dirty="0" err="1"/>
              <a:t>env</a:t>
            </a:r>
            <a:r>
              <a:rPr lang="pt-BR" sz="2000" dirty="0"/>
              <a:t> = </a:t>
            </a:r>
            <a:r>
              <a:rPr lang="pt-BR" sz="2000" dirty="0" err="1"/>
              <a:t>gym.make</a:t>
            </a:r>
            <a:r>
              <a:rPr lang="pt-BR" sz="2000" dirty="0"/>
              <a:t>(</a:t>
            </a:r>
          </a:p>
          <a:p>
            <a:r>
              <a:rPr lang="pt-BR" sz="2000" dirty="0"/>
              <a:t>    </a:t>
            </a:r>
            <a:r>
              <a:rPr lang="pt-BR" sz="2000" dirty="0">
                <a:solidFill>
                  <a:schemeClr val="accent6"/>
                </a:solidFill>
              </a:rPr>
              <a:t>"LunarLander-v2"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continuous</a:t>
            </a:r>
            <a:r>
              <a:rPr lang="pt-BR" sz="2000" dirty="0"/>
              <a:t>: </a:t>
            </a: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gravity</a:t>
            </a:r>
            <a:r>
              <a:rPr lang="pt-BR" sz="2000" dirty="0"/>
              <a:t>: </a:t>
            </a:r>
            <a:r>
              <a:rPr lang="pt-BR" sz="2000" dirty="0" err="1"/>
              <a:t>float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10.0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enable_wind</a:t>
            </a:r>
            <a:r>
              <a:rPr lang="pt-BR" sz="2000" dirty="0"/>
              <a:t>: </a:t>
            </a: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wind_power</a:t>
            </a:r>
            <a:r>
              <a:rPr lang="pt-BR" sz="2000" dirty="0"/>
              <a:t>: </a:t>
            </a:r>
            <a:r>
              <a:rPr lang="pt-BR" sz="2000" dirty="0" err="1"/>
              <a:t>float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/>
                </a:solidFill>
              </a:rPr>
              <a:t>15.0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turbulence_power</a:t>
            </a:r>
            <a:r>
              <a:rPr lang="pt-BR" sz="2000" dirty="0"/>
              <a:t>: </a:t>
            </a:r>
            <a:r>
              <a:rPr lang="pt-BR" sz="2000" dirty="0" err="1"/>
              <a:t>float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/>
                </a:solidFill>
              </a:rPr>
              <a:t>1.5</a:t>
            </a:r>
            <a:r>
              <a:rPr lang="pt-BR" sz="2000" dirty="0"/>
              <a:t>,</a:t>
            </a:r>
          </a:p>
          <a:p>
            <a:r>
              <a:rPr lang="pt-BR" sz="2000" dirty="0"/>
              <a:t>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AB4BF-C63B-280A-BB74-24B60123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67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4923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Q-Learning, DQN e Double DQN</a:t>
            </a:r>
          </a:p>
          <a:p>
            <a:r>
              <a:rPr lang="pt-BR" sz="2800" b="1" dirty="0" err="1"/>
              <a:t>Timeline</a:t>
            </a:r>
            <a:endParaRPr lang="pt-BR" sz="2800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DD7B6D4-81A0-5A0C-6E2D-113A691C5C26}"/>
              </a:ext>
            </a:extLst>
          </p:cNvPr>
          <p:cNvCxnSpPr>
            <a:cxnSpLocks/>
          </p:cNvCxnSpPr>
          <p:nvPr/>
        </p:nvCxnSpPr>
        <p:spPr>
          <a:xfrm>
            <a:off x="699603" y="2950226"/>
            <a:ext cx="103422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05653E-B0E0-8BAB-4175-5FEC386199AE}"/>
              </a:ext>
            </a:extLst>
          </p:cNvPr>
          <p:cNvSpPr txBox="1"/>
          <p:nvPr/>
        </p:nvSpPr>
        <p:spPr>
          <a:xfrm>
            <a:off x="980489" y="2921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1989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FBA988-5949-05C6-CA10-EBB5753C8134}"/>
              </a:ext>
            </a:extLst>
          </p:cNvPr>
          <p:cNvSpPr txBox="1"/>
          <p:nvPr/>
        </p:nvSpPr>
        <p:spPr>
          <a:xfrm>
            <a:off x="2541437" y="2921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1992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879B6-C843-1AAD-2623-609C9957556C}"/>
              </a:ext>
            </a:extLst>
          </p:cNvPr>
          <p:cNvSpPr txBox="1"/>
          <p:nvPr/>
        </p:nvSpPr>
        <p:spPr>
          <a:xfrm>
            <a:off x="6922388" y="29502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2013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5DB313-8234-CB5B-3497-7FB02CFB955D}"/>
              </a:ext>
            </a:extLst>
          </p:cNvPr>
          <p:cNvSpPr txBox="1"/>
          <p:nvPr/>
        </p:nvSpPr>
        <p:spPr>
          <a:xfrm>
            <a:off x="8948400" y="2921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2015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C14DAC-5DD6-4C31-8BF1-2944FBCA7671}"/>
              </a:ext>
            </a:extLst>
          </p:cNvPr>
          <p:cNvSpPr txBox="1"/>
          <p:nvPr/>
        </p:nvSpPr>
        <p:spPr>
          <a:xfrm>
            <a:off x="971863" y="2319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Q-Learning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AF76317-96C4-4AA6-24D1-471D82C7D274}"/>
              </a:ext>
            </a:extLst>
          </p:cNvPr>
          <p:cNvSpPr txBox="1"/>
          <p:nvPr/>
        </p:nvSpPr>
        <p:spPr>
          <a:xfrm>
            <a:off x="2541437" y="2296915"/>
            <a:ext cx="140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Convergence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Proof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9822B92-45CE-E5C4-EF97-CDB88B76638B}"/>
              </a:ext>
            </a:extLst>
          </p:cNvPr>
          <p:cNvSpPr txBox="1"/>
          <p:nvPr/>
        </p:nvSpPr>
        <p:spPr>
          <a:xfrm>
            <a:off x="6921149" y="231416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DQN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F062120-B83B-2CAD-4EBC-D3AF3DB435AF}"/>
              </a:ext>
            </a:extLst>
          </p:cNvPr>
          <p:cNvSpPr txBox="1"/>
          <p:nvPr/>
        </p:nvSpPr>
        <p:spPr>
          <a:xfrm>
            <a:off x="8941548" y="23035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DQN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CBEA420B-98AD-BDD8-CDF8-127EFC4D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36" y="3429511"/>
            <a:ext cx="11239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B2DF3A1-C33B-74E3-A50D-DF2F5D25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1" y="3429511"/>
            <a:ext cx="14954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1FFFDC2-2EFB-3B0F-69A5-664ED30E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62" y="3429511"/>
            <a:ext cx="1581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CB70A96-6860-DD06-6C17-7CB16D84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947" y="3429511"/>
            <a:ext cx="19335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74E37F-2572-31E7-B23D-7570F22F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0" y="4530327"/>
            <a:ext cx="1711164" cy="171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B3950FAB-4437-50F0-7C12-79A63A59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4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5462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Q-Learning, DQN e Double DQN</a:t>
            </a:r>
          </a:p>
          <a:p>
            <a:r>
              <a:rPr lang="pt-BR" sz="2800" b="1" dirty="0"/>
              <a:t>Reinforcement Learning Algorithms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A97754-9494-D4C8-B3E5-A24706A51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52" y="1514565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EE2164-9384-9BE2-F7DE-EFB1DBCF6518}"/>
              </a:ext>
            </a:extLst>
          </p:cNvPr>
          <p:cNvSpPr txBox="1"/>
          <p:nvPr/>
        </p:nvSpPr>
        <p:spPr>
          <a:xfrm>
            <a:off x="1424538" y="4305810"/>
            <a:ext cx="9937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Q-Learning, DQN (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Q-Network) e Double DQN são todos algoritmos de aprendizado por reforço usados para treinar agentes em ambientes de tomada de decisão. Embora tenham algumas semelhanças, existem diferenças importantes entre eles. </a:t>
            </a:r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28A80A-3E73-2584-632E-D583116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4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3E114C-813F-B831-AA2D-1AECE18E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36" y="818633"/>
            <a:ext cx="7515855" cy="23944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B85164-C2B3-8FEE-D125-961ED03B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41" y="4048499"/>
            <a:ext cx="10865029" cy="190808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86E9F3-E86F-15C2-4423-FE80796B9E7D}"/>
              </a:ext>
            </a:extLst>
          </p:cNvPr>
          <p:cNvSpPr txBox="1"/>
          <p:nvPr/>
        </p:nvSpPr>
        <p:spPr>
          <a:xfrm>
            <a:off x="6055750" y="2173725"/>
            <a:ext cx="6061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 Q-Learning, a função Q é representada por uma tabela, onde cada entrada da tabela representa o valor Q para um determinado par estado-ação.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4151ED4-76E5-2E0B-40C6-646F317C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A4DCD0-4D10-A8D4-0C42-DF646AA5A96E}"/>
              </a:ext>
            </a:extLst>
          </p:cNvPr>
          <p:cNvSpPr txBox="1"/>
          <p:nvPr/>
        </p:nvSpPr>
        <p:spPr>
          <a:xfrm>
            <a:off x="397659" y="1561942"/>
            <a:ext cx="112134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Vantagens</a:t>
            </a:r>
          </a:p>
          <a:p>
            <a:r>
              <a:rPr lang="pt-BR" sz="2200" dirty="0"/>
              <a:t>1. Não requer conhecimento prévio do ambiente.</a:t>
            </a:r>
          </a:p>
          <a:p>
            <a:r>
              <a:rPr lang="pt-BR" sz="2200" dirty="0"/>
              <a:t>2. Aprende uma política ótima.</a:t>
            </a:r>
          </a:p>
          <a:p>
            <a:r>
              <a:rPr lang="pt-BR" sz="2200" dirty="0"/>
              <a:t>3. Lida com ambientes complexos e estocásticos.</a:t>
            </a:r>
          </a:p>
          <a:p>
            <a:r>
              <a:rPr lang="pt-BR" sz="2200" dirty="0"/>
              <a:t>4. Tem convergência garantida.</a:t>
            </a:r>
          </a:p>
          <a:p>
            <a:r>
              <a:rPr lang="pt-BR" sz="2200" dirty="0"/>
              <a:t>5. Possibilidade de exploração/explotação (e-</a:t>
            </a:r>
            <a:r>
              <a:rPr lang="pt-BR" sz="2200" dirty="0" err="1"/>
              <a:t>greedy</a:t>
            </a:r>
            <a:r>
              <a:rPr lang="pt-BR" sz="2200" dirty="0"/>
              <a:t>).</a:t>
            </a:r>
          </a:p>
          <a:p>
            <a:endParaRPr lang="pt-BR" sz="2200" dirty="0"/>
          </a:p>
          <a:p>
            <a:r>
              <a:rPr lang="pt-BR" sz="2200" b="1" dirty="0"/>
              <a:t>Desvantagens</a:t>
            </a:r>
          </a:p>
          <a:p>
            <a:r>
              <a:rPr lang="pt-BR" sz="2200" dirty="0"/>
              <a:t>1. O Q-learning pode levar tempo considerável para convergir para o Q-ótimo.</a:t>
            </a:r>
          </a:p>
          <a:p>
            <a:r>
              <a:rPr lang="pt-BR" sz="2200" dirty="0"/>
              <a:t>2. Dificuldade em lidar com recompensas esparsas (dificuldade em aprender uma política ótima).</a:t>
            </a:r>
          </a:p>
          <a:p>
            <a:r>
              <a:rPr lang="pt-BR" sz="2200" dirty="0"/>
              <a:t>3. Impossibilidade de lidar com estados e ações contínuas. </a:t>
            </a:r>
          </a:p>
          <a:p>
            <a:r>
              <a:rPr lang="pt-BR" sz="2200" dirty="0"/>
              <a:t>4. Dificuldade em lidar com problemas que possuem espaços de estados e ações muito grandes.</a:t>
            </a:r>
          </a:p>
          <a:p>
            <a:r>
              <a:rPr lang="pt-BR" sz="2200" dirty="0">
                <a:solidFill>
                  <a:srgbClr val="FF0000"/>
                </a:solidFill>
              </a:rPr>
              <a:t>    (maldição da dimensionalidade)</a:t>
            </a:r>
          </a:p>
          <a:p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9FC7F87-8191-5B1C-C1E6-4D4FDFB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5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Q-Learning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7C08E9-546B-503B-1236-37E7024F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682" y="3052809"/>
            <a:ext cx="3402846" cy="135960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33371D16-7393-BFD0-739D-D78CF950923A}"/>
              </a:ext>
            </a:extLst>
          </p:cNvPr>
          <p:cNvGrpSpPr/>
          <p:nvPr/>
        </p:nvGrpSpPr>
        <p:grpSpPr>
          <a:xfrm>
            <a:off x="511992" y="1641968"/>
            <a:ext cx="5653120" cy="3758168"/>
            <a:chOff x="475633" y="1046745"/>
            <a:chExt cx="5653120" cy="375816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BE6C7EA2-4BA7-D0FD-4B63-94978DAEB2C4}"/>
                </a:ext>
              </a:extLst>
            </p:cNvPr>
            <p:cNvGrpSpPr/>
            <p:nvPr/>
          </p:nvGrpSpPr>
          <p:grpSpPr>
            <a:xfrm>
              <a:off x="510137" y="1543927"/>
              <a:ext cx="5618616" cy="3260986"/>
              <a:chOff x="510137" y="1543927"/>
              <a:chExt cx="5618616" cy="3260986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8A91AC2-7F6F-287B-095F-3C0A479D6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138" y="1543927"/>
                <a:ext cx="5618615" cy="2251695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693F0C8E-0C28-A3AC-1305-4A49A02D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37" y="3947353"/>
                <a:ext cx="5329695" cy="857560"/>
              </a:xfrm>
              <a:prstGeom prst="rect">
                <a:avLst/>
              </a:prstGeom>
            </p:spPr>
          </p:pic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12B4C79-5E1C-E17A-5028-86A1920298A3}"/>
                </a:ext>
              </a:extLst>
            </p:cNvPr>
            <p:cNvSpPr txBox="1"/>
            <p:nvPr/>
          </p:nvSpPr>
          <p:spPr>
            <a:xfrm>
              <a:off x="475633" y="1046745"/>
              <a:ext cx="1827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err="1">
                  <a:solidFill>
                    <a:schemeClr val="accent1"/>
                  </a:solidFill>
                </a:rPr>
                <a:t>Environment</a:t>
              </a:r>
              <a:endParaRPr lang="pt-BR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E30932-022B-07D6-DACD-54D60E4C5884}"/>
              </a:ext>
            </a:extLst>
          </p:cNvPr>
          <p:cNvSpPr txBox="1"/>
          <p:nvPr/>
        </p:nvSpPr>
        <p:spPr>
          <a:xfrm>
            <a:off x="7988060" y="2591144"/>
            <a:ext cx="186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accent1"/>
                </a:solidFill>
              </a:rPr>
              <a:t>Discretização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9DE55-DD52-8A4A-5E59-6AF3E3CAEFB8}"/>
              </a:ext>
            </a:extLst>
          </p:cNvPr>
          <p:cNvSpPr/>
          <p:nvPr/>
        </p:nvSpPr>
        <p:spPr>
          <a:xfrm>
            <a:off x="6659592" y="3264997"/>
            <a:ext cx="871268" cy="815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29EB711-D672-0EB7-6ED3-363B4AF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gauharbains/LunarLander-v2">
            <a:extLst>
              <a:ext uri="{FF2B5EF4-FFF2-40B4-BE49-F238E27FC236}">
                <a16:creationId xmlns:a16="http://schemas.microsoft.com/office/drawing/2014/main" id="{73C1CAB2-E5B0-7071-6438-FE3261BC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48" y="12633"/>
            <a:ext cx="3110852" cy="20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4E0F7-9C9D-FAF3-6778-8CA78BCBE8BF}"/>
              </a:ext>
            </a:extLst>
          </p:cNvPr>
          <p:cNvSpPr txBox="1"/>
          <p:nvPr/>
        </p:nvSpPr>
        <p:spPr>
          <a:xfrm>
            <a:off x="1424538" y="193896"/>
            <a:ext cx="386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Deep</a:t>
            </a:r>
            <a:r>
              <a:rPr lang="pt-BR" sz="2800" b="1" dirty="0"/>
              <a:t> Q-Networks (DQN)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37AE14-6B7D-C1B0-CBAC-D976C65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62" y="1931401"/>
            <a:ext cx="4754928" cy="15753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B3C1D3-93C5-8290-CEE8-348AECD4B959}"/>
              </a:ext>
            </a:extLst>
          </p:cNvPr>
          <p:cNvSpPr txBox="1"/>
          <p:nvPr/>
        </p:nvSpPr>
        <p:spPr>
          <a:xfrm>
            <a:off x="287405" y="1423570"/>
            <a:ext cx="5403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b="1" dirty="0"/>
              <a:t>função Q</a:t>
            </a:r>
            <a:r>
              <a:rPr lang="pt-BR" sz="2000" dirty="0"/>
              <a:t> é aproximada por uma </a:t>
            </a:r>
            <a:r>
              <a:rPr lang="pt-BR" sz="2000" dirty="0" err="1"/>
              <a:t>deep</a:t>
            </a:r>
            <a:r>
              <a:rPr lang="pt-BR" sz="2000" dirty="0"/>
              <a:t> neural network, que recebe o estado como entrada e gera os valores Q para todas as ações possíveis.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93ABE-B7A1-F2DF-34FD-38CC6EF84FD6}"/>
              </a:ext>
            </a:extLst>
          </p:cNvPr>
          <p:cNvSpPr txBox="1"/>
          <p:nvPr/>
        </p:nvSpPr>
        <p:spPr>
          <a:xfrm>
            <a:off x="287405" y="3876594"/>
            <a:ext cx="11476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se treinar uma rede neural é necessário que as entradas sejam </a:t>
            </a:r>
            <a:r>
              <a:rPr lang="pt-BR" b="1" dirty="0"/>
              <a:t>i.i.d.</a:t>
            </a:r>
            <a:r>
              <a:rPr lang="pt-BR" dirty="0"/>
              <a:t> (</a:t>
            </a: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identically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A característica de modelos similares ao </a:t>
            </a:r>
            <a:r>
              <a:rPr lang="pt-BR" dirty="0" err="1"/>
              <a:t>LunarLander</a:t>
            </a:r>
            <a:r>
              <a:rPr lang="pt-BR" dirty="0"/>
              <a:t> é que se tem uma série temporal de </a:t>
            </a:r>
            <a:r>
              <a:rPr lang="pt-BR" b="1" dirty="0"/>
              <a:t>dados</a:t>
            </a:r>
            <a:r>
              <a:rPr lang="pt-BR" dirty="0"/>
              <a:t> que são praticamente os mesmos e altamente </a:t>
            </a:r>
            <a:r>
              <a:rPr lang="pt-BR" b="1" dirty="0"/>
              <a:t>correlacionados</a:t>
            </a:r>
            <a:r>
              <a:rPr lang="pt-BR" dirty="0"/>
              <a:t> a cada etapa, o que viola a suposição de i.i.d. </a:t>
            </a:r>
          </a:p>
          <a:p>
            <a:endParaRPr lang="pt-BR" dirty="0"/>
          </a:p>
          <a:p>
            <a:r>
              <a:rPr lang="pt-BR" dirty="0"/>
              <a:t>Para resolver isso, dois recursos são implementados para que se tenha experiências mais aleatórias e diversas:</a:t>
            </a:r>
          </a:p>
          <a:p>
            <a:r>
              <a:rPr lang="pt-BR" dirty="0"/>
              <a:t> 	</a:t>
            </a:r>
            <a:r>
              <a:rPr lang="pt-BR" b="1" dirty="0"/>
              <a:t>1. Replay Buffer</a:t>
            </a:r>
          </a:p>
          <a:p>
            <a:r>
              <a:rPr lang="pt-BR" b="1" dirty="0"/>
              <a:t> 	2. Target fixo, usando duas redes separadas.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216B466-185F-6AC5-0DB7-B67CCBCB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10DC-85D8-4DAC-B4AE-E68E1A40838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59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1491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Trabalho Final (2023.1) PUC-Rio/DI INF-2471  Aprendizado e Decisão Inteligente Professor  Alberto Sardinha  Alunos   Thomas Botelho    Laércio Lucchesi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Laercio Lucchesi</dc:creator>
  <cp:lastModifiedBy>Laercio Lucchesi</cp:lastModifiedBy>
  <cp:revision>1</cp:revision>
  <dcterms:created xsi:type="dcterms:W3CDTF">2023-05-30T11:43:13Z</dcterms:created>
  <dcterms:modified xsi:type="dcterms:W3CDTF">2023-06-06T23:54:00Z</dcterms:modified>
</cp:coreProperties>
</file>