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8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5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840" y="9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do with design </a:t>
            </a:r>
            <a:r>
              <a:rPr lang="pl-PL" dirty="0" err="1"/>
              <a:t>patterns</a:t>
            </a:r>
            <a:r>
              <a:rPr lang="pl-PL" dirty="0"/>
              <a:t> in </a:t>
            </a:r>
            <a:r>
              <a:rPr lang="pl-PL" dirty="0" err="1"/>
              <a:t>java</a:t>
            </a:r>
            <a:r>
              <a:rPr lang="pl-PL" dirty="0"/>
              <a:t> 8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Oct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33" y="1614483"/>
            <a:ext cx="4131747" cy="232410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0" y="1123898"/>
            <a:ext cx="5876052" cy="330527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6" y="1233487"/>
            <a:ext cx="4762500" cy="3086100"/>
          </a:xfrm>
        </p:spPr>
      </p:pic>
    </p:spTree>
    <p:extLst>
      <p:ext uri="{BB962C8B-B14F-4D97-AF65-F5344CB8AC3E}">
        <p14:creationId xmlns:p14="http://schemas.microsoft.com/office/powerpoint/2010/main" val="344734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1566862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553</TotalTime>
  <Words>140</Words>
  <Application>Microsoft Office PowerPoint</Application>
  <PresentationFormat>Pokaz na ekranie (16:9)</PresentationFormat>
  <Paragraphs>75</Paragraphs>
  <Slides>18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  <vt:lpstr>Prezentacja programu PowerPoint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16</cp:revision>
  <dcterms:created xsi:type="dcterms:W3CDTF">2017-03-26T17:12:52Z</dcterms:created>
  <dcterms:modified xsi:type="dcterms:W3CDTF">2017-04-04T21:12:07Z</dcterms:modified>
</cp:coreProperties>
</file>