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1713" autoAdjust="0"/>
  </p:normalViewPr>
  <p:slideViewPr>
    <p:cSldViewPr snapToGrid="0" snapToObjects="1" showGuides="1">
      <p:cViewPr>
        <p:scale>
          <a:sx n="110" d="100"/>
          <a:sy n="110" d="100"/>
        </p:scale>
        <p:origin x="1290" y="34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9:17:00.71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</a:t>
            </a:r>
            <a:endParaRPr lang="pl-P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March 2014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3" y="1614483"/>
            <a:ext cx="4131747" cy="232410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0" y="1123898"/>
            <a:ext cx="5876052" cy="33052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Simplest One - Iterator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47" y="1738298"/>
            <a:ext cx="3691519" cy="20764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99</TotalTime>
  <Words>117</Words>
  <Application>Microsoft Office PowerPoint</Application>
  <PresentationFormat>Pokaz na ekranie (16:9)</PresentationFormat>
  <Paragraphs>66</Paragraphs>
  <Slides>15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The Simplest One - 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5</cp:revision>
  <dcterms:created xsi:type="dcterms:W3CDTF">2017-03-26T17:12:52Z</dcterms:created>
  <dcterms:modified xsi:type="dcterms:W3CDTF">2017-03-26T18:52:19Z</dcterms:modified>
</cp:coreProperties>
</file>