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82" r:id="rId5"/>
    <p:sldId id="290" r:id="rId6"/>
    <p:sldId id="294" r:id="rId7"/>
    <p:sldId id="293" r:id="rId8"/>
    <p:sldId id="258" r:id="rId9"/>
    <p:sldId id="259" r:id="rId10"/>
    <p:sldId id="260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5" r:id="rId22"/>
    <p:sldId id="286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840" y="9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1" i="0" dirty="0" err="1"/>
            <a:t>Behavioral</a:t>
          </a:r>
          <a:endParaRPr lang="en-GB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i="0" kern="1200" dirty="0" err="1"/>
            <a:t>Behavioral</a:t>
          </a:r>
          <a:endParaRPr lang="en-GB" sz="250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do with design </a:t>
            </a:r>
            <a:r>
              <a:rPr lang="pl-PL" dirty="0" err="1"/>
              <a:t>patterns</a:t>
            </a:r>
            <a:r>
              <a:rPr lang="pl-PL" dirty="0"/>
              <a:t> in </a:t>
            </a:r>
            <a:r>
              <a:rPr lang="pl-PL" dirty="0" err="1"/>
              <a:t>java</a:t>
            </a:r>
            <a:r>
              <a:rPr lang="pl-PL" dirty="0"/>
              <a:t> 8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Three </a:t>
            </a:r>
            <a:r>
              <a:rPr lang="pl-PL" dirty="0" err="1"/>
              <a:t>categories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Encapsulate</a:t>
            </a:r>
            <a:r>
              <a:rPr lang="pl-PL" dirty="0"/>
              <a:t> </a:t>
            </a:r>
            <a:r>
              <a:rPr lang="pl-PL" dirty="0" err="1"/>
              <a:t>reference</a:t>
            </a:r>
            <a:r>
              <a:rPr lang="pl-PL" dirty="0"/>
              <a:t>,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parameters</a:t>
            </a:r>
            <a:r>
              <a:rPr lang="pl-PL" dirty="0"/>
              <a:t> 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for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/>
              <a:t>invocation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der112/FunctionalPatter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103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371608"/>
            <a:ext cx="4995302" cy="280985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64" y="1724020"/>
            <a:ext cx="3742285" cy="2105035"/>
          </a:xfrm>
        </p:spPr>
      </p:pic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3" y="1790315"/>
            <a:ext cx="3506568" cy="1972444"/>
          </a:xfrm>
        </p:spPr>
      </p:pic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2" y="1307274"/>
            <a:ext cx="5224048" cy="2938528"/>
          </a:xfrm>
        </p:spPr>
      </p:pic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http://blog.cleancoder.com/uncle-bob/2014/11/24/FPvsOO.html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l-PL" dirty="0"/>
          </a:p>
          <a:p>
            <a:endParaRPr lang="en-GB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42" y="1092381"/>
            <a:ext cx="4977516" cy="29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33825" y="0"/>
            <a:ext cx="4953436" cy="5143500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br>
              <a:rPr lang="pl-PL" dirty="0"/>
            </a:br>
            <a:br>
              <a:rPr lang="pl-PL" dirty="0"/>
            </a:br>
            <a:r>
              <a:rPr lang="pl-PL" sz="1600" dirty="0">
                <a:hlinkClick r:id="rId3"/>
              </a:rPr>
              <a:t>https://github.com/kinder112/FunctionalPatterns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8 </a:t>
            </a:r>
            <a:r>
              <a:rPr lang="pl-PL" dirty="0" err="1"/>
              <a:t>Crash</a:t>
            </a:r>
            <a:r>
              <a:rPr lang="pl-PL" dirty="0"/>
              <a:t> Course - @</a:t>
            </a:r>
            <a:r>
              <a:rPr lang="pl-PL" dirty="0" err="1"/>
              <a:t>FunctionalInterface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err="1"/>
              <a:t>Interfaces</a:t>
            </a:r>
            <a:r>
              <a:rPr lang="pl-PL" dirty="0"/>
              <a:t> with one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(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default</a:t>
            </a:r>
            <a:r>
              <a:rPr lang="pl-PL" dirty="0"/>
              <a:t> and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)</a:t>
            </a:r>
          </a:p>
          <a:p>
            <a:r>
              <a:rPr lang="pl-PL" dirty="0" err="1"/>
              <a:t>Lambdas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as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method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7" y="2872536"/>
            <a:ext cx="4252896" cy="17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8 </a:t>
            </a:r>
            <a:r>
              <a:rPr lang="pl-PL" dirty="0" err="1"/>
              <a:t>Crash</a:t>
            </a:r>
            <a:r>
              <a:rPr lang="pl-PL" dirty="0"/>
              <a:t> Course - </a:t>
            </a:r>
            <a:r>
              <a:rPr lang="pl-PL" dirty="0" err="1"/>
              <a:t>Lambdas</a:t>
            </a:r>
            <a:endParaRPr lang="en-GB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7338" y="1252071"/>
            <a:ext cx="8593137" cy="3048932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8 </a:t>
            </a:r>
            <a:r>
              <a:rPr lang="pl-PL" dirty="0" err="1"/>
              <a:t>Crash</a:t>
            </a:r>
            <a:r>
              <a:rPr lang="pl-PL" dirty="0"/>
              <a:t> Course – Method </a:t>
            </a:r>
            <a:r>
              <a:rPr lang="pl-PL" dirty="0" err="1"/>
              <a:t>References</a:t>
            </a:r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" y="862757"/>
            <a:ext cx="6040754" cy="35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2639</TotalTime>
  <Words>234</Words>
  <Application>Microsoft Office PowerPoint</Application>
  <PresentationFormat>Pokaz na ekranie (16:9)</PresentationFormat>
  <Paragraphs>90</Paragraphs>
  <Slides>21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Java 8 Crash Course - @FunctionalInterface</vt:lpstr>
      <vt:lpstr>Java 8 Crash Course - Lambdas</vt:lpstr>
      <vt:lpstr>Java 8 Crash Course – Method References</vt:lpstr>
      <vt:lpstr>Prezentacja programu PowerPoint</vt:lpstr>
      <vt:lpstr>Prezentacja programu PowerPoint</vt:lpstr>
      <vt:lpstr>Prezentacja programu PowerPoint</vt:lpstr>
      <vt:lpstr>Prezentacja programu PowerPoint</vt:lpstr>
      <vt:lpstr>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  <vt:lpstr>http://blog.cleancoder.com/uncle-bob/2014/11/24/FPvsOO.html</vt:lpstr>
      <vt:lpstr>Thank You  https://github.com/kinder112/FunctionalPatterns    Design Patterns (GOF) and their functional counterparts   Paweł Beder  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37</cp:revision>
  <dcterms:created xsi:type="dcterms:W3CDTF">2017-03-26T17:12:52Z</dcterms:created>
  <dcterms:modified xsi:type="dcterms:W3CDTF">2017-04-10T22:06:12Z</dcterms:modified>
</cp:coreProperties>
</file>