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82" r:id="rId5"/>
    <p:sldId id="258" r:id="rId6"/>
    <p:sldId id="259" r:id="rId7"/>
    <p:sldId id="260" r:id="rId8"/>
    <p:sldId id="26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1713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840" y="9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1" i="0" dirty="0" err="1"/>
            <a:t>Behavioral</a:t>
          </a:r>
          <a:endParaRPr lang="en-GB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i="0" kern="1200" dirty="0" err="1"/>
            <a:t>Behavioral</a:t>
          </a:r>
          <a:endParaRPr lang="en-GB" sz="250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Oct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Functional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March 2014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friendly</a:t>
            </a:r>
            <a:r>
              <a:rPr lang="pl-PL" dirty="0"/>
              <a:t> </a:t>
            </a:r>
          </a:p>
          <a:p>
            <a:r>
              <a:rPr lang="pl-PL" dirty="0"/>
              <a:t>Java </a:t>
            </a:r>
            <a:r>
              <a:rPr lang="pl-PL" dirty="0" err="1"/>
              <a:t>based</a:t>
            </a:r>
            <a:endParaRPr lang="pl-PL" dirty="0"/>
          </a:p>
          <a:p>
            <a:r>
              <a:rPr lang="pl-PL" dirty="0" err="1"/>
              <a:t>Updated</a:t>
            </a:r>
            <a:r>
              <a:rPr lang="pl-PL" dirty="0"/>
              <a:t> to java8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47" y="1738298"/>
            <a:ext cx="3691519" cy="20764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33" y="1614483"/>
            <a:ext cx="4131747" cy="232410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0" y="1123898"/>
            <a:ext cx="5876052" cy="33052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76" y="342900"/>
            <a:ext cx="3433448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103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Simplest One - Iterator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406</TotalTime>
  <Words>131</Words>
  <Application>Microsoft Office PowerPoint</Application>
  <PresentationFormat>Pokaz na ekranie (16:9)</PresentationFormat>
  <Paragraphs>71</Paragraphs>
  <Slides>16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The Simplest One - 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Pawel Beder</cp:lastModifiedBy>
  <cp:revision>10</cp:revision>
  <dcterms:created xsi:type="dcterms:W3CDTF">2017-03-26T17:12:52Z</dcterms:created>
  <dcterms:modified xsi:type="dcterms:W3CDTF">2017-04-02T21:21:43Z</dcterms:modified>
</cp:coreProperties>
</file>