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Oct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2014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One - Iterator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47" y="1738298"/>
            <a:ext cx="3691519" cy="20764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105</TotalTime>
  <Words>117</Words>
  <Application>Microsoft Office PowerPoint</Application>
  <PresentationFormat>Pokaz na ekranie (16:9)</PresentationFormat>
  <Paragraphs>66</Paragraphs>
  <Slides>15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The Simplest One - 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7</cp:revision>
  <dcterms:created xsi:type="dcterms:W3CDTF">2017-03-26T17:12:52Z</dcterms:created>
  <dcterms:modified xsi:type="dcterms:W3CDTF">2017-04-02T14:40:07Z</dcterms:modified>
</cp:coreProperties>
</file>