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82" r:id="rId5"/>
    <p:sldId id="258" r:id="rId6"/>
    <p:sldId id="259" r:id="rId7"/>
    <p:sldId id="260" r:id="rId8"/>
    <p:sldId id="261" r:id="rId9"/>
    <p:sldId id="283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5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 Beder" initials="PB" lastIdx="1" clrIdx="0">
    <p:extLst>
      <p:ext uri="{19B8F6BF-5375-455C-9EA6-DF929625EA0E}">
        <p15:presenceInfo xmlns:p15="http://schemas.microsoft.com/office/powerpoint/2012/main" userId="41f4cafb46eb5d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098"/>
    <a:srgbClr val="124F96"/>
    <a:srgbClr val="3D649B"/>
    <a:srgbClr val="216BBC"/>
    <a:srgbClr val="1C64B2"/>
    <a:srgbClr val="15559F"/>
    <a:srgbClr val="84A2CD"/>
    <a:srgbClr val="1E69B9"/>
    <a:srgbClr val="5988C3"/>
    <a:srgbClr val="1A6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81713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426" y="102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6CFEC-6C19-4BCD-B895-C7C6D37EE54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F303C3B-8344-4773-AE0A-85A6E34229D5}">
      <dgm:prSet phldrT="[Tekst]"/>
      <dgm:spPr/>
      <dgm:t>
        <a:bodyPr/>
        <a:lstStyle/>
        <a:p>
          <a:r>
            <a:rPr lang="en-GB" noProof="0" dirty="0"/>
            <a:t>GOF</a:t>
          </a:r>
        </a:p>
      </dgm:t>
    </dgm:pt>
    <dgm:pt modelId="{90B15AD2-AA49-4B07-9A1A-AEFA8C212542}" type="parTrans" cxnId="{9EF41B38-D139-405D-8E71-ECFF70784CE6}">
      <dgm:prSet/>
      <dgm:spPr/>
      <dgm:t>
        <a:bodyPr/>
        <a:lstStyle/>
        <a:p>
          <a:endParaRPr lang="pl-PL"/>
        </a:p>
      </dgm:t>
    </dgm:pt>
    <dgm:pt modelId="{73D1EB89-DCF4-4498-8DAE-C511708CCE21}" type="sibTrans" cxnId="{9EF41B38-D139-405D-8E71-ECFF70784CE6}">
      <dgm:prSet/>
      <dgm:spPr/>
      <dgm:t>
        <a:bodyPr/>
        <a:lstStyle/>
        <a:p>
          <a:endParaRPr lang="pl-PL"/>
        </a:p>
      </dgm:t>
    </dgm:pt>
    <dgm:pt modelId="{2B8950AE-0DFF-40E8-9A19-A0D824A9748B}">
      <dgm:prSet phldrT="[Tekst]"/>
      <dgm:spPr/>
      <dgm:t>
        <a:bodyPr/>
        <a:lstStyle/>
        <a:p>
          <a:r>
            <a:rPr lang="en-GB" noProof="0" dirty="0"/>
            <a:t>Creational</a:t>
          </a:r>
        </a:p>
      </dgm:t>
    </dgm:pt>
    <dgm:pt modelId="{CD32CA4A-0D89-4AFB-A59C-FB580901D1EA}" type="parTrans" cxnId="{A01E100B-D4B3-4019-BE75-47E65D678A1A}">
      <dgm:prSet/>
      <dgm:spPr/>
      <dgm:t>
        <a:bodyPr/>
        <a:lstStyle/>
        <a:p>
          <a:endParaRPr lang="pl-PL"/>
        </a:p>
      </dgm:t>
    </dgm:pt>
    <dgm:pt modelId="{A941CA52-7405-4E08-9E21-CFCD604BF350}" type="sibTrans" cxnId="{A01E100B-D4B3-4019-BE75-47E65D678A1A}">
      <dgm:prSet/>
      <dgm:spPr/>
      <dgm:t>
        <a:bodyPr/>
        <a:lstStyle/>
        <a:p>
          <a:endParaRPr lang="en-GB" noProof="0" dirty="0"/>
        </a:p>
      </dgm:t>
    </dgm:pt>
    <dgm:pt modelId="{A79D5939-9A20-4DE7-BD59-3E4205D065A9}">
      <dgm:prSet phldrT="[Tekst]"/>
      <dgm:spPr/>
      <dgm:t>
        <a:bodyPr/>
        <a:lstStyle/>
        <a:p>
          <a:r>
            <a:rPr lang="en-GB" noProof="0" dirty="0"/>
            <a:t>Structural</a:t>
          </a:r>
        </a:p>
      </dgm:t>
    </dgm:pt>
    <dgm:pt modelId="{7C1CB464-0D13-425A-960A-377820E2887B}" type="parTrans" cxnId="{EC091288-F4E5-4239-B1D8-6050375C021B}">
      <dgm:prSet/>
      <dgm:spPr/>
      <dgm:t>
        <a:bodyPr/>
        <a:lstStyle/>
        <a:p>
          <a:endParaRPr lang="pl-PL"/>
        </a:p>
      </dgm:t>
    </dgm:pt>
    <dgm:pt modelId="{CEEF4727-A034-40D7-A122-2BA3A549BAA1}" type="sibTrans" cxnId="{EC091288-F4E5-4239-B1D8-6050375C021B}">
      <dgm:prSet/>
      <dgm:spPr/>
      <dgm:t>
        <a:bodyPr/>
        <a:lstStyle/>
        <a:p>
          <a:endParaRPr lang="en-GB" noProof="0" dirty="0"/>
        </a:p>
      </dgm:t>
    </dgm:pt>
    <dgm:pt modelId="{156339D9-E101-4AA3-81A8-2EA36DB085BB}">
      <dgm:prSet phldrT="[Tekst]"/>
      <dgm:spPr/>
      <dgm:t>
        <a:bodyPr/>
        <a:lstStyle/>
        <a:p>
          <a:r>
            <a:rPr lang="en-GB" noProof="0" dirty="0"/>
            <a:t>Behavioural</a:t>
          </a:r>
        </a:p>
      </dgm:t>
    </dgm:pt>
    <dgm:pt modelId="{54599BC3-3F4B-4B82-944A-AEED17F394F4}" type="parTrans" cxnId="{37526ED9-0A0B-462C-8772-71AF04C4B669}">
      <dgm:prSet/>
      <dgm:spPr/>
      <dgm:t>
        <a:bodyPr/>
        <a:lstStyle/>
        <a:p>
          <a:endParaRPr lang="pl-PL"/>
        </a:p>
      </dgm:t>
    </dgm:pt>
    <dgm:pt modelId="{1D9413E4-908F-4901-814D-534FD994B5D8}" type="sibTrans" cxnId="{37526ED9-0A0B-462C-8772-71AF04C4B669}">
      <dgm:prSet/>
      <dgm:spPr/>
      <dgm:t>
        <a:bodyPr/>
        <a:lstStyle/>
        <a:p>
          <a:endParaRPr lang="en-GB" noProof="0" dirty="0"/>
        </a:p>
      </dgm:t>
    </dgm:pt>
    <dgm:pt modelId="{13D3407C-627E-4640-BE74-9E207607ECBB}" type="pres">
      <dgm:prSet presAssocID="{6FB6CFEC-6C19-4BCD-B895-C7C6D37EE54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AC3E447-7974-4935-A9D0-B862DA9568E2}" type="pres">
      <dgm:prSet presAssocID="{CF303C3B-8344-4773-AE0A-85A6E34229D5}" presName="centerShape" presStyleLbl="node0" presStyleIdx="0" presStyleCnt="1"/>
      <dgm:spPr/>
    </dgm:pt>
    <dgm:pt modelId="{4F4217DA-4D08-45D1-B4B1-2FE31CB5959A}" type="pres">
      <dgm:prSet presAssocID="{2B8950AE-0DFF-40E8-9A19-A0D824A9748B}" presName="node" presStyleLbl="node1" presStyleIdx="0" presStyleCnt="3">
        <dgm:presLayoutVars>
          <dgm:bulletEnabled val="1"/>
        </dgm:presLayoutVars>
      </dgm:prSet>
      <dgm:spPr/>
    </dgm:pt>
    <dgm:pt modelId="{95D026CF-8566-4A25-926C-317F0EC4973F}" type="pres">
      <dgm:prSet presAssocID="{2B8950AE-0DFF-40E8-9A19-A0D824A9748B}" presName="dummy" presStyleCnt="0"/>
      <dgm:spPr/>
    </dgm:pt>
    <dgm:pt modelId="{FCE1C5B1-C82C-4D9E-A658-CF4028522127}" type="pres">
      <dgm:prSet presAssocID="{A941CA52-7405-4E08-9E21-CFCD604BF350}" presName="sibTrans" presStyleLbl="sibTrans2D1" presStyleIdx="0" presStyleCnt="3"/>
      <dgm:spPr/>
    </dgm:pt>
    <dgm:pt modelId="{9F466BF2-E456-4C78-9116-E058B93055E4}" type="pres">
      <dgm:prSet presAssocID="{A79D5939-9A20-4DE7-BD59-3E4205D065A9}" presName="node" presStyleLbl="node1" presStyleIdx="1" presStyleCnt="3">
        <dgm:presLayoutVars>
          <dgm:bulletEnabled val="1"/>
        </dgm:presLayoutVars>
      </dgm:prSet>
      <dgm:spPr/>
    </dgm:pt>
    <dgm:pt modelId="{397D2AAE-750A-445A-B268-DC07FA3F052F}" type="pres">
      <dgm:prSet presAssocID="{A79D5939-9A20-4DE7-BD59-3E4205D065A9}" presName="dummy" presStyleCnt="0"/>
      <dgm:spPr/>
    </dgm:pt>
    <dgm:pt modelId="{A1E0D250-50AB-4A49-908B-3F91B8F0344D}" type="pres">
      <dgm:prSet presAssocID="{CEEF4727-A034-40D7-A122-2BA3A549BAA1}" presName="sibTrans" presStyleLbl="sibTrans2D1" presStyleIdx="1" presStyleCnt="3"/>
      <dgm:spPr/>
    </dgm:pt>
    <dgm:pt modelId="{127C6920-15E1-4023-8748-95C7C2F2A9F2}" type="pres">
      <dgm:prSet presAssocID="{156339D9-E101-4AA3-81A8-2EA36DB085BB}" presName="node" presStyleLbl="node1" presStyleIdx="2" presStyleCnt="3">
        <dgm:presLayoutVars>
          <dgm:bulletEnabled val="1"/>
        </dgm:presLayoutVars>
      </dgm:prSet>
      <dgm:spPr/>
    </dgm:pt>
    <dgm:pt modelId="{5CE41886-0492-4856-A89C-EC1566580E3C}" type="pres">
      <dgm:prSet presAssocID="{156339D9-E101-4AA3-81A8-2EA36DB085BB}" presName="dummy" presStyleCnt="0"/>
      <dgm:spPr/>
    </dgm:pt>
    <dgm:pt modelId="{B8667690-9F14-4D60-8270-B3F791C09185}" type="pres">
      <dgm:prSet presAssocID="{1D9413E4-908F-4901-814D-534FD994B5D8}" presName="sibTrans" presStyleLbl="sibTrans2D1" presStyleIdx="2" presStyleCnt="3"/>
      <dgm:spPr/>
    </dgm:pt>
  </dgm:ptLst>
  <dgm:cxnLst>
    <dgm:cxn modelId="{7DA74403-42AD-4564-89D7-F30214103994}" type="presOf" srcId="{1D9413E4-908F-4901-814D-534FD994B5D8}" destId="{B8667690-9F14-4D60-8270-B3F791C09185}" srcOrd="0" destOrd="0" presId="urn:microsoft.com/office/officeart/2005/8/layout/radial6"/>
    <dgm:cxn modelId="{A01E100B-D4B3-4019-BE75-47E65D678A1A}" srcId="{CF303C3B-8344-4773-AE0A-85A6E34229D5}" destId="{2B8950AE-0DFF-40E8-9A19-A0D824A9748B}" srcOrd="0" destOrd="0" parTransId="{CD32CA4A-0D89-4AFB-A59C-FB580901D1EA}" sibTransId="{A941CA52-7405-4E08-9E21-CFCD604BF350}"/>
    <dgm:cxn modelId="{9EF41B38-D139-405D-8E71-ECFF70784CE6}" srcId="{6FB6CFEC-6C19-4BCD-B895-C7C6D37EE542}" destId="{CF303C3B-8344-4773-AE0A-85A6E34229D5}" srcOrd="0" destOrd="0" parTransId="{90B15AD2-AA49-4B07-9A1A-AEFA8C212542}" sibTransId="{73D1EB89-DCF4-4498-8DAE-C511708CCE21}"/>
    <dgm:cxn modelId="{359BDB5F-750D-454C-A773-E42550578C77}" type="presOf" srcId="{CF303C3B-8344-4773-AE0A-85A6E34229D5}" destId="{AAC3E447-7974-4935-A9D0-B862DA9568E2}" srcOrd="0" destOrd="0" presId="urn:microsoft.com/office/officeart/2005/8/layout/radial6"/>
    <dgm:cxn modelId="{035F8869-CEE7-4B9F-9DB9-F4DD5B6C1906}" type="presOf" srcId="{2B8950AE-0DFF-40E8-9A19-A0D824A9748B}" destId="{4F4217DA-4D08-45D1-B4B1-2FE31CB5959A}" srcOrd="0" destOrd="0" presId="urn:microsoft.com/office/officeart/2005/8/layout/radial6"/>
    <dgm:cxn modelId="{7547AC76-FED5-41C8-88AD-9463DADDFC72}" type="presOf" srcId="{6FB6CFEC-6C19-4BCD-B895-C7C6D37EE542}" destId="{13D3407C-627E-4640-BE74-9E207607ECBB}" srcOrd="0" destOrd="0" presId="urn:microsoft.com/office/officeart/2005/8/layout/radial6"/>
    <dgm:cxn modelId="{EC091288-F4E5-4239-B1D8-6050375C021B}" srcId="{CF303C3B-8344-4773-AE0A-85A6E34229D5}" destId="{A79D5939-9A20-4DE7-BD59-3E4205D065A9}" srcOrd="1" destOrd="0" parTransId="{7C1CB464-0D13-425A-960A-377820E2887B}" sibTransId="{CEEF4727-A034-40D7-A122-2BA3A549BAA1}"/>
    <dgm:cxn modelId="{ED31E989-2FCB-4CE6-A64B-5A00C38F4B7F}" type="presOf" srcId="{156339D9-E101-4AA3-81A8-2EA36DB085BB}" destId="{127C6920-15E1-4023-8748-95C7C2F2A9F2}" srcOrd="0" destOrd="0" presId="urn:microsoft.com/office/officeart/2005/8/layout/radial6"/>
    <dgm:cxn modelId="{D7DBD6BD-41CE-42BF-A646-3FB9FFF324E6}" type="presOf" srcId="{A941CA52-7405-4E08-9E21-CFCD604BF350}" destId="{FCE1C5B1-C82C-4D9E-A658-CF4028522127}" srcOrd="0" destOrd="0" presId="urn:microsoft.com/office/officeart/2005/8/layout/radial6"/>
    <dgm:cxn modelId="{69B66DC3-CAF0-432F-A302-E2B438F629F4}" type="presOf" srcId="{A79D5939-9A20-4DE7-BD59-3E4205D065A9}" destId="{9F466BF2-E456-4C78-9116-E058B93055E4}" srcOrd="0" destOrd="0" presId="urn:microsoft.com/office/officeart/2005/8/layout/radial6"/>
    <dgm:cxn modelId="{37526ED9-0A0B-462C-8772-71AF04C4B669}" srcId="{CF303C3B-8344-4773-AE0A-85A6E34229D5}" destId="{156339D9-E101-4AA3-81A8-2EA36DB085BB}" srcOrd="2" destOrd="0" parTransId="{54599BC3-3F4B-4B82-944A-AEED17F394F4}" sibTransId="{1D9413E4-908F-4901-814D-534FD994B5D8}"/>
    <dgm:cxn modelId="{12ED5AFE-D949-4165-8BE3-8FDFFC22A5ED}" type="presOf" srcId="{CEEF4727-A034-40D7-A122-2BA3A549BAA1}" destId="{A1E0D250-50AB-4A49-908B-3F91B8F0344D}" srcOrd="0" destOrd="0" presId="urn:microsoft.com/office/officeart/2005/8/layout/radial6"/>
    <dgm:cxn modelId="{9FDCB54D-C425-461F-8282-A7FA54EB0FDA}" type="presParOf" srcId="{13D3407C-627E-4640-BE74-9E207607ECBB}" destId="{AAC3E447-7974-4935-A9D0-B862DA9568E2}" srcOrd="0" destOrd="0" presId="urn:microsoft.com/office/officeart/2005/8/layout/radial6"/>
    <dgm:cxn modelId="{DB78AF4F-0AE4-45AD-ADAF-84A6FC18C841}" type="presParOf" srcId="{13D3407C-627E-4640-BE74-9E207607ECBB}" destId="{4F4217DA-4D08-45D1-B4B1-2FE31CB5959A}" srcOrd="1" destOrd="0" presId="urn:microsoft.com/office/officeart/2005/8/layout/radial6"/>
    <dgm:cxn modelId="{43993C39-5776-4BA8-A166-1252E74D060F}" type="presParOf" srcId="{13D3407C-627E-4640-BE74-9E207607ECBB}" destId="{95D026CF-8566-4A25-926C-317F0EC4973F}" srcOrd="2" destOrd="0" presId="urn:microsoft.com/office/officeart/2005/8/layout/radial6"/>
    <dgm:cxn modelId="{5E2B03C9-CADF-4A62-9213-939F5830DC5D}" type="presParOf" srcId="{13D3407C-627E-4640-BE74-9E207607ECBB}" destId="{FCE1C5B1-C82C-4D9E-A658-CF4028522127}" srcOrd="3" destOrd="0" presId="urn:microsoft.com/office/officeart/2005/8/layout/radial6"/>
    <dgm:cxn modelId="{9C7A5AD1-8198-4A9D-9525-C0D95891A501}" type="presParOf" srcId="{13D3407C-627E-4640-BE74-9E207607ECBB}" destId="{9F466BF2-E456-4C78-9116-E058B93055E4}" srcOrd="4" destOrd="0" presId="urn:microsoft.com/office/officeart/2005/8/layout/radial6"/>
    <dgm:cxn modelId="{13375908-90F4-4725-8836-1699931566E1}" type="presParOf" srcId="{13D3407C-627E-4640-BE74-9E207607ECBB}" destId="{397D2AAE-750A-445A-B268-DC07FA3F052F}" srcOrd="5" destOrd="0" presId="urn:microsoft.com/office/officeart/2005/8/layout/radial6"/>
    <dgm:cxn modelId="{A484A682-3A66-4ADA-BFD6-502D4072C46C}" type="presParOf" srcId="{13D3407C-627E-4640-BE74-9E207607ECBB}" destId="{A1E0D250-50AB-4A49-908B-3F91B8F0344D}" srcOrd="6" destOrd="0" presId="urn:microsoft.com/office/officeart/2005/8/layout/radial6"/>
    <dgm:cxn modelId="{EC4A0C09-745C-4C68-BAC8-5F1926596D4F}" type="presParOf" srcId="{13D3407C-627E-4640-BE74-9E207607ECBB}" destId="{127C6920-15E1-4023-8748-95C7C2F2A9F2}" srcOrd="7" destOrd="0" presId="urn:microsoft.com/office/officeart/2005/8/layout/radial6"/>
    <dgm:cxn modelId="{0730CAE5-0084-4A7F-8023-E812FF42C519}" type="presParOf" srcId="{13D3407C-627E-4640-BE74-9E207607ECBB}" destId="{5CE41886-0492-4856-A89C-EC1566580E3C}" srcOrd="8" destOrd="0" presId="urn:microsoft.com/office/officeart/2005/8/layout/radial6"/>
    <dgm:cxn modelId="{2A99959B-F31E-427C-8371-6730EE2A0838}" type="presParOf" srcId="{13D3407C-627E-4640-BE74-9E207607ECBB}" destId="{B8667690-9F14-4D60-8270-B3F791C09185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en-GB" noProof="0" dirty="0"/>
            <a:t>Creational</a:t>
          </a:r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BD0D22FB-D775-4BB7-B43A-2CBEF5E41A05}">
      <dgm:prSet phldrT="[Tekst]"/>
      <dgm:spPr/>
      <dgm:t>
        <a:bodyPr/>
        <a:lstStyle/>
        <a:p>
          <a:r>
            <a:rPr lang="pl-PL" dirty="0" err="1"/>
            <a:t>Factory</a:t>
          </a:r>
          <a:endParaRPr lang="pl-PL" dirty="0"/>
        </a:p>
      </dgm:t>
    </dgm:pt>
    <dgm:pt modelId="{EAD06637-93FE-4496-9FE8-FCF1AC78BE9A}" type="sibTrans" cxnId="{114B0D19-FC3C-48C0-9A4C-D4270CA151E6}">
      <dgm:prSet/>
      <dgm:spPr/>
      <dgm:t>
        <a:bodyPr/>
        <a:lstStyle/>
        <a:p>
          <a:endParaRPr lang="pl-PL"/>
        </a:p>
      </dgm:t>
    </dgm:pt>
    <dgm:pt modelId="{CF2D2A8C-0B3D-481B-B038-4A7D016F65DC}" type="parTrans" cxnId="{114B0D19-FC3C-48C0-9A4C-D4270CA151E6}">
      <dgm:prSet/>
      <dgm:spPr/>
      <dgm:t>
        <a:bodyPr/>
        <a:lstStyle/>
        <a:p>
          <a:endParaRPr lang="pl-PL"/>
        </a:p>
      </dgm:t>
    </dgm:pt>
    <dgm:pt modelId="{E7B3A284-7B45-490B-B1C4-896804C47913}">
      <dgm:prSet phldrT="[Tekst]"/>
      <dgm:spPr/>
      <dgm:t>
        <a:bodyPr/>
        <a:lstStyle/>
        <a:p>
          <a:r>
            <a:rPr lang="pl-PL" dirty="0" err="1"/>
            <a:t>Abstract</a:t>
          </a:r>
          <a:r>
            <a:rPr lang="pl-PL" dirty="0"/>
            <a:t> </a:t>
          </a:r>
          <a:r>
            <a:rPr lang="pl-PL" dirty="0" err="1"/>
            <a:t>Factory</a:t>
          </a:r>
          <a:endParaRPr lang="pl-PL" dirty="0"/>
        </a:p>
      </dgm:t>
    </dgm:pt>
    <dgm:pt modelId="{8B31910E-904F-42AE-8857-147F317623EC}" type="sibTrans" cxnId="{86A1A9F3-A0CA-4E4F-AFB3-2885B874F6C4}">
      <dgm:prSet/>
      <dgm:spPr/>
      <dgm:t>
        <a:bodyPr/>
        <a:lstStyle/>
        <a:p>
          <a:endParaRPr lang="pl-PL"/>
        </a:p>
      </dgm:t>
    </dgm:pt>
    <dgm:pt modelId="{8E50EF29-3766-41B8-8EED-F774DA09E0E1}" type="parTrans" cxnId="{86A1A9F3-A0CA-4E4F-AFB3-2885B874F6C4}">
      <dgm:prSet/>
      <dgm:spPr/>
      <dgm:t>
        <a:bodyPr/>
        <a:lstStyle/>
        <a:p>
          <a:endParaRPr lang="pl-PL"/>
        </a:p>
      </dgm:t>
    </dgm:pt>
    <dgm:pt modelId="{01DFB58C-A264-4BCB-8584-D68B7E2B3E68}">
      <dgm:prSet phldrT="[Tekst]"/>
      <dgm:spPr/>
      <dgm:t>
        <a:bodyPr/>
        <a:lstStyle/>
        <a:p>
          <a:r>
            <a:rPr lang="pl-PL" dirty="0"/>
            <a:t>Builder</a:t>
          </a:r>
        </a:p>
      </dgm:t>
    </dgm:pt>
    <dgm:pt modelId="{508DBA1C-72AB-4389-9D59-DC520852B6E9}" type="parTrans" cxnId="{D7B2F021-333A-4DC5-8AAE-CC880966220E}">
      <dgm:prSet/>
      <dgm:spPr/>
      <dgm:t>
        <a:bodyPr/>
        <a:lstStyle/>
        <a:p>
          <a:endParaRPr lang="pl-PL"/>
        </a:p>
      </dgm:t>
    </dgm:pt>
    <dgm:pt modelId="{25676BBF-6EF5-41A3-9D27-723082EFB9B5}" type="sibTrans" cxnId="{D7B2F021-333A-4DC5-8AAE-CC880966220E}">
      <dgm:prSet/>
      <dgm:spPr/>
      <dgm:t>
        <a:bodyPr/>
        <a:lstStyle/>
        <a:p>
          <a:endParaRPr lang="pl-PL"/>
        </a:p>
      </dgm:t>
    </dgm:pt>
    <dgm:pt modelId="{4621850A-55E4-4157-B560-9D5D0771C29F}">
      <dgm:prSet phldrT="[Tekst]"/>
      <dgm:spPr/>
      <dgm:t>
        <a:bodyPr/>
        <a:lstStyle/>
        <a:p>
          <a:r>
            <a:rPr lang="pl-PL" dirty="0"/>
            <a:t>Object </a:t>
          </a:r>
          <a:r>
            <a:rPr lang="pl-PL" dirty="0" err="1"/>
            <a:t>Pool</a:t>
          </a:r>
          <a:endParaRPr lang="pl-PL" dirty="0"/>
        </a:p>
      </dgm:t>
    </dgm:pt>
    <dgm:pt modelId="{C598E899-0782-4925-8918-29E9A454CAE1}" type="parTrans" cxnId="{401D0FB7-0ECA-43BC-8C8C-73DBAA8CF08B}">
      <dgm:prSet/>
      <dgm:spPr/>
      <dgm:t>
        <a:bodyPr/>
        <a:lstStyle/>
        <a:p>
          <a:endParaRPr lang="pl-PL"/>
        </a:p>
      </dgm:t>
    </dgm:pt>
    <dgm:pt modelId="{DBF15C3A-6E06-46BF-9001-4FC05A6E05E3}" type="sibTrans" cxnId="{401D0FB7-0ECA-43BC-8C8C-73DBAA8CF08B}">
      <dgm:prSet/>
      <dgm:spPr/>
      <dgm:t>
        <a:bodyPr/>
        <a:lstStyle/>
        <a:p>
          <a:endParaRPr lang="pl-PL"/>
        </a:p>
      </dgm:t>
    </dgm:pt>
    <dgm:pt modelId="{2F21973C-84F6-4012-8B94-4746F7E6640C}">
      <dgm:prSet phldrT="[Tekst]"/>
      <dgm:spPr/>
      <dgm:t>
        <a:bodyPr/>
        <a:lstStyle/>
        <a:p>
          <a:r>
            <a:rPr lang="pl-PL" dirty="0" err="1"/>
            <a:t>Prototype</a:t>
          </a:r>
          <a:endParaRPr lang="pl-PL" dirty="0"/>
        </a:p>
      </dgm:t>
    </dgm:pt>
    <dgm:pt modelId="{A2651D2A-4EA2-48ED-8466-F5699E1BF4CF}" type="parTrans" cxnId="{B81C7347-C932-41E5-AC43-7B60FDC1D933}">
      <dgm:prSet/>
      <dgm:spPr/>
      <dgm:t>
        <a:bodyPr/>
        <a:lstStyle/>
        <a:p>
          <a:endParaRPr lang="pl-PL"/>
        </a:p>
      </dgm:t>
    </dgm:pt>
    <dgm:pt modelId="{5B67DA65-2F29-4D12-A3C0-1E05613EA236}" type="sibTrans" cxnId="{B81C7347-C932-41E5-AC43-7B60FDC1D933}">
      <dgm:prSet/>
      <dgm:spPr/>
      <dgm:t>
        <a:bodyPr/>
        <a:lstStyle/>
        <a:p>
          <a:endParaRPr lang="pl-PL"/>
        </a:p>
      </dgm:t>
    </dgm:pt>
    <dgm:pt modelId="{11F9773B-D018-459A-B2AD-F54A34D66F65}">
      <dgm:prSet phldrT="[Tekst]"/>
      <dgm:spPr/>
      <dgm:t>
        <a:bodyPr/>
        <a:lstStyle/>
        <a:p>
          <a:r>
            <a:rPr lang="pl-PL" dirty="0"/>
            <a:t>Singleton</a:t>
          </a:r>
        </a:p>
      </dgm:t>
    </dgm:pt>
    <dgm:pt modelId="{5B52BE9D-BC1B-4B46-8A2C-2AD1B78D2588}" type="parTrans" cxnId="{AF3580F6-C2AE-42F8-A4EA-0C9ECF49CA09}">
      <dgm:prSet/>
      <dgm:spPr/>
      <dgm:t>
        <a:bodyPr/>
        <a:lstStyle/>
        <a:p>
          <a:endParaRPr lang="pl-PL"/>
        </a:p>
      </dgm:t>
    </dgm:pt>
    <dgm:pt modelId="{236A70BD-FF67-4336-8E58-296AB9668EEE}" type="sibTrans" cxnId="{AF3580F6-C2AE-42F8-A4EA-0C9ECF49CA09}">
      <dgm:prSet/>
      <dgm:spPr/>
      <dgm:t>
        <a:bodyPr/>
        <a:lstStyle/>
        <a:p>
          <a:endParaRPr lang="pl-PL"/>
        </a:p>
      </dgm:t>
    </dgm:pt>
    <dgm:pt modelId="{70F8404D-CF7D-4E7E-9E5D-487C9AA40D5C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28988806-24AB-4587-A149-322F89ECAD6D}" type="pres">
      <dgm:prSet presAssocID="{E0C6CCF3-22DC-4258-8755-CD2303B39AD6}" presName="thickLine" presStyleLbl="alignNode1" presStyleIdx="0" presStyleCnt="1"/>
      <dgm:spPr/>
    </dgm:pt>
    <dgm:pt modelId="{34837642-F270-4105-ADB4-F3D3E94A4C85}" type="pres">
      <dgm:prSet presAssocID="{E0C6CCF3-22DC-4258-8755-CD2303B39AD6}" presName="horz1" presStyleCnt="0"/>
      <dgm:spPr/>
    </dgm:pt>
    <dgm:pt modelId="{4897913A-89D0-4E04-B08D-12D2A104B2D5}" type="pres">
      <dgm:prSet presAssocID="{E0C6CCF3-22DC-4258-8755-CD2303B39AD6}" presName="tx1" presStyleLbl="revTx" presStyleIdx="0" presStyleCnt="7"/>
      <dgm:spPr/>
    </dgm:pt>
    <dgm:pt modelId="{406B7876-EFBE-40BB-855B-E39FE5DD3F37}" type="pres">
      <dgm:prSet presAssocID="{E0C6CCF3-22DC-4258-8755-CD2303B39AD6}" presName="vert1" presStyleCnt="0"/>
      <dgm:spPr/>
    </dgm:pt>
    <dgm:pt modelId="{92D72781-E2C4-4F1D-A8B9-AF3B0875BE50}" type="pres">
      <dgm:prSet presAssocID="{BD0D22FB-D775-4BB7-B43A-2CBEF5E41A05}" presName="vertSpace2a" presStyleCnt="0"/>
      <dgm:spPr/>
    </dgm:pt>
    <dgm:pt modelId="{41F3BFAB-97D0-4DC5-A7EA-FB45299B7178}" type="pres">
      <dgm:prSet presAssocID="{BD0D22FB-D775-4BB7-B43A-2CBEF5E41A05}" presName="horz2" presStyleCnt="0"/>
      <dgm:spPr/>
    </dgm:pt>
    <dgm:pt modelId="{25E1810A-7111-42D4-A75E-E55F1DA4C6DA}" type="pres">
      <dgm:prSet presAssocID="{BD0D22FB-D775-4BB7-B43A-2CBEF5E41A05}" presName="horzSpace2" presStyleCnt="0"/>
      <dgm:spPr/>
    </dgm:pt>
    <dgm:pt modelId="{C816A161-B44C-4395-9853-989D41A61FC9}" type="pres">
      <dgm:prSet presAssocID="{BD0D22FB-D775-4BB7-B43A-2CBEF5E41A05}" presName="tx2" presStyleLbl="revTx" presStyleIdx="1" presStyleCnt="7"/>
      <dgm:spPr/>
    </dgm:pt>
    <dgm:pt modelId="{A4C71CE5-02BD-4303-A344-7779F8FAF485}" type="pres">
      <dgm:prSet presAssocID="{BD0D22FB-D775-4BB7-B43A-2CBEF5E41A05}" presName="vert2" presStyleCnt="0"/>
      <dgm:spPr/>
    </dgm:pt>
    <dgm:pt modelId="{C95EF17E-9E81-4D35-A25C-4C3F79661B7E}" type="pres">
      <dgm:prSet presAssocID="{BD0D22FB-D775-4BB7-B43A-2CBEF5E41A05}" presName="thinLine2b" presStyleLbl="callout" presStyleIdx="0" presStyleCnt="6"/>
      <dgm:spPr/>
    </dgm:pt>
    <dgm:pt modelId="{265F1FC2-4911-4578-AC92-7863D44AE1A0}" type="pres">
      <dgm:prSet presAssocID="{BD0D22FB-D775-4BB7-B43A-2CBEF5E41A05}" presName="vertSpace2b" presStyleCnt="0"/>
      <dgm:spPr/>
    </dgm:pt>
    <dgm:pt modelId="{3C56B7EB-AEAC-42ED-8C89-FF36BA45A0E7}" type="pres">
      <dgm:prSet presAssocID="{E7B3A284-7B45-490B-B1C4-896804C47913}" presName="horz2" presStyleCnt="0"/>
      <dgm:spPr/>
    </dgm:pt>
    <dgm:pt modelId="{6A03AFAB-7A1A-4B24-B23A-354CEFE3E3AD}" type="pres">
      <dgm:prSet presAssocID="{E7B3A284-7B45-490B-B1C4-896804C47913}" presName="horzSpace2" presStyleCnt="0"/>
      <dgm:spPr/>
    </dgm:pt>
    <dgm:pt modelId="{A84B9C99-8E86-4AB8-878D-E05080819C98}" type="pres">
      <dgm:prSet presAssocID="{E7B3A284-7B45-490B-B1C4-896804C47913}" presName="tx2" presStyleLbl="revTx" presStyleIdx="2" presStyleCnt="7"/>
      <dgm:spPr/>
    </dgm:pt>
    <dgm:pt modelId="{1617E6B1-16E5-415E-B6B3-D2E8E19FC5CC}" type="pres">
      <dgm:prSet presAssocID="{E7B3A284-7B45-490B-B1C4-896804C47913}" presName="vert2" presStyleCnt="0"/>
      <dgm:spPr/>
    </dgm:pt>
    <dgm:pt modelId="{BCA4FA6F-AA12-49CB-9965-9EE0CA80DF44}" type="pres">
      <dgm:prSet presAssocID="{E7B3A284-7B45-490B-B1C4-896804C47913}" presName="thinLine2b" presStyleLbl="callout" presStyleIdx="1" presStyleCnt="6"/>
      <dgm:spPr/>
    </dgm:pt>
    <dgm:pt modelId="{2FBC0AF5-F7CE-4EEC-9694-4599FE911253}" type="pres">
      <dgm:prSet presAssocID="{E7B3A284-7B45-490B-B1C4-896804C47913}" presName="vertSpace2b" presStyleCnt="0"/>
      <dgm:spPr/>
    </dgm:pt>
    <dgm:pt modelId="{F1E1AB50-4DAF-460A-A779-61D764C7EBCD}" type="pres">
      <dgm:prSet presAssocID="{01DFB58C-A264-4BCB-8584-D68B7E2B3E68}" presName="horz2" presStyleCnt="0"/>
      <dgm:spPr/>
    </dgm:pt>
    <dgm:pt modelId="{A6D0BE48-8111-418A-947F-7FEF3BADBDA2}" type="pres">
      <dgm:prSet presAssocID="{01DFB58C-A264-4BCB-8584-D68B7E2B3E68}" presName="horzSpace2" presStyleCnt="0"/>
      <dgm:spPr/>
    </dgm:pt>
    <dgm:pt modelId="{7DBEB22E-34D2-4BE2-B107-F829C0230987}" type="pres">
      <dgm:prSet presAssocID="{01DFB58C-A264-4BCB-8584-D68B7E2B3E68}" presName="tx2" presStyleLbl="revTx" presStyleIdx="3" presStyleCnt="7"/>
      <dgm:spPr/>
    </dgm:pt>
    <dgm:pt modelId="{9995A4B2-650D-4190-83ED-B9AE19369B08}" type="pres">
      <dgm:prSet presAssocID="{01DFB58C-A264-4BCB-8584-D68B7E2B3E68}" presName="vert2" presStyleCnt="0"/>
      <dgm:spPr/>
    </dgm:pt>
    <dgm:pt modelId="{1C605D68-0FBC-46B6-935D-72F6743510D4}" type="pres">
      <dgm:prSet presAssocID="{01DFB58C-A264-4BCB-8584-D68B7E2B3E68}" presName="thinLine2b" presStyleLbl="callout" presStyleIdx="2" presStyleCnt="6"/>
      <dgm:spPr/>
    </dgm:pt>
    <dgm:pt modelId="{38325C75-FE57-435C-8E81-AB1F4A5D07E1}" type="pres">
      <dgm:prSet presAssocID="{01DFB58C-A264-4BCB-8584-D68B7E2B3E68}" presName="vertSpace2b" presStyleCnt="0"/>
      <dgm:spPr/>
    </dgm:pt>
    <dgm:pt modelId="{3A1BDE71-D089-4D63-944C-2E8D4446A101}" type="pres">
      <dgm:prSet presAssocID="{4621850A-55E4-4157-B560-9D5D0771C29F}" presName="horz2" presStyleCnt="0"/>
      <dgm:spPr/>
    </dgm:pt>
    <dgm:pt modelId="{1624F8C9-0D39-4DDB-ADC9-A58DDBD078DB}" type="pres">
      <dgm:prSet presAssocID="{4621850A-55E4-4157-B560-9D5D0771C29F}" presName="horzSpace2" presStyleCnt="0"/>
      <dgm:spPr/>
    </dgm:pt>
    <dgm:pt modelId="{9098AFDE-045D-428C-B6DA-31C2AE30F453}" type="pres">
      <dgm:prSet presAssocID="{4621850A-55E4-4157-B560-9D5D0771C29F}" presName="tx2" presStyleLbl="revTx" presStyleIdx="4" presStyleCnt="7"/>
      <dgm:spPr/>
    </dgm:pt>
    <dgm:pt modelId="{F52A76E9-221D-40E4-94E2-F488F9EA51DD}" type="pres">
      <dgm:prSet presAssocID="{4621850A-55E4-4157-B560-9D5D0771C29F}" presName="vert2" presStyleCnt="0"/>
      <dgm:spPr/>
    </dgm:pt>
    <dgm:pt modelId="{3266B1BF-834C-4725-B1E6-703EADF6DDD7}" type="pres">
      <dgm:prSet presAssocID="{4621850A-55E4-4157-B560-9D5D0771C29F}" presName="thinLine2b" presStyleLbl="callout" presStyleIdx="3" presStyleCnt="6"/>
      <dgm:spPr/>
    </dgm:pt>
    <dgm:pt modelId="{D9EBE4EC-C5A8-44F9-A170-7CE250E6E6D3}" type="pres">
      <dgm:prSet presAssocID="{4621850A-55E4-4157-B560-9D5D0771C29F}" presName="vertSpace2b" presStyleCnt="0"/>
      <dgm:spPr/>
    </dgm:pt>
    <dgm:pt modelId="{22ECC546-7613-42B3-935E-96684EC42960}" type="pres">
      <dgm:prSet presAssocID="{2F21973C-84F6-4012-8B94-4746F7E6640C}" presName="horz2" presStyleCnt="0"/>
      <dgm:spPr/>
    </dgm:pt>
    <dgm:pt modelId="{6DA2926F-4A72-4078-AF57-768717C6395C}" type="pres">
      <dgm:prSet presAssocID="{2F21973C-84F6-4012-8B94-4746F7E6640C}" presName="horzSpace2" presStyleCnt="0"/>
      <dgm:spPr/>
    </dgm:pt>
    <dgm:pt modelId="{4B6ACE4E-008E-483F-8669-DAC0A6D976BB}" type="pres">
      <dgm:prSet presAssocID="{2F21973C-84F6-4012-8B94-4746F7E6640C}" presName="tx2" presStyleLbl="revTx" presStyleIdx="5" presStyleCnt="7"/>
      <dgm:spPr/>
    </dgm:pt>
    <dgm:pt modelId="{9CF220AF-D9CA-437E-8C64-295C5382AC35}" type="pres">
      <dgm:prSet presAssocID="{2F21973C-84F6-4012-8B94-4746F7E6640C}" presName="vert2" presStyleCnt="0"/>
      <dgm:spPr/>
    </dgm:pt>
    <dgm:pt modelId="{28A88039-8817-425A-967F-BA7AEE650E77}" type="pres">
      <dgm:prSet presAssocID="{2F21973C-84F6-4012-8B94-4746F7E6640C}" presName="thinLine2b" presStyleLbl="callout" presStyleIdx="4" presStyleCnt="6"/>
      <dgm:spPr/>
    </dgm:pt>
    <dgm:pt modelId="{838E37C1-D045-485A-A2F9-E6DFA61FC96A}" type="pres">
      <dgm:prSet presAssocID="{2F21973C-84F6-4012-8B94-4746F7E6640C}" presName="vertSpace2b" presStyleCnt="0"/>
      <dgm:spPr/>
    </dgm:pt>
    <dgm:pt modelId="{1C8535D1-5757-465E-A857-129EC3D4BA7A}" type="pres">
      <dgm:prSet presAssocID="{11F9773B-D018-459A-B2AD-F54A34D66F65}" presName="horz2" presStyleCnt="0"/>
      <dgm:spPr/>
    </dgm:pt>
    <dgm:pt modelId="{E14AC433-AC21-486C-B207-315960F717D4}" type="pres">
      <dgm:prSet presAssocID="{11F9773B-D018-459A-B2AD-F54A34D66F65}" presName="horzSpace2" presStyleCnt="0"/>
      <dgm:spPr/>
    </dgm:pt>
    <dgm:pt modelId="{E4012534-05FA-468A-B41A-BEAD540454E7}" type="pres">
      <dgm:prSet presAssocID="{11F9773B-D018-459A-B2AD-F54A34D66F65}" presName="tx2" presStyleLbl="revTx" presStyleIdx="6" presStyleCnt="7"/>
      <dgm:spPr/>
    </dgm:pt>
    <dgm:pt modelId="{05522917-7D77-4F70-9528-3CB2F428B038}" type="pres">
      <dgm:prSet presAssocID="{11F9773B-D018-459A-B2AD-F54A34D66F65}" presName="vert2" presStyleCnt="0"/>
      <dgm:spPr/>
    </dgm:pt>
    <dgm:pt modelId="{4BCEC023-B3A6-47E2-B317-452F0F918EA7}" type="pres">
      <dgm:prSet presAssocID="{11F9773B-D018-459A-B2AD-F54A34D66F65}" presName="thinLine2b" presStyleLbl="callout" presStyleIdx="5" presStyleCnt="6"/>
      <dgm:spPr/>
    </dgm:pt>
    <dgm:pt modelId="{85A7D757-9FA9-45CB-8C75-882B1FC5CA7F}" type="pres">
      <dgm:prSet presAssocID="{11F9773B-D018-459A-B2AD-F54A34D66F65}" presName="vertSpace2b" presStyleCnt="0"/>
      <dgm:spPr/>
    </dgm:pt>
  </dgm:ptLst>
  <dgm:cxnLst>
    <dgm:cxn modelId="{3930C807-B359-46BE-ADC8-C8B2265237A1}" type="presOf" srcId="{01DFB58C-A264-4BCB-8584-D68B7E2B3E68}" destId="{7DBEB22E-34D2-4BE2-B107-F829C0230987}" srcOrd="0" destOrd="0" presId="urn:microsoft.com/office/officeart/2008/layout/LinedList"/>
    <dgm:cxn modelId="{114B0D19-FC3C-48C0-9A4C-D4270CA151E6}" srcId="{E0C6CCF3-22DC-4258-8755-CD2303B39AD6}" destId="{BD0D22FB-D775-4BB7-B43A-2CBEF5E41A05}" srcOrd="0" destOrd="0" parTransId="{CF2D2A8C-0B3D-481B-B038-4A7D016F65DC}" sibTransId="{EAD06637-93FE-4496-9FE8-FCF1AC78BE9A}"/>
    <dgm:cxn modelId="{B9D5AE1A-7AF1-4289-8774-A14E13A6D2A0}" type="presOf" srcId="{E0C6CCF3-22DC-4258-8755-CD2303B39AD6}" destId="{4897913A-89D0-4E04-B08D-12D2A104B2D5}" srcOrd="0" destOrd="0" presId="urn:microsoft.com/office/officeart/2008/layout/LinedList"/>
    <dgm:cxn modelId="{D7B2F021-333A-4DC5-8AAE-CC880966220E}" srcId="{E0C6CCF3-22DC-4258-8755-CD2303B39AD6}" destId="{01DFB58C-A264-4BCB-8584-D68B7E2B3E68}" srcOrd="2" destOrd="0" parTransId="{508DBA1C-72AB-4389-9D59-DC520852B6E9}" sibTransId="{25676BBF-6EF5-41A3-9D27-723082EFB9B5}"/>
    <dgm:cxn modelId="{EDA5993C-E2D4-410E-B107-7F5F7989F6EB}" type="presOf" srcId="{11F9773B-D018-459A-B2AD-F54A34D66F65}" destId="{E4012534-05FA-468A-B41A-BEAD540454E7}" srcOrd="0" destOrd="0" presId="urn:microsoft.com/office/officeart/2008/layout/LinedList"/>
    <dgm:cxn modelId="{75E52A3F-BE5A-4B87-895D-FB60059F4EE6}" type="presOf" srcId="{E7B3A284-7B45-490B-B1C4-896804C47913}" destId="{A84B9C99-8E86-4AB8-878D-E05080819C98}" srcOrd="0" destOrd="0" presId="urn:microsoft.com/office/officeart/2008/layout/LinedList"/>
    <dgm:cxn modelId="{B81C7347-C932-41E5-AC43-7B60FDC1D933}" srcId="{E0C6CCF3-22DC-4258-8755-CD2303B39AD6}" destId="{2F21973C-84F6-4012-8B94-4746F7E6640C}" srcOrd="4" destOrd="0" parTransId="{A2651D2A-4EA2-48ED-8466-F5699E1BF4CF}" sibTransId="{5B67DA65-2F29-4D12-A3C0-1E05613EA236}"/>
    <dgm:cxn modelId="{66AB7D4F-BFBC-4341-945B-A0003878505C}" type="presOf" srcId="{BD0D22FB-D775-4BB7-B43A-2CBEF5E41A05}" destId="{C816A161-B44C-4395-9853-989D41A61FC9}" srcOrd="0" destOrd="0" presId="urn:microsoft.com/office/officeart/2008/layout/LinedList"/>
    <dgm:cxn modelId="{5A9EFB82-B7C1-4F4E-BEA2-63F36746B079}" type="presOf" srcId="{4621850A-55E4-4157-B560-9D5D0771C29F}" destId="{9098AFDE-045D-428C-B6DA-31C2AE30F453}" srcOrd="0" destOrd="0" presId="urn:microsoft.com/office/officeart/2008/layout/LinedList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401D0FB7-0ECA-43BC-8C8C-73DBAA8CF08B}" srcId="{E0C6CCF3-22DC-4258-8755-CD2303B39AD6}" destId="{4621850A-55E4-4157-B560-9D5D0771C29F}" srcOrd="3" destOrd="0" parTransId="{C598E899-0782-4925-8918-29E9A454CAE1}" sibTransId="{DBF15C3A-6E06-46BF-9001-4FC05A6E05E3}"/>
    <dgm:cxn modelId="{B688A9CE-0B22-4F15-88E6-D3FCE58452A5}" type="presOf" srcId="{1EC90A0A-0B71-4CA3-819F-B7FFB412F4DB}" destId="{70F8404D-CF7D-4E7E-9E5D-487C9AA40D5C}" srcOrd="0" destOrd="0" presId="urn:microsoft.com/office/officeart/2008/layout/LinedList"/>
    <dgm:cxn modelId="{4692A1F1-03C3-4F9B-8F6D-7971FF1BE804}" type="presOf" srcId="{2F21973C-84F6-4012-8B94-4746F7E6640C}" destId="{4B6ACE4E-008E-483F-8669-DAC0A6D976BB}" srcOrd="0" destOrd="0" presId="urn:microsoft.com/office/officeart/2008/layout/LinedList"/>
    <dgm:cxn modelId="{86A1A9F3-A0CA-4E4F-AFB3-2885B874F6C4}" srcId="{E0C6CCF3-22DC-4258-8755-CD2303B39AD6}" destId="{E7B3A284-7B45-490B-B1C4-896804C47913}" srcOrd="1" destOrd="0" parTransId="{8E50EF29-3766-41B8-8EED-F774DA09E0E1}" sibTransId="{8B31910E-904F-42AE-8857-147F317623EC}"/>
    <dgm:cxn modelId="{AF3580F6-C2AE-42F8-A4EA-0C9ECF49CA09}" srcId="{E0C6CCF3-22DC-4258-8755-CD2303B39AD6}" destId="{11F9773B-D018-459A-B2AD-F54A34D66F65}" srcOrd="5" destOrd="0" parTransId="{5B52BE9D-BC1B-4B46-8A2C-2AD1B78D2588}" sibTransId="{236A70BD-FF67-4336-8E58-296AB9668EEE}"/>
    <dgm:cxn modelId="{10799779-ACFD-4814-9055-D192D4E0C0FD}" type="presParOf" srcId="{70F8404D-CF7D-4E7E-9E5D-487C9AA40D5C}" destId="{28988806-24AB-4587-A149-322F89ECAD6D}" srcOrd="0" destOrd="0" presId="urn:microsoft.com/office/officeart/2008/layout/LinedList"/>
    <dgm:cxn modelId="{ACB103F8-DCFA-4DBF-BD52-68DE66765A85}" type="presParOf" srcId="{70F8404D-CF7D-4E7E-9E5D-487C9AA40D5C}" destId="{34837642-F270-4105-ADB4-F3D3E94A4C85}" srcOrd="1" destOrd="0" presId="urn:microsoft.com/office/officeart/2008/layout/LinedList"/>
    <dgm:cxn modelId="{ECB6B4A9-BDEC-4A71-B503-F8269F4FC0C8}" type="presParOf" srcId="{34837642-F270-4105-ADB4-F3D3E94A4C85}" destId="{4897913A-89D0-4E04-B08D-12D2A104B2D5}" srcOrd="0" destOrd="0" presId="urn:microsoft.com/office/officeart/2008/layout/LinedList"/>
    <dgm:cxn modelId="{5EE78271-6A48-4831-86D2-5085622EE484}" type="presParOf" srcId="{34837642-F270-4105-ADB4-F3D3E94A4C85}" destId="{406B7876-EFBE-40BB-855B-E39FE5DD3F37}" srcOrd="1" destOrd="0" presId="urn:microsoft.com/office/officeart/2008/layout/LinedList"/>
    <dgm:cxn modelId="{5905C603-162D-4AF8-B313-5F043B9EE4C2}" type="presParOf" srcId="{406B7876-EFBE-40BB-855B-E39FE5DD3F37}" destId="{92D72781-E2C4-4F1D-A8B9-AF3B0875BE50}" srcOrd="0" destOrd="0" presId="urn:microsoft.com/office/officeart/2008/layout/LinedList"/>
    <dgm:cxn modelId="{5689FC83-E9BB-44EE-A479-55A644873C35}" type="presParOf" srcId="{406B7876-EFBE-40BB-855B-E39FE5DD3F37}" destId="{41F3BFAB-97D0-4DC5-A7EA-FB45299B7178}" srcOrd="1" destOrd="0" presId="urn:microsoft.com/office/officeart/2008/layout/LinedList"/>
    <dgm:cxn modelId="{378D6D45-34ED-4B35-974E-79FD76E72BC7}" type="presParOf" srcId="{41F3BFAB-97D0-4DC5-A7EA-FB45299B7178}" destId="{25E1810A-7111-42D4-A75E-E55F1DA4C6DA}" srcOrd="0" destOrd="0" presId="urn:microsoft.com/office/officeart/2008/layout/LinedList"/>
    <dgm:cxn modelId="{898A6A5F-F33F-4DA6-A297-1AF8EB0F3FD4}" type="presParOf" srcId="{41F3BFAB-97D0-4DC5-A7EA-FB45299B7178}" destId="{C816A161-B44C-4395-9853-989D41A61FC9}" srcOrd="1" destOrd="0" presId="urn:microsoft.com/office/officeart/2008/layout/LinedList"/>
    <dgm:cxn modelId="{BDACEE51-ED19-4571-BFF9-725DDA776051}" type="presParOf" srcId="{41F3BFAB-97D0-4DC5-A7EA-FB45299B7178}" destId="{A4C71CE5-02BD-4303-A344-7779F8FAF485}" srcOrd="2" destOrd="0" presId="urn:microsoft.com/office/officeart/2008/layout/LinedList"/>
    <dgm:cxn modelId="{667BC56C-A139-4E9E-A0D7-A85EE16A536E}" type="presParOf" srcId="{406B7876-EFBE-40BB-855B-E39FE5DD3F37}" destId="{C95EF17E-9E81-4D35-A25C-4C3F79661B7E}" srcOrd="2" destOrd="0" presId="urn:microsoft.com/office/officeart/2008/layout/LinedList"/>
    <dgm:cxn modelId="{6B24BC06-810C-4B7C-A948-C7BFAFDE04F4}" type="presParOf" srcId="{406B7876-EFBE-40BB-855B-E39FE5DD3F37}" destId="{265F1FC2-4911-4578-AC92-7863D44AE1A0}" srcOrd="3" destOrd="0" presId="urn:microsoft.com/office/officeart/2008/layout/LinedList"/>
    <dgm:cxn modelId="{62033E27-A946-43AB-8A2D-8566988F63B1}" type="presParOf" srcId="{406B7876-EFBE-40BB-855B-E39FE5DD3F37}" destId="{3C56B7EB-AEAC-42ED-8C89-FF36BA45A0E7}" srcOrd="4" destOrd="0" presId="urn:microsoft.com/office/officeart/2008/layout/LinedList"/>
    <dgm:cxn modelId="{FAF27562-E870-4D1A-AFC3-B02D11221558}" type="presParOf" srcId="{3C56B7EB-AEAC-42ED-8C89-FF36BA45A0E7}" destId="{6A03AFAB-7A1A-4B24-B23A-354CEFE3E3AD}" srcOrd="0" destOrd="0" presId="urn:microsoft.com/office/officeart/2008/layout/LinedList"/>
    <dgm:cxn modelId="{4347BBC5-9B0C-44CC-89D4-17F36402206A}" type="presParOf" srcId="{3C56B7EB-AEAC-42ED-8C89-FF36BA45A0E7}" destId="{A84B9C99-8E86-4AB8-878D-E05080819C98}" srcOrd="1" destOrd="0" presId="urn:microsoft.com/office/officeart/2008/layout/LinedList"/>
    <dgm:cxn modelId="{30E93A3E-4F80-4B34-9E55-201EF507C57B}" type="presParOf" srcId="{3C56B7EB-AEAC-42ED-8C89-FF36BA45A0E7}" destId="{1617E6B1-16E5-415E-B6B3-D2E8E19FC5CC}" srcOrd="2" destOrd="0" presId="urn:microsoft.com/office/officeart/2008/layout/LinedList"/>
    <dgm:cxn modelId="{A2CC7DE9-C308-4CC7-99EA-6AE482063A65}" type="presParOf" srcId="{406B7876-EFBE-40BB-855B-E39FE5DD3F37}" destId="{BCA4FA6F-AA12-49CB-9965-9EE0CA80DF44}" srcOrd="5" destOrd="0" presId="urn:microsoft.com/office/officeart/2008/layout/LinedList"/>
    <dgm:cxn modelId="{3452DCEE-9FAE-4479-8838-FB464C0A1D6D}" type="presParOf" srcId="{406B7876-EFBE-40BB-855B-E39FE5DD3F37}" destId="{2FBC0AF5-F7CE-4EEC-9694-4599FE911253}" srcOrd="6" destOrd="0" presId="urn:microsoft.com/office/officeart/2008/layout/LinedList"/>
    <dgm:cxn modelId="{6DB8D51F-E41D-4520-B1EB-6D8112B2CAF9}" type="presParOf" srcId="{406B7876-EFBE-40BB-855B-E39FE5DD3F37}" destId="{F1E1AB50-4DAF-460A-A779-61D764C7EBCD}" srcOrd="7" destOrd="0" presId="urn:microsoft.com/office/officeart/2008/layout/LinedList"/>
    <dgm:cxn modelId="{9F28D716-5B4D-4084-9CEB-06E754F40E65}" type="presParOf" srcId="{F1E1AB50-4DAF-460A-A779-61D764C7EBCD}" destId="{A6D0BE48-8111-418A-947F-7FEF3BADBDA2}" srcOrd="0" destOrd="0" presId="urn:microsoft.com/office/officeart/2008/layout/LinedList"/>
    <dgm:cxn modelId="{F2E32682-9FED-4B21-8906-54E55FF36248}" type="presParOf" srcId="{F1E1AB50-4DAF-460A-A779-61D764C7EBCD}" destId="{7DBEB22E-34D2-4BE2-B107-F829C0230987}" srcOrd="1" destOrd="0" presId="urn:microsoft.com/office/officeart/2008/layout/LinedList"/>
    <dgm:cxn modelId="{3CE750B6-EDE4-482E-8760-CFB2EE7EA877}" type="presParOf" srcId="{F1E1AB50-4DAF-460A-A779-61D764C7EBCD}" destId="{9995A4B2-650D-4190-83ED-B9AE19369B08}" srcOrd="2" destOrd="0" presId="urn:microsoft.com/office/officeart/2008/layout/LinedList"/>
    <dgm:cxn modelId="{CABA2F7A-0AB4-4209-A95A-AF2ADD013A0A}" type="presParOf" srcId="{406B7876-EFBE-40BB-855B-E39FE5DD3F37}" destId="{1C605D68-0FBC-46B6-935D-72F6743510D4}" srcOrd="8" destOrd="0" presId="urn:microsoft.com/office/officeart/2008/layout/LinedList"/>
    <dgm:cxn modelId="{A52E3CE4-6CA3-401C-9832-E54E99AC4165}" type="presParOf" srcId="{406B7876-EFBE-40BB-855B-E39FE5DD3F37}" destId="{38325C75-FE57-435C-8E81-AB1F4A5D07E1}" srcOrd="9" destOrd="0" presId="urn:microsoft.com/office/officeart/2008/layout/LinedList"/>
    <dgm:cxn modelId="{EEB39EC2-6A58-4CF8-918A-80376D220805}" type="presParOf" srcId="{406B7876-EFBE-40BB-855B-E39FE5DD3F37}" destId="{3A1BDE71-D089-4D63-944C-2E8D4446A101}" srcOrd="10" destOrd="0" presId="urn:microsoft.com/office/officeart/2008/layout/LinedList"/>
    <dgm:cxn modelId="{146FC54B-8C34-4AB3-BE61-54338F98E5FD}" type="presParOf" srcId="{3A1BDE71-D089-4D63-944C-2E8D4446A101}" destId="{1624F8C9-0D39-4DDB-ADC9-A58DDBD078DB}" srcOrd="0" destOrd="0" presId="urn:microsoft.com/office/officeart/2008/layout/LinedList"/>
    <dgm:cxn modelId="{AC11A83D-1B78-4872-8E5A-93E6415E2E0E}" type="presParOf" srcId="{3A1BDE71-D089-4D63-944C-2E8D4446A101}" destId="{9098AFDE-045D-428C-B6DA-31C2AE30F453}" srcOrd="1" destOrd="0" presId="urn:microsoft.com/office/officeart/2008/layout/LinedList"/>
    <dgm:cxn modelId="{98CEEF8C-C673-4996-991D-6D64C306F870}" type="presParOf" srcId="{3A1BDE71-D089-4D63-944C-2E8D4446A101}" destId="{F52A76E9-221D-40E4-94E2-F488F9EA51DD}" srcOrd="2" destOrd="0" presId="urn:microsoft.com/office/officeart/2008/layout/LinedList"/>
    <dgm:cxn modelId="{D8FE7822-5B45-4C57-854B-362DBEDB2223}" type="presParOf" srcId="{406B7876-EFBE-40BB-855B-E39FE5DD3F37}" destId="{3266B1BF-834C-4725-B1E6-703EADF6DDD7}" srcOrd="11" destOrd="0" presId="urn:microsoft.com/office/officeart/2008/layout/LinedList"/>
    <dgm:cxn modelId="{66905F6C-EA7C-45C0-B0E5-6FB7A24033DD}" type="presParOf" srcId="{406B7876-EFBE-40BB-855B-E39FE5DD3F37}" destId="{D9EBE4EC-C5A8-44F9-A170-7CE250E6E6D3}" srcOrd="12" destOrd="0" presId="urn:microsoft.com/office/officeart/2008/layout/LinedList"/>
    <dgm:cxn modelId="{1ABC3722-AE14-41FE-BECE-FE1AB14F0B0B}" type="presParOf" srcId="{406B7876-EFBE-40BB-855B-E39FE5DD3F37}" destId="{22ECC546-7613-42B3-935E-96684EC42960}" srcOrd="13" destOrd="0" presId="urn:microsoft.com/office/officeart/2008/layout/LinedList"/>
    <dgm:cxn modelId="{05F384F9-4511-4DE0-9012-D5ED1583162C}" type="presParOf" srcId="{22ECC546-7613-42B3-935E-96684EC42960}" destId="{6DA2926F-4A72-4078-AF57-768717C6395C}" srcOrd="0" destOrd="0" presId="urn:microsoft.com/office/officeart/2008/layout/LinedList"/>
    <dgm:cxn modelId="{84976AEE-D9ED-477B-A541-A9DA7BE9FEE5}" type="presParOf" srcId="{22ECC546-7613-42B3-935E-96684EC42960}" destId="{4B6ACE4E-008E-483F-8669-DAC0A6D976BB}" srcOrd="1" destOrd="0" presId="urn:microsoft.com/office/officeart/2008/layout/LinedList"/>
    <dgm:cxn modelId="{01F10F6B-D2E2-4990-9CBA-D31597433390}" type="presParOf" srcId="{22ECC546-7613-42B3-935E-96684EC42960}" destId="{9CF220AF-D9CA-437E-8C64-295C5382AC35}" srcOrd="2" destOrd="0" presId="urn:microsoft.com/office/officeart/2008/layout/LinedList"/>
    <dgm:cxn modelId="{798B599E-82A3-400F-8E79-A7A814A8B638}" type="presParOf" srcId="{406B7876-EFBE-40BB-855B-E39FE5DD3F37}" destId="{28A88039-8817-425A-967F-BA7AEE650E77}" srcOrd="14" destOrd="0" presId="urn:microsoft.com/office/officeart/2008/layout/LinedList"/>
    <dgm:cxn modelId="{79CD4B5D-F29F-40AF-8872-D03B52310BA5}" type="presParOf" srcId="{406B7876-EFBE-40BB-855B-E39FE5DD3F37}" destId="{838E37C1-D045-485A-A2F9-E6DFA61FC96A}" srcOrd="15" destOrd="0" presId="urn:microsoft.com/office/officeart/2008/layout/LinedList"/>
    <dgm:cxn modelId="{D857380F-FA10-4728-BC11-5040518A950F}" type="presParOf" srcId="{406B7876-EFBE-40BB-855B-E39FE5DD3F37}" destId="{1C8535D1-5757-465E-A857-129EC3D4BA7A}" srcOrd="16" destOrd="0" presId="urn:microsoft.com/office/officeart/2008/layout/LinedList"/>
    <dgm:cxn modelId="{CD187AA7-D23C-469E-8280-787941226133}" type="presParOf" srcId="{1C8535D1-5757-465E-A857-129EC3D4BA7A}" destId="{E14AC433-AC21-486C-B207-315960F717D4}" srcOrd="0" destOrd="0" presId="urn:microsoft.com/office/officeart/2008/layout/LinedList"/>
    <dgm:cxn modelId="{085028A0-C9A8-4C15-B8A6-0ECDB276AF2B}" type="presParOf" srcId="{1C8535D1-5757-465E-A857-129EC3D4BA7A}" destId="{E4012534-05FA-468A-B41A-BEAD540454E7}" srcOrd="1" destOrd="0" presId="urn:microsoft.com/office/officeart/2008/layout/LinedList"/>
    <dgm:cxn modelId="{ACA2217C-59AD-4EDF-B97D-010CA2912C10}" type="presParOf" srcId="{1C8535D1-5757-465E-A857-129EC3D4BA7A}" destId="{05522917-7D77-4F70-9528-3CB2F428B038}" srcOrd="2" destOrd="0" presId="urn:microsoft.com/office/officeart/2008/layout/LinedList"/>
    <dgm:cxn modelId="{9CDD4D4C-506A-44D6-820E-578AF13DDD71}" type="presParOf" srcId="{406B7876-EFBE-40BB-855B-E39FE5DD3F37}" destId="{4BCEC023-B3A6-47E2-B317-452F0F918EA7}" srcOrd="17" destOrd="0" presId="urn:microsoft.com/office/officeart/2008/layout/LinedList"/>
    <dgm:cxn modelId="{EB0D0D89-FA76-439C-8763-A51D9EBA4303}" type="presParOf" srcId="{406B7876-EFBE-40BB-855B-E39FE5DD3F37}" destId="{85A7D757-9FA9-45CB-8C75-882B1FC5CA7F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en-GB" noProof="0" dirty="0"/>
            <a:t>Structural</a:t>
          </a:r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643AA0C5-8FEA-4655-A0D7-7EA3E8A21EC3}">
      <dgm:prSet phldrT="[Tekst]"/>
      <dgm:spPr/>
      <dgm:t>
        <a:bodyPr/>
        <a:lstStyle/>
        <a:p>
          <a:r>
            <a:rPr lang="pl-PL" noProof="0" dirty="0"/>
            <a:t>Adapter</a:t>
          </a:r>
          <a:endParaRPr lang="en-GB" noProof="0" dirty="0"/>
        </a:p>
      </dgm:t>
    </dgm:pt>
    <dgm:pt modelId="{A318E4B8-D7E4-47C3-9EE4-B80783CA6841}" type="parTrans" cxnId="{AF313DAF-2503-4A14-ABD7-BE0AC4987C1E}">
      <dgm:prSet/>
      <dgm:spPr/>
      <dgm:t>
        <a:bodyPr/>
        <a:lstStyle/>
        <a:p>
          <a:endParaRPr lang="pl-PL"/>
        </a:p>
      </dgm:t>
    </dgm:pt>
    <dgm:pt modelId="{AC5693C8-0B28-4FFB-B77D-310821D899DC}" type="sibTrans" cxnId="{AF313DAF-2503-4A14-ABD7-BE0AC4987C1E}">
      <dgm:prSet/>
      <dgm:spPr/>
      <dgm:t>
        <a:bodyPr/>
        <a:lstStyle/>
        <a:p>
          <a:endParaRPr lang="pl-PL"/>
        </a:p>
      </dgm:t>
    </dgm:pt>
    <dgm:pt modelId="{98D15E3A-03F4-46CE-B124-97555E65D7B5}">
      <dgm:prSet phldrT="[Tekst]"/>
      <dgm:spPr/>
      <dgm:t>
        <a:bodyPr/>
        <a:lstStyle/>
        <a:p>
          <a:r>
            <a:rPr lang="pl-PL" noProof="0" dirty="0"/>
            <a:t>Bridge</a:t>
          </a:r>
          <a:endParaRPr lang="en-GB" noProof="0" dirty="0"/>
        </a:p>
      </dgm:t>
    </dgm:pt>
    <dgm:pt modelId="{87878954-6A3A-4315-B2E9-66DA5583E58C}" type="parTrans" cxnId="{B4B5EE7E-F74B-462A-B59B-794D5ECE9A1E}">
      <dgm:prSet/>
      <dgm:spPr/>
      <dgm:t>
        <a:bodyPr/>
        <a:lstStyle/>
        <a:p>
          <a:endParaRPr lang="pl-PL"/>
        </a:p>
      </dgm:t>
    </dgm:pt>
    <dgm:pt modelId="{0CF1FEE5-3FAD-4CD8-80DD-35DDD21C4CA3}" type="sibTrans" cxnId="{B4B5EE7E-F74B-462A-B59B-794D5ECE9A1E}">
      <dgm:prSet/>
      <dgm:spPr/>
      <dgm:t>
        <a:bodyPr/>
        <a:lstStyle/>
        <a:p>
          <a:endParaRPr lang="pl-PL"/>
        </a:p>
      </dgm:t>
    </dgm:pt>
    <dgm:pt modelId="{839AECA2-E94F-4698-97CF-209FFB665B0A}">
      <dgm:prSet phldrT="[Tekst]"/>
      <dgm:spPr/>
      <dgm:t>
        <a:bodyPr/>
        <a:lstStyle/>
        <a:p>
          <a:r>
            <a:rPr lang="pl-PL" noProof="0" dirty="0" err="1"/>
            <a:t>Composite</a:t>
          </a:r>
          <a:endParaRPr lang="en-GB" noProof="0" dirty="0"/>
        </a:p>
      </dgm:t>
    </dgm:pt>
    <dgm:pt modelId="{20D4DD76-DE88-4B16-BBD8-6374D8C034FC}" type="parTrans" cxnId="{4312EFA5-1CF2-4B7A-AD70-08DE80C55080}">
      <dgm:prSet/>
      <dgm:spPr/>
      <dgm:t>
        <a:bodyPr/>
        <a:lstStyle/>
        <a:p>
          <a:endParaRPr lang="pl-PL"/>
        </a:p>
      </dgm:t>
    </dgm:pt>
    <dgm:pt modelId="{4DAE59F5-FE46-48B9-A5B7-C451ACD355FE}" type="sibTrans" cxnId="{4312EFA5-1CF2-4B7A-AD70-08DE80C55080}">
      <dgm:prSet/>
      <dgm:spPr/>
      <dgm:t>
        <a:bodyPr/>
        <a:lstStyle/>
        <a:p>
          <a:endParaRPr lang="pl-PL"/>
        </a:p>
      </dgm:t>
    </dgm:pt>
    <dgm:pt modelId="{3B7D3C7C-07F7-4148-A30F-0D4662A1013C}">
      <dgm:prSet phldrT="[Tekst]"/>
      <dgm:spPr/>
      <dgm:t>
        <a:bodyPr/>
        <a:lstStyle/>
        <a:p>
          <a:r>
            <a:rPr lang="pl-PL" noProof="0" dirty="0" err="1"/>
            <a:t>Decorator</a:t>
          </a:r>
          <a:endParaRPr lang="en-GB" noProof="0" dirty="0"/>
        </a:p>
      </dgm:t>
    </dgm:pt>
    <dgm:pt modelId="{9BFE1C18-B529-462D-8F54-70F55A523167}" type="parTrans" cxnId="{B13EF417-5BAF-4D50-9CBE-C5DDB84D0238}">
      <dgm:prSet/>
      <dgm:spPr/>
      <dgm:t>
        <a:bodyPr/>
        <a:lstStyle/>
        <a:p>
          <a:endParaRPr lang="pl-PL"/>
        </a:p>
      </dgm:t>
    </dgm:pt>
    <dgm:pt modelId="{F304F7D8-8FD2-4C8D-AE5F-182C4F271E85}" type="sibTrans" cxnId="{B13EF417-5BAF-4D50-9CBE-C5DDB84D0238}">
      <dgm:prSet/>
      <dgm:spPr/>
      <dgm:t>
        <a:bodyPr/>
        <a:lstStyle/>
        <a:p>
          <a:endParaRPr lang="pl-PL"/>
        </a:p>
      </dgm:t>
    </dgm:pt>
    <dgm:pt modelId="{A1CBC181-635D-43B6-860C-5462E49678EA}">
      <dgm:prSet phldrT="[Tekst]"/>
      <dgm:spPr/>
      <dgm:t>
        <a:bodyPr/>
        <a:lstStyle/>
        <a:p>
          <a:r>
            <a:rPr lang="pl-PL" noProof="0" dirty="0" err="1"/>
            <a:t>Facade</a:t>
          </a:r>
          <a:endParaRPr lang="en-GB" noProof="0" dirty="0"/>
        </a:p>
      </dgm:t>
    </dgm:pt>
    <dgm:pt modelId="{B51D53D7-FC46-410D-BA47-66398498C2CD}" type="parTrans" cxnId="{8B90CBCB-654A-4972-AC19-3FF82BDBE35A}">
      <dgm:prSet/>
      <dgm:spPr/>
      <dgm:t>
        <a:bodyPr/>
        <a:lstStyle/>
        <a:p>
          <a:endParaRPr lang="pl-PL"/>
        </a:p>
      </dgm:t>
    </dgm:pt>
    <dgm:pt modelId="{3B0DFC11-8C14-4820-AD3F-E93ED67E8FA7}" type="sibTrans" cxnId="{8B90CBCB-654A-4972-AC19-3FF82BDBE35A}">
      <dgm:prSet/>
      <dgm:spPr/>
      <dgm:t>
        <a:bodyPr/>
        <a:lstStyle/>
        <a:p>
          <a:endParaRPr lang="pl-PL"/>
        </a:p>
      </dgm:t>
    </dgm:pt>
    <dgm:pt modelId="{DAD23A83-5DE7-4B58-91BD-1162D907771B}">
      <dgm:prSet phldrT="[Tekst]"/>
      <dgm:spPr/>
      <dgm:t>
        <a:bodyPr/>
        <a:lstStyle/>
        <a:p>
          <a:r>
            <a:rPr lang="pl-PL" noProof="0" dirty="0" err="1"/>
            <a:t>Flyweight</a:t>
          </a:r>
          <a:endParaRPr lang="en-GB" noProof="0" dirty="0"/>
        </a:p>
      </dgm:t>
    </dgm:pt>
    <dgm:pt modelId="{214D05AF-DC1C-46BF-8FE4-4E52285276D7}" type="parTrans" cxnId="{5BC187DE-79D6-4EB4-8969-9207D156F747}">
      <dgm:prSet/>
      <dgm:spPr/>
      <dgm:t>
        <a:bodyPr/>
        <a:lstStyle/>
        <a:p>
          <a:endParaRPr lang="pl-PL"/>
        </a:p>
      </dgm:t>
    </dgm:pt>
    <dgm:pt modelId="{3ACA15F9-6C22-4B2F-B728-272AE7CEACCB}" type="sibTrans" cxnId="{5BC187DE-79D6-4EB4-8969-9207D156F747}">
      <dgm:prSet/>
      <dgm:spPr/>
      <dgm:t>
        <a:bodyPr/>
        <a:lstStyle/>
        <a:p>
          <a:endParaRPr lang="pl-PL"/>
        </a:p>
      </dgm:t>
    </dgm:pt>
    <dgm:pt modelId="{23CFB51A-ED33-4F81-B25B-A755A7B20D5C}">
      <dgm:prSet phldrT="[Tekst]"/>
      <dgm:spPr/>
      <dgm:t>
        <a:bodyPr/>
        <a:lstStyle/>
        <a:p>
          <a:r>
            <a:rPr lang="pl-PL" noProof="0" dirty="0"/>
            <a:t>Proxy</a:t>
          </a:r>
          <a:endParaRPr lang="en-GB" noProof="0" dirty="0"/>
        </a:p>
      </dgm:t>
    </dgm:pt>
    <dgm:pt modelId="{90426956-BE3A-450C-A867-E0A68F9D5713}" type="parTrans" cxnId="{4E1AF531-2FBC-4AA8-8146-2A8902D28401}">
      <dgm:prSet/>
      <dgm:spPr/>
      <dgm:t>
        <a:bodyPr/>
        <a:lstStyle/>
        <a:p>
          <a:endParaRPr lang="pl-PL"/>
        </a:p>
      </dgm:t>
    </dgm:pt>
    <dgm:pt modelId="{33FDE880-C46C-45D3-94B8-402478DB3F92}" type="sibTrans" cxnId="{4E1AF531-2FBC-4AA8-8146-2A8902D28401}">
      <dgm:prSet/>
      <dgm:spPr/>
      <dgm:t>
        <a:bodyPr/>
        <a:lstStyle/>
        <a:p>
          <a:endParaRPr lang="pl-PL"/>
        </a:p>
      </dgm:t>
    </dgm:pt>
    <dgm:pt modelId="{AF097F9B-D63F-4C89-9870-427D74BAF8BE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99A38BFF-47F9-42B1-ADC4-BE3F3E1F8A5E}" type="pres">
      <dgm:prSet presAssocID="{E0C6CCF3-22DC-4258-8755-CD2303B39AD6}" presName="thickLine" presStyleLbl="alignNode1" presStyleIdx="0" presStyleCnt="1"/>
      <dgm:spPr/>
    </dgm:pt>
    <dgm:pt modelId="{7B282AE3-8A0F-4C17-B479-70DE167A9DC5}" type="pres">
      <dgm:prSet presAssocID="{E0C6CCF3-22DC-4258-8755-CD2303B39AD6}" presName="horz1" presStyleCnt="0"/>
      <dgm:spPr/>
    </dgm:pt>
    <dgm:pt modelId="{CBEBBF19-8A9A-4CAE-958A-E73781DBC85D}" type="pres">
      <dgm:prSet presAssocID="{E0C6CCF3-22DC-4258-8755-CD2303B39AD6}" presName="tx1" presStyleLbl="revTx" presStyleIdx="0" presStyleCnt="8"/>
      <dgm:spPr/>
    </dgm:pt>
    <dgm:pt modelId="{1CE7DB1B-18A9-4E1A-927A-C4EA4FE83608}" type="pres">
      <dgm:prSet presAssocID="{E0C6CCF3-22DC-4258-8755-CD2303B39AD6}" presName="vert1" presStyleCnt="0"/>
      <dgm:spPr/>
    </dgm:pt>
    <dgm:pt modelId="{0A9E1295-DB14-4B3D-9587-1059A44D379E}" type="pres">
      <dgm:prSet presAssocID="{643AA0C5-8FEA-4655-A0D7-7EA3E8A21EC3}" presName="vertSpace2a" presStyleCnt="0"/>
      <dgm:spPr/>
    </dgm:pt>
    <dgm:pt modelId="{43BCC560-8310-46F2-8D6B-9AD9B2891375}" type="pres">
      <dgm:prSet presAssocID="{643AA0C5-8FEA-4655-A0D7-7EA3E8A21EC3}" presName="horz2" presStyleCnt="0"/>
      <dgm:spPr/>
    </dgm:pt>
    <dgm:pt modelId="{2F23BDD0-394B-4EC1-B64B-B0F98C28DA40}" type="pres">
      <dgm:prSet presAssocID="{643AA0C5-8FEA-4655-A0D7-7EA3E8A21EC3}" presName="horzSpace2" presStyleCnt="0"/>
      <dgm:spPr/>
    </dgm:pt>
    <dgm:pt modelId="{F8DEA84B-332F-41AA-A857-D24803F6E7BE}" type="pres">
      <dgm:prSet presAssocID="{643AA0C5-8FEA-4655-A0D7-7EA3E8A21EC3}" presName="tx2" presStyleLbl="revTx" presStyleIdx="1" presStyleCnt="8"/>
      <dgm:spPr/>
    </dgm:pt>
    <dgm:pt modelId="{2214CBDF-CF0C-4AB3-B45A-25FDFFAE805F}" type="pres">
      <dgm:prSet presAssocID="{643AA0C5-8FEA-4655-A0D7-7EA3E8A21EC3}" presName="vert2" presStyleCnt="0"/>
      <dgm:spPr/>
    </dgm:pt>
    <dgm:pt modelId="{011F2BC6-2017-4715-B598-E4F366C8CD3C}" type="pres">
      <dgm:prSet presAssocID="{643AA0C5-8FEA-4655-A0D7-7EA3E8A21EC3}" presName="thinLine2b" presStyleLbl="callout" presStyleIdx="0" presStyleCnt="7"/>
      <dgm:spPr/>
    </dgm:pt>
    <dgm:pt modelId="{CD4BCFD0-42E6-45D6-9768-24B6B937AE75}" type="pres">
      <dgm:prSet presAssocID="{643AA0C5-8FEA-4655-A0D7-7EA3E8A21EC3}" presName="vertSpace2b" presStyleCnt="0"/>
      <dgm:spPr/>
    </dgm:pt>
    <dgm:pt modelId="{199D238B-BAC0-4EC5-A713-B0FE62147AE3}" type="pres">
      <dgm:prSet presAssocID="{98D15E3A-03F4-46CE-B124-97555E65D7B5}" presName="horz2" presStyleCnt="0"/>
      <dgm:spPr/>
    </dgm:pt>
    <dgm:pt modelId="{396FC630-23B7-4E75-99B0-E28D8CD60A6E}" type="pres">
      <dgm:prSet presAssocID="{98D15E3A-03F4-46CE-B124-97555E65D7B5}" presName="horzSpace2" presStyleCnt="0"/>
      <dgm:spPr/>
    </dgm:pt>
    <dgm:pt modelId="{5594F104-720B-4AC2-AD55-77E152321377}" type="pres">
      <dgm:prSet presAssocID="{98D15E3A-03F4-46CE-B124-97555E65D7B5}" presName="tx2" presStyleLbl="revTx" presStyleIdx="2" presStyleCnt="8"/>
      <dgm:spPr/>
    </dgm:pt>
    <dgm:pt modelId="{01D0A971-7A86-49E8-935F-ABF78E5D823A}" type="pres">
      <dgm:prSet presAssocID="{98D15E3A-03F4-46CE-B124-97555E65D7B5}" presName="vert2" presStyleCnt="0"/>
      <dgm:spPr/>
    </dgm:pt>
    <dgm:pt modelId="{17D046C3-13A6-44D6-B611-7DE2F63204C8}" type="pres">
      <dgm:prSet presAssocID="{98D15E3A-03F4-46CE-B124-97555E65D7B5}" presName="thinLine2b" presStyleLbl="callout" presStyleIdx="1" presStyleCnt="7"/>
      <dgm:spPr/>
    </dgm:pt>
    <dgm:pt modelId="{0EBBA099-527C-48D2-9788-359EA2435BE0}" type="pres">
      <dgm:prSet presAssocID="{98D15E3A-03F4-46CE-B124-97555E65D7B5}" presName="vertSpace2b" presStyleCnt="0"/>
      <dgm:spPr/>
    </dgm:pt>
    <dgm:pt modelId="{7AC93D3A-393D-4015-8C4D-2ECA5DF48912}" type="pres">
      <dgm:prSet presAssocID="{839AECA2-E94F-4698-97CF-209FFB665B0A}" presName="horz2" presStyleCnt="0"/>
      <dgm:spPr/>
    </dgm:pt>
    <dgm:pt modelId="{9ED72AE4-7EF4-40F7-86E3-4AEB281E5AF5}" type="pres">
      <dgm:prSet presAssocID="{839AECA2-E94F-4698-97CF-209FFB665B0A}" presName="horzSpace2" presStyleCnt="0"/>
      <dgm:spPr/>
    </dgm:pt>
    <dgm:pt modelId="{515A7E79-FCAE-4454-8F4B-7D05ADF18E64}" type="pres">
      <dgm:prSet presAssocID="{839AECA2-E94F-4698-97CF-209FFB665B0A}" presName="tx2" presStyleLbl="revTx" presStyleIdx="3" presStyleCnt="8"/>
      <dgm:spPr/>
    </dgm:pt>
    <dgm:pt modelId="{E3168684-C848-465D-BC89-B94299362C36}" type="pres">
      <dgm:prSet presAssocID="{839AECA2-E94F-4698-97CF-209FFB665B0A}" presName="vert2" presStyleCnt="0"/>
      <dgm:spPr/>
    </dgm:pt>
    <dgm:pt modelId="{B1795B13-33A5-4572-A6F7-ED472266D89D}" type="pres">
      <dgm:prSet presAssocID="{839AECA2-E94F-4698-97CF-209FFB665B0A}" presName="thinLine2b" presStyleLbl="callout" presStyleIdx="2" presStyleCnt="7"/>
      <dgm:spPr/>
    </dgm:pt>
    <dgm:pt modelId="{AE79F313-1A93-4805-9EE2-6FB2C4315ED4}" type="pres">
      <dgm:prSet presAssocID="{839AECA2-E94F-4698-97CF-209FFB665B0A}" presName="vertSpace2b" presStyleCnt="0"/>
      <dgm:spPr/>
    </dgm:pt>
    <dgm:pt modelId="{ACAFF8ED-1200-4F95-BB53-B89C65AD7E4A}" type="pres">
      <dgm:prSet presAssocID="{3B7D3C7C-07F7-4148-A30F-0D4662A1013C}" presName="horz2" presStyleCnt="0"/>
      <dgm:spPr/>
    </dgm:pt>
    <dgm:pt modelId="{603B5853-0F91-407C-BAE4-19D6EE874900}" type="pres">
      <dgm:prSet presAssocID="{3B7D3C7C-07F7-4148-A30F-0D4662A1013C}" presName="horzSpace2" presStyleCnt="0"/>
      <dgm:spPr/>
    </dgm:pt>
    <dgm:pt modelId="{66A3C229-3172-48BF-8F5A-45CB0B8BCBE7}" type="pres">
      <dgm:prSet presAssocID="{3B7D3C7C-07F7-4148-A30F-0D4662A1013C}" presName="tx2" presStyleLbl="revTx" presStyleIdx="4" presStyleCnt="8"/>
      <dgm:spPr/>
    </dgm:pt>
    <dgm:pt modelId="{64BAF160-6E84-4978-9B6F-BC379F48123D}" type="pres">
      <dgm:prSet presAssocID="{3B7D3C7C-07F7-4148-A30F-0D4662A1013C}" presName="vert2" presStyleCnt="0"/>
      <dgm:spPr/>
    </dgm:pt>
    <dgm:pt modelId="{1308F2B6-AFE3-4EA1-82FE-C8C07538A516}" type="pres">
      <dgm:prSet presAssocID="{3B7D3C7C-07F7-4148-A30F-0D4662A1013C}" presName="thinLine2b" presStyleLbl="callout" presStyleIdx="3" presStyleCnt="7"/>
      <dgm:spPr/>
    </dgm:pt>
    <dgm:pt modelId="{F37EC8E8-7A6F-4BA1-8C92-C3E54631D4FE}" type="pres">
      <dgm:prSet presAssocID="{3B7D3C7C-07F7-4148-A30F-0D4662A1013C}" presName="vertSpace2b" presStyleCnt="0"/>
      <dgm:spPr/>
    </dgm:pt>
    <dgm:pt modelId="{95526804-3F5A-4F43-BB1A-D3AE60592F72}" type="pres">
      <dgm:prSet presAssocID="{A1CBC181-635D-43B6-860C-5462E49678EA}" presName="horz2" presStyleCnt="0"/>
      <dgm:spPr/>
    </dgm:pt>
    <dgm:pt modelId="{12F614FA-5AA6-49DD-BEBB-384A2C3F8254}" type="pres">
      <dgm:prSet presAssocID="{A1CBC181-635D-43B6-860C-5462E49678EA}" presName="horzSpace2" presStyleCnt="0"/>
      <dgm:spPr/>
    </dgm:pt>
    <dgm:pt modelId="{C2FBB6CF-8613-4FA9-91C5-A658C5CE3048}" type="pres">
      <dgm:prSet presAssocID="{A1CBC181-635D-43B6-860C-5462E49678EA}" presName="tx2" presStyleLbl="revTx" presStyleIdx="5" presStyleCnt="8"/>
      <dgm:spPr/>
    </dgm:pt>
    <dgm:pt modelId="{4803AD0E-354F-421D-9169-460D82F4FC5F}" type="pres">
      <dgm:prSet presAssocID="{A1CBC181-635D-43B6-860C-5462E49678EA}" presName="vert2" presStyleCnt="0"/>
      <dgm:spPr/>
    </dgm:pt>
    <dgm:pt modelId="{626A4F09-8057-405F-9D85-9A1FA7202854}" type="pres">
      <dgm:prSet presAssocID="{A1CBC181-635D-43B6-860C-5462E49678EA}" presName="thinLine2b" presStyleLbl="callout" presStyleIdx="4" presStyleCnt="7"/>
      <dgm:spPr/>
    </dgm:pt>
    <dgm:pt modelId="{0625E5D7-A4B4-404A-B8C6-8CB83D8C7071}" type="pres">
      <dgm:prSet presAssocID="{A1CBC181-635D-43B6-860C-5462E49678EA}" presName="vertSpace2b" presStyleCnt="0"/>
      <dgm:spPr/>
    </dgm:pt>
    <dgm:pt modelId="{6CDE150A-42C4-4D55-811A-34B91EFE8902}" type="pres">
      <dgm:prSet presAssocID="{DAD23A83-5DE7-4B58-91BD-1162D907771B}" presName="horz2" presStyleCnt="0"/>
      <dgm:spPr/>
    </dgm:pt>
    <dgm:pt modelId="{E1A829F7-D008-444B-9C00-01147935E1E6}" type="pres">
      <dgm:prSet presAssocID="{DAD23A83-5DE7-4B58-91BD-1162D907771B}" presName="horzSpace2" presStyleCnt="0"/>
      <dgm:spPr/>
    </dgm:pt>
    <dgm:pt modelId="{7EE6EDD7-ECE0-418F-8404-4BC1B6C54FEB}" type="pres">
      <dgm:prSet presAssocID="{DAD23A83-5DE7-4B58-91BD-1162D907771B}" presName="tx2" presStyleLbl="revTx" presStyleIdx="6" presStyleCnt="8"/>
      <dgm:spPr/>
    </dgm:pt>
    <dgm:pt modelId="{7BB1BC32-22D7-4F16-9E53-DD5B9AD990A9}" type="pres">
      <dgm:prSet presAssocID="{DAD23A83-5DE7-4B58-91BD-1162D907771B}" presName="vert2" presStyleCnt="0"/>
      <dgm:spPr/>
    </dgm:pt>
    <dgm:pt modelId="{1F15096D-2B33-476C-8D73-2CC120FEAD07}" type="pres">
      <dgm:prSet presAssocID="{DAD23A83-5DE7-4B58-91BD-1162D907771B}" presName="thinLine2b" presStyleLbl="callout" presStyleIdx="5" presStyleCnt="7"/>
      <dgm:spPr/>
    </dgm:pt>
    <dgm:pt modelId="{8A472759-A61C-44F0-9C6C-06D3AD15B80D}" type="pres">
      <dgm:prSet presAssocID="{DAD23A83-5DE7-4B58-91BD-1162D907771B}" presName="vertSpace2b" presStyleCnt="0"/>
      <dgm:spPr/>
    </dgm:pt>
    <dgm:pt modelId="{E9B03149-6A1D-4CC6-86AE-45A6295E8B82}" type="pres">
      <dgm:prSet presAssocID="{23CFB51A-ED33-4F81-B25B-A755A7B20D5C}" presName="horz2" presStyleCnt="0"/>
      <dgm:spPr/>
    </dgm:pt>
    <dgm:pt modelId="{8399502B-B027-4EBE-B5B6-928DEBA4BDA5}" type="pres">
      <dgm:prSet presAssocID="{23CFB51A-ED33-4F81-B25B-A755A7B20D5C}" presName="horzSpace2" presStyleCnt="0"/>
      <dgm:spPr/>
    </dgm:pt>
    <dgm:pt modelId="{16EB64C5-6CCB-4887-82A2-2F3811BDA5A6}" type="pres">
      <dgm:prSet presAssocID="{23CFB51A-ED33-4F81-B25B-A755A7B20D5C}" presName="tx2" presStyleLbl="revTx" presStyleIdx="7" presStyleCnt="8"/>
      <dgm:spPr/>
    </dgm:pt>
    <dgm:pt modelId="{EDECFBB4-BD02-4D54-B208-3C0C8D9AD9B8}" type="pres">
      <dgm:prSet presAssocID="{23CFB51A-ED33-4F81-B25B-A755A7B20D5C}" presName="vert2" presStyleCnt="0"/>
      <dgm:spPr/>
    </dgm:pt>
    <dgm:pt modelId="{13B696BA-4C33-4122-9E59-1CCFFA200324}" type="pres">
      <dgm:prSet presAssocID="{23CFB51A-ED33-4F81-B25B-A755A7B20D5C}" presName="thinLine2b" presStyleLbl="callout" presStyleIdx="6" presStyleCnt="7"/>
      <dgm:spPr/>
    </dgm:pt>
    <dgm:pt modelId="{0D95794C-9925-4517-A96C-9FDF974E2573}" type="pres">
      <dgm:prSet presAssocID="{23CFB51A-ED33-4F81-B25B-A755A7B20D5C}" presName="vertSpace2b" presStyleCnt="0"/>
      <dgm:spPr/>
    </dgm:pt>
  </dgm:ptLst>
  <dgm:cxnLst>
    <dgm:cxn modelId="{C8687201-FAAF-400A-9F79-AA44FC501DFF}" type="presOf" srcId="{839AECA2-E94F-4698-97CF-209FFB665B0A}" destId="{515A7E79-FCAE-4454-8F4B-7D05ADF18E64}" srcOrd="0" destOrd="0" presId="urn:microsoft.com/office/officeart/2008/layout/LinedList"/>
    <dgm:cxn modelId="{9209C20C-ADB8-45B8-95A1-D2CE1228F09C}" type="presOf" srcId="{643AA0C5-8FEA-4655-A0D7-7EA3E8A21EC3}" destId="{F8DEA84B-332F-41AA-A857-D24803F6E7BE}" srcOrd="0" destOrd="0" presId="urn:microsoft.com/office/officeart/2008/layout/LinedList"/>
    <dgm:cxn modelId="{B13EF417-5BAF-4D50-9CBE-C5DDB84D0238}" srcId="{E0C6CCF3-22DC-4258-8755-CD2303B39AD6}" destId="{3B7D3C7C-07F7-4148-A30F-0D4662A1013C}" srcOrd="3" destOrd="0" parTransId="{9BFE1C18-B529-462D-8F54-70F55A523167}" sibTransId="{F304F7D8-8FD2-4C8D-AE5F-182C4F271E85}"/>
    <dgm:cxn modelId="{1C4BA91D-02A4-4EA9-92F0-767C7B7F388C}" type="presOf" srcId="{DAD23A83-5DE7-4B58-91BD-1162D907771B}" destId="{7EE6EDD7-ECE0-418F-8404-4BC1B6C54FEB}" srcOrd="0" destOrd="0" presId="urn:microsoft.com/office/officeart/2008/layout/LinedList"/>
    <dgm:cxn modelId="{7958722A-CD86-43A3-A0D2-A7FA21B413C4}" type="presOf" srcId="{1EC90A0A-0B71-4CA3-819F-B7FFB412F4DB}" destId="{AF097F9B-D63F-4C89-9870-427D74BAF8BE}" srcOrd="0" destOrd="0" presId="urn:microsoft.com/office/officeart/2008/layout/LinedList"/>
    <dgm:cxn modelId="{4E1AF531-2FBC-4AA8-8146-2A8902D28401}" srcId="{E0C6CCF3-22DC-4258-8755-CD2303B39AD6}" destId="{23CFB51A-ED33-4F81-B25B-A755A7B20D5C}" srcOrd="6" destOrd="0" parTransId="{90426956-BE3A-450C-A867-E0A68F9D5713}" sibTransId="{33FDE880-C46C-45D3-94B8-402478DB3F92}"/>
    <dgm:cxn modelId="{95FD3832-7F7F-455E-BB47-80EA982CC4BA}" type="presOf" srcId="{A1CBC181-635D-43B6-860C-5462E49678EA}" destId="{C2FBB6CF-8613-4FA9-91C5-A658C5CE3048}" srcOrd="0" destOrd="0" presId="urn:microsoft.com/office/officeart/2008/layout/LinedList"/>
    <dgm:cxn modelId="{E8851D39-8273-43A6-A6D9-33030C3C8583}" type="presOf" srcId="{23CFB51A-ED33-4F81-B25B-A755A7B20D5C}" destId="{16EB64C5-6CCB-4887-82A2-2F3811BDA5A6}" srcOrd="0" destOrd="0" presId="urn:microsoft.com/office/officeart/2008/layout/LinedList"/>
    <dgm:cxn modelId="{11BAE04D-DC6F-4098-B703-2DB49033BB2F}" type="presOf" srcId="{98D15E3A-03F4-46CE-B124-97555E65D7B5}" destId="{5594F104-720B-4AC2-AD55-77E152321377}" srcOrd="0" destOrd="0" presId="urn:microsoft.com/office/officeart/2008/layout/LinedList"/>
    <dgm:cxn modelId="{B4B5EE7E-F74B-462A-B59B-794D5ECE9A1E}" srcId="{E0C6CCF3-22DC-4258-8755-CD2303B39AD6}" destId="{98D15E3A-03F4-46CE-B124-97555E65D7B5}" srcOrd="1" destOrd="0" parTransId="{87878954-6A3A-4315-B2E9-66DA5583E58C}" sibTransId="{0CF1FEE5-3FAD-4CD8-80DD-35DDD21C4CA3}"/>
    <dgm:cxn modelId="{4312EFA5-1CF2-4B7A-AD70-08DE80C55080}" srcId="{E0C6CCF3-22DC-4258-8755-CD2303B39AD6}" destId="{839AECA2-E94F-4698-97CF-209FFB665B0A}" srcOrd="2" destOrd="0" parTransId="{20D4DD76-DE88-4B16-BBD8-6374D8C034FC}" sibTransId="{4DAE59F5-FE46-48B9-A5B7-C451ACD355FE}"/>
    <dgm:cxn modelId="{AF313DAF-2503-4A14-ABD7-BE0AC4987C1E}" srcId="{E0C6CCF3-22DC-4258-8755-CD2303B39AD6}" destId="{643AA0C5-8FEA-4655-A0D7-7EA3E8A21EC3}" srcOrd="0" destOrd="0" parTransId="{A318E4B8-D7E4-47C3-9EE4-B80783CA6841}" sibTransId="{AC5693C8-0B28-4FFB-B77D-310821D899DC}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56B06FC8-860C-491D-9C5E-0C489542BCE3}" type="presOf" srcId="{E0C6CCF3-22DC-4258-8755-CD2303B39AD6}" destId="{CBEBBF19-8A9A-4CAE-958A-E73781DBC85D}" srcOrd="0" destOrd="0" presId="urn:microsoft.com/office/officeart/2008/layout/LinedList"/>
    <dgm:cxn modelId="{8B90CBCB-654A-4972-AC19-3FF82BDBE35A}" srcId="{E0C6CCF3-22DC-4258-8755-CD2303B39AD6}" destId="{A1CBC181-635D-43B6-860C-5462E49678EA}" srcOrd="4" destOrd="0" parTransId="{B51D53D7-FC46-410D-BA47-66398498C2CD}" sibTransId="{3B0DFC11-8C14-4820-AD3F-E93ED67E8FA7}"/>
    <dgm:cxn modelId="{5BC187DE-79D6-4EB4-8969-9207D156F747}" srcId="{E0C6CCF3-22DC-4258-8755-CD2303B39AD6}" destId="{DAD23A83-5DE7-4B58-91BD-1162D907771B}" srcOrd="5" destOrd="0" parTransId="{214D05AF-DC1C-46BF-8FE4-4E52285276D7}" sibTransId="{3ACA15F9-6C22-4B2F-B728-272AE7CEACCB}"/>
    <dgm:cxn modelId="{D26AB5E9-8CB7-481E-B40F-37DCD6E90665}" type="presOf" srcId="{3B7D3C7C-07F7-4148-A30F-0D4662A1013C}" destId="{66A3C229-3172-48BF-8F5A-45CB0B8BCBE7}" srcOrd="0" destOrd="0" presId="urn:microsoft.com/office/officeart/2008/layout/LinedList"/>
    <dgm:cxn modelId="{1DF23D93-0084-4D17-9D6F-98728652E6F7}" type="presParOf" srcId="{AF097F9B-D63F-4C89-9870-427D74BAF8BE}" destId="{99A38BFF-47F9-42B1-ADC4-BE3F3E1F8A5E}" srcOrd="0" destOrd="0" presId="urn:microsoft.com/office/officeart/2008/layout/LinedList"/>
    <dgm:cxn modelId="{24F70CC7-3FD5-4E87-BF50-743CA6768313}" type="presParOf" srcId="{AF097F9B-D63F-4C89-9870-427D74BAF8BE}" destId="{7B282AE3-8A0F-4C17-B479-70DE167A9DC5}" srcOrd="1" destOrd="0" presId="urn:microsoft.com/office/officeart/2008/layout/LinedList"/>
    <dgm:cxn modelId="{4E2CB956-39A3-42E7-A102-D28E138F43C7}" type="presParOf" srcId="{7B282AE3-8A0F-4C17-B479-70DE167A9DC5}" destId="{CBEBBF19-8A9A-4CAE-958A-E73781DBC85D}" srcOrd="0" destOrd="0" presId="urn:microsoft.com/office/officeart/2008/layout/LinedList"/>
    <dgm:cxn modelId="{BAF306E5-893C-4B7F-8ED7-B77207FA1E14}" type="presParOf" srcId="{7B282AE3-8A0F-4C17-B479-70DE167A9DC5}" destId="{1CE7DB1B-18A9-4E1A-927A-C4EA4FE83608}" srcOrd="1" destOrd="0" presId="urn:microsoft.com/office/officeart/2008/layout/LinedList"/>
    <dgm:cxn modelId="{CEFB2F36-0468-44AB-81AD-F4F107976839}" type="presParOf" srcId="{1CE7DB1B-18A9-4E1A-927A-C4EA4FE83608}" destId="{0A9E1295-DB14-4B3D-9587-1059A44D379E}" srcOrd="0" destOrd="0" presId="urn:microsoft.com/office/officeart/2008/layout/LinedList"/>
    <dgm:cxn modelId="{5B70DE5B-9B34-409C-B310-371BE0E4A0A5}" type="presParOf" srcId="{1CE7DB1B-18A9-4E1A-927A-C4EA4FE83608}" destId="{43BCC560-8310-46F2-8D6B-9AD9B2891375}" srcOrd="1" destOrd="0" presId="urn:microsoft.com/office/officeart/2008/layout/LinedList"/>
    <dgm:cxn modelId="{E3F60D10-E83B-43D2-9009-6558A03E78B2}" type="presParOf" srcId="{43BCC560-8310-46F2-8D6B-9AD9B2891375}" destId="{2F23BDD0-394B-4EC1-B64B-B0F98C28DA40}" srcOrd="0" destOrd="0" presId="urn:microsoft.com/office/officeart/2008/layout/LinedList"/>
    <dgm:cxn modelId="{F2899406-8D05-4B73-8823-6A523D2BB187}" type="presParOf" srcId="{43BCC560-8310-46F2-8D6B-9AD9B2891375}" destId="{F8DEA84B-332F-41AA-A857-D24803F6E7BE}" srcOrd="1" destOrd="0" presId="urn:microsoft.com/office/officeart/2008/layout/LinedList"/>
    <dgm:cxn modelId="{F3678493-F199-4DBB-9D79-257BD845B07D}" type="presParOf" srcId="{43BCC560-8310-46F2-8D6B-9AD9B2891375}" destId="{2214CBDF-CF0C-4AB3-B45A-25FDFFAE805F}" srcOrd="2" destOrd="0" presId="urn:microsoft.com/office/officeart/2008/layout/LinedList"/>
    <dgm:cxn modelId="{E0AE394A-FF3D-41B4-B731-687C1EFB92FF}" type="presParOf" srcId="{1CE7DB1B-18A9-4E1A-927A-C4EA4FE83608}" destId="{011F2BC6-2017-4715-B598-E4F366C8CD3C}" srcOrd="2" destOrd="0" presId="urn:microsoft.com/office/officeart/2008/layout/LinedList"/>
    <dgm:cxn modelId="{44D1B579-C798-46F0-9CBC-6ECE0A02B68A}" type="presParOf" srcId="{1CE7DB1B-18A9-4E1A-927A-C4EA4FE83608}" destId="{CD4BCFD0-42E6-45D6-9768-24B6B937AE75}" srcOrd="3" destOrd="0" presId="urn:microsoft.com/office/officeart/2008/layout/LinedList"/>
    <dgm:cxn modelId="{0B8DFAEC-6CDE-46C6-8593-C83A4F89C5A2}" type="presParOf" srcId="{1CE7DB1B-18A9-4E1A-927A-C4EA4FE83608}" destId="{199D238B-BAC0-4EC5-A713-B0FE62147AE3}" srcOrd="4" destOrd="0" presId="urn:microsoft.com/office/officeart/2008/layout/LinedList"/>
    <dgm:cxn modelId="{BFB1E68C-644F-4BA9-939C-633DF5B665B7}" type="presParOf" srcId="{199D238B-BAC0-4EC5-A713-B0FE62147AE3}" destId="{396FC630-23B7-4E75-99B0-E28D8CD60A6E}" srcOrd="0" destOrd="0" presId="urn:microsoft.com/office/officeart/2008/layout/LinedList"/>
    <dgm:cxn modelId="{76CF2553-C913-4382-A4B0-F3FDD1208511}" type="presParOf" srcId="{199D238B-BAC0-4EC5-A713-B0FE62147AE3}" destId="{5594F104-720B-4AC2-AD55-77E152321377}" srcOrd="1" destOrd="0" presId="urn:microsoft.com/office/officeart/2008/layout/LinedList"/>
    <dgm:cxn modelId="{A7F2956C-6E1C-4421-B1FD-AF753CB7B8A4}" type="presParOf" srcId="{199D238B-BAC0-4EC5-A713-B0FE62147AE3}" destId="{01D0A971-7A86-49E8-935F-ABF78E5D823A}" srcOrd="2" destOrd="0" presId="urn:microsoft.com/office/officeart/2008/layout/LinedList"/>
    <dgm:cxn modelId="{CF179311-C896-4A21-AFA3-A8E37AE4CF34}" type="presParOf" srcId="{1CE7DB1B-18A9-4E1A-927A-C4EA4FE83608}" destId="{17D046C3-13A6-44D6-B611-7DE2F63204C8}" srcOrd="5" destOrd="0" presId="urn:microsoft.com/office/officeart/2008/layout/LinedList"/>
    <dgm:cxn modelId="{1C46E68C-15F1-49F5-8ABE-EAF31A8F9606}" type="presParOf" srcId="{1CE7DB1B-18A9-4E1A-927A-C4EA4FE83608}" destId="{0EBBA099-527C-48D2-9788-359EA2435BE0}" srcOrd="6" destOrd="0" presId="urn:microsoft.com/office/officeart/2008/layout/LinedList"/>
    <dgm:cxn modelId="{A7F8ECB5-7D4F-4DE5-8F07-3D3BAFB9D160}" type="presParOf" srcId="{1CE7DB1B-18A9-4E1A-927A-C4EA4FE83608}" destId="{7AC93D3A-393D-4015-8C4D-2ECA5DF48912}" srcOrd="7" destOrd="0" presId="urn:microsoft.com/office/officeart/2008/layout/LinedList"/>
    <dgm:cxn modelId="{3B7B24F6-BBF2-403C-AFAD-3C7781D5FE19}" type="presParOf" srcId="{7AC93D3A-393D-4015-8C4D-2ECA5DF48912}" destId="{9ED72AE4-7EF4-40F7-86E3-4AEB281E5AF5}" srcOrd="0" destOrd="0" presId="urn:microsoft.com/office/officeart/2008/layout/LinedList"/>
    <dgm:cxn modelId="{B30E2D4D-C88C-4012-AD7D-EA131F9893CF}" type="presParOf" srcId="{7AC93D3A-393D-4015-8C4D-2ECA5DF48912}" destId="{515A7E79-FCAE-4454-8F4B-7D05ADF18E64}" srcOrd="1" destOrd="0" presId="urn:microsoft.com/office/officeart/2008/layout/LinedList"/>
    <dgm:cxn modelId="{311AA686-B3E9-4DE1-A248-C961B9182362}" type="presParOf" srcId="{7AC93D3A-393D-4015-8C4D-2ECA5DF48912}" destId="{E3168684-C848-465D-BC89-B94299362C36}" srcOrd="2" destOrd="0" presId="urn:microsoft.com/office/officeart/2008/layout/LinedList"/>
    <dgm:cxn modelId="{E4CB94A8-F6CB-4A6A-80A5-C0256A56D3CC}" type="presParOf" srcId="{1CE7DB1B-18A9-4E1A-927A-C4EA4FE83608}" destId="{B1795B13-33A5-4572-A6F7-ED472266D89D}" srcOrd="8" destOrd="0" presId="urn:microsoft.com/office/officeart/2008/layout/LinedList"/>
    <dgm:cxn modelId="{893625CE-64A4-4FD2-861C-7FF36BA5C4D3}" type="presParOf" srcId="{1CE7DB1B-18A9-4E1A-927A-C4EA4FE83608}" destId="{AE79F313-1A93-4805-9EE2-6FB2C4315ED4}" srcOrd="9" destOrd="0" presId="urn:microsoft.com/office/officeart/2008/layout/LinedList"/>
    <dgm:cxn modelId="{76A43FDD-D85F-4BA0-8CAE-94F5B24650C3}" type="presParOf" srcId="{1CE7DB1B-18A9-4E1A-927A-C4EA4FE83608}" destId="{ACAFF8ED-1200-4F95-BB53-B89C65AD7E4A}" srcOrd="10" destOrd="0" presId="urn:microsoft.com/office/officeart/2008/layout/LinedList"/>
    <dgm:cxn modelId="{59F9318C-B934-4FA3-ABE4-E0111C2626C9}" type="presParOf" srcId="{ACAFF8ED-1200-4F95-BB53-B89C65AD7E4A}" destId="{603B5853-0F91-407C-BAE4-19D6EE874900}" srcOrd="0" destOrd="0" presId="urn:microsoft.com/office/officeart/2008/layout/LinedList"/>
    <dgm:cxn modelId="{D9B13DE7-19A1-4662-8172-FF4BDF50E326}" type="presParOf" srcId="{ACAFF8ED-1200-4F95-BB53-B89C65AD7E4A}" destId="{66A3C229-3172-48BF-8F5A-45CB0B8BCBE7}" srcOrd="1" destOrd="0" presId="urn:microsoft.com/office/officeart/2008/layout/LinedList"/>
    <dgm:cxn modelId="{50C564D7-D24F-41FE-9E8D-E3CF05656E00}" type="presParOf" srcId="{ACAFF8ED-1200-4F95-BB53-B89C65AD7E4A}" destId="{64BAF160-6E84-4978-9B6F-BC379F48123D}" srcOrd="2" destOrd="0" presId="urn:microsoft.com/office/officeart/2008/layout/LinedList"/>
    <dgm:cxn modelId="{DD1442F6-CA4B-4F2C-AAF0-2A3C9F316526}" type="presParOf" srcId="{1CE7DB1B-18A9-4E1A-927A-C4EA4FE83608}" destId="{1308F2B6-AFE3-4EA1-82FE-C8C07538A516}" srcOrd="11" destOrd="0" presId="urn:microsoft.com/office/officeart/2008/layout/LinedList"/>
    <dgm:cxn modelId="{C63831AF-81AE-4CD7-9336-F25EF64A2B18}" type="presParOf" srcId="{1CE7DB1B-18A9-4E1A-927A-C4EA4FE83608}" destId="{F37EC8E8-7A6F-4BA1-8C92-C3E54631D4FE}" srcOrd="12" destOrd="0" presId="urn:microsoft.com/office/officeart/2008/layout/LinedList"/>
    <dgm:cxn modelId="{B9D9A55D-78A7-4DDB-8832-78F27671B349}" type="presParOf" srcId="{1CE7DB1B-18A9-4E1A-927A-C4EA4FE83608}" destId="{95526804-3F5A-4F43-BB1A-D3AE60592F72}" srcOrd="13" destOrd="0" presId="urn:microsoft.com/office/officeart/2008/layout/LinedList"/>
    <dgm:cxn modelId="{AE08AB7C-1C26-43BC-BB9E-6B9323751F25}" type="presParOf" srcId="{95526804-3F5A-4F43-BB1A-D3AE60592F72}" destId="{12F614FA-5AA6-49DD-BEBB-384A2C3F8254}" srcOrd="0" destOrd="0" presId="urn:microsoft.com/office/officeart/2008/layout/LinedList"/>
    <dgm:cxn modelId="{427E6A35-E7E1-4BFF-B5B0-B44979060841}" type="presParOf" srcId="{95526804-3F5A-4F43-BB1A-D3AE60592F72}" destId="{C2FBB6CF-8613-4FA9-91C5-A658C5CE3048}" srcOrd="1" destOrd="0" presId="urn:microsoft.com/office/officeart/2008/layout/LinedList"/>
    <dgm:cxn modelId="{797B3F3A-FF25-495D-9072-FFBF54B20254}" type="presParOf" srcId="{95526804-3F5A-4F43-BB1A-D3AE60592F72}" destId="{4803AD0E-354F-421D-9169-460D82F4FC5F}" srcOrd="2" destOrd="0" presId="urn:microsoft.com/office/officeart/2008/layout/LinedList"/>
    <dgm:cxn modelId="{EB52370F-3E3E-49A6-8EE4-87B93E8DC5FD}" type="presParOf" srcId="{1CE7DB1B-18A9-4E1A-927A-C4EA4FE83608}" destId="{626A4F09-8057-405F-9D85-9A1FA7202854}" srcOrd="14" destOrd="0" presId="urn:microsoft.com/office/officeart/2008/layout/LinedList"/>
    <dgm:cxn modelId="{2DFA878C-9D8F-467A-8DA7-59783DDCF629}" type="presParOf" srcId="{1CE7DB1B-18A9-4E1A-927A-C4EA4FE83608}" destId="{0625E5D7-A4B4-404A-B8C6-8CB83D8C7071}" srcOrd="15" destOrd="0" presId="urn:microsoft.com/office/officeart/2008/layout/LinedList"/>
    <dgm:cxn modelId="{1213A5B6-1005-4251-AD2E-93379ACC1F6A}" type="presParOf" srcId="{1CE7DB1B-18A9-4E1A-927A-C4EA4FE83608}" destId="{6CDE150A-42C4-4D55-811A-34B91EFE8902}" srcOrd="16" destOrd="0" presId="urn:microsoft.com/office/officeart/2008/layout/LinedList"/>
    <dgm:cxn modelId="{969954E1-84C6-4A8B-B7C0-EF6740544D87}" type="presParOf" srcId="{6CDE150A-42C4-4D55-811A-34B91EFE8902}" destId="{E1A829F7-D008-444B-9C00-01147935E1E6}" srcOrd="0" destOrd="0" presId="urn:microsoft.com/office/officeart/2008/layout/LinedList"/>
    <dgm:cxn modelId="{D11AB8AB-5A6E-4EE9-A29F-03D83DBC8CAB}" type="presParOf" srcId="{6CDE150A-42C4-4D55-811A-34B91EFE8902}" destId="{7EE6EDD7-ECE0-418F-8404-4BC1B6C54FEB}" srcOrd="1" destOrd="0" presId="urn:microsoft.com/office/officeart/2008/layout/LinedList"/>
    <dgm:cxn modelId="{9A96BF70-E828-48E5-BA39-2A26C91D46B7}" type="presParOf" srcId="{6CDE150A-42C4-4D55-811A-34B91EFE8902}" destId="{7BB1BC32-22D7-4F16-9E53-DD5B9AD990A9}" srcOrd="2" destOrd="0" presId="urn:microsoft.com/office/officeart/2008/layout/LinedList"/>
    <dgm:cxn modelId="{444F15AB-EAE8-46F1-A63F-D718A075A86B}" type="presParOf" srcId="{1CE7DB1B-18A9-4E1A-927A-C4EA4FE83608}" destId="{1F15096D-2B33-476C-8D73-2CC120FEAD07}" srcOrd="17" destOrd="0" presId="urn:microsoft.com/office/officeart/2008/layout/LinedList"/>
    <dgm:cxn modelId="{EBF2EE02-69F7-45EE-9339-61BADBE097CB}" type="presParOf" srcId="{1CE7DB1B-18A9-4E1A-927A-C4EA4FE83608}" destId="{8A472759-A61C-44F0-9C6C-06D3AD15B80D}" srcOrd="18" destOrd="0" presId="urn:microsoft.com/office/officeart/2008/layout/LinedList"/>
    <dgm:cxn modelId="{1FE6FC62-C7E8-4691-99D1-C55CF3D7B3A0}" type="presParOf" srcId="{1CE7DB1B-18A9-4E1A-927A-C4EA4FE83608}" destId="{E9B03149-6A1D-4CC6-86AE-45A6295E8B82}" srcOrd="19" destOrd="0" presId="urn:microsoft.com/office/officeart/2008/layout/LinedList"/>
    <dgm:cxn modelId="{34FEF3A3-8C31-45DA-8654-96B0C4C2A2A9}" type="presParOf" srcId="{E9B03149-6A1D-4CC6-86AE-45A6295E8B82}" destId="{8399502B-B027-4EBE-B5B6-928DEBA4BDA5}" srcOrd="0" destOrd="0" presId="urn:microsoft.com/office/officeart/2008/layout/LinedList"/>
    <dgm:cxn modelId="{EB57146D-4F44-439E-AF39-C50607959665}" type="presParOf" srcId="{E9B03149-6A1D-4CC6-86AE-45A6295E8B82}" destId="{16EB64C5-6CCB-4887-82A2-2F3811BDA5A6}" srcOrd="1" destOrd="0" presId="urn:microsoft.com/office/officeart/2008/layout/LinedList"/>
    <dgm:cxn modelId="{541C4412-01EC-4FD8-A0A2-9EC2AA35490D}" type="presParOf" srcId="{E9B03149-6A1D-4CC6-86AE-45A6295E8B82}" destId="{EDECFBB4-BD02-4D54-B208-3C0C8D9AD9B8}" srcOrd="2" destOrd="0" presId="urn:microsoft.com/office/officeart/2008/layout/LinedList"/>
    <dgm:cxn modelId="{C95869F0-ABAD-4858-A54F-AB436DA8366A}" type="presParOf" srcId="{1CE7DB1B-18A9-4E1A-927A-C4EA4FE83608}" destId="{13B696BA-4C33-4122-9E59-1CCFFA200324}" srcOrd="20" destOrd="0" presId="urn:microsoft.com/office/officeart/2008/layout/LinedList"/>
    <dgm:cxn modelId="{7D2A1DF5-AC79-4A95-BB73-0AB9C34FA1DE}" type="presParOf" srcId="{1CE7DB1B-18A9-4E1A-927A-C4EA4FE83608}" destId="{0D95794C-9925-4517-A96C-9FDF974E2573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pl-PL" b="1" i="0" dirty="0" err="1"/>
            <a:t>Behavioral</a:t>
          </a:r>
          <a:endParaRPr lang="en-GB" noProof="0" dirty="0"/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BD0D22FB-D775-4BB7-B43A-2CBEF5E41A05}">
      <dgm:prSet phldrT="[Tekst]"/>
      <dgm:spPr/>
      <dgm:t>
        <a:bodyPr/>
        <a:lstStyle/>
        <a:p>
          <a:r>
            <a:rPr lang="pl-PL" dirty="0"/>
            <a:t>Chain of </a:t>
          </a:r>
          <a:r>
            <a:rPr lang="pl-PL" dirty="0" err="1"/>
            <a:t>Responsibility</a:t>
          </a:r>
          <a:endParaRPr lang="pl-PL" dirty="0"/>
        </a:p>
      </dgm:t>
    </dgm:pt>
    <dgm:pt modelId="{EAD06637-93FE-4496-9FE8-FCF1AC78BE9A}" type="sibTrans" cxnId="{114B0D19-FC3C-48C0-9A4C-D4270CA151E6}">
      <dgm:prSet/>
      <dgm:spPr/>
      <dgm:t>
        <a:bodyPr/>
        <a:lstStyle/>
        <a:p>
          <a:endParaRPr lang="pl-PL"/>
        </a:p>
      </dgm:t>
    </dgm:pt>
    <dgm:pt modelId="{CF2D2A8C-0B3D-481B-B038-4A7D016F65DC}" type="parTrans" cxnId="{114B0D19-FC3C-48C0-9A4C-D4270CA151E6}">
      <dgm:prSet/>
      <dgm:spPr/>
      <dgm:t>
        <a:bodyPr/>
        <a:lstStyle/>
        <a:p>
          <a:endParaRPr lang="pl-PL"/>
        </a:p>
      </dgm:t>
    </dgm:pt>
    <dgm:pt modelId="{092F9CA5-1868-4123-B43F-E74C6A480FC5}">
      <dgm:prSet phldrT="[Tekst]"/>
      <dgm:spPr/>
      <dgm:t>
        <a:bodyPr/>
        <a:lstStyle/>
        <a:p>
          <a:r>
            <a:rPr lang="pl-PL" dirty="0" err="1"/>
            <a:t>Commmand</a:t>
          </a:r>
          <a:endParaRPr lang="pl-PL" dirty="0"/>
        </a:p>
      </dgm:t>
    </dgm:pt>
    <dgm:pt modelId="{9450ECAB-231A-4F17-9848-50845702D354}" type="parTrans" cxnId="{AB17CA0D-6BC9-4A8E-9475-1824A040C175}">
      <dgm:prSet/>
      <dgm:spPr/>
      <dgm:t>
        <a:bodyPr/>
        <a:lstStyle/>
        <a:p>
          <a:endParaRPr lang="pl-PL"/>
        </a:p>
      </dgm:t>
    </dgm:pt>
    <dgm:pt modelId="{DEF57261-6CB4-4CAF-A9B7-E5F26B0DA314}" type="sibTrans" cxnId="{AB17CA0D-6BC9-4A8E-9475-1824A040C175}">
      <dgm:prSet/>
      <dgm:spPr/>
      <dgm:t>
        <a:bodyPr/>
        <a:lstStyle/>
        <a:p>
          <a:endParaRPr lang="pl-PL"/>
        </a:p>
      </dgm:t>
    </dgm:pt>
    <dgm:pt modelId="{8E660FDA-B234-4052-8C32-A9A63BD2E8D0}">
      <dgm:prSet phldrT="[Tekst]"/>
      <dgm:spPr/>
      <dgm:t>
        <a:bodyPr/>
        <a:lstStyle/>
        <a:p>
          <a:r>
            <a:rPr lang="pl-PL" dirty="0"/>
            <a:t>Interpreter</a:t>
          </a:r>
        </a:p>
      </dgm:t>
    </dgm:pt>
    <dgm:pt modelId="{4B3E9B5B-A6E8-46CE-8BCD-5B0C505125DF}" type="parTrans" cxnId="{E9C78483-FBAB-4C9E-8C90-0979DE3F38B2}">
      <dgm:prSet/>
      <dgm:spPr/>
      <dgm:t>
        <a:bodyPr/>
        <a:lstStyle/>
        <a:p>
          <a:endParaRPr lang="pl-PL"/>
        </a:p>
      </dgm:t>
    </dgm:pt>
    <dgm:pt modelId="{1D569DF0-D506-4482-82AF-378940BC4E6E}" type="sibTrans" cxnId="{E9C78483-FBAB-4C9E-8C90-0979DE3F38B2}">
      <dgm:prSet/>
      <dgm:spPr/>
      <dgm:t>
        <a:bodyPr/>
        <a:lstStyle/>
        <a:p>
          <a:endParaRPr lang="pl-PL"/>
        </a:p>
      </dgm:t>
    </dgm:pt>
    <dgm:pt modelId="{BCF1534C-9797-4429-9C84-BFF52B02E4ED}">
      <dgm:prSet phldrT="[Tekst]"/>
      <dgm:spPr/>
      <dgm:t>
        <a:bodyPr/>
        <a:lstStyle/>
        <a:p>
          <a:r>
            <a:rPr lang="pl-PL" dirty="0" err="1"/>
            <a:t>Iterator</a:t>
          </a:r>
          <a:endParaRPr lang="pl-PL" dirty="0"/>
        </a:p>
      </dgm:t>
    </dgm:pt>
    <dgm:pt modelId="{C2A0713D-B785-41D7-83AE-559E2B543C66}" type="parTrans" cxnId="{3DC32981-E52E-4BC4-9192-E97EAA61EFF7}">
      <dgm:prSet/>
      <dgm:spPr/>
      <dgm:t>
        <a:bodyPr/>
        <a:lstStyle/>
        <a:p>
          <a:endParaRPr lang="pl-PL"/>
        </a:p>
      </dgm:t>
    </dgm:pt>
    <dgm:pt modelId="{0BD92957-A21F-4FD7-9BAD-F8283F7AF29C}" type="sibTrans" cxnId="{3DC32981-E52E-4BC4-9192-E97EAA61EFF7}">
      <dgm:prSet/>
      <dgm:spPr/>
      <dgm:t>
        <a:bodyPr/>
        <a:lstStyle/>
        <a:p>
          <a:endParaRPr lang="pl-PL"/>
        </a:p>
      </dgm:t>
    </dgm:pt>
    <dgm:pt modelId="{B19FF8D5-440E-4EB3-A128-EF45BB9E6CD8}">
      <dgm:prSet phldrT="[Tekst]"/>
      <dgm:spPr/>
      <dgm:t>
        <a:bodyPr/>
        <a:lstStyle/>
        <a:p>
          <a:r>
            <a:rPr lang="pl-PL" dirty="0"/>
            <a:t>Mediator</a:t>
          </a:r>
        </a:p>
      </dgm:t>
    </dgm:pt>
    <dgm:pt modelId="{C8A9D9C5-E42D-412E-A1E9-F699CB1425BF}" type="parTrans" cxnId="{C9D9D4D6-084E-4C27-BDD3-778EB15D711F}">
      <dgm:prSet/>
      <dgm:spPr/>
      <dgm:t>
        <a:bodyPr/>
        <a:lstStyle/>
        <a:p>
          <a:endParaRPr lang="pl-PL"/>
        </a:p>
      </dgm:t>
    </dgm:pt>
    <dgm:pt modelId="{542A86AC-C3E7-45C0-B69A-B7188F9E4CB4}" type="sibTrans" cxnId="{C9D9D4D6-084E-4C27-BDD3-778EB15D711F}">
      <dgm:prSet/>
      <dgm:spPr/>
      <dgm:t>
        <a:bodyPr/>
        <a:lstStyle/>
        <a:p>
          <a:endParaRPr lang="pl-PL"/>
        </a:p>
      </dgm:t>
    </dgm:pt>
    <dgm:pt modelId="{4A35AF28-26D5-4E25-840E-510C44F6549A}">
      <dgm:prSet phldrT="[Tekst]"/>
      <dgm:spPr/>
      <dgm:t>
        <a:bodyPr/>
        <a:lstStyle/>
        <a:p>
          <a:r>
            <a:rPr lang="pl-PL" dirty="0"/>
            <a:t>Memento</a:t>
          </a:r>
        </a:p>
      </dgm:t>
    </dgm:pt>
    <dgm:pt modelId="{F4EC2A9A-2F53-40CA-BC9C-1FE4494E03B0}" type="parTrans" cxnId="{3A45397C-889F-4A3C-8E33-A831273356AE}">
      <dgm:prSet/>
      <dgm:spPr/>
      <dgm:t>
        <a:bodyPr/>
        <a:lstStyle/>
        <a:p>
          <a:endParaRPr lang="pl-PL"/>
        </a:p>
      </dgm:t>
    </dgm:pt>
    <dgm:pt modelId="{70F2BBB4-6EDA-4B4D-912B-53ACE5DD8CFE}" type="sibTrans" cxnId="{3A45397C-889F-4A3C-8E33-A831273356AE}">
      <dgm:prSet/>
      <dgm:spPr/>
      <dgm:t>
        <a:bodyPr/>
        <a:lstStyle/>
        <a:p>
          <a:endParaRPr lang="pl-PL"/>
        </a:p>
      </dgm:t>
    </dgm:pt>
    <dgm:pt modelId="{0D8F32BF-50DD-4546-A3CC-ABD300E35709}">
      <dgm:prSet phldrT="[Tekst]"/>
      <dgm:spPr/>
      <dgm:t>
        <a:bodyPr/>
        <a:lstStyle/>
        <a:p>
          <a:r>
            <a:rPr lang="pl-PL" dirty="0" err="1"/>
            <a:t>Obesrver</a:t>
          </a:r>
          <a:endParaRPr lang="pl-PL" dirty="0"/>
        </a:p>
      </dgm:t>
    </dgm:pt>
    <dgm:pt modelId="{5A933413-6443-467D-99A9-76B1A08C6F33}" type="parTrans" cxnId="{78F297B7-0A39-4661-997E-65AE2C158ACB}">
      <dgm:prSet/>
      <dgm:spPr/>
      <dgm:t>
        <a:bodyPr/>
        <a:lstStyle/>
        <a:p>
          <a:endParaRPr lang="pl-PL"/>
        </a:p>
      </dgm:t>
    </dgm:pt>
    <dgm:pt modelId="{B27D1FDE-3372-4B8F-A148-A0BF8FC3BF53}" type="sibTrans" cxnId="{78F297B7-0A39-4661-997E-65AE2C158ACB}">
      <dgm:prSet/>
      <dgm:spPr/>
      <dgm:t>
        <a:bodyPr/>
        <a:lstStyle/>
        <a:p>
          <a:endParaRPr lang="pl-PL"/>
        </a:p>
      </dgm:t>
    </dgm:pt>
    <dgm:pt modelId="{DE1D0DA5-63DC-4004-BEE5-E962AD7B46BF}">
      <dgm:prSet phldrT="[Tekst]"/>
      <dgm:spPr/>
      <dgm:t>
        <a:bodyPr/>
        <a:lstStyle/>
        <a:p>
          <a:r>
            <a:rPr lang="pl-PL" dirty="0" err="1"/>
            <a:t>State</a:t>
          </a:r>
          <a:endParaRPr lang="pl-PL" dirty="0"/>
        </a:p>
      </dgm:t>
    </dgm:pt>
    <dgm:pt modelId="{10AD6865-FFEA-4E04-B12B-C025CD946F33}" type="parTrans" cxnId="{DD9F5AA8-F342-40D8-86AE-8A46262BECB1}">
      <dgm:prSet/>
      <dgm:spPr/>
      <dgm:t>
        <a:bodyPr/>
        <a:lstStyle/>
        <a:p>
          <a:endParaRPr lang="pl-PL"/>
        </a:p>
      </dgm:t>
    </dgm:pt>
    <dgm:pt modelId="{A3AD4501-6B00-4E50-A52D-3A1B9560E29D}" type="sibTrans" cxnId="{DD9F5AA8-F342-40D8-86AE-8A46262BECB1}">
      <dgm:prSet/>
      <dgm:spPr/>
      <dgm:t>
        <a:bodyPr/>
        <a:lstStyle/>
        <a:p>
          <a:endParaRPr lang="pl-PL"/>
        </a:p>
      </dgm:t>
    </dgm:pt>
    <dgm:pt modelId="{21E67C02-0CA5-45A2-87F5-8FD8B2FECF51}">
      <dgm:prSet phldrT="[Tekst]"/>
      <dgm:spPr/>
      <dgm:t>
        <a:bodyPr/>
        <a:lstStyle/>
        <a:p>
          <a:r>
            <a:rPr lang="pl-PL" dirty="0" err="1"/>
            <a:t>Stratety</a:t>
          </a:r>
          <a:endParaRPr lang="pl-PL" dirty="0"/>
        </a:p>
      </dgm:t>
    </dgm:pt>
    <dgm:pt modelId="{90C9E3C6-C6B3-4E00-9B87-78DD3E6EF5CE}" type="parTrans" cxnId="{7BB4319A-464B-4FF6-A179-1FDF825DFB90}">
      <dgm:prSet/>
      <dgm:spPr/>
      <dgm:t>
        <a:bodyPr/>
        <a:lstStyle/>
        <a:p>
          <a:endParaRPr lang="pl-PL"/>
        </a:p>
      </dgm:t>
    </dgm:pt>
    <dgm:pt modelId="{536370CD-7A95-4DA2-9C35-C0FF7DB7B66F}" type="sibTrans" cxnId="{7BB4319A-464B-4FF6-A179-1FDF825DFB90}">
      <dgm:prSet/>
      <dgm:spPr/>
      <dgm:t>
        <a:bodyPr/>
        <a:lstStyle/>
        <a:p>
          <a:endParaRPr lang="pl-PL"/>
        </a:p>
      </dgm:t>
    </dgm:pt>
    <dgm:pt modelId="{BE079D67-193D-491B-B008-D080059AD385}">
      <dgm:prSet phldrT="[Tekst]"/>
      <dgm:spPr/>
      <dgm:t>
        <a:bodyPr/>
        <a:lstStyle/>
        <a:p>
          <a:r>
            <a:rPr lang="pl-PL" dirty="0" err="1"/>
            <a:t>Template</a:t>
          </a:r>
          <a:endParaRPr lang="pl-PL" dirty="0"/>
        </a:p>
      </dgm:t>
    </dgm:pt>
    <dgm:pt modelId="{668FB26B-54E5-4375-82F6-391FC2D7CC3B}" type="parTrans" cxnId="{9EE09579-E916-4DEA-8C0F-5B43F20BC775}">
      <dgm:prSet/>
      <dgm:spPr/>
      <dgm:t>
        <a:bodyPr/>
        <a:lstStyle/>
        <a:p>
          <a:endParaRPr lang="pl-PL"/>
        </a:p>
      </dgm:t>
    </dgm:pt>
    <dgm:pt modelId="{F63F77E6-A94F-44A3-9A24-A2C732851AC6}" type="sibTrans" cxnId="{9EE09579-E916-4DEA-8C0F-5B43F20BC775}">
      <dgm:prSet/>
      <dgm:spPr/>
      <dgm:t>
        <a:bodyPr/>
        <a:lstStyle/>
        <a:p>
          <a:endParaRPr lang="pl-PL"/>
        </a:p>
      </dgm:t>
    </dgm:pt>
    <dgm:pt modelId="{203982B1-956C-44A2-A871-601B5EF16EDA}">
      <dgm:prSet phldrT="[Tekst]"/>
      <dgm:spPr/>
      <dgm:t>
        <a:bodyPr/>
        <a:lstStyle/>
        <a:p>
          <a:r>
            <a:rPr lang="pl-PL" dirty="0" err="1"/>
            <a:t>Visitor</a:t>
          </a:r>
          <a:endParaRPr lang="pl-PL" dirty="0"/>
        </a:p>
      </dgm:t>
    </dgm:pt>
    <dgm:pt modelId="{463020F8-B92D-486A-8329-CBAEFB7A798B}" type="parTrans" cxnId="{DA46FB16-228A-4CAF-A5BC-B81574B187B7}">
      <dgm:prSet/>
      <dgm:spPr/>
      <dgm:t>
        <a:bodyPr/>
        <a:lstStyle/>
        <a:p>
          <a:endParaRPr lang="pl-PL"/>
        </a:p>
      </dgm:t>
    </dgm:pt>
    <dgm:pt modelId="{2898677B-B4C3-4C77-A500-74CF06E04B40}" type="sibTrans" cxnId="{DA46FB16-228A-4CAF-A5BC-B81574B187B7}">
      <dgm:prSet/>
      <dgm:spPr/>
      <dgm:t>
        <a:bodyPr/>
        <a:lstStyle/>
        <a:p>
          <a:endParaRPr lang="pl-PL"/>
        </a:p>
      </dgm:t>
    </dgm:pt>
    <dgm:pt modelId="{2C055C78-F4CE-4A7B-B4AA-E6B11ED2A925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CAAB1A39-B853-4A5D-A305-100401135854}" type="pres">
      <dgm:prSet presAssocID="{E0C6CCF3-22DC-4258-8755-CD2303B39AD6}" presName="thickLine" presStyleLbl="alignNode1" presStyleIdx="0" presStyleCnt="1"/>
      <dgm:spPr/>
    </dgm:pt>
    <dgm:pt modelId="{A30A2973-CC7D-4561-97F1-1BC8A1EA5501}" type="pres">
      <dgm:prSet presAssocID="{E0C6CCF3-22DC-4258-8755-CD2303B39AD6}" presName="horz1" presStyleCnt="0"/>
      <dgm:spPr/>
    </dgm:pt>
    <dgm:pt modelId="{EEF825BB-BD75-4C8E-8489-7A2A54950345}" type="pres">
      <dgm:prSet presAssocID="{E0C6CCF3-22DC-4258-8755-CD2303B39AD6}" presName="tx1" presStyleLbl="revTx" presStyleIdx="0" presStyleCnt="12"/>
      <dgm:spPr/>
    </dgm:pt>
    <dgm:pt modelId="{441FDCDA-B358-44B6-B593-DD0749CBFEB5}" type="pres">
      <dgm:prSet presAssocID="{E0C6CCF3-22DC-4258-8755-CD2303B39AD6}" presName="vert1" presStyleCnt="0"/>
      <dgm:spPr/>
    </dgm:pt>
    <dgm:pt modelId="{80730A2C-86B9-4071-9B25-E7DEC8329B43}" type="pres">
      <dgm:prSet presAssocID="{BD0D22FB-D775-4BB7-B43A-2CBEF5E41A05}" presName="vertSpace2a" presStyleCnt="0"/>
      <dgm:spPr/>
    </dgm:pt>
    <dgm:pt modelId="{8B93E00B-3BF2-4FAB-AE09-8DA165924E61}" type="pres">
      <dgm:prSet presAssocID="{BD0D22FB-D775-4BB7-B43A-2CBEF5E41A05}" presName="horz2" presStyleCnt="0"/>
      <dgm:spPr/>
    </dgm:pt>
    <dgm:pt modelId="{FF9058CC-3A72-4484-84F2-91CB4F2CCDEB}" type="pres">
      <dgm:prSet presAssocID="{BD0D22FB-D775-4BB7-B43A-2CBEF5E41A05}" presName="horzSpace2" presStyleCnt="0"/>
      <dgm:spPr/>
    </dgm:pt>
    <dgm:pt modelId="{3A2EB49C-18AD-467F-AA72-7E1262B98AF0}" type="pres">
      <dgm:prSet presAssocID="{BD0D22FB-D775-4BB7-B43A-2CBEF5E41A05}" presName="tx2" presStyleLbl="revTx" presStyleIdx="1" presStyleCnt="12"/>
      <dgm:spPr/>
    </dgm:pt>
    <dgm:pt modelId="{3ADFA947-B9C4-42D8-8DE4-53636BD7CD56}" type="pres">
      <dgm:prSet presAssocID="{BD0D22FB-D775-4BB7-B43A-2CBEF5E41A05}" presName="vert2" presStyleCnt="0"/>
      <dgm:spPr/>
    </dgm:pt>
    <dgm:pt modelId="{E6C28334-7B88-4A73-9836-5E5451D0E733}" type="pres">
      <dgm:prSet presAssocID="{BD0D22FB-D775-4BB7-B43A-2CBEF5E41A05}" presName="thinLine2b" presStyleLbl="callout" presStyleIdx="0" presStyleCnt="11"/>
      <dgm:spPr/>
    </dgm:pt>
    <dgm:pt modelId="{38243D06-7910-48AF-8E2B-4B497FE38992}" type="pres">
      <dgm:prSet presAssocID="{BD0D22FB-D775-4BB7-B43A-2CBEF5E41A05}" presName="vertSpace2b" presStyleCnt="0"/>
      <dgm:spPr/>
    </dgm:pt>
    <dgm:pt modelId="{36A4D970-3309-4D95-96F0-885EC6EE9BF1}" type="pres">
      <dgm:prSet presAssocID="{092F9CA5-1868-4123-B43F-E74C6A480FC5}" presName="horz2" presStyleCnt="0"/>
      <dgm:spPr/>
    </dgm:pt>
    <dgm:pt modelId="{F32A3A33-39AE-4E3C-8092-20505881328D}" type="pres">
      <dgm:prSet presAssocID="{092F9CA5-1868-4123-B43F-E74C6A480FC5}" presName="horzSpace2" presStyleCnt="0"/>
      <dgm:spPr/>
    </dgm:pt>
    <dgm:pt modelId="{8495C2CA-D7F7-43A5-97E6-CDA5E4937B4C}" type="pres">
      <dgm:prSet presAssocID="{092F9CA5-1868-4123-B43F-E74C6A480FC5}" presName="tx2" presStyleLbl="revTx" presStyleIdx="2" presStyleCnt="12"/>
      <dgm:spPr/>
    </dgm:pt>
    <dgm:pt modelId="{7D4D646E-21AD-48D2-B740-3DE74295A35B}" type="pres">
      <dgm:prSet presAssocID="{092F9CA5-1868-4123-B43F-E74C6A480FC5}" presName="vert2" presStyleCnt="0"/>
      <dgm:spPr/>
    </dgm:pt>
    <dgm:pt modelId="{AD738CC6-40D2-4C09-8CA7-FC4A07705B6A}" type="pres">
      <dgm:prSet presAssocID="{092F9CA5-1868-4123-B43F-E74C6A480FC5}" presName="thinLine2b" presStyleLbl="callout" presStyleIdx="1" presStyleCnt="11"/>
      <dgm:spPr/>
    </dgm:pt>
    <dgm:pt modelId="{715D1F3F-7F67-4411-9B0C-B7830AEC7E1F}" type="pres">
      <dgm:prSet presAssocID="{092F9CA5-1868-4123-B43F-E74C6A480FC5}" presName="vertSpace2b" presStyleCnt="0"/>
      <dgm:spPr/>
    </dgm:pt>
    <dgm:pt modelId="{8246EFB9-E410-4460-9977-C7ACEF82A09E}" type="pres">
      <dgm:prSet presAssocID="{8E660FDA-B234-4052-8C32-A9A63BD2E8D0}" presName="horz2" presStyleCnt="0"/>
      <dgm:spPr/>
    </dgm:pt>
    <dgm:pt modelId="{429BDC12-5528-4870-A31B-5570B0B49847}" type="pres">
      <dgm:prSet presAssocID="{8E660FDA-B234-4052-8C32-A9A63BD2E8D0}" presName="horzSpace2" presStyleCnt="0"/>
      <dgm:spPr/>
    </dgm:pt>
    <dgm:pt modelId="{D9D0E35A-2172-493F-B9B3-26E5DA327716}" type="pres">
      <dgm:prSet presAssocID="{8E660FDA-B234-4052-8C32-A9A63BD2E8D0}" presName="tx2" presStyleLbl="revTx" presStyleIdx="3" presStyleCnt="12"/>
      <dgm:spPr/>
    </dgm:pt>
    <dgm:pt modelId="{D3833CFD-F9E9-49B8-9B1B-C029B0235C12}" type="pres">
      <dgm:prSet presAssocID="{8E660FDA-B234-4052-8C32-A9A63BD2E8D0}" presName="vert2" presStyleCnt="0"/>
      <dgm:spPr/>
    </dgm:pt>
    <dgm:pt modelId="{E25F26BE-4A5B-434D-93C7-04EA4A5AE22D}" type="pres">
      <dgm:prSet presAssocID="{8E660FDA-B234-4052-8C32-A9A63BD2E8D0}" presName="thinLine2b" presStyleLbl="callout" presStyleIdx="2" presStyleCnt="11"/>
      <dgm:spPr/>
    </dgm:pt>
    <dgm:pt modelId="{B44CC1FF-0C09-45BE-9491-6098EC3332D4}" type="pres">
      <dgm:prSet presAssocID="{8E660FDA-B234-4052-8C32-A9A63BD2E8D0}" presName="vertSpace2b" presStyleCnt="0"/>
      <dgm:spPr/>
    </dgm:pt>
    <dgm:pt modelId="{6066E8A8-903E-4F2B-910F-41043DDEAA9D}" type="pres">
      <dgm:prSet presAssocID="{BCF1534C-9797-4429-9C84-BFF52B02E4ED}" presName="horz2" presStyleCnt="0"/>
      <dgm:spPr/>
    </dgm:pt>
    <dgm:pt modelId="{B6994E3C-F1A1-414C-9EE9-03DAAAEF1ECC}" type="pres">
      <dgm:prSet presAssocID="{BCF1534C-9797-4429-9C84-BFF52B02E4ED}" presName="horzSpace2" presStyleCnt="0"/>
      <dgm:spPr/>
    </dgm:pt>
    <dgm:pt modelId="{C280BB5B-99C0-419E-962A-78BEF572FBB0}" type="pres">
      <dgm:prSet presAssocID="{BCF1534C-9797-4429-9C84-BFF52B02E4ED}" presName="tx2" presStyleLbl="revTx" presStyleIdx="4" presStyleCnt="12"/>
      <dgm:spPr/>
    </dgm:pt>
    <dgm:pt modelId="{406D9698-8E89-49F8-ADE3-8B2C7FA50021}" type="pres">
      <dgm:prSet presAssocID="{BCF1534C-9797-4429-9C84-BFF52B02E4ED}" presName="vert2" presStyleCnt="0"/>
      <dgm:spPr/>
    </dgm:pt>
    <dgm:pt modelId="{E10CD0EF-1579-4885-BB20-9F98F72839F4}" type="pres">
      <dgm:prSet presAssocID="{BCF1534C-9797-4429-9C84-BFF52B02E4ED}" presName="thinLine2b" presStyleLbl="callout" presStyleIdx="3" presStyleCnt="11"/>
      <dgm:spPr/>
    </dgm:pt>
    <dgm:pt modelId="{B576486B-A9B6-440F-823B-26FBED4A469E}" type="pres">
      <dgm:prSet presAssocID="{BCF1534C-9797-4429-9C84-BFF52B02E4ED}" presName="vertSpace2b" presStyleCnt="0"/>
      <dgm:spPr/>
    </dgm:pt>
    <dgm:pt modelId="{C31DB2BC-3BCA-4A5F-9AFC-9E2F76D7539D}" type="pres">
      <dgm:prSet presAssocID="{B19FF8D5-440E-4EB3-A128-EF45BB9E6CD8}" presName="horz2" presStyleCnt="0"/>
      <dgm:spPr/>
    </dgm:pt>
    <dgm:pt modelId="{8438CA24-06D1-4CC0-A78C-CB112DF77EAD}" type="pres">
      <dgm:prSet presAssocID="{B19FF8D5-440E-4EB3-A128-EF45BB9E6CD8}" presName="horzSpace2" presStyleCnt="0"/>
      <dgm:spPr/>
    </dgm:pt>
    <dgm:pt modelId="{4706766D-4AF8-4117-9C7D-9175C31E230C}" type="pres">
      <dgm:prSet presAssocID="{B19FF8D5-440E-4EB3-A128-EF45BB9E6CD8}" presName="tx2" presStyleLbl="revTx" presStyleIdx="5" presStyleCnt="12"/>
      <dgm:spPr/>
    </dgm:pt>
    <dgm:pt modelId="{F7AC1C97-FB8A-4122-B1F9-2271591EC027}" type="pres">
      <dgm:prSet presAssocID="{B19FF8D5-440E-4EB3-A128-EF45BB9E6CD8}" presName="vert2" presStyleCnt="0"/>
      <dgm:spPr/>
    </dgm:pt>
    <dgm:pt modelId="{9BC73162-1422-4C8A-8239-44A2E2BD8001}" type="pres">
      <dgm:prSet presAssocID="{B19FF8D5-440E-4EB3-A128-EF45BB9E6CD8}" presName="thinLine2b" presStyleLbl="callout" presStyleIdx="4" presStyleCnt="11"/>
      <dgm:spPr/>
    </dgm:pt>
    <dgm:pt modelId="{A29A452B-FF30-4847-9213-7EF328E509C2}" type="pres">
      <dgm:prSet presAssocID="{B19FF8D5-440E-4EB3-A128-EF45BB9E6CD8}" presName="vertSpace2b" presStyleCnt="0"/>
      <dgm:spPr/>
    </dgm:pt>
    <dgm:pt modelId="{1F86A0D9-943A-4FC6-9D2F-175CA3C6733E}" type="pres">
      <dgm:prSet presAssocID="{4A35AF28-26D5-4E25-840E-510C44F6549A}" presName="horz2" presStyleCnt="0"/>
      <dgm:spPr/>
    </dgm:pt>
    <dgm:pt modelId="{E25E5E53-6423-4F30-B348-0A7443BC5313}" type="pres">
      <dgm:prSet presAssocID="{4A35AF28-26D5-4E25-840E-510C44F6549A}" presName="horzSpace2" presStyleCnt="0"/>
      <dgm:spPr/>
    </dgm:pt>
    <dgm:pt modelId="{6AC79A79-459F-44BF-A42A-9081AF6B1947}" type="pres">
      <dgm:prSet presAssocID="{4A35AF28-26D5-4E25-840E-510C44F6549A}" presName="tx2" presStyleLbl="revTx" presStyleIdx="6" presStyleCnt="12"/>
      <dgm:spPr/>
    </dgm:pt>
    <dgm:pt modelId="{F30511E8-CA09-4341-BDEF-F58131F5096F}" type="pres">
      <dgm:prSet presAssocID="{4A35AF28-26D5-4E25-840E-510C44F6549A}" presName="vert2" presStyleCnt="0"/>
      <dgm:spPr/>
    </dgm:pt>
    <dgm:pt modelId="{67FC39C1-F1FA-497C-B64D-E1E757CD0AC6}" type="pres">
      <dgm:prSet presAssocID="{4A35AF28-26D5-4E25-840E-510C44F6549A}" presName="thinLine2b" presStyleLbl="callout" presStyleIdx="5" presStyleCnt="11"/>
      <dgm:spPr/>
    </dgm:pt>
    <dgm:pt modelId="{F95B3996-E010-4B6D-BEEE-20B3772FD5A0}" type="pres">
      <dgm:prSet presAssocID="{4A35AF28-26D5-4E25-840E-510C44F6549A}" presName="vertSpace2b" presStyleCnt="0"/>
      <dgm:spPr/>
    </dgm:pt>
    <dgm:pt modelId="{1797547F-3BDD-42F1-916C-EA3DCD07BA88}" type="pres">
      <dgm:prSet presAssocID="{0D8F32BF-50DD-4546-A3CC-ABD300E35709}" presName="horz2" presStyleCnt="0"/>
      <dgm:spPr/>
    </dgm:pt>
    <dgm:pt modelId="{FD078374-670A-4992-A806-A4E7B04E023D}" type="pres">
      <dgm:prSet presAssocID="{0D8F32BF-50DD-4546-A3CC-ABD300E35709}" presName="horzSpace2" presStyleCnt="0"/>
      <dgm:spPr/>
    </dgm:pt>
    <dgm:pt modelId="{DFDE290D-0C05-4476-925F-5ED5D8F14AEA}" type="pres">
      <dgm:prSet presAssocID="{0D8F32BF-50DD-4546-A3CC-ABD300E35709}" presName="tx2" presStyleLbl="revTx" presStyleIdx="7" presStyleCnt="12"/>
      <dgm:spPr/>
    </dgm:pt>
    <dgm:pt modelId="{B781F467-97E6-41E3-B6B6-90DB0B3A448C}" type="pres">
      <dgm:prSet presAssocID="{0D8F32BF-50DD-4546-A3CC-ABD300E35709}" presName="vert2" presStyleCnt="0"/>
      <dgm:spPr/>
    </dgm:pt>
    <dgm:pt modelId="{19DD71B3-C542-43A5-9EE8-BF589179586C}" type="pres">
      <dgm:prSet presAssocID="{0D8F32BF-50DD-4546-A3CC-ABD300E35709}" presName="thinLine2b" presStyleLbl="callout" presStyleIdx="6" presStyleCnt="11"/>
      <dgm:spPr/>
    </dgm:pt>
    <dgm:pt modelId="{C8A74C92-5F38-47BE-8BBC-8CDD628FB65D}" type="pres">
      <dgm:prSet presAssocID="{0D8F32BF-50DD-4546-A3CC-ABD300E35709}" presName="vertSpace2b" presStyleCnt="0"/>
      <dgm:spPr/>
    </dgm:pt>
    <dgm:pt modelId="{576D7F29-DD21-44FC-A698-4DC9ED9704D3}" type="pres">
      <dgm:prSet presAssocID="{DE1D0DA5-63DC-4004-BEE5-E962AD7B46BF}" presName="horz2" presStyleCnt="0"/>
      <dgm:spPr/>
    </dgm:pt>
    <dgm:pt modelId="{F7D67F85-2D39-4840-B703-C1E2636C3F59}" type="pres">
      <dgm:prSet presAssocID="{DE1D0DA5-63DC-4004-BEE5-E962AD7B46BF}" presName="horzSpace2" presStyleCnt="0"/>
      <dgm:spPr/>
    </dgm:pt>
    <dgm:pt modelId="{22F8ED8F-CDA7-40BB-8FDE-586B9FFAF5CA}" type="pres">
      <dgm:prSet presAssocID="{DE1D0DA5-63DC-4004-BEE5-E962AD7B46BF}" presName="tx2" presStyleLbl="revTx" presStyleIdx="8" presStyleCnt="12"/>
      <dgm:spPr/>
    </dgm:pt>
    <dgm:pt modelId="{32B5FE4F-BFAB-480F-853F-69E33C076A69}" type="pres">
      <dgm:prSet presAssocID="{DE1D0DA5-63DC-4004-BEE5-E962AD7B46BF}" presName="vert2" presStyleCnt="0"/>
      <dgm:spPr/>
    </dgm:pt>
    <dgm:pt modelId="{0D3AE77B-1E6D-4C3E-A6DC-A185BD84F2DE}" type="pres">
      <dgm:prSet presAssocID="{DE1D0DA5-63DC-4004-BEE5-E962AD7B46BF}" presName="thinLine2b" presStyleLbl="callout" presStyleIdx="7" presStyleCnt="11"/>
      <dgm:spPr/>
    </dgm:pt>
    <dgm:pt modelId="{5BFF3A57-5DD0-400C-A29B-F0713C1DE170}" type="pres">
      <dgm:prSet presAssocID="{DE1D0DA5-63DC-4004-BEE5-E962AD7B46BF}" presName="vertSpace2b" presStyleCnt="0"/>
      <dgm:spPr/>
    </dgm:pt>
    <dgm:pt modelId="{D9C8E101-D2D2-4FB9-A35E-0D76A60BA4CC}" type="pres">
      <dgm:prSet presAssocID="{21E67C02-0CA5-45A2-87F5-8FD8B2FECF51}" presName="horz2" presStyleCnt="0"/>
      <dgm:spPr/>
    </dgm:pt>
    <dgm:pt modelId="{77DE0EEB-41E0-485E-8375-089B476A1340}" type="pres">
      <dgm:prSet presAssocID="{21E67C02-0CA5-45A2-87F5-8FD8B2FECF51}" presName="horzSpace2" presStyleCnt="0"/>
      <dgm:spPr/>
    </dgm:pt>
    <dgm:pt modelId="{FA2DDAC7-5CDB-4A16-901A-71268EA8B6E2}" type="pres">
      <dgm:prSet presAssocID="{21E67C02-0CA5-45A2-87F5-8FD8B2FECF51}" presName="tx2" presStyleLbl="revTx" presStyleIdx="9" presStyleCnt="12"/>
      <dgm:spPr/>
    </dgm:pt>
    <dgm:pt modelId="{F2A035F3-F94C-4777-9FAB-96B432B63C87}" type="pres">
      <dgm:prSet presAssocID="{21E67C02-0CA5-45A2-87F5-8FD8B2FECF51}" presName="vert2" presStyleCnt="0"/>
      <dgm:spPr/>
    </dgm:pt>
    <dgm:pt modelId="{357F972A-A3DF-4D2F-A268-E9B81F550F97}" type="pres">
      <dgm:prSet presAssocID="{21E67C02-0CA5-45A2-87F5-8FD8B2FECF51}" presName="thinLine2b" presStyleLbl="callout" presStyleIdx="8" presStyleCnt="11"/>
      <dgm:spPr/>
    </dgm:pt>
    <dgm:pt modelId="{F4985A94-86E4-4A3C-AAAF-45DD05180B68}" type="pres">
      <dgm:prSet presAssocID="{21E67C02-0CA5-45A2-87F5-8FD8B2FECF51}" presName="vertSpace2b" presStyleCnt="0"/>
      <dgm:spPr/>
    </dgm:pt>
    <dgm:pt modelId="{33890D77-63FE-4D5C-9855-BC9C9D9DB4AE}" type="pres">
      <dgm:prSet presAssocID="{BE079D67-193D-491B-B008-D080059AD385}" presName="horz2" presStyleCnt="0"/>
      <dgm:spPr/>
    </dgm:pt>
    <dgm:pt modelId="{718DB6A0-2109-40D0-984A-A3A13FBAED0C}" type="pres">
      <dgm:prSet presAssocID="{BE079D67-193D-491B-B008-D080059AD385}" presName="horzSpace2" presStyleCnt="0"/>
      <dgm:spPr/>
    </dgm:pt>
    <dgm:pt modelId="{7E16E992-E115-43D3-85EA-814DC1B2140C}" type="pres">
      <dgm:prSet presAssocID="{BE079D67-193D-491B-B008-D080059AD385}" presName="tx2" presStyleLbl="revTx" presStyleIdx="10" presStyleCnt="12"/>
      <dgm:spPr/>
    </dgm:pt>
    <dgm:pt modelId="{C1D04AD7-A4A0-4EFC-9DAA-183F66418249}" type="pres">
      <dgm:prSet presAssocID="{BE079D67-193D-491B-B008-D080059AD385}" presName="vert2" presStyleCnt="0"/>
      <dgm:spPr/>
    </dgm:pt>
    <dgm:pt modelId="{B100565C-4B01-4CEC-885C-CE54FBF76B82}" type="pres">
      <dgm:prSet presAssocID="{BE079D67-193D-491B-B008-D080059AD385}" presName="thinLine2b" presStyleLbl="callout" presStyleIdx="9" presStyleCnt="11"/>
      <dgm:spPr/>
    </dgm:pt>
    <dgm:pt modelId="{048525D9-9F8D-4B4E-A274-1962DBE8BB9E}" type="pres">
      <dgm:prSet presAssocID="{BE079D67-193D-491B-B008-D080059AD385}" presName="vertSpace2b" presStyleCnt="0"/>
      <dgm:spPr/>
    </dgm:pt>
    <dgm:pt modelId="{EF4056AD-FDCA-4643-B3B3-A8E2881CB512}" type="pres">
      <dgm:prSet presAssocID="{203982B1-956C-44A2-A871-601B5EF16EDA}" presName="horz2" presStyleCnt="0"/>
      <dgm:spPr/>
    </dgm:pt>
    <dgm:pt modelId="{0B1D6C4E-EF49-4D48-A68C-A0CF1FC477DE}" type="pres">
      <dgm:prSet presAssocID="{203982B1-956C-44A2-A871-601B5EF16EDA}" presName="horzSpace2" presStyleCnt="0"/>
      <dgm:spPr/>
    </dgm:pt>
    <dgm:pt modelId="{77C5B556-406D-4600-9770-10B8E77339BA}" type="pres">
      <dgm:prSet presAssocID="{203982B1-956C-44A2-A871-601B5EF16EDA}" presName="tx2" presStyleLbl="revTx" presStyleIdx="11" presStyleCnt="12"/>
      <dgm:spPr/>
    </dgm:pt>
    <dgm:pt modelId="{4548F9FD-17CE-4C7A-B10D-7767154BDF1A}" type="pres">
      <dgm:prSet presAssocID="{203982B1-956C-44A2-A871-601B5EF16EDA}" presName="vert2" presStyleCnt="0"/>
      <dgm:spPr/>
    </dgm:pt>
    <dgm:pt modelId="{0386DBE1-7143-449A-95B8-0EEBB1BD4061}" type="pres">
      <dgm:prSet presAssocID="{203982B1-956C-44A2-A871-601B5EF16EDA}" presName="thinLine2b" presStyleLbl="callout" presStyleIdx="10" presStyleCnt="11"/>
      <dgm:spPr/>
    </dgm:pt>
    <dgm:pt modelId="{6D36554E-8322-470D-9E36-38C7A4E1F707}" type="pres">
      <dgm:prSet presAssocID="{203982B1-956C-44A2-A871-601B5EF16EDA}" presName="vertSpace2b" presStyleCnt="0"/>
      <dgm:spPr/>
    </dgm:pt>
  </dgm:ptLst>
  <dgm:cxnLst>
    <dgm:cxn modelId="{4310F809-F09D-48EB-A241-4177DF98CE3F}" type="presOf" srcId="{4A35AF28-26D5-4E25-840E-510C44F6549A}" destId="{6AC79A79-459F-44BF-A42A-9081AF6B1947}" srcOrd="0" destOrd="0" presId="urn:microsoft.com/office/officeart/2008/layout/LinedList"/>
    <dgm:cxn modelId="{AB17CA0D-6BC9-4A8E-9475-1824A040C175}" srcId="{E0C6CCF3-22DC-4258-8755-CD2303B39AD6}" destId="{092F9CA5-1868-4123-B43F-E74C6A480FC5}" srcOrd="1" destOrd="0" parTransId="{9450ECAB-231A-4F17-9848-50845702D354}" sibTransId="{DEF57261-6CB4-4CAF-A9B7-E5F26B0DA314}"/>
    <dgm:cxn modelId="{DA46FB16-228A-4CAF-A5BC-B81574B187B7}" srcId="{E0C6CCF3-22DC-4258-8755-CD2303B39AD6}" destId="{203982B1-956C-44A2-A871-601B5EF16EDA}" srcOrd="10" destOrd="0" parTransId="{463020F8-B92D-486A-8329-CBAEFB7A798B}" sibTransId="{2898677B-B4C3-4C77-A500-74CF06E04B40}"/>
    <dgm:cxn modelId="{114B0D19-FC3C-48C0-9A4C-D4270CA151E6}" srcId="{E0C6CCF3-22DC-4258-8755-CD2303B39AD6}" destId="{BD0D22FB-D775-4BB7-B43A-2CBEF5E41A05}" srcOrd="0" destOrd="0" parTransId="{CF2D2A8C-0B3D-481B-B038-4A7D016F65DC}" sibTransId="{EAD06637-93FE-4496-9FE8-FCF1AC78BE9A}"/>
    <dgm:cxn modelId="{38F65A21-0B49-4B6B-A33B-7C4DCBE774A5}" type="presOf" srcId="{BD0D22FB-D775-4BB7-B43A-2CBEF5E41A05}" destId="{3A2EB49C-18AD-467F-AA72-7E1262B98AF0}" srcOrd="0" destOrd="0" presId="urn:microsoft.com/office/officeart/2008/layout/LinedList"/>
    <dgm:cxn modelId="{11F97428-DE76-4361-97F9-EE83D10F64C4}" type="presOf" srcId="{0D8F32BF-50DD-4546-A3CC-ABD300E35709}" destId="{DFDE290D-0C05-4476-925F-5ED5D8F14AEA}" srcOrd="0" destOrd="0" presId="urn:microsoft.com/office/officeart/2008/layout/LinedList"/>
    <dgm:cxn modelId="{6032FC28-BDFB-4AD6-A294-BADD29B5C8FF}" type="presOf" srcId="{E0C6CCF3-22DC-4258-8755-CD2303B39AD6}" destId="{EEF825BB-BD75-4C8E-8489-7A2A54950345}" srcOrd="0" destOrd="0" presId="urn:microsoft.com/office/officeart/2008/layout/LinedList"/>
    <dgm:cxn modelId="{CCFDD563-9691-4599-BD09-C14ECB3E8513}" type="presOf" srcId="{21E67C02-0CA5-45A2-87F5-8FD8B2FECF51}" destId="{FA2DDAC7-5CDB-4A16-901A-71268EA8B6E2}" srcOrd="0" destOrd="0" presId="urn:microsoft.com/office/officeart/2008/layout/LinedList"/>
    <dgm:cxn modelId="{54370F6D-E334-4E0F-8BED-4007F6CA964F}" type="presOf" srcId="{8E660FDA-B234-4052-8C32-A9A63BD2E8D0}" destId="{D9D0E35A-2172-493F-B9B3-26E5DA327716}" srcOrd="0" destOrd="0" presId="urn:microsoft.com/office/officeart/2008/layout/LinedList"/>
    <dgm:cxn modelId="{2AECFA6D-C6E9-4F9B-8214-12D31EAAA0C8}" type="presOf" srcId="{1EC90A0A-0B71-4CA3-819F-B7FFB412F4DB}" destId="{2C055C78-F4CE-4A7B-B4AA-E6B11ED2A925}" srcOrd="0" destOrd="0" presId="urn:microsoft.com/office/officeart/2008/layout/LinedList"/>
    <dgm:cxn modelId="{9B2C206E-DA08-4D73-961A-100A3D6CAD58}" type="presOf" srcId="{203982B1-956C-44A2-A871-601B5EF16EDA}" destId="{77C5B556-406D-4600-9770-10B8E77339BA}" srcOrd="0" destOrd="0" presId="urn:microsoft.com/office/officeart/2008/layout/LinedList"/>
    <dgm:cxn modelId="{9EE09579-E916-4DEA-8C0F-5B43F20BC775}" srcId="{E0C6CCF3-22DC-4258-8755-CD2303B39AD6}" destId="{BE079D67-193D-491B-B008-D080059AD385}" srcOrd="9" destOrd="0" parTransId="{668FB26B-54E5-4375-82F6-391FC2D7CC3B}" sibTransId="{F63F77E6-A94F-44A3-9A24-A2C732851AC6}"/>
    <dgm:cxn modelId="{3A45397C-889F-4A3C-8E33-A831273356AE}" srcId="{E0C6CCF3-22DC-4258-8755-CD2303B39AD6}" destId="{4A35AF28-26D5-4E25-840E-510C44F6549A}" srcOrd="5" destOrd="0" parTransId="{F4EC2A9A-2F53-40CA-BC9C-1FE4494E03B0}" sibTransId="{70F2BBB4-6EDA-4B4D-912B-53ACE5DD8CFE}"/>
    <dgm:cxn modelId="{A958767E-2D71-4270-86F3-73D456F6EC3E}" type="presOf" srcId="{BCF1534C-9797-4429-9C84-BFF52B02E4ED}" destId="{C280BB5B-99C0-419E-962A-78BEF572FBB0}" srcOrd="0" destOrd="0" presId="urn:microsoft.com/office/officeart/2008/layout/LinedList"/>
    <dgm:cxn modelId="{3DC32981-E52E-4BC4-9192-E97EAA61EFF7}" srcId="{E0C6CCF3-22DC-4258-8755-CD2303B39AD6}" destId="{BCF1534C-9797-4429-9C84-BFF52B02E4ED}" srcOrd="3" destOrd="0" parTransId="{C2A0713D-B785-41D7-83AE-559E2B543C66}" sibTransId="{0BD92957-A21F-4FD7-9BAD-F8283F7AF29C}"/>
    <dgm:cxn modelId="{E9C78483-FBAB-4C9E-8C90-0979DE3F38B2}" srcId="{E0C6CCF3-22DC-4258-8755-CD2303B39AD6}" destId="{8E660FDA-B234-4052-8C32-A9A63BD2E8D0}" srcOrd="2" destOrd="0" parTransId="{4B3E9B5B-A6E8-46CE-8BCD-5B0C505125DF}" sibTransId="{1D569DF0-D506-4482-82AF-378940BC4E6E}"/>
    <dgm:cxn modelId="{7BB4319A-464B-4FF6-A179-1FDF825DFB90}" srcId="{E0C6CCF3-22DC-4258-8755-CD2303B39AD6}" destId="{21E67C02-0CA5-45A2-87F5-8FD8B2FECF51}" srcOrd="8" destOrd="0" parTransId="{90C9E3C6-C6B3-4E00-9B87-78DD3E6EF5CE}" sibTransId="{536370CD-7A95-4DA2-9C35-C0FF7DB7B66F}"/>
    <dgm:cxn modelId="{A45ACCA2-3583-45C0-889C-D9C8FC6051EC}" type="presOf" srcId="{092F9CA5-1868-4123-B43F-E74C6A480FC5}" destId="{8495C2CA-D7F7-43A5-97E6-CDA5E4937B4C}" srcOrd="0" destOrd="0" presId="urn:microsoft.com/office/officeart/2008/layout/LinedList"/>
    <dgm:cxn modelId="{38513DA8-9123-4113-B180-9FC55CC0D864}" type="presOf" srcId="{B19FF8D5-440E-4EB3-A128-EF45BB9E6CD8}" destId="{4706766D-4AF8-4117-9C7D-9175C31E230C}" srcOrd="0" destOrd="0" presId="urn:microsoft.com/office/officeart/2008/layout/LinedList"/>
    <dgm:cxn modelId="{DD9F5AA8-F342-40D8-86AE-8A46262BECB1}" srcId="{E0C6CCF3-22DC-4258-8755-CD2303B39AD6}" destId="{DE1D0DA5-63DC-4004-BEE5-E962AD7B46BF}" srcOrd="7" destOrd="0" parTransId="{10AD6865-FFEA-4E04-B12B-C025CD946F33}" sibTransId="{A3AD4501-6B00-4E50-A52D-3A1B9560E29D}"/>
    <dgm:cxn modelId="{B002CEAF-01C3-4F09-9529-FE493E118652}" type="presOf" srcId="{DE1D0DA5-63DC-4004-BEE5-E962AD7B46BF}" destId="{22F8ED8F-CDA7-40BB-8FDE-586B9FFAF5CA}" srcOrd="0" destOrd="0" presId="urn:microsoft.com/office/officeart/2008/layout/LinedList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78F297B7-0A39-4661-997E-65AE2C158ACB}" srcId="{E0C6CCF3-22DC-4258-8755-CD2303B39AD6}" destId="{0D8F32BF-50DD-4546-A3CC-ABD300E35709}" srcOrd="6" destOrd="0" parTransId="{5A933413-6443-467D-99A9-76B1A08C6F33}" sibTransId="{B27D1FDE-3372-4B8F-A148-A0BF8FC3BF53}"/>
    <dgm:cxn modelId="{C9D9D4D6-084E-4C27-BDD3-778EB15D711F}" srcId="{E0C6CCF3-22DC-4258-8755-CD2303B39AD6}" destId="{B19FF8D5-440E-4EB3-A128-EF45BB9E6CD8}" srcOrd="4" destOrd="0" parTransId="{C8A9D9C5-E42D-412E-A1E9-F699CB1425BF}" sibTransId="{542A86AC-C3E7-45C0-B69A-B7188F9E4CB4}"/>
    <dgm:cxn modelId="{3A21F3FC-6BE5-41CD-BACF-B397855C9566}" type="presOf" srcId="{BE079D67-193D-491B-B008-D080059AD385}" destId="{7E16E992-E115-43D3-85EA-814DC1B2140C}" srcOrd="0" destOrd="0" presId="urn:microsoft.com/office/officeart/2008/layout/LinedList"/>
    <dgm:cxn modelId="{1667C3DE-9F4A-4E81-97A5-1C0614A5B189}" type="presParOf" srcId="{2C055C78-F4CE-4A7B-B4AA-E6B11ED2A925}" destId="{CAAB1A39-B853-4A5D-A305-100401135854}" srcOrd="0" destOrd="0" presId="urn:microsoft.com/office/officeart/2008/layout/LinedList"/>
    <dgm:cxn modelId="{06083D4D-8FA7-4B76-A145-1E597C4F7808}" type="presParOf" srcId="{2C055C78-F4CE-4A7B-B4AA-E6B11ED2A925}" destId="{A30A2973-CC7D-4561-97F1-1BC8A1EA5501}" srcOrd="1" destOrd="0" presId="urn:microsoft.com/office/officeart/2008/layout/LinedList"/>
    <dgm:cxn modelId="{20F4AE4F-2576-4F49-9F75-BC9DBAFC8F45}" type="presParOf" srcId="{A30A2973-CC7D-4561-97F1-1BC8A1EA5501}" destId="{EEF825BB-BD75-4C8E-8489-7A2A54950345}" srcOrd="0" destOrd="0" presId="urn:microsoft.com/office/officeart/2008/layout/LinedList"/>
    <dgm:cxn modelId="{5BC2693F-60F3-4F4B-9F43-3DD4CB971A22}" type="presParOf" srcId="{A30A2973-CC7D-4561-97F1-1BC8A1EA5501}" destId="{441FDCDA-B358-44B6-B593-DD0749CBFEB5}" srcOrd="1" destOrd="0" presId="urn:microsoft.com/office/officeart/2008/layout/LinedList"/>
    <dgm:cxn modelId="{FB138A26-63C4-4092-AE32-4021835B67FF}" type="presParOf" srcId="{441FDCDA-B358-44B6-B593-DD0749CBFEB5}" destId="{80730A2C-86B9-4071-9B25-E7DEC8329B43}" srcOrd="0" destOrd="0" presId="urn:microsoft.com/office/officeart/2008/layout/LinedList"/>
    <dgm:cxn modelId="{2435FBB2-38D4-4DBB-A5EA-A26116180AFB}" type="presParOf" srcId="{441FDCDA-B358-44B6-B593-DD0749CBFEB5}" destId="{8B93E00B-3BF2-4FAB-AE09-8DA165924E61}" srcOrd="1" destOrd="0" presId="urn:microsoft.com/office/officeart/2008/layout/LinedList"/>
    <dgm:cxn modelId="{3C30B0D0-92E8-49F9-AE4B-F9F2EE19B7DA}" type="presParOf" srcId="{8B93E00B-3BF2-4FAB-AE09-8DA165924E61}" destId="{FF9058CC-3A72-4484-84F2-91CB4F2CCDEB}" srcOrd="0" destOrd="0" presId="urn:microsoft.com/office/officeart/2008/layout/LinedList"/>
    <dgm:cxn modelId="{36D3E875-EB98-42E6-B444-E106F07FC994}" type="presParOf" srcId="{8B93E00B-3BF2-4FAB-AE09-8DA165924E61}" destId="{3A2EB49C-18AD-467F-AA72-7E1262B98AF0}" srcOrd="1" destOrd="0" presId="urn:microsoft.com/office/officeart/2008/layout/LinedList"/>
    <dgm:cxn modelId="{E4BCE019-5DEF-4072-A654-7F00D5B29948}" type="presParOf" srcId="{8B93E00B-3BF2-4FAB-AE09-8DA165924E61}" destId="{3ADFA947-B9C4-42D8-8DE4-53636BD7CD56}" srcOrd="2" destOrd="0" presId="urn:microsoft.com/office/officeart/2008/layout/LinedList"/>
    <dgm:cxn modelId="{482AEFC7-FAB0-4923-814F-49B7031233C4}" type="presParOf" srcId="{441FDCDA-B358-44B6-B593-DD0749CBFEB5}" destId="{E6C28334-7B88-4A73-9836-5E5451D0E733}" srcOrd="2" destOrd="0" presId="urn:microsoft.com/office/officeart/2008/layout/LinedList"/>
    <dgm:cxn modelId="{BECA8C2A-BC3B-4BA0-AC4A-79B1B09274A9}" type="presParOf" srcId="{441FDCDA-B358-44B6-B593-DD0749CBFEB5}" destId="{38243D06-7910-48AF-8E2B-4B497FE38992}" srcOrd="3" destOrd="0" presId="urn:microsoft.com/office/officeart/2008/layout/LinedList"/>
    <dgm:cxn modelId="{16B97DBA-C659-4571-9D1A-0069301430AF}" type="presParOf" srcId="{441FDCDA-B358-44B6-B593-DD0749CBFEB5}" destId="{36A4D970-3309-4D95-96F0-885EC6EE9BF1}" srcOrd="4" destOrd="0" presId="urn:microsoft.com/office/officeart/2008/layout/LinedList"/>
    <dgm:cxn modelId="{688C0C35-7083-4C68-BF48-9D8614CAFFBA}" type="presParOf" srcId="{36A4D970-3309-4D95-96F0-885EC6EE9BF1}" destId="{F32A3A33-39AE-4E3C-8092-20505881328D}" srcOrd="0" destOrd="0" presId="urn:microsoft.com/office/officeart/2008/layout/LinedList"/>
    <dgm:cxn modelId="{7F300E52-8CF5-4670-AE93-3ECD340A979F}" type="presParOf" srcId="{36A4D970-3309-4D95-96F0-885EC6EE9BF1}" destId="{8495C2CA-D7F7-43A5-97E6-CDA5E4937B4C}" srcOrd="1" destOrd="0" presId="urn:microsoft.com/office/officeart/2008/layout/LinedList"/>
    <dgm:cxn modelId="{7DC0C97C-EAE0-430B-AD3A-F3CCB8F9F5FE}" type="presParOf" srcId="{36A4D970-3309-4D95-96F0-885EC6EE9BF1}" destId="{7D4D646E-21AD-48D2-B740-3DE74295A35B}" srcOrd="2" destOrd="0" presId="urn:microsoft.com/office/officeart/2008/layout/LinedList"/>
    <dgm:cxn modelId="{9D89BE1B-A051-4FCC-8327-70FF34ACBF7F}" type="presParOf" srcId="{441FDCDA-B358-44B6-B593-DD0749CBFEB5}" destId="{AD738CC6-40D2-4C09-8CA7-FC4A07705B6A}" srcOrd="5" destOrd="0" presId="urn:microsoft.com/office/officeart/2008/layout/LinedList"/>
    <dgm:cxn modelId="{DD0FFF26-A5B1-4527-A736-0C1C59DA12D0}" type="presParOf" srcId="{441FDCDA-B358-44B6-B593-DD0749CBFEB5}" destId="{715D1F3F-7F67-4411-9B0C-B7830AEC7E1F}" srcOrd="6" destOrd="0" presId="urn:microsoft.com/office/officeart/2008/layout/LinedList"/>
    <dgm:cxn modelId="{61B01AA0-3536-4E15-BDF8-CB3E21945084}" type="presParOf" srcId="{441FDCDA-B358-44B6-B593-DD0749CBFEB5}" destId="{8246EFB9-E410-4460-9977-C7ACEF82A09E}" srcOrd="7" destOrd="0" presId="urn:microsoft.com/office/officeart/2008/layout/LinedList"/>
    <dgm:cxn modelId="{FAD498F5-0B13-4609-BE39-1674E7C879F0}" type="presParOf" srcId="{8246EFB9-E410-4460-9977-C7ACEF82A09E}" destId="{429BDC12-5528-4870-A31B-5570B0B49847}" srcOrd="0" destOrd="0" presId="urn:microsoft.com/office/officeart/2008/layout/LinedList"/>
    <dgm:cxn modelId="{F801C07D-BEA7-448A-90FD-4EDA0BB6078A}" type="presParOf" srcId="{8246EFB9-E410-4460-9977-C7ACEF82A09E}" destId="{D9D0E35A-2172-493F-B9B3-26E5DA327716}" srcOrd="1" destOrd="0" presId="urn:microsoft.com/office/officeart/2008/layout/LinedList"/>
    <dgm:cxn modelId="{5F3FE558-6631-4868-A900-93D4381EA6CA}" type="presParOf" srcId="{8246EFB9-E410-4460-9977-C7ACEF82A09E}" destId="{D3833CFD-F9E9-49B8-9B1B-C029B0235C12}" srcOrd="2" destOrd="0" presId="urn:microsoft.com/office/officeart/2008/layout/LinedList"/>
    <dgm:cxn modelId="{315F19C9-CDAA-4314-8C09-4E29938A8E43}" type="presParOf" srcId="{441FDCDA-B358-44B6-B593-DD0749CBFEB5}" destId="{E25F26BE-4A5B-434D-93C7-04EA4A5AE22D}" srcOrd="8" destOrd="0" presId="urn:microsoft.com/office/officeart/2008/layout/LinedList"/>
    <dgm:cxn modelId="{71204CBD-769D-480B-B930-C59027BD41D8}" type="presParOf" srcId="{441FDCDA-B358-44B6-B593-DD0749CBFEB5}" destId="{B44CC1FF-0C09-45BE-9491-6098EC3332D4}" srcOrd="9" destOrd="0" presId="urn:microsoft.com/office/officeart/2008/layout/LinedList"/>
    <dgm:cxn modelId="{B6B5ABBD-7698-4557-8417-53F2FD05298E}" type="presParOf" srcId="{441FDCDA-B358-44B6-B593-DD0749CBFEB5}" destId="{6066E8A8-903E-4F2B-910F-41043DDEAA9D}" srcOrd="10" destOrd="0" presId="urn:microsoft.com/office/officeart/2008/layout/LinedList"/>
    <dgm:cxn modelId="{B074DBAF-6E1D-4F20-9E54-45DE01FB1896}" type="presParOf" srcId="{6066E8A8-903E-4F2B-910F-41043DDEAA9D}" destId="{B6994E3C-F1A1-414C-9EE9-03DAAAEF1ECC}" srcOrd="0" destOrd="0" presId="urn:microsoft.com/office/officeart/2008/layout/LinedList"/>
    <dgm:cxn modelId="{6751D515-0709-4DBF-B3AA-513D5CA5D2D4}" type="presParOf" srcId="{6066E8A8-903E-4F2B-910F-41043DDEAA9D}" destId="{C280BB5B-99C0-419E-962A-78BEF572FBB0}" srcOrd="1" destOrd="0" presId="urn:microsoft.com/office/officeart/2008/layout/LinedList"/>
    <dgm:cxn modelId="{FD6966DF-3898-473E-84CC-78EB1BB94BA9}" type="presParOf" srcId="{6066E8A8-903E-4F2B-910F-41043DDEAA9D}" destId="{406D9698-8E89-49F8-ADE3-8B2C7FA50021}" srcOrd="2" destOrd="0" presId="urn:microsoft.com/office/officeart/2008/layout/LinedList"/>
    <dgm:cxn modelId="{B8EBFEF4-73C7-46CE-9075-D0D11278886E}" type="presParOf" srcId="{441FDCDA-B358-44B6-B593-DD0749CBFEB5}" destId="{E10CD0EF-1579-4885-BB20-9F98F72839F4}" srcOrd="11" destOrd="0" presId="urn:microsoft.com/office/officeart/2008/layout/LinedList"/>
    <dgm:cxn modelId="{2EF45612-A4CB-4FD1-91B8-6FDFF75EDA9C}" type="presParOf" srcId="{441FDCDA-B358-44B6-B593-DD0749CBFEB5}" destId="{B576486B-A9B6-440F-823B-26FBED4A469E}" srcOrd="12" destOrd="0" presId="urn:microsoft.com/office/officeart/2008/layout/LinedList"/>
    <dgm:cxn modelId="{F5983C34-05BB-4534-A9C3-C30080EEB153}" type="presParOf" srcId="{441FDCDA-B358-44B6-B593-DD0749CBFEB5}" destId="{C31DB2BC-3BCA-4A5F-9AFC-9E2F76D7539D}" srcOrd="13" destOrd="0" presId="urn:microsoft.com/office/officeart/2008/layout/LinedList"/>
    <dgm:cxn modelId="{072FA992-BC58-4F0C-822D-FA7A971017D4}" type="presParOf" srcId="{C31DB2BC-3BCA-4A5F-9AFC-9E2F76D7539D}" destId="{8438CA24-06D1-4CC0-A78C-CB112DF77EAD}" srcOrd="0" destOrd="0" presId="urn:microsoft.com/office/officeart/2008/layout/LinedList"/>
    <dgm:cxn modelId="{244CA4A6-CF3E-40F7-B964-53B07529FDC7}" type="presParOf" srcId="{C31DB2BC-3BCA-4A5F-9AFC-9E2F76D7539D}" destId="{4706766D-4AF8-4117-9C7D-9175C31E230C}" srcOrd="1" destOrd="0" presId="urn:microsoft.com/office/officeart/2008/layout/LinedList"/>
    <dgm:cxn modelId="{BC83C462-A3A2-423B-BCAF-277A8B67E1B1}" type="presParOf" srcId="{C31DB2BC-3BCA-4A5F-9AFC-9E2F76D7539D}" destId="{F7AC1C97-FB8A-4122-B1F9-2271591EC027}" srcOrd="2" destOrd="0" presId="urn:microsoft.com/office/officeart/2008/layout/LinedList"/>
    <dgm:cxn modelId="{7761D7A1-D051-43AA-9F31-E33AEDEC9AA6}" type="presParOf" srcId="{441FDCDA-B358-44B6-B593-DD0749CBFEB5}" destId="{9BC73162-1422-4C8A-8239-44A2E2BD8001}" srcOrd="14" destOrd="0" presId="urn:microsoft.com/office/officeart/2008/layout/LinedList"/>
    <dgm:cxn modelId="{39DB3F30-A61C-4D6C-82E7-F31B4A867CCA}" type="presParOf" srcId="{441FDCDA-B358-44B6-B593-DD0749CBFEB5}" destId="{A29A452B-FF30-4847-9213-7EF328E509C2}" srcOrd="15" destOrd="0" presId="urn:microsoft.com/office/officeart/2008/layout/LinedList"/>
    <dgm:cxn modelId="{4847ADCF-757E-48C2-AC2C-7D4F57961910}" type="presParOf" srcId="{441FDCDA-B358-44B6-B593-DD0749CBFEB5}" destId="{1F86A0D9-943A-4FC6-9D2F-175CA3C6733E}" srcOrd="16" destOrd="0" presId="urn:microsoft.com/office/officeart/2008/layout/LinedList"/>
    <dgm:cxn modelId="{59DBC563-CC6A-4019-80F6-5A918E0C8DBB}" type="presParOf" srcId="{1F86A0D9-943A-4FC6-9D2F-175CA3C6733E}" destId="{E25E5E53-6423-4F30-B348-0A7443BC5313}" srcOrd="0" destOrd="0" presId="urn:microsoft.com/office/officeart/2008/layout/LinedList"/>
    <dgm:cxn modelId="{DB791C40-F7AC-4210-8D22-36145C2B12AD}" type="presParOf" srcId="{1F86A0D9-943A-4FC6-9D2F-175CA3C6733E}" destId="{6AC79A79-459F-44BF-A42A-9081AF6B1947}" srcOrd="1" destOrd="0" presId="urn:microsoft.com/office/officeart/2008/layout/LinedList"/>
    <dgm:cxn modelId="{5CF6A62E-B4E0-4105-936A-35E1859BB394}" type="presParOf" srcId="{1F86A0D9-943A-4FC6-9D2F-175CA3C6733E}" destId="{F30511E8-CA09-4341-BDEF-F58131F5096F}" srcOrd="2" destOrd="0" presId="urn:microsoft.com/office/officeart/2008/layout/LinedList"/>
    <dgm:cxn modelId="{7941AB7E-091E-4E65-AE1D-DD26CCC52DB5}" type="presParOf" srcId="{441FDCDA-B358-44B6-B593-DD0749CBFEB5}" destId="{67FC39C1-F1FA-497C-B64D-E1E757CD0AC6}" srcOrd="17" destOrd="0" presId="urn:microsoft.com/office/officeart/2008/layout/LinedList"/>
    <dgm:cxn modelId="{FA0E249C-AE8B-44CA-B0D5-554FAB61EBE7}" type="presParOf" srcId="{441FDCDA-B358-44B6-B593-DD0749CBFEB5}" destId="{F95B3996-E010-4B6D-BEEE-20B3772FD5A0}" srcOrd="18" destOrd="0" presId="urn:microsoft.com/office/officeart/2008/layout/LinedList"/>
    <dgm:cxn modelId="{838A1C87-84DC-4A8B-A7EA-18F286F9A97D}" type="presParOf" srcId="{441FDCDA-B358-44B6-B593-DD0749CBFEB5}" destId="{1797547F-3BDD-42F1-916C-EA3DCD07BA88}" srcOrd="19" destOrd="0" presId="urn:microsoft.com/office/officeart/2008/layout/LinedList"/>
    <dgm:cxn modelId="{9CAEED88-4A8B-4DF0-AA19-F1B83CA64B6E}" type="presParOf" srcId="{1797547F-3BDD-42F1-916C-EA3DCD07BA88}" destId="{FD078374-670A-4992-A806-A4E7B04E023D}" srcOrd="0" destOrd="0" presId="urn:microsoft.com/office/officeart/2008/layout/LinedList"/>
    <dgm:cxn modelId="{8F099854-4332-4141-A7E0-7BF71DCF01A1}" type="presParOf" srcId="{1797547F-3BDD-42F1-916C-EA3DCD07BA88}" destId="{DFDE290D-0C05-4476-925F-5ED5D8F14AEA}" srcOrd="1" destOrd="0" presId="urn:microsoft.com/office/officeart/2008/layout/LinedList"/>
    <dgm:cxn modelId="{7DD6C260-D392-422C-9C6E-0C935AD02AFD}" type="presParOf" srcId="{1797547F-3BDD-42F1-916C-EA3DCD07BA88}" destId="{B781F467-97E6-41E3-B6B6-90DB0B3A448C}" srcOrd="2" destOrd="0" presId="urn:microsoft.com/office/officeart/2008/layout/LinedList"/>
    <dgm:cxn modelId="{6428C999-7AA9-46FC-B54F-3A2B9BC69563}" type="presParOf" srcId="{441FDCDA-B358-44B6-B593-DD0749CBFEB5}" destId="{19DD71B3-C542-43A5-9EE8-BF589179586C}" srcOrd="20" destOrd="0" presId="urn:microsoft.com/office/officeart/2008/layout/LinedList"/>
    <dgm:cxn modelId="{58917CF2-914E-4942-9270-2CBD85094397}" type="presParOf" srcId="{441FDCDA-B358-44B6-B593-DD0749CBFEB5}" destId="{C8A74C92-5F38-47BE-8BBC-8CDD628FB65D}" srcOrd="21" destOrd="0" presId="urn:microsoft.com/office/officeart/2008/layout/LinedList"/>
    <dgm:cxn modelId="{3DDDE9E0-3579-4704-85CD-93C73C613126}" type="presParOf" srcId="{441FDCDA-B358-44B6-B593-DD0749CBFEB5}" destId="{576D7F29-DD21-44FC-A698-4DC9ED9704D3}" srcOrd="22" destOrd="0" presId="urn:microsoft.com/office/officeart/2008/layout/LinedList"/>
    <dgm:cxn modelId="{87C80BA6-2EF5-44C4-A255-F3664DDAE0EC}" type="presParOf" srcId="{576D7F29-DD21-44FC-A698-4DC9ED9704D3}" destId="{F7D67F85-2D39-4840-B703-C1E2636C3F59}" srcOrd="0" destOrd="0" presId="urn:microsoft.com/office/officeart/2008/layout/LinedList"/>
    <dgm:cxn modelId="{FCCBD5FF-5FCD-4C3F-82C5-AA5462412693}" type="presParOf" srcId="{576D7F29-DD21-44FC-A698-4DC9ED9704D3}" destId="{22F8ED8F-CDA7-40BB-8FDE-586B9FFAF5CA}" srcOrd="1" destOrd="0" presId="urn:microsoft.com/office/officeart/2008/layout/LinedList"/>
    <dgm:cxn modelId="{56AE369A-A4F7-4738-82F2-81711C1E4016}" type="presParOf" srcId="{576D7F29-DD21-44FC-A698-4DC9ED9704D3}" destId="{32B5FE4F-BFAB-480F-853F-69E33C076A69}" srcOrd="2" destOrd="0" presId="urn:microsoft.com/office/officeart/2008/layout/LinedList"/>
    <dgm:cxn modelId="{F47AE645-E0E6-40E8-8B21-7A23F09E6FE5}" type="presParOf" srcId="{441FDCDA-B358-44B6-B593-DD0749CBFEB5}" destId="{0D3AE77B-1E6D-4C3E-A6DC-A185BD84F2DE}" srcOrd="23" destOrd="0" presId="urn:microsoft.com/office/officeart/2008/layout/LinedList"/>
    <dgm:cxn modelId="{A649C812-9FA8-4AC3-B9B9-652B23195905}" type="presParOf" srcId="{441FDCDA-B358-44B6-B593-DD0749CBFEB5}" destId="{5BFF3A57-5DD0-400C-A29B-F0713C1DE170}" srcOrd="24" destOrd="0" presId="urn:microsoft.com/office/officeart/2008/layout/LinedList"/>
    <dgm:cxn modelId="{E512BAC4-6329-429D-90C4-08B2C0C761E2}" type="presParOf" srcId="{441FDCDA-B358-44B6-B593-DD0749CBFEB5}" destId="{D9C8E101-D2D2-4FB9-A35E-0D76A60BA4CC}" srcOrd="25" destOrd="0" presId="urn:microsoft.com/office/officeart/2008/layout/LinedList"/>
    <dgm:cxn modelId="{168ED5F9-C70D-4E4D-BF56-B755E6365C5C}" type="presParOf" srcId="{D9C8E101-D2D2-4FB9-A35E-0D76A60BA4CC}" destId="{77DE0EEB-41E0-485E-8375-089B476A1340}" srcOrd="0" destOrd="0" presId="urn:microsoft.com/office/officeart/2008/layout/LinedList"/>
    <dgm:cxn modelId="{92F98034-C632-4E2F-9D6A-40A085C2418A}" type="presParOf" srcId="{D9C8E101-D2D2-4FB9-A35E-0D76A60BA4CC}" destId="{FA2DDAC7-5CDB-4A16-901A-71268EA8B6E2}" srcOrd="1" destOrd="0" presId="urn:microsoft.com/office/officeart/2008/layout/LinedList"/>
    <dgm:cxn modelId="{BA185E0B-2B4A-4E4E-B701-E3EBA83BC4C6}" type="presParOf" srcId="{D9C8E101-D2D2-4FB9-A35E-0D76A60BA4CC}" destId="{F2A035F3-F94C-4777-9FAB-96B432B63C87}" srcOrd="2" destOrd="0" presId="urn:microsoft.com/office/officeart/2008/layout/LinedList"/>
    <dgm:cxn modelId="{83590457-AF99-44B6-A7B0-9626495AFC16}" type="presParOf" srcId="{441FDCDA-B358-44B6-B593-DD0749CBFEB5}" destId="{357F972A-A3DF-4D2F-A268-E9B81F550F97}" srcOrd="26" destOrd="0" presId="urn:microsoft.com/office/officeart/2008/layout/LinedList"/>
    <dgm:cxn modelId="{F0D15D6D-443F-4006-A0E7-317CB53B860D}" type="presParOf" srcId="{441FDCDA-B358-44B6-B593-DD0749CBFEB5}" destId="{F4985A94-86E4-4A3C-AAAF-45DD05180B68}" srcOrd="27" destOrd="0" presId="urn:microsoft.com/office/officeart/2008/layout/LinedList"/>
    <dgm:cxn modelId="{D35799B4-3011-40A6-988F-A66C184183C5}" type="presParOf" srcId="{441FDCDA-B358-44B6-B593-DD0749CBFEB5}" destId="{33890D77-63FE-4D5C-9855-BC9C9D9DB4AE}" srcOrd="28" destOrd="0" presId="urn:microsoft.com/office/officeart/2008/layout/LinedList"/>
    <dgm:cxn modelId="{8C8C7A52-1F16-46A7-8C27-C88FC68DB017}" type="presParOf" srcId="{33890D77-63FE-4D5C-9855-BC9C9D9DB4AE}" destId="{718DB6A0-2109-40D0-984A-A3A13FBAED0C}" srcOrd="0" destOrd="0" presId="urn:microsoft.com/office/officeart/2008/layout/LinedList"/>
    <dgm:cxn modelId="{1BB7375C-8760-45F1-BAAE-5EC24CAC9169}" type="presParOf" srcId="{33890D77-63FE-4D5C-9855-BC9C9D9DB4AE}" destId="{7E16E992-E115-43D3-85EA-814DC1B2140C}" srcOrd="1" destOrd="0" presId="urn:microsoft.com/office/officeart/2008/layout/LinedList"/>
    <dgm:cxn modelId="{BD075209-61AD-4339-9EDD-133B93B07498}" type="presParOf" srcId="{33890D77-63FE-4D5C-9855-BC9C9D9DB4AE}" destId="{C1D04AD7-A4A0-4EFC-9DAA-183F66418249}" srcOrd="2" destOrd="0" presId="urn:microsoft.com/office/officeart/2008/layout/LinedList"/>
    <dgm:cxn modelId="{72C6711A-0D0D-486D-BAF6-B96C116CE1F0}" type="presParOf" srcId="{441FDCDA-B358-44B6-B593-DD0749CBFEB5}" destId="{B100565C-4B01-4CEC-885C-CE54FBF76B82}" srcOrd="29" destOrd="0" presId="urn:microsoft.com/office/officeart/2008/layout/LinedList"/>
    <dgm:cxn modelId="{0E2EF95F-9B70-40AD-BE58-F6D9049D4D9F}" type="presParOf" srcId="{441FDCDA-B358-44B6-B593-DD0749CBFEB5}" destId="{048525D9-9F8D-4B4E-A274-1962DBE8BB9E}" srcOrd="30" destOrd="0" presId="urn:microsoft.com/office/officeart/2008/layout/LinedList"/>
    <dgm:cxn modelId="{D3620E12-3529-478E-BBD0-6D8E7C4C2850}" type="presParOf" srcId="{441FDCDA-B358-44B6-B593-DD0749CBFEB5}" destId="{EF4056AD-FDCA-4643-B3B3-A8E2881CB512}" srcOrd="31" destOrd="0" presId="urn:microsoft.com/office/officeart/2008/layout/LinedList"/>
    <dgm:cxn modelId="{D18AD913-4DDD-47EA-B729-78EF1A8863C4}" type="presParOf" srcId="{EF4056AD-FDCA-4643-B3B3-A8E2881CB512}" destId="{0B1D6C4E-EF49-4D48-A68C-A0CF1FC477DE}" srcOrd="0" destOrd="0" presId="urn:microsoft.com/office/officeart/2008/layout/LinedList"/>
    <dgm:cxn modelId="{5C7B905E-8FA2-4DE8-9F05-7ECB7D107E25}" type="presParOf" srcId="{EF4056AD-FDCA-4643-B3B3-A8E2881CB512}" destId="{77C5B556-406D-4600-9770-10B8E77339BA}" srcOrd="1" destOrd="0" presId="urn:microsoft.com/office/officeart/2008/layout/LinedList"/>
    <dgm:cxn modelId="{E59C5C1D-7259-4297-B938-3B155C55078E}" type="presParOf" srcId="{EF4056AD-FDCA-4643-B3B3-A8E2881CB512}" destId="{4548F9FD-17CE-4C7A-B10D-7767154BDF1A}" srcOrd="2" destOrd="0" presId="urn:microsoft.com/office/officeart/2008/layout/LinedList"/>
    <dgm:cxn modelId="{6CFF7521-B018-44C4-9A94-3A9C4D4F669C}" type="presParOf" srcId="{441FDCDA-B358-44B6-B593-DD0749CBFEB5}" destId="{0386DBE1-7143-449A-95B8-0EEBB1BD4061}" srcOrd="32" destOrd="0" presId="urn:microsoft.com/office/officeart/2008/layout/LinedList"/>
    <dgm:cxn modelId="{4F815F2D-F65C-4EEC-865C-39312DB5D32F}" type="presParOf" srcId="{441FDCDA-B358-44B6-B593-DD0749CBFEB5}" destId="{6D36554E-8322-470D-9E36-38C7A4E1F707}" srcOrd="3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67690-9F14-4D60-8270-B3F791C09185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0D250-50AB-4A49-908B-3F91B8F0344D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1C5B1-C82C-4D9E-A658-CF4028522127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3E447-7974-4935-A9D0-B862DA9568E2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noProof="0" dirty="0"/>
            <a:t>GOF</a:t>
          </a:r>
        </a:p>
      </dsp:txBody>
      <dsp:txXfrm>
        <a:off x="2503922" y="1630232"/>
        <a:ext cx="1088154" cy="1088154"/>
      </dsp:txXfrm>
    </dsp:sp>
    <dsp:sp modelId="{4F4217DA-4D08-45D1-B4B1-2FE31CB5959A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Creational</a:t>
          </a:r>
        </a:p>
      </dsp:txBody>
      <dsp:txXfrm>
        <a:off x="2667146" y="159161"/>
        <a:ext cx="761707" cy="761707"/>
      </dsp:txXfrm>
    </dsp:sp>
    <dsp:sp modelId="{9F466BF2-E456-4C78-9116-E058B93055E4}">
      <dsp:nvSpPr>
        <dsp:cNvPr id="0" name=""/>
        <dsp:cNvSpPr/>
      </dsp:nvSpPr>
      <dsp:spPr>
        <a:xfrm>
          <a:off x="3924731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Structural</a:t>
          </a:r>
        </a:p>
      </dsp:txBody>
      <dsp:txXfrm>
        <a:off x="4082486" y="2610603"/>
        <a:ext cx="761707" cy="761707"/>
      </dsp:txXfrm>
    </dsp:sp>
    <dsp:sp modelId="{127C6920-15E1-4023-8748-95C7C2F2A9F2}">
      <dsp:nvSpPr>
        <dsp:cNvPr id="0" name=""/>
        <dsp:cNvSpPr/>
      </dsp:nvSpPr>
      <dsp:spPr>
        <a:xfrm>
          <a:off x="1094050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Behavioural</a:t>
          </a:r>
        </a:p>
      </dsp:txBody>
      <dsp:txXfrm>
        <a:off x="1251805" y="2610603"/>
        <a:ext cx="761707" cy="761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88806-24AB-4587-A149-322F89ECAD6D}">
      <dsp:nvSpPr>
        <dsp:cNvPr id="0" name=""/>
        <dsp:cNvSpPr/>
      </dsp:nvSpPr>
      <dsp:spPr>
        <a:xfrm>
          <a:off x="0" y="0"/>
          <a:ext cx="9143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7913A-89D0-4E04-B08D-12D2A104B2D5}">
      <dsp:nvSpPr>
        <dsp:cNvPr id="0" name=""/>
        <dsp:cNvSpPr/>
      </dsp:nvSpPr>
      <dsp:spPr>
        <a:xfrm>
          <a:off x="0" y="0"/>
          <a:ext cx="1828799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noProof="0" dirty="0"/>
            <a:t>Creational</a:t>
          </a:r>
        </a:p>
      </dsp:txBody>
      <dsp:txXfrm>
        <a:off x="0" y="0"/>
        <a:ext cx="1828799" cy="5143500"/>
      </dsp:txXfrm>
    </dsp:sp>
    <dsp:sp modelId="{C816A161-B44C-4395-9853-989D41A61FC9}">
      <dsp:nvSpPr>
        <dsp:cNvPr id="0" name=""/>
        <dsp:cNvSpPr/>
      </dsp:nvSpPr>
      <dsp:spPr>
        <a:xfrm>
          <a:off x="1965959" y="40497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Factory</a:t>
          </a:r>
          <a:endParaRPr lang="pl-PL" sz="3900" kern="1200" dirty="0"/>
        </a:p>
      </dsp:txBody>
      <dsp:txXfrm>
        <a:off x="1965959" y="40497"/>
        <a:ext cx="7178039" cy="809950"/>
      </dsp:txXfrm>
    </dsp:sp>
    <dsp:sp modelId="{C95EF17E-9E81-4D35-A25C-4C3F79661B7E}">
      <dsp:nvSpPr>
        <dsp:cNvPr id="0" name=""/>
        <dsp:cNvSpPr/>
      </dsp:nvSpPr>
      <dsp:spPr>
        <a:xfrm>
          <a:off x="1828799" y="85044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B9C99-8E86-4AB8-878D-E05080819C98}">
      <dsp:nvSpPr>
        <dsp:cNvPr id="0" name=""/>
        <dsp:cNvSpPr/>
      </dsp:nvSpPr>
      <dsp:spPr>
        <a:xfrm>
          <a:off x="1965959" y="890945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Abstract</a:t>
          </a:r>
          <a:r>
            <a:rPr lang="pl-PL" sz="3900" kern="1200" dirty="0"/>
            <a:t> </a:t>
          </a:r>
          <a:r>
            <a:rPr lang="pl-PL" sz="3900" kern="1200" dirty="0" err="1"/>
            <a:t>Factory</a:t>
          </a:r>
          <a:endParaRPr lang="pl-PL" sz="3900" kern="1200" dirty="0"/>
        </a:p>
      </dsp:txBody>
      <dsp:txXfrm>
        <a:off x="1965959" y="890945"/>
        <a:ext cx="7178039" cy="809950"/>
      </dsp:txXfrm>
    </dsp:sp>
    <dsp:sp modelId="{BCA4FA6F-AA12-49CB-9965-9EE0CA80DF44}">
      <dsp:nvSpPr>
        <dsp:cNvPr id="0" name=""/>
        <dsp:cNvSpPr/>
      </dsp:nvSpPr>
      <dsp:spPr>
        <a:xfrm>
          <a:off x="1828799" y="1700896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EB22E-34D2-4BE2-B107-F829C0230987}">
      <dsp:nvSpPr>
        <dsp:cNvPr id="0" name=""/>
        <dsp:cNvSpPr/>
      </dsp:nvSpPr>
      <dsp:spPr>
        <a:xfrm>
          <a:off x="1965959" y="1741393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Builder</a:t>
          </a:r>
        </a:p>
      </dsp:txBody>
      <dsp:txXfrm>
        <a:off x="1965959" y="1741393"/>
        <a:ext cx="7178039" cy="809950"/>
      </dsp:txXfrm>
    </dsp:sp>
    <dsp:sp modelId="{1C605D68-0FBC-46B6-935D-72F6743510D4}">
      <dsp:nvSpPr>
        <dsp:cNvPr id="0" name=""/>
        <dsp:cNvSpPr/>
      </dsp:nvSpPr>
      <dsp:spPr>
        <a:xfrm>
          <a:off x="1828799" y="2551344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8AFDE-045D-428C-B6DA-31C2AE30F453}">
      <dsp:nvSpPr>
        <dsp:cNvPr id="0" name=""/>
        <dsp:cNvSpPr/>
      </dsp:nvSpPr>
      <dsp:spPr>
        <a:xfrm>
          <a:off x="1965959" y="2591841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Object </a:t>
          </a:r>
          <a:r>
            <a:rPr lang="pl-PL" sz="3900" kern="1200" dirty="0" err="1"/>
            <a:t>Pool</a:t>
          </a:r>
          <a:endParaRPr lang="pl-PL" sz="3900" kern="1200" dirty="0"/>
        </a:p>
      </dsp:txBody>
      <dsp:txXfrm>
        <a:off x="1965959" y="2591841"/>
        <a:ext cx="7178039" cy="809950"/>
      </dsp:txXfrm>
    </dsp:sp>
    <dsp:sp modelId="{3266B1BF-834C-4725-B1E6-703EADF6DDD7}">
      <dsp:nvSpPr>
        <dsp:cNvPr id="0" name=""/>
        <dsp:cNvSpPr/>
      </dsp:nvSpPr>
      <dsp:spPr>
        <a:xfrm>
          <a:off x="1828799" y="3401792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ACE4E-008E-483F-8669-DAC0A6D976BB}">
      <dsp:nvSpPr>
        <dsp:cNvPr id="0" name=""/>
        <dsp:cNvSpPr/>
      </dsp:nvSpPr>
      <dsp:spPr>
        <a:xfrm>
          <a:off x="1965959" y="3442289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Prototype</a:t>
          </a:r>
          <a:endParaRPr lang="pl-PL" sz="3900" kern="1200" dirty="0"/>
        </a:p>
      </dsp:txBody>
      <dsp:txXfrm>
        <a:off x="1965959" y="3442289"/>
        <a:ext cx="7178039" cy="809950"/>
      </dsp:txXfrm>
    </dsp:sp>
    <dsp:sp modelId="{28A88039-8817-425A-967F-BA7AEE650E77}">
      <dsp:nvSpPr>
        <dsp:cNvPr id="0" name=""/>
        <dsp:cNvSpPr/>
      </dsp:nvSpPr>
      <dsp:spPr>
        <a:xfrm>
          <a:off x="1828799" y="4252240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12534-05FA-468A-B41A-BEAD540454E7}">
      <dsp:nvSpPr>
        <dsp:cNvPr id="0" name=""/>
        <dsp:cNvSpPr/>
      </dsp:nvSpPr>
      <dsp:spPr>
        <a:xfrm>
          <a:off x="1965959" y="4292737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Singleton</a:t>
          </a:r>
        </a:p>
      </dsp:txBody>
      <dsp:txXfrm>
        <a:off x="1965959" y="4292737"/>
        <a:ext cx="7178039" cy="809950"/>
      </dsp:txXfrm>
    </dsp:sp>
    <dsp:sp modelId="{4BCEC023-B3A6-47E2-B317-452F0F918EA7}">
      <dsp:nvSpPr>
        <dsp:cNvPr id="0" name=""/>
        <dsp:cNvSpPr/>
      </dsp:nvSpPr>
      <dsp:spPr>
        <a:xfrm>
          <a:off x="1828799" y="510268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38BFF-47F9-42B1-ADC4-BE3F3E1F8A5E}">
      <dsp:nvSpPr>
        <dsp:cNvPr id="0" name=""/>
        <dsp:cNvSpPr/>
      </dsp:nvSpPr>
      <dsp:spPr>
        <a:xfrm>
          <a:off x="0" y="0"/>
          <a:ext cx="9144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BBF19-8A9A-4CAE-958A-E73781DBC85D}">
      <dsp:nvSpPr>
        <dsp:cNvPr id="0" name=""/>
        <dsp:cNvSpPr/>
      </dsp:nvSpPr>
      <dsp:spPr>
        <a:xfrm>
          <a:off x="0" y="0"/>
          <a:ext cx="1828800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noProof="0" dirty="0"/>
            <a:t>Structural</a:t>
          </a:r>
        </a:p>
      </dsp:txBody>
      <dsp:txXfrm>
        <a:off x="0" y="0"/>
        <a:ext cx="1828800" cy="5143500"/>
      </dsp:txXfrm>
    </dsp:sp>
    <dsp:sp modelId="{F8DEA84B-332F-41AA-A857-D24803F6E7BE}">
      <dsp:nvSpPr>
        <dsp:cNvPr id="0" name=""/>
        <dsp:cNvSpPr/>
      </dsp:nvSpPr>
      <dsp:spPr>
        <a:xfrm>
          <a:off x="1965960" y="34721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Adapter</a:t>
          </a:r>
          <a:endParaRPr lang="en-GB" sz="3300" kern="1200" noProof="0" dirty="0"/>
        </a:p>
      </dsp:txBody>
      <dsp:txXfrm>
        <a:off x="1965960" y="34721"/>
        <a:ext cx="7178040" cy="694422"/>
      </dsp:txXfrm>
    </dsp:sp>
    <dsp:sp modelId="{011F2BC6-2017-4715-B598-E4F366C8CD3C}">
      <dsp:nvSpPr>
        <dsp:cNvPr id="0" name=""/>
        <dsp:cNvSpPr/>
      </dsp:nvSpPr>
      <dsp:spPr>
        <a:xfrm>
          <a:off x="1828800" y="729143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4F104-720B-4AC2-AD55-77E152321377}">
      <dsp:nvSpPr>
        <dsp:cNvPr id="0" name=""/>
        <dsp:cNvSpPr/>
      </dsp:nvSpPr>
      <dsp:spPr>
        <a:xfrm>
          <a:off x="1965960" y="763865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Bridge</a:t>
          </a:r>
          <a:endParaRPr lang="en-GB" sz="3300" kern="1200" noProof="0" dirty="0"/>
        </a:p>
      </dsp:txBody>
      <dsp:txXfrm>
        <a:off x="1965960" y="763865"/>
        <a:ext cx="7178040" cy="694422"/>
      </dsp:txXfrm>
    </dsp:sp>
    <dsp:sp modelId="{17D046C3-13A6-44D6-B611-7DE2F63204C8}">
      <dsp:nvSpPr>
        <dsp:cNvPr id="0" name=""/>
        <dsp:cNvSpPr/>
      </dsp:nvSpPr>
      <dsp:spPr>
        <a:xfrm>
          <a:off x="1828800" y="1458287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A7E79-FCAE-4454-8F4B-7D05ADF18E64}">
      <dsp:nvSpPr>
        <dsp:cNvPr id="0" name=""/>
        <dsp:cNvSpPr/>
      </dsp:nvSpPr>
      <dsp:spPr>
        <a:xfrm>
          <a:off x="1965960" y="1493008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Composite</a:t>
          </a:r>
          <a:endParaRPr lang="en-GB" sz="3300" kern="1200" noProof="0" dirty="0"/>
        </a:p>
      </dsp:txBody>
      <dsp:txXfrm>
        <a:off x="1965960" y="1493008"/>
        <a:ext cx="7178040" cy="694422"/>
      </dsp:txXfrm>
    </dsp:sp>
    <dsp:sp modelId="{B1795B13-33A5-4572-A6F7-ED472266D89D}">
      <dsp:nvSpPr>
        <dsp:cNvPr id="0" name=""/>
        <dsp:cNvSpPr/>
      </dsp:nvSpPr>
      <dsp:spPr>
        <a:xfrm>
          <a:off x="1828800" y="2187431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3C229-3172-48BF-8F5A-45CB0B8BCBE7}">
      <dsp:nvSpPr>
        <dsp:cNvPr id="0" name=""/>
        <dsp:cNvSpPr/>
      </dsp:nvSpPr>
      <dsp:spPr>
        <a:xfrm>
          <a:off x="1965960" y="2222152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Decorator</a:t>
          </a:r>
          <a:endParaRPr lang="en-GB" sz="3300" kern="1200" noProof="0" dirty="0"/>
        </a:p>
      </dsp:txBody>
      <dsp:txXfrm>
        <a:off x="1965960" y="2222152"/>
        <a:ext cx="7178040" cy="694422"/>
      </dsp:txXfrm>
    </dsp:sp>
    <dsp:sp modelId="{1308F2B6-AFE3-4EA1-82FE-C8C07538A516}">
      <dsp:nvSpPr>
        <dsp:cNvPr id="0" name=""/>
        <dsp:cNvSpPr/>
      </dsp:nvSpPr>
      <dsp:spPr>
        <a:xfrm>
          <a:off x="1828800" y="2916575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BB6CF-8613-4FA9-91C5-A658C5CE3048}">
      <dsp:nvSpPr>
        <dsp:cNvPr id="0" name=""/>
        <dsp:cNvSpPr/>
      </dsp:nvSpPr>
      <dsp:spPr>
        <a:xfrm>
          <a:off x="1965960" y="2951296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Facade</a:t>
          </a:r>
          <a:endParaRPr lang="en-GB" sz="3300" kern="1200" noProof="0" dirty="0"/>
        </a:p>
      </dsp:txBody>
      <dsp:txXfrm>
        <a:off x="1965960" y="2951296"/>
        <a:ext cx="7178040" cy="694422"/>
      </dsp:txXfrm>
    </dsp:sp>
    <dsp:sp modelId="{626A4F09-8057-405F-9D85-9A1FA7202854}">
      <dsp:nvSpPr>
        <dsp:cNvPr id="0" name=""/>
        <dsp:cNvSpPr/>
      </dsp:nvSpPr>
      <dsp:spPr>
        <a:xfrm>
          <a:off x="1828800" y="3645719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6EDD7-ECE0-418F-8404-4BC1B6C54FEB}">
      <dsp:nvSpPr>
        <dsp:cNvPr id="0" name=""/>
        <dsp:cNvSpPr/>
      </dsp:nvSpPr>
      <dsp:spPr>
        <a:xfrm>
          <a:off x="1965960" y="3680440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Flyweight</a:t>
          </a:r>
          <a:endParaRPr lang="en-GB" sz="3300" kern="1200" noProof="0" dirty="0"/>
        </a:p>
      </dsp:txBody>
      <dsp:txXfrm>
        <a:off x="1965960" y="3680440"/>
        <a:ext cx="7178040" cy="694422"/>
      </dsp:txXfrm>
    </dsp:sp>
    <dsp:sp modelId="{1F15096D-2B33-476C-8D73-2CC120FEAD07}">
      <dsp:nvSpPr>
        <dsp:cNvPr id="0" name=""/>
        <dsp:cNvSpPr/>
      </dsp:nvSpPr>
      <dsp:spPr>
        <a:xfrm>
          <a:off x="1828800" y="4374863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B64C5-6CCB-4887-82A2-2F3811BDA5A6}">
      <dsp:nvSpPr>
        <dsp:cNvPr id="0" name=""/>
        <dsp:cNvSpPr/>
      </dsp:nvSpPr>
      <dsp:spPr>
        <a:xfrm>
          <a:off x="1965960" y="4409584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Proxy</a:t>
          </a:r>
          <a:endParaRPr lang="en-GB" sz="3300" kern="1200" noProof="0" dirty="0"/>
        </a:p>
      </dsp:txBody>
      <dsp:txXfrm>
        <a:off x="1965960" y="4409584"/>
        <a:ext cx="7178040" cy="694422"/>
      </dsp:txXfrm>
    </dsp:sp>
    <dsp:sp modelId="{13B696BA-4C33-4122-9E59-1CCFFA200324}">
      <dsp:nvSpPr>
        <dsp:cNvPr id="0" name=""/>
        <dsp:cNvSpPr/>
      </dsp:nvSpPr>
      <dsp:spPr>
        <a:xfrm>
          <a:off x="1828800" y="5104007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B1A39-B853-4A5D-A305-100401135854}">
      <dsp:nvSpPr>
        <dsp:cNvPr id="0" name=""/>
        <dsp:cNvSpPr/>
      </dsp:nvSpPr>
      <dsp:spPr>
        <a:xfrm>
          <a:off x="0" y="0"/>
          <a:ext cx="9143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825BB-BD75-4C8E-8489-7A2A54950345}">
      <dsp:nvSpPr>
        <dsp:cNvPr id="0" name=""/>
        <dsp:cNvSpPr/>
      </dsp:nvSpPr>
      <dsp:spPr>
        <a:xfrm>
          <a:off x="0" y="0"/>
          <a:ext cx="1828799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1" i="0" kern="1200" dirty="0" err="1"/>
            <a:t>Behavioral</a:t>
          </a:r>
          <a:endParaRPr lang="en-GB" sz="2500" kern="1200" noProof="0" dirty="0"/>
        </a:p>
      </dsp:txBody>
      <dsp:txXfrm>
        <a:off x="0" y="0"/>
        <a:ext cx="1828799" cy="5143500"/>
      </dsp:txXfrm>
    </dsp:sp>
    <dsp:sp modelId="{3A2EB49C-18AD-467F-AA72-7E1262B98AF0}">
      <dsp:nvSpPr>
        <dsp:cNvPr id="0" name=""/>
        <dsp:cNvSpPr/>
      </dsp:nvSpPr>
      <dsp:spPr>
        <a:xfrm>
          <a:off x="1965959" y="22163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Chain of </a:t>
          </a:r>
          <a:r>
            <a:rPr lang="pl-PL" sz="2100" kern="1200" dirty="0" err="1"/>
            <a:t>Responsibility</a:t>
          </a:r>
          <a:endParaRPr lang="pl-PL" sz="2100" kern="1200" dirty="0"/>
        </a:p>
      </dsp:txBody>
      <dsp:txXfrm>
        <a:off x="1965959" y="22163"/>
        <a:ext cx="7178039" cy="443275"/>
      </dsp:txXfrm>
    </dsp:sp>
    <dsp:sp modelId="{E6C28334-7B88-4A73-9836-5E5451D0E733}">
      <dsp:nvSpPr>
        <dsp:cNvPr id="0" name=""/>
        <dsp:cNvSpPr/>
      </dsp:nvSpPr>
      <dsp:spPr>
        <a:xfrm>
          <a:off x="1828799" y="465439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5C2CA-D7F7-43A5-97E6-CDA5E4937B4C}">
      <dsp:nvSpPr>
        <dsp:cNvPr id="0" name=""/>
        <dsp:cNvSpPr/>
      </dsp:nvSpPr>
      <dsp:spPr>
        <a:xfrm>
          <a:off x="1965959" y="487602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Commmand</a:t>
          </a:r>
          <a:endParaRPr lang="pl-PL" sz="2100" kern="1200" dirty="0"/>
        </a:p>
      </dsp:txBody>
      <dsp:txXfrm>
        <a:off x="1965959" y="487602"/>
        <a:ext cx="7178039" cy="443275"/>
      </dsp:txXfrm>
    </dsp:sp>
    <dsp:sp modelId="{AD738CC6-40D2-4C09-8CA7-FC4A07705B6A}">
      <dsp:nvSpPr>
        <dsp:cNvPr id="0" name=""/>
        <dsp:cNvSpPr/>
      </dsp:nvSpPr>
      <dsp:spPr>
        <a:xfrm>
          <a:off x="1828799" y="93087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0E35A-2172-493F-B9B3-26E5DA327716}">
      <dsp:nvSpPr>
        <dsp:cNvPr id="0" name=""/>
        <dsp:cNvSpPr/>
      </dsp:nvSpPr>
      <dsp:spPr>
        <a:xfrm>
          <a:off x="1965959" y="953041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Interpreter</a:t>
          </a:r>
        </a:p>
      </dsp:txBody>
      <dsp:txXfrm>
        <a:off x="1965959" y="953041"/>
        <a:ext cx="7178039" cy="443275"/>
      </dsp:txXfrm>
    </dsp:sp>
    <dsp:sp modelId="{E25F26BE-4A5B-434D-93C7-04EA4A5AE22D}">
      <dsp:nvSpPr>
        <dsp:cNvPr id="0" name=""/>
        <dsp:cNvSpPr/>
      </dsp:nvSpPr>
      <dsp:spPr>
        <a:xfrm>
          <a:off x="1828799" y="1396317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0BB5B-99C0-419E-962A-78BEF572FBB0}">
      <dsp:nvSpPr>
        <dsp:cNvPr id="0" name=""/>
        <dsp:cNvSpPr/>
      </dsp:nvSpPr>
      <dsp:spPr>
        <a:xfrm>
          <a:off x="1965959" y="1418480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Iterator</a:t>
          </a:r>
          <a:endParaRPr lang="pl-PL" sz="2100" kern="1200" dirty="0"/>
        </a:p>
      </dsp:txBody>
      <dsp:txXfrm>
        <a:off x="1965959" y="1418480"/>
        <a:ext cx="7178039" cy="443275"/>
      </dsp:txXfrm>
    </dsp:sp>
    <dsp:sp modelId="{E10CD0EF-1579-4885-BB20-9F98F72839F4}">
      <dsp:nvSpPr>
        <dsp:cNvPr id="0" name=""/>
        <dsp:cNvSpPr/>
      </dsp:nvSpPr>
      <dsp:spPr>
        <a:xfrm>
          <a:off x="1828799" y="1861756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6766D-4AF8-4117-9C7D-9175C31E230C}">
      <dsp:nvSpPr>
        <dsp:cNvPr id="0" name=""/>
        <dsp:cNvSpPr/>
      </dsp:nvSpPr>
      <dsp:spPr>
        <a:xfrm>
          <a:off x="1965959" y="1883919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Mediator</a:t>
          </a:r>
        </a:p>
      </dsp:txBody>
      <dsp:txXfrm>
        <a:off x="1965959" y="1883919"/>
        <a:ext cx="7178039" cy="443275"/>
      </dsp:txXfrm>
    </dsp:sp>
    <dsp:sp modelId="{9BC73162-1422-4C8A-8239-44A2E2BD8001}">
      <dsp:nvSpPr>
        <dsp:cNvPr id="0" name=""/>
        <dsp:cNvSpPr/>
      </dsp:nvSpPr>
      <dsp:spPr>
        <a:xfrm>
          <a:off x="1828799" y="2327195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9A79-459F-44BF-A42A-9081AF6B1947}">
      <dsp:nvSpPr>
        <dsp:cNvPr id="0" name=""/>
        <dsp:cNvSpPr/>
      </dsp:nvSpPr>
      <dsp:spPr>
        <a:xfrm>
          <a:off x="1965959" y="2349358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Memento</a:t>
          </a:r>
        </a:p>
      </dsp:txBody>
      <dsp:txXfrm>
        <a:off x="1965959" y="2349358"/>
        <a:ext cx="7178039" cy="443275"/>
      </dsp:txXfrm>
    </dsp:sp>
    <dsp:sp modelId="{67FC39C1-F1FA-497C-B64D-E1E757CD0AC6}">
      <dsp:nvSpPr>
        <dsp:cNvPr id="0" name=""/>
        <dsp:cNvSpPr/>
      </dsp:nvSpPr>
      <dsp:spPr>
        <a:xfrm>
          <a:off x="1828799" y="2792634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E290D-0C05-4476-925F-5ED5D8F14AEA}">
      <dsp:nvSpPr>
        <dsp:cNvPr id="0" name=""/>
        <dsp:cNvSpPr/>
      </dsp:nvSpPr>
      <dsp:spPr>
        <a:xfrm>
          <a:off x="1965959" y="2814797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Obesrver</a:t>
          </a:r>
          <a:endParaRPr lang="pl-PL" sz="2100" kern="1200" dirty="0"/>
        </a:p>
      </dsp:txBody>
      <dsp:txXfrm>
        <a:off x="1965959" y="2814797"/>
        <a:ext cx="7178039" cy="443275"/>
      </dsp:txXfrm>
    </dsp:sp>
    <dsp:sp modelId="{19DD71B3-C542-43A5-9EE8-BF589179586C}">
      <dsp:nvSpPr>
        <dsp:cNvPr id="0" name=""/>
        <dsp:cNvSpPr/>
      </dsp:nvSpPr>
      <dsp:spPr>
        <a:xfrm>
          <a:off x="1828799" y="3258073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8ED8F-CDA7-40BB-8FDE-586B9FFAF5CA}">
      <dsp:nvSpPr>
        <dsp:cNvPr id="0" name=""/>
        <dsp:cNvSpPr/>
      </dsp:nvSpPr>
      <dsp:spPr>
        <a:xfrm>
          <a:off x="1965959" y="3280236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State</a:t>
          </a:r>
          <a:endParaRPr lang="pl-PL" sz="2100" kern="1200" dirty="0"/>
        </a:p>
      </dsp:txBody>
      <dsp:txXfrm>
        <a:off x="1965959" y="3280236"/>
        <a:ext cx="7178039" cy="443275"/>
      </dsp:txXfrm>
    </dsp:sp>
    <dsp:sp modelId="{0D3AE77B-1E6D-4C3E-A6DC-A185BD84F2DE}">
      <dsp:nvSpPr>
        <dsp:cNvPr id="0" name=""/>
        <dsp:cNvSpPr/>
      </dsp:nvSpPr>
      <dsp:spPr>
        <a:xfrm>
          <a:off x="1828799" y="3723512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DDAC7-5CDB-4A16-901A-71268EA8B6E2}">
      <dsp:nvSpPr>
        <dsp:cNvPr id="0" name=""/>
        <dsp:cNvSpPr/>
      </dsp:nvSpPr>
      <dsp:spPr>
        <a:xfrm>
          <a:off x="1965959" y="3745676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Stratety</a:t>
          </a:r>
          <a:endParaRPr lang="pl-PL" sz="2100" kern="1200" dirty="0"/>
        </a:p>
      </dsp:txBody>
      <dsp:txXfrm>
        <a:off x="1965959" y="3745676"/>
        <a:ext cx="7178039" cy="443275"/>
      </dsp:txXfrm>
    </dsp:sp>
    <dsp:sp modelId="{357F972A-A3DF-4D2F-A268-E9B81F550F97}">
      <dsp:nvSpPr>
        <dsp:cNvPr id="0" name=""/>
        <dsp:cNvSpPr/>
      </dsp:nvSpPr>
      <dsp:spPr>
        <a:xfrm>
          <a:off x="1828799" y="4188951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6E992-E115-43D3-85EA-814DC1B2140C}">
      <dsp:nvSpPr>
        <dsp:cNvPr id="0" name=""/>
        <dsp:cNvSpPr/>
      </dsp:nvSpPr>
      <dsp:spPr>
        <a:xfrm>
          <a:off x="1965959" y="4211115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Template</a:t>
          </a:r>
          <a:endParaRPr lang="pl-PL" sz="2100" kern="1200" dirty="0"/>
        </a:p>
      </dsp:txBody>
      <dsp:txXfrm>
        <a:off x="1965959" y="4211115"/>
        <a:ext cx="7178039" cy="443275"/>
      </dsp:txXfrm>
    </dsp:sp>
    <dsp:sp modelId="{B100565C-4B01-4CEC-885C-CE54FBF76B82}">
      <dsp:nvSpPr>
        <dsp:cNvPr id="0" name=""/>
        <dsp:cNvSpPr/>
      </dsp:nvSpPr>
      <dsp:spPr>
        <a:xfrm>
          <a:off x="1828799" y="4654390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5B556-406D-4600-9770-10B8E77339BA}">
      <dsp:nvSpPr>
        <dsp:cNvPr id="0" name=""/>
        <dsp:cNvSpPr/>
      </dsp:nvSpPr>
      <dsp:spPr>
        <a:xfrm>
          <a:off x="1965959" y="4676554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Visitor</a:t>
          </a:r>
          <a:endParaRPr lang="pl-PL" sz="2100" kern="1200" dirty="0"/>
        </a:p>
      </dsp:txBody>
      <dsp:txXfrm>
        <a:off x="1965959" y="4676554"/>
        <a:ext cx="7178039" cy="443275"/>
      </dsp:txXfrm>
    </dsp:sp>
    <dsp:sp modelId="{0386DBE1-7143-449A-95B8-0EEBB1BD4061}">
      <dsp:nvSpPr>
        <dsp:cNvPr id="0" name=""/>
        <dsp:cNvSpPr/>
      </dsp:nvSpPr>
      <dsp:spPr>
        <a:xfrm>
          <a:off x="1828799" y="5119829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77E1D-11D9-4488-8AA5-C311BB29753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D2E95-4C11-46F7-A5BC-C2D57DB2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1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we </a:t>
            </a:r>
            <a:r>
              <a:rPr lang="pl-PL" dirty="0" err="1"/>
              <a:t>can</a:t>
            </a:r>
            <a:r>
              <a:rPr lang="pl-PL" dirty="0"/>
              <a:t> do with design </a:t>
            </a:r>
            <a:r>
              <a:rPr lang="pl-PL" dirty="0" err="1"/>
              <a:t>patterns</a:t>
            </a:r>
            <a:r>
              <a:rPr lang="pl-PL" dirty="0"/>
              <a:t> in </a:t>
            </a:r>
            <a:r>
              <a:rPr lang="pl-PL" dirty="0" err="1"/>
              <a:t>java</a:t>
            </a:r>
            <a:r>
              <a:rPr lang="pl-PL" dirty="0"/>
              <a:t> 8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3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8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Written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Bible of OO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Vocabulary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 – Functional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8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 March 2014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friendly</a:t>
            </a:r>
            <a:r>
              <a:rPr lang="pl-PL" dirty="0"/>
              <a:t> </a:t>
            </a:r>
          </a:p>
          <a:p>
            <a:r>
              <a:rPr lang="pl-PL" dirty="0"/>
              <a:t>Java </a:t>
            </a:r>
            <a:r>
              <a:rPr lang="pl-PL" dirty="0" err="1"/>
              <a:t>based</a:t>
            </a:r>
            <a:endParaRPr lang="pl-PL" dirty="0"/>
          </a:p>
          <a:p>
            <a:r>
              <a:rPr lang="pl-PL" dirty="0" err="1"/>
              <a:t>Updated</a:t>
            </a:r>
            <a:r>
              <a:rPr lang="pl-PL" dirty="0"/>
              <a:t> to java8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9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Three </a:t>
            </a:r>
            <a:r>
              <a:rPr lang="pl-PL" dirty="0" err="1"/>
              <a:t>categories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0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94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5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Encapsulate</a:t>
            </a:r>
            <a:r>
              <a:rPr lang="pl-PL" dirty="0"/>
              <a:t> </a:t>
            </a:r>
            <a:r>
              <a:rPr lang="pl-PL" dirty="0" err="1"/>
              <a:t>reference</a:t>
            </a:r>
            <a:r>
              <a:rPr lang="pl-PL" dirty="0"/>
              <a:t>, </a:t>
            </a:r>
            <a:r>
              <a:rPr lang="pl-PL" dirty="0" err="1"/>
              <a:t>method</a:t>
            </a:r>
            <a:r>
              <a:rPr lang="pl-PL" dirty="0"/>
              <a:t> and </a:t>
            </a:r>
            <a:r>
              <a:rPr lang="pl-PL" dirty="0" err="1"/>
              <a:t>parameters</a:t>
            </a:r>
            <a:r>
              <a:rPr lang="pl-PL" dirty="0"/>
              <a:t> as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for </a:t>
            </a:r>
            <a:r>
              <a:rPr lang="pl-PL" dirty="0" err="1"/>
              <a:t>later</a:t>
            </a:r>
            <a:r>
              <a:rPr lang="pl-PL" dirty="0"/>
              <a:t> </a:t>
            </a:r>
            <a:r>
              <a:rPr lang="pl-PL"/>
              <a:t>invocation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5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1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2353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897731"/>
            <a:ext cx="4219769" cy="375642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409701"/>
            <a:ext cx="4184754" cy="32444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1409701"/>
            <a:ext cx="4219769" cy="324445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MANUALS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650" r:id="rId7"/>
    <p:sldLayoutId id="2147483662" r:id="rId8"/>
    <p:sldLayoutId id="2147483651" r:id="rId9"/>
    <p:sldLayoutId id="2147483663" r:id="rId10"/>
    <p:sldLayoutId id="2147483684" r:id="rId11"/>
    <p:sldLayoutId id="2147483666" r:id="rId12"/>
    <p:sldLayoutId id="2147483668" r:id="rId13"/>
    <p:sldLayoutId id="2147483667" r:id="rId14"/>
    <p:sldLayoutId id="2147483664" r:id="rId15"/>
    <p:sldLayoutId id="2147483665" r:id="rId16"/>
    <p:sldLayoutId id="2147483678" r:id="rId17"/>
    <p:sldLayoutId id="2147483669" r:id="rId18"/>
    <p:sldLayoutId id="2147483670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653" r:id="rId25"/>
    <p:sldLayoutId id="2147483692" r:id="rId26"/>
    <p:sldLayoutId id="2147483677" r:id="rId27"/>
    <p:sldLayoutId id="2147483687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4849152"/>
            <a:ext cx="67871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55" r:id="rId2"/>
    <p:sldLayoutId id="2147483704" r:id="rId3"/>
    <p:sldLayoutId id="2147483705" r:id="rId4"/>
    <p:sldLayoutId id="2147483706" r:id="rId5"/>
    <p:sldLayoutId id="2147483707" r:id="rId6"/>
    <p:sldLayoutId id="2147483656" r:id="rId7"/>
    <p:sldLayoutId id="2147483682" r:id="rId8"/>
    <p:sldLayoutId id="2147483657" r:id="rId9"/>
    <p:sldLayoutId id="2147483683" r:id="rId10"/>
    <p:sldLayoutId id="2147483685" r:id="rId11"/>
    <p:sldLayoutId id="2147483673" r:id="rId12"/>
    <p:sldLayoutId id="2147483674" r:id="rId13"/>
    <p:sldLayoutId id="2147483675" r:id="rId14"/>
    <p:sldLayoutId id="2147483659" r:id="rId15"/>
    <p:sldLayoutId id="2147483661" r:id="rId16"/>
    <p:sldLayoutId id="2147483671" r:id="rId17"/>
    <p:sldLayoutId id="2147483672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688" r:id="rId24"/>
    <p:sldLayoutId id="2147483691" r:id="rId25"/>
    <p:sldLayoutId id="2147483690" r:id="rId26"/>
    <p:sldLayoutId id="2147483689" r:id="rId27"/>
    <p:sldLayoutId id="2147483660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Patterns (GOF) and their functional counterparts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en-GB" sz="1800" dirty="0" err="1"/>
              <a:t>Paweł</a:t>
            </a:r>
            <a:r>
              <a:rPr lang="en-GB" sz="1800" dirty="0"/>
              <a:t> Beder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37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79" y="1262047"/>
            <a:ext cx="5384855" cy="3028981"/>
          </a:xfrm>
        </p:spPr>
      </p:pic>
    </p:spTree>
    <p:extLst>
      <p:ext uri="{BB962C8B-B14F-4D97-AF65-F5344CB8AC3E}">
        <p14:creationId xmlns:p14="http://schemas.microsoft.com/office/powerpoint/2010/main" val="118892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64" y="1724020"/>
            <a:ext cx="3742285" cy="2105035"/>
          </a:xfrm>
        </p:spPr>
      </p:pic>
    </p:spTree>
    <p:extLst>
      <p:ext uri="{BB962C8B-B14F-4D97-AF65-F5344CB8AC3E}">
        <p14:creationId xmlns:p14="http://schemas.microsoft.com/office/powerpoint/2010/main" val="119105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Template</a:t>
            </a:r>
            <a:endParaRPr lang="en-GB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33" y="1614483"/>
            <a:ext cx="4131747" cy="2324108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80" y="1123898"/>
            <a:ext cx="5876052" cy="3305279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2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Chain of responsibility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60" y="1676430"/>
            <a:ext cx="3911493" cy="2200215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6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Interpreter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69" y="1638297"/>
            <a:ext cx="4047075" cy="2276480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07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Visitor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10" y="1576389"/>
            <a:ext cx="4267193" cy="2400296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1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go functional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It’s 2017 not 90’s</a:t>
            </a:r>
          </a:p>
          <a:p>
            <a:r>
              <a:rPr lang="en-GB" dirty="0"/>
              <a:t>Less boilerplate, less typing</a:t>
            </a:r>
          </a:p>
          <a:p>
            <a:r>
              <a:rPr lang="en-GB" dirty="0"/>
              <a:t>More expressive, readable code</a:t>
            </a:r>
          </a:p>
          <a:p>
            <a:r>
              <a:rPr lang="en-GB" dirty="0"/>
              <a:t>Possibly more performant, immutable, parallel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56" y="1233487"/>
            <a:ext cx="4762500" cy="3086100"/>
          </a:xfrm>
        </p:spPr>
      </p:pic>
    </p:spTree>
    <p:extLst>
      <p:ext uri="{BB962C8B-B14F-4D97-AF65-F5344CB8AC3E}">
        <p14:creationId xmlns:p14="http://schemas.microsoft.com/office/powerpoint/2010/main" val="344734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34" y="380184"/>
            <a:ext cx="3124156" cy="39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76" y="342900"/>
            <a:ext cx="3433448" cy="39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4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434728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289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596247"/>
              </p:ext>
            </p:extLst>
          </p:nvPr>
        </p:nvGraphicFramePr>
        <p:xfrm>
          <a:off x="0" y="0"/>
          <a:ext cx="914399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045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087509"/>
              </p:ext>
            </p:extLst>
          </p:nvPr>
        </p:nvGraphicFramePr>
        <p:xfrm>
          <a:off x="1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195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334103"/>
              </p:ext>
            </p:extLst>
          </p:nvPr>
        </p:nvGraphicFramePr>
        <p:xfrm>
          <a:off x="1" y="0"/>
          <a:ext cx="914399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409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62" y="1566862"/>
            <a:ext cx="2276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7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Iterator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55" y="1371608"/>
            <a:ext cx="4995302" cy="2809858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88552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Projector Master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-luxoft-v5.3.potx" id="{5155BF1E-4D2D-46B6-A9D4-B2CD26A36B71}" vid="{2D374B14-F920-4564-B283-2983E09DF7C5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-luxoft-v5.3.potx" id="{5155BF1E-4D2D-46B6-A9D4-B2CD26A36B71}" vid="{A8D6C494-2DFA-4037-90FC-E431D85FCB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powerpoint-template-luxoft-v5.4</Template>
  <TotalTime>627</TotalTime>
  <Words>165</Words>
  <Application>Microsoft Office PowerPoint</Application>
  <PresentationFormat>Pokaz na ekranie (16:9)</PresentationFormat>
  <Paragraphs>79</Paragraphs>
  <Slides>18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18</vt:i4>
      </vt:variant>
    </vt:vector>
  </HeadingPairs>
  <TitlesOfParts>
    <vt:vector size="24" baseType="lpstr">
      <vt:lpstr>Arial</vt:lpstr>
      <vt:lpstr>Calibri</vt:lpstr>
      <vt:lpstr>Open Sans</vt:lpstr>
      <vt:lpstr>Wingdings</vt:lpstr>
      <vt:lpstr>Luxoft: Projector Master</vt:lpstr>
      <vt:lpstr>Luxoft: Computer / TV</vt:lpstr>
      <vt:lpstr>Design Patterns (GOF) and their functional counterparts   Paweł Beder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Iterator</vt:lpstr>
      <vt:lpstr>Command</vt:lpstr>
      <vt:lpstr>Strategy</vt:lpstr>
      <vt:lpstr>Template</vt:lpstr>
      <vt:lpstr>Decorator</vt:lpstr>
      <vt:lpstr>Chain of responsibility</vt:lpstr>
      <vt:lpstr>Interpreter</vt:lpstr>
      <vt:lpstr>Visitor</vt:lpstr>
      <vt:lpstr>Why go functional</vt:lpstr>
      <vt:lpstr>Prezentacja programu PowerPoint</vt:lpstr>
    </vt:vector>
  </TitlesOfParts>
  <Company>Luxoft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(GOF) and their functional counterparts   Paweł Beder</dc:title>
  <dc:creator>Pawel Beder</dc:creator>
  <cp:lastModifiedBy>Pawel Beder</cp:lastModifiedBy>
  <cp:revision>21</cp:revision>
  <dcterms:created xsi:type="dcterms:W3CDTF">2017-03-26T17:12:52Z</dcterms:created>
  <dcterms:modified xsi:type="dcterms:W3CDTF">2017-04-04T22:55:32Z</dcterms:modified>
</cp:coreProperties>
</file>