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426" y="10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Oct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r>
              <a:rPr lang="pl-PL" dirty="0"/>
              <a:t> </a:t>
            </a:r>
          </a:p>
          <a:p>
            <a:r>
              <a:rPr lang="pl-PL" dirty="0"/>
              <a:t>Java </a:t>
            </a:r>
            <a:r>
              <a:rPr lang="pl-PL" dirty="0" err="1"/>
              <a:t>based</a:t>
            </a:r>
            <a:endParaRPr lang="pl-PL" dirty="0"/>
          </a:p>
          <a:p>
            <a:r>
              <a:rPr lang="pl-PL" dirty="0" err="1"/>
              <a:t>Updated</a:t>
            </a:r>
            <a:r>
              <a:rPr lang="pl-PL" dirty="0"/>
              <a:t> to java8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64" y="1724020"/>
            <a:ext cx="3742285" cy="2105035"/>
          </a:xfrm>
        </p:spPr>
      </p:pic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3" y="1614483"/>
            <a:ext cx="4131747" cy="232410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0" y="1123898"/>
            <a:ext cx="5876052" cy="33052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6" y="342900"/>
            <a:ext cx="3433448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One - Iterator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1371608"/>
            <a:ext cx="4995302" cy="280985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406</TotalTime>
  <Words>131</Words>
  <Application>Microsoft Office PowerPoint</Application>
  <PresentationFormat>Pokaz na ekranie (16:9)</PresentationFormat>
  <Paragraphs>71</Paragraphs>
  <Slides>16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The Simplest One - 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11</cp:revision>
  <dcterms:created xsi:type="dcterms:W3CDTF">2017-03-26T17:12:52Z</dcterms:created>
  <dcterms:modified xsi:type="dcterms:W3CDTF">2017-04-04T17:11:33Z</dcterms:modified>
</cp:coreProperties>
</file>