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15620"/>
    <p:restoredTop sz="94660"/>
  </p:normalViewPr>
  <p:slideViewPr>
    <p:cSldViewPr>
      <p:cViewPr>
        <p:scale>
          <a:sx n="99" d="100"/>
          <a:sy n="99" d="100"/>
        </p:scale>
        <p:origin x="-2405" y="16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2F9D-0452-4924-BD53-5CB57961E6B2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6040-CBD3-4F52-A135-864CF7104D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2F9D-0452-4924-BD53-5CB57961E6B2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6040-CBD3-4F52-A135-864CF7104D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2F9D-0452-4924-BD53-5CB57961E6B2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6040-CBD3-4F52-A135-864CF7104D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2F9D-0452-4924-BD53-5CB57961E6B2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6040-CBD3-4F52-A135-864CF7104D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2F9D-0452-4924-BD53-5CB57961E6B2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6040-CBD3-4F52-A135-864CF7104D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2F9D-0452-4924-BD53-5CB57961E6B2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6040-CBD3-4F52-A135-864CF7104D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2F9D-0452-4924-BD53-5CB57961E6B2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6040-CBD3-4F52-A135-864CF7104D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2F9D-0452-4924-BD53-5CB57961E6B2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6040-CBD3-4F52-A135-864CF7104D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2F9D-0452-4924-BD53-5CB57961E6B2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6040-CBD3-4F52-A135-864CF7104D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2F9D-0452-4924-BD53-5CB57961E6B2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6040-CBD3-4F52-A135-864CF7104D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2F9D-0452-4924-BD53-5CB57961E6B2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6040-CBD3-4F52-A135-864CF7104D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D2F9D-0452-4924-BD53-5CB57961E6B2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D6040-CBD3-4F52-A135-864CF7104D1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705600"/>
            <a:ext cx="449178" cy="6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038600"/>
            <a:ext cx="449178" cy="6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449178" cy="6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Ellipse 9"/>
          <p:cNvSpPr/>
          <p:nvPr/>
        </p:nvSpPr>
        <p:spPr>
          <a:xfrm>
            <a:off x="3276600" y="4267200"/>
            <a:ext cx="9906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Valider commande</a:t>
            </a:r>
            <a:endParaRPr lang="fr-FR" sz="800" dirty="0"/>
          </a:p>
        </p:txBody>
      </p:sp>
      <p:sp>
        <p:nvSpPr>
          <p:cNvPr id="11" name="Ellipse 10"/>
          <p:cNvSpPr/>
          <p:nvPr/>
        </p:nvSpPr>
        <p:spPr>
          <a:xfrm>
            <a:off x="3276600" y="3733800"/>
            <a:ext cx="9906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Gérer compte</a:t>
            </a:r>
            <a:endParaRPr lang="fr-FR" sz="800" dirty="0"/>
          </a:p>
        </p:txBody>
      </p:sp>
      <p:sp>
        <p:nvSpPr>
          <p:cNvPr id="12" name="Ellipse 11"/>
          <p:cNvSpPr/>
          <p:nvPr/>
        </p:nvSpPr>
        <p:spPr>
          <a:xfrm>
            <a:off x="3276600" y="2514600"/>
            <a:ext cx="9906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Consulter produits</a:t>
            </a:r>
            <a:endParaRPr lang="fr-FR" sz="800" dirty="0"/>
          </a:p>
        </p:txBody>
      </p:sp>
      <p:sp>
        <p:nvSpPr>
          <p:cNvPr id="13" name="Ellipse 12"/>
          <p:cNvSpPr/>
          <p:nvPr/>
        </p:nvSpPr>
        <p:spPr>
          <a:xfrm>
            <a:off x="3276600" y="3124200"/>
            <a:ext cx="9906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Gérer panier</a:t>
            </a:r>
            <a:endParaRPr lang="fr-FR" sz="800" dirty="0"/>
          </a:p>
        </p:txBody>
      </p:sp>
      <p:sp>
        <p:nvSpPr>
          <p:cNvPr id="14" name="Ellipse 13"/>
          <p:cNvSpPr/>
          <p:nvPr/>
        </p:nvSpPr>
        <p:spPr>
          <a:xfrm>
            <a:off x="5410200" y="3886200"/>
            <a:ext cx="9906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S’authentifier</a:t>
            </a:r>
            <a:endParaRPr lang="fr-FR" sz="800" dirty="0"/>
          </a:p>
        </p:txBody>
      </p:sp>
      <p:sp>
        <p:nvSpPr>
          <p:cNvPr id="15" name="Ellipse 14"/>
          <p:cNvSpPr/>
          <p:nvPr/>
        </p:nvSpPr>
        <p:spPr>
          <a:xfrm>
            <a:off x="3200400" y="762000"/>
            <a:ext cx="9906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S’inscrire</a:t>
            </a:r>
            <a:endParaRPr lang="fr-FR" sz="800" dirty="0"/>
          </a:p>
        </p:txBody>
      </p:sp>
      <p:cxnSp>
        <p:nvCxnSpPr>
          <p:cNvPr id="17" name="Connecteur droit 16"/>
          <p:cNvCxnSpPr>
            <a:endCxn id="15" idx="1"/>
          </p:cNvCxnSpPr>
          <p:nvPr/>
        </p:nvCxnSpPr>
        <p:spPr>
          <a:xfrm flipV="1">
            <a:off x="838200" y="806637"/>
            <a:ext cx="2507270" cy="31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endCxn id="12" idx="2"/>
          </p:cNvCxnSpPr>
          <p:nvPr/>
        </p:nvCxnSpPr>
        <p:spPr>
          <a:xfrm>
            <a:off x="838200" y="838200"/>
            <a:ext cx="2438400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endCxn id="13" idx="2"/>
          </p:cNvCxnSpPr>
          <p:nvPr/>
        </p:nvCxnSpPr>
        <p:spPr>
          <a:xfrm rot="16200000" flipH="1">
            <a:off x="838200" y="838200"/>
            <a:ext cx="2438400" cy="2438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endCxn id="12" idx="2"/>
          </p:cNvCxnSpPr>
          <p:nvPr/>
        </p:nvCxnSpPr>
        <p:spPr>
          <a:xfrm flipV="1">
            <a:off x="838200" y="2667000"/>
            <a:ext cx="2438400" cy="1676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13" idx="2"/>
          </p:cNvCxnSpPr>
          <p:nvPr/>
        </p:nvCxnSpPr>
        <p:spPr>
          <a:xfrm flipV="1">
            <a:off x="914400" y="3276600"/>
            <a:ext cx="2362200" cy="106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endCxn id="10" idx="2"/>
          </p:cNvCxnSpPr>
          <p:nvPr/>
        </p:nvCxnSpPr>
        <p:spPr>
          <a:xfrm>
            <a:off x="914400" y="4343400"/>
            <a:ext cx="236220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endCxn id="11" idx="2"/>
          </p:cNvCxnSpPr>
          <p:nvPr/>
        </p:nvCxnSpPr>
        <p:spPr>
          <a:xfrm flipV="1">
            <a:off x="838200" y="3886200"/>
            <a:ext cx="243840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11" idx="6"/>
            <a:endCxn id="14" idx="2"/>
          </p:cNvCxnSpPr>
          <p:nvPr/>
        </p:nvCxnSpPr>
        <p:spPr>
          <a:xfrm>
            <a:off x="4267200" y="3886200"/>
            <a:ext cx="114300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10" idx="6"/>
            <a:endCxn id="14" idx="2"/>
          </p:cNvCxnSpPr>
          <p:nvPr/>
        </p:nvCxnSpPr>
        <p:spPr>
          <a:xfrm flipV="1">
            <a:off x="4267200" y="4038600"/>
            <a:ext cx="114300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 rot="19959522">
            <a:off x="4478290" y="3805901"/>
            <a:ext cx="74917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800" dirty="0"/>
              <a:t>&lt;</a:t>
            </a:r>
            <a:r>
              <a:rPr lang="fr-FR" sz="800" dirty="0" smtClean="0"/>
              <a:t>&lt;</a:t>
            </a:r>
            <a:r>
              <a:rPr lang="fr-FR" sz="800" dirty="0" err="1" smtClean="0"/>
              <a:t>Includs</a:t>
            </a:r>
            <a:r>
              <a:rPr lang="fr-FR" sz="800" dirty="0" smtClean="0"/>
              <a:t>&gt;&gt;</a:t>
            </a:r>
            <a:endParaRPr lang="fr-FR" sz="800" dirty="0"/>
          </a:p>
        </p:txBody>
      </p:sp>
      <p:sp>
        <p:nvSpPr>
          <p:cNvPr id="43" name="ZoneTexte 42"/>
          <p:cNvSpPr txBox="1"/>
          <p:nvPr/>
        </p:nvSpPr>
        <p:spPr>
          <a:xfrm rot="1490225">
            <a:off x="4427229" y="4274811"/>
            <a:ext cx="74917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800" dirty="0"/>
              <a:t>&lt;</a:t>
            </a:r>
            <a:r>
              <a:rPr lang="fr-FR" sz="800" dirty="0" smtClean="0"/>
              <a:t>&lt;</a:t>
            </a:r>
            <a:r>
              <a:rPr lang="fr-FR" sz="800" dirty="0" err="1" smtClean="0"/>
              <a:t>Includs</a:t>
            </a:r>
            <a:r>
              <a:rPr lang="fr-FR" sz="800" dirty="0" smtClean="0"/>
              <a:t>&gt;&gt;</a:t>
            </a:r>
            <a:endParaRPr lang="fr-FR" sz="800" dirty="0"/>
          </a:p>
        </p:txBody>
      </p:sp>
      <p:sp>
        <p:nvSpPr>
          <p:cNvPr id="44" name="Ellipse 43"/>
          <p:cNvSpPr/>
          <p:nvPr/>
        </p:nvSpPr>
        <p:spPr>
          <a:xfrm>
            <a:off x="2362200" y="5638800"/>
            <a:ext cx="9906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Gérer compte</a:t>
            </a:r>
            <a:endParaRPr lang="fr-FR" sz="800" dirty="0"/>
          </a:p>
        </p:txBody>
      </p:sp>
      <p:sp>
        <p:nvSpPr>
          <p:cNvPr id="45" name="Ellipse 44"/>
          <p:cNvSpPr/>
          <p:nvPr/>
        </p:nvSpPr>
        <p:spPr>
          <a:xfrm>
            <a:off x="2362200" y="6705600"/>
            <a:ext cx="9906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Gérer client</a:t>
            </a:r>
            <a:endParaRPr lang="fr-FR" sz="800" dirty="0"/>
          </a:p>
        </p:txBody>
      </p:sp>
      <p:sp>
        <p:nvSpPr>
          <p:cNvPr id="46" name="Ellipse 45"/>
          <p:cNvSpPr/>
          <p:nvPr/>
        </p:nvSpPr>
        <p:spPr>
          <a:xfrm>
            <a:off x="2362200" y="7162800"/>
            <a:ext cx="9906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Gérer produis</a:t>
            </a:r>
            <a:endParaRPr lang="fr-FR" sz="800" dirty="0"/>
          </a:p>
        </p:txBody>
      </p:sp>
      <p:sp>
        <p:nvSpPr>
          <p:cNvPr id="47" name="Ellipse 46"/>
          <p:cNvSpPr/>
          <p:nvPr/>
        </p:nvSpPr>
        <p:spPr>
          <a:xfrm>
            <a:off x="2362200" y="6172200"/>
            <a:ext cx="9906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Gérer commandes</a:t>
            </a:r>
            <a:endParaRPr lang="fr-FR" sz="800" dirty="0"/>
          </a:p>
        </p:txBody>
      </p:sp>
      <p:sp>
        <p:nvSpPr>
          <p:cNvPr id="48" name="Ellipse 47"/>
          <p:cNvSpPr/>
          <p:nvPr/>
        </p:nvSpPr>
        <p:spPr>
          <a:xfrm>
            <a:off x="2362200" y="7620000"/>
            <a:ext cx="9906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Gérer catégories</a:t>
            </a:r>
            <a:endParaRPr lang="fr-FR" sz="800" dirty="0"/>
          </a:p>
        </p:txBody>
      </p:sp>
      <p:sp>
        <p:nvSpPr>
          <p:cNvPr id="49" name="Ellipse 48"/>
          <p:cNvSpPr/>
          <p:nvPr/>
        </p:nvSpPr>
        <p:spPr>
          <a:xfrm>
            <a:off x="2362200" y="8077200"/>
            <a:ext cx="9906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Gérer offres</a:t>
            </a:r>
            <a:endParaRPr lang="fr-FR" sz="800" dirty="0"/>
          </a:p>
        </p:txBody>
      </p:sp>
      <p:sp>
        <p:nvSpPr>
          <p:cNvPr id="51" name="Ellipse 50"/>
          <p:cNvSpPr/>
          <p:nvPr/>
        </p:nvSpPr>
        <p:spPr>
          <a:xfrm>
            <a:off x="4800600" y="6781800"/>
            <a:ext cx="9906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S’authentifier</a:t>
            </a:r>
            <a:endParaRPr lang="fr-FR" sz="800" dirty="0"/>
          </a:p>
        </p:txBody>
      </p:sp>
      <p:cxnSp>
        <p:nvCxnSpPr>
          <p:cNvPr id="53" name="Connecteur droit avec flèche 52"/>
          <p:cNvCxnSpPr>
            <a:stCxn id="44" idx="6"/>
            <a:endCxn id="51" idx="1"/>
          </p:cNvCxnSpPr>
          <p:nvPr/>
        </p:nvCxnSpPr>
        <p:spPr>
          <a:xfrm>
            <a:off x="3352800" y="5791200"/>
            <a:ext cx="1592870" cy="1035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47" idx="6"/>
            <a:endCxn id="51" idx="1"/>
          </p:cNvCxnSpPr>
          <p:nvPr/>
        </p:nvCxnSpPr>
        <p:spPr>
          <a:xfrm>
            <a:off x="3352800" y="6324600"/>
            <a:ext cx="1592870" cy="501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stCxn id="45" idx="6"/>
            <a:endCxn id="51" idx="2"/>
          </p:cNvCxnSpPr>
          <p:nvPr/>
        </p:nvCxnSpPr>
        <p:spPr>
          <a:xfrm>
            <a:off x="3352800" y="6858000"/>
            <a:ext cx="1447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46" idx="6"/>
          </p:cNvCxnSpPr>
          <p:nvPr/>
        </p:nvCxnSpPr>
        <p:spPr>
          <a:xfrm flipV="1">
            <a:off x="3352800" y="7086600"/>
            <a:ext cx="1524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48" idx="6"/>
          </p:cNvCxnSpPr>
          <p:nvPr/>
        </p:nvCxnSpPr>
        <p:spPr>
          <a:xfrm flipV="1">
            <a:off x="3352800" y="7086600"/>
            <a:ext cx="1752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49" idx="6"/>
          </p:cNvCxnSpPr>
          <p:nvPr/>
        </p:nvCxnSpPr>
        <p:spPr>
          <a:xfrm flipV="1">
            <a:off x="3352800" y="7086600"/>
            <a:ext cx="1752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 rot="19959522">
            <a:off x="4122428" y="6179811"/>
            <a:ext cx="74917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800" dirty="0"/>
              <a:t>&lt;</a:t>
            </a:r>
            <a:r>
              <a:rPr lang="fr-FR" sz="800" dirty="0" smtClean="0"/>
              <a:t>&lt;</a:t>
            </a:r>
            <a:r>
              <a:rPr lang="fr-FR" sz="800" dirty="0" err="1" smtClean="0"/>
              <a:t>Includs</a:t>
            </a:r>
            <a:r>
              <a:rPr lang="fr-FR" sz="800" dirty="0" smtClean="0"/>
              <a:t>&gt;&gt;</a:t>
            </a:r>
            <a:endParaRPr lang="fr-FR" sz="800" dirty="0"/>
          </a:p>
        </p:txBody>
      </p:sp>
      <p:sp>
        <p:nvSpPr>
          <p:cNvPr id="66" name="ZoneTexte 65"/>
          <p:cNvSpPr txBox="1"/>
          <p:nvPr/>
        </p:nvSpPr>
        <p:spPr>
          <a:xfrm rot="19959522">
            <a:off x="3436629" y="6408411"/>
            <a:ext cx="74917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800" dirty="0"/>
              <a:t>&lt;</a:t>
            </a:r>
            <a:r>
              <a:rPr lang="fr-FR" sz="800" dirty="0" smtClean="0"/>
              <a:t>&lt;</a:t>
            </a:r>
            <a:r>
              <a:rPr lang="fr-FR" sz="800" dirty="0" err="1" smtClean="0"/>
              <a:t>Includs</a:t>
            </a:r>
            <a:r>
              <a:rPr lang="fr-FR" sz="800" dirty="0" smtClean="0"/>
              <a:t>&gt;&gt;</a:t>
            </a:r>
            <a:endParaRPr lang="fr-FR" sz="800" dirty="0"/>
          </a:p>
        </p:txBody>
      </p:sp>
      <p:sp>
        <p:nvSpPr>
          <p:cNvPr id="67" name="ZoneTexte 66"/>
          <p:cNvSpPr txBox="1"/>
          <p:nvPr/>
        </p:nvSpPr>
        <p:spPr>
          <a:xfrm rot="19959522">
            <a:off x="3589029" y="6713211"/>
            <a:ext cx="74917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800" dirty="0"/>
              <a:t>&lt;</a:t>
            </a:r>
            <a:r>
              <a:rPr lang="fr-FR" sz="800" dirty="0" smtClean="0"/>
              <a:t>&lt;</a:t>
            </a:r>
            <a:r>
              <a:rPr lang="fr-FR" sz="800" dirty="0" err="1" smtClean="0"/>
              <a:t>Includs</a:t>
            </a:r>
            <a:r>
              <a:rPr lang="fr-FR" sz="800" dirty="0" smtClean="0"/>
              <a:t>&gt;&gt;</a:t>
            </a:r>
            <a:endParaRPr lang="fr-FR" sz="800" dirty="0"/>
          </a:p>
        </p:txBody>
      </p:sp>
      <p:sp>
        <p:nvSpPr>
          <p:cNvPr id="68" name="ZoneTexte 67"/>
          <p:cNvSpPr txBox="1"/>
          <p:nvPr/>
        </p:nvSpPr>
        <p:spPr>
          <a:xfrm rot="19959522">
            <a:off x="3512829" y="7170411"/>
            <a:ext cx="74917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800" dirty="0"/>
              <a:t>&lt;</a:t>
            </a:r>
            <a:r>
              <a:rPr lang="fr-FR" sz="800" dirty="0" smtClean="0"/>
              <a:t>&lt;</a:t>
            </a:r>
            <a:r>
              <a:rPr lang="fr-FR" sz="800" dirty="0" err="1" smtClean="0"/>
              <a:t>Includs</a:t>
            </a:r>
            <a:r>
              <a:rPr lang="fr-FR" sz="800" dirty="0" smtClean="0"/>
              <a:t>&gt;&gt;</a:t>
            </a:r>
            <a:endParaRPr lang="fr-FR" sz="800" dirty="0"/>
          </a:p>
        </p:txBody>
      </p:sp>
      <p:sp>
        <p:nvSpPr>
          <p:cNvPr id="69" name="ZoneTexte 68"/>
          <p:cNvSpPr txBox="1"/>
          <p:nvPr/>
        </p:nvSpPr>
        <p:spPr>
          <a:xfrm rot="19959522">
            <a:off x="3665229" y="7322811"/>
            <a:ext cx="74917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800" dirty="0"/>
              <a:t>&lt;</a:t>
            </a:r>
            <a:r>
              <a:rPr lang="fr-FR" sz="800" dirty="0" smtClean="0"/>
              <a:t>&lt;</a:t>
            </a:r>
            <a:r>
              <a:rPr lang="fr-FR" sz="800" dirty="0" err="1" smtClean="0"/>
              <a:t>Includs</a:t>
            </a:r>
            <a:r>
              <a:rPr lang="fr-FR" sz="800" dirty="0" smtClean="0"/>
              <a:t>&gt;&gt;</a:t>
            </a:r>
            <a:endParaRPr lang="fr-FR" sz="800" dirty="0"/>
          </a:p>
        </p:txBody>
      </p:sp>
      <p:sp>
        <p:nvSpPr>
          <p:cNvPr id="70" name="ZoneTexte 69"/>
          <p:cNvSpPr txBox="1"/>
          <p:nvPr/>
        </p:nvSpPr>
        <p:spPr>
          <a:xfrm rot="18380431">
            <a:off x="3741429" y="7780011"/>
            <a:ext cx="74917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800" dirty="0"/>
              <a:t>&lt;</a:t>
            </a:r>
            <a:r>
              <a:rPr lang="fr-FR" sz="800" dirty="0" smtClean="0"/>
              <a:t>&lt;</a:t>
            </a:r>
            <a:r>
              <a:rPr lang="fr-FR" sz="800" dirty="0" err="1" smtClean="0"/>
              <a:t>Includs</a:t>
            </a:r>
            <a:r>
              <a:rPr lang="fr-FR" sz="800" dirty="0" smtClean="0"/>
              <a:t>&gt;&gt;</a:t>
            </a:r>
            <a:endParaRPr lang="fr-FR" sz="800" dirty="0"/>
          </a:p>
        </p:txBody>
      </p:sp>
      <p:cxnSp>
        <p:nvCxnSpPr>
          <p:cNvPr id="72" name="Connecteur droit 71"/>
          <p:cNvCxnSpPr>
            <a:endCxn id="44" idx="2"/>
          </p:cNvCxnSpPr>
          <p:nvPr/>
        </p:nvCxnSpPr>
        <p:spPr>
          <a:xfrm flipV="1">
            <a:off x="762000" y="5791200"/>
            <a:ext cx="1600200" cy="114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762000" y="6400800"/>
            <a:ext cx="160020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endCxn id="45" idx="2"/>
          </p:cNvCxnSpPr>
          <p:nvPr/>
        </p:nvCxnSpPr>
        <p:spPr>
          <a:xfrm flipV="1">
            <a:off x="762000" y="6858000"/>
            <a:ext cx="160020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endCxn id="46" idx="2"/>
          </p:cNvCxnSpPr>
          <p:nvPr/>
        </p:nvCxnSpPr>
        <p:spPr>
          <a:xfrm>
            <a:off x="762000" y="6934200"/>
            <a:ext cx="160020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endCxn id="48" idx="2"/>
          </p:cNvCxnSpPr>
          <p:nvPr/>
        </p:nvCxnSpPr>
        <p:spPr>
          <a:xfrm>
            <a:off x="762000" y="6934200"/>
            <a:ext cx="160020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endCxn id="49" idx="2"/>
          </p:cNvCxnSpPr>
          <p:nvPr/>
        </p:nvCxnSpPr>
        <p:spPr>
          <a:xfrm>
            <a:off x="762000" y="6934200"/>
            <a:ext cx="1600200" cy="129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304800" y="1066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Visiteur </a:t>
            </a:r>
            <a:endParaRPr lang="fr-FR" sz="1400" dirty="0"/>
          </a:p>
        </p:txBody>
      </p:sp>
      <p:sp>
        <p:nvSpPr>
          <p:cNvPr id="84" name="ZoneTexte 83"/>
          <p:cNvSpPr txBox="1"/>
          <p:nvPr/>
        </p:nvSpPr>
        <p:spPr>
          <a:xfrm>
            <a:off x="152400" y="46482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Client </a:t>
            </a:r>
            <a:endParaRPr lang="fr-FR" sz="1400" dirty="0"/>
          </a:p>
        </p:txBody>
      </p:sp>
      <p:sp>
        <p:nvSpPr>
          <p:cNvPr id="85" name="ZoneTexte 84"/>
          <p:cNvSpPr txBox="1"/>
          <p:nvPr/>
        </p:nvSpPr>
        <p:spPr>
          <a:xfrm>
            <a:off x="0" y="73914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admin</a:t>
            </a:r>
            <a:endParaRPr lang="fr-FR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50</Words>
  <Application>Microsoft Office PowerPoint</Application>
  <PresentationFormat>Affichage à l'écran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youssef</dc:creator>
  <cp:lastModifiedBy>youssef</cp:lastModifiedBy>
  <cp:revision>1</cp:revision>
  <dcterms:created xsi:type="dcterms:W3CDTF">2021-10-14T09:22:57Z</dcterms:created>
  <dcterms:modified xsi:type="dcterms:W3CDTF">2021-10-14T10:00:18Z</dcterms:modified>
</cp:coreProperties>
</file>