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3648C8-5993-4DAC-B01F-A2F6C3C5003D}">
  <a:tblStyle styleId="{973648C8-5993-4DAC-B01F-A2F6C3C500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530575" y="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{973648C8-5993-4DAC-B01F-A2F6C3C5003D}</a:tableStyleId>
              </a:tblPr>
              <a:tblGrid>
                <a:gridCol w="1316950"/>
              </a:tblGrid>
              <a:tr h="43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IDmember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firstName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lastName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birthday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adress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gender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56757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{973648C8-5993-4DAC-B01F-A2F6C3C5003D}</a:tableStyleId>
              </a:tblPr>
              <a:tblGrid>
                <a:gridCol w="1316950"/>
              </a:tblGrid>
              <a:tr h="43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Gemnasium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IDgemnasuim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name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adresse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phone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580800" y="355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{973648C8-5993-4DAC-B01F-A2F6C3C5003D}</a:tableStyleId>
              </a:tblPr>
              <a:tblGrid>
                <a:gridCol w="1316950"/>
              </a:tblGrid>
              <a:tr h="43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IDsession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typeofsport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tome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5675775" y="355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{973648C8-5993-4DAC-B01F-A2F6C3C5003D}</a:tableStyleId>
              </a:tblPr>
              <a:tblGrid>
                <a:gridCol w="1316950"/>
              </a:tblGrid>
              <a:tr h="43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Coach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IDcoach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firstName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lastName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age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speciality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8" name="Google Shape;58;p13"/>
          <p:cNvCxnSpPr>
            <a:endCxn id="59" idx="1"/>
          </p:cNvCxnSpPr>
          <p:nvPr/>
        </p:nvCxnSpPr>
        <p:spPr>
          <a:xfrm flipH="1" rot="10800000">
            <a:off x="1938975" y="4349500"/>
            <a:ext cx="1185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/>
          <p:nvPr/>
        </p:nvSpPr>
        <p:spPr>
          <a:xfrm>
            <a:off x="3124275" y="4118500"/>
            <a:ext cx="1074900" cy="462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lead</a:t>
            </a:r>
            <a:endParaRPr/>
          </a:p>
        </p:txBody>
      </p:sp>
      <p:cxnSp>
        <p:nvCxnSpPr>
          <p:cNvPr id="60" name="Google Shape;60;p13"/>
          <p:cNvCxnSpPr>
            <a:stCxn id="59" idx="3"/>
          </p:cNvCxnSpPr>
          <p:nvPr/>
        </p:nvCxnSpPr>
        <p:spPr>
          <a:xfrm>
            <a:off x="4199175" y="4349500"/>
            <a:ext cx="1446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endCxn id="62" idx="1"/>
          </p:cNvCxnSpPr>
          <p:nvPr/>
        </p:nvCxnSpPr>
        <p:spPr>
          <a:xfrm flipH="1" rot="10800000">
            <a:off x="1818375" y="935175"/>
            <a:ext cx="1033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2851875" y="704175"/>
            <a:ext cx="1347300" cy="462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Register</a:t>
            </a:r>
            <a:endParaRPr sz="1000"/>
          </a:p>
        </p:txBody>
      </p:sp>
      <p:cxnSp>
        <p:nvCxnSpPr>
          <p:cNvPr id="63" name="Google Shape;63;p13"/>
          <p:cNvCxnSpPr>
            <a:stCxn id="62" idx="3"/>
          </p:cNvCxnSpPr>
          <p:nvPr/>
        </p:nvCxnSpPr>
        <p:spPr>
          <a:xfrm>
            <a:off x="4199175" y="935175"/>
            <a:ext cx="15096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flipH="1" rot="10800000">
            <a:off x="1185425" y="2967325"/>
            <a:ext cx="4500" cy="6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/>
          <p:nvPr/>
        </p:nvSpPr>
        <p:spPr>
          <a:xfrm rot="-196592">
            <a:off x="470957" y="2315703"/>
            <a:ext cx="1459185" cy="64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</a:t>
            </a:r>
            <a:r>
              <a:rPr lang="fr" sz="900"/>
              <a:t>ccomodate</a:t>
            </a:r>
            <a:endParaRPr sz="600"/>
          </a:p>
        </p:txBody>
      </p:sp>
      <p:cxnSp>
        <p:nvCxnSpPr>
          <p:cNvPr id="66" name="Google Shape;66;p13"/>
          <p:cNvCxnSpPr>
            <a:stCxn id="65" idx="0"/>
          </p:cNvCxnSpPr>
          <p:nvPr/>
        </p:nvCxnSpPr>
        <p:spPr>
          <a:xfrm rot="10800000">
            <a:off x="1186450" y="1647003"/>
            <a:ext cx="14100" cy="6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1938850" y="624650"/>
            <a:ext cx="6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1..1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4914400" y="624650"/>
            <a:ext cx="6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0..N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1200550" y="1728925"/>
            <a:ext cx="6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1..N</a:t>
            </a: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1200550" y="3110050"/>
            <a:ext cx="6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1..20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1938850" y="3992100"/>
            <a:ext cx="6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1..2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4914400" y="3992100"/>
            <a:ext cx="6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1..N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