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Nunito" pitchFamily="2" charset="0"/>
      <p:regular r:id="rId15"/>
      <p:bold r:id="rId16"/>
      <p:italic r:id="rId17"/>
      <p:boldItalic r:id="rId18"/>
    </p:embeddedFont>
    <p:embeddedFont>
      <p:font typeface="Roboto" panose="020B0604020202020204"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36b841c6f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36b841c6f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36b841c6f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36b841c6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036b841c6f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036b841c6f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036b841c6f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036b841c6f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036b841c6f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036b841c6f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036b841c6f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036b841c6f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036b841c6f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036b841c6f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Introduction to Databases</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a:t>Oumaima Bedhief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MySQL</a:t>
            </a:r>
            <a:endParaRPr/>
          </a:p>
        </p:txBody>
      </p:sp>
      <p:sp>
        <p:nvSpPr>
          <p:cNvPr id="135" name="Google Shape;135;p14"/>
          <p:cNvSpPr txBox="1">
            <a:spLocks noGrp="1"/>
          </p:cNvSpPr>
          <p:nvPr>
            <p:ph type="body" idx="1"/>
          </p:nvPr>
        </p:nvSpPr>
        <p:spPr>
          <a:xfrm>
            <a:off x="819150" y="1990725"/>
            <a:ext cx="7505700" cy="24480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fr" sz="1200">
                <a:solidFill>
                  <a:srgbClr val="6A6A6A"/>
                </a:solidFill>
                <a:highlight>
                  <a:srgbClr val="FFFFFF"/>
                </a:highlight>
                <a:latin typeface="Arial"/>
                <a:ea typeface="Arial"/>
                <a:cs typeface="Arial"/>
                <a:sym typeface="Arial"/>
              </a:rPr>
              <a:t>MySQL is an open-source cross-platform database management system based on SQL queries. Originally it was developed by the Swedish MySQL AB company. Now it is the branch of Oracle Corporation.</a:t>
            </a:r>
            <a:endParaRPr sz="1200">
              <a:solidFill>
                <a:srgbClr val="6A6A6A"/>
              </a:solidFill>
              <a:highlight>
                <a:srgbClr val="FFFFFF"/>
              </a:highlight>
              <a:latin typeface="Arial"/>
              <a:ea typeface="Arial"/>
              <a:cs typeface="Arial"/>
              <a:sym typeface="Arial"/>
            </a:endParaRPr>
          </a:p>
          <a:p>
            <a:pPr marL="0" lvl="0" indent="0" algn="l" rtl="0">
              <a:spcBef>
                <a:spcPts val="1500"/>
              </a:spcBef>
              <a:spcAft>
                <a:spcPts val="0"/>
              </a:spcAft>
              <a:buNone/>
            </a:pPr>
            <a:r>
              <a:rPr lang="fr" sz="1200">
                <a:solidFill>
                  <a:srgbClr val="6A6A6A"/>
                </a:solidFill>
                <a:highlight>
                  <a:srgbClr val="FFFFFF"/>
                </a:highlight>
                <a:latin typeface="Arial"/>
                <a:ea typeface="Arial"/>
                <a:cs typeface="Arial"/>
                <a:sym typeface="Arial"/>
              </a:rPr>
              <a:t>The system is conceivably the most popular and recognizable RDBMS worldwide. Such giants as Facebook, YouTube, Uber, Google, and countless other corporations prefer MySQL for their data storing and management. And they have all the reasons to stick to this RDBMS. </a:t>
            </a:r>
            <a:endParaRPr sz="1200">
              <a:solidFill>
                <a:srgbClr val="6A6A6A"/>
              </a:solidFill>
              <a:highlight>
                <a:srgbClr val="FFFFFF"/>
              </a:highlight>
              <a:latin typeface="Arial"/>
              <a:ea typeface="Arial"/>
              <a:cs typeface="Arial"/>
              <a:sym typeface="Arial"/>
            </a:endParaRPr>
          </a:p>
          <a:p>
            <a:pPr marL="0" lvl="0" indent="0" algn="l" rtl="0">
              <a:spcBef>
                <a:spcPts val="15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5"/>
          <p:cNvPicPr preferRelativeResize="0"/>
          <p:nvPr/>
        </p:nvPicPr>
        <p:blipFill>
          <a:blip r:embed="rId3">
            <a:alphaModFix/>
          </a:blip>
          <a:stretch>
            <a:fillRect/>
          </a:stretch>
        </p:blipFill>
        <p:spPr>
          <a:xfrm>
            <a:off x="753450" y="281275"/>
            <a:ext cx="7427750" cy="4510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PotgreSQL</a:t>
            </a:r>
            <a:endParaRPr/>
          </a:p>
        </p:txBody>
      </p:sp>
      <p:sp>
        <p:nvSpPr>
          <p:cNvPr id="146" name="Google Shape;146;p16"/>
          <p:cNvSpPr txBox="1">
            <a:spLocks noGrp="1"/>
          </p:cNvSpPr>
          <p:nvPr>
            <p:ph type="body" idx="1"/>
          </p:nvPr>
        </p:nvSpPr>
        <p:spPr>
          <a:xfrm>
            <a:off x="819150" y="1990725"/>
            <a:ext cx="7505700" cy="24480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1200"/>
              </a:spcAft>
              <a:buNone/>
            </a:pPr>
            <a:r>
              <a:rPr lang="fr" sz="1400">
                <a:solidFill>
                  <a:srgbClr val="000000"/>
                </a:solidFill>
                <a:highlight>
                  <a:srgbClr val="FAFAFA"/>
                </a:highlight>
                <a:latin typeface="Roboto"/>
                <a:ea typeface="Roboto"/>
                <a:cs typeface="Roboto"/>
                <a:sym typeface="Roboto"/>
              </a:rPr>
              <a:t>PostgreS</a:t>
            </a:r>
            <a:r>
              <a:rPr lang="fr" sz="1400">
                <a:highlight>
                  <a:srgbClr val="FAFAFA"/>
                </a:highlight>
                <a:latin typeface="Roboto"/>
                <a:ea typeface="Roboto"/>
                <a:cs typeface="Roboto"/>
                <a:sym typeface="Roboto"/>
              </a:rPr>
              <a:t>QL is the world’s most advanced open source database and the fourth most popular database. In development for more than 20 years, PostgreSQL is managed by a well-organized and highly principled and experienced open source community. It is an object-oriented database that is fully ACID compliant and highly extensible, enabling the community to add new features and capabilities as workload demands evolved.</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17"/>
          <p:cNvPicPr preferRelativeResize="0"/>
          <p:nvPr/>
        </p:nvPicPr>
        <p:blipFill rotWithShape="1">
          <a:blip r:embed="rId3">
            <a:alphaModFix/>
          </a:blip>
          <a:srcRect t="-4740" b="4740"/>
          <a:stretch/>
        </p:blipFill>
        <p:spPr>
          <a:xfrm>
            <a:off x="1812425" y="152400"/>
            <a:ext cx="5519150" cy="4619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SQL SERVER</a:t>
            </a:r>
            <a:endParaRPr/>
          </a:p>
        </p:txBody>
      </p:sp>
      <p:sp>
        <p:nvSpPr>
          <p:cNvPr id="157" name="Google Shape;157;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SQL Server is a relational database management system, or RDBMS, developed and marketed by Microsoft.</a:t>
            </a:r>
            <a:endParaRPr/>
          </a:p>
          <a:p>
            <a:pPr marL="0" lvl="0" indent="0" algn="l" rtl="0">
              <a:spcBef>
                <a:spcPts val="1200"/>
              </a:spcBef>
              <a:spcAft>
                <a:spcPts val="0"/>
              </a:spcAft>
              <a:buNone/>
            </a:pPr>
            <a:r>
              <a:rPr lang="fr"/>
              <a:t>Similar to other RDBMS software, SQL Server is built on top of SQL, a standard programming language for interacting with the relational databases. SQL server is tied to Transact-SQL, or T-SQL, the Microsoft’s implementation of SQL that adds a set of proprietary programming constructs.</a:t>
            </a:r>
            <a:endParaRPr/>
          </a:p>
          <a:p>
            <a:pPr marL="0" lvl="0" indent="0" algn="l" rtl="0">
              <a:spcBef>
                <a:spcPts val="1200"/>
              </a:spcBef>
              <a:spcAft>
                <a:spcPts val="1200"/>
              </a:spcAft>
              <a:buNone/>
            </a:pPr>
            <a:r>
              <a:rPr lang="fr"/>
              <a:t>SQL Server works exclusively on Windows environment for more than 20 years. In 2016, Microsoft made it available on Linux. SQL Server 2017 became generally available in October 2016 that ran on both Windows and Linux.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SQL Server, PostgreSQL, MySQL... what's the difference?</a:t>
            </a:r>
            <a:endParaRPr/>
          </a:p>
        </p:txBody>
      </p:sp>
      <p:sp>
        <p:nvSpPr>
          <p:cNvPr id="163" name="Google Shape;163;p1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PostgreSQL and MySQL use very similar syntax, with some notable differences highlighted below. Microsoft SQL Server has the greatest contrast in SQL syntax, as well as a wide variety of functions not available in other platforms. The table below highlights some examples of basic differences between SQL platforms.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0"/>
          <p:cNvPicPr preferRelativeResize="0"/>
          <p:nvPr/>
        </p:nvPicPr>
        <p:blipFill>
          <a:blip r:embed="rId3">
            <a:alphaModFix/>
          </a:blip>
          <a:stretch>
            <a:fillRect/>
          </a:stretch>
        </p:blipFill>
        <p:spPr>
          <a:xfrm>
            <a:off x="1910425" y="321475"/>
            <a:ext cx="4385475" cy="4570875"/>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329</Words>
  <Application>Microsoft Office PowerPoint</Application>
  <PresentationFormat>On-screen Show (16:9)</PresentationFormat>
  <Paragraphs>13</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Nunito</vt:lpstr>
      <vt:lpstr>Arial</vt:lpstr>
      <vt:lpstr>Calibri</vt:lpstr>
      <vt:lpstr>Roboto</vt:lpstr>
      <vt:lpstr>Shift</vt:lpstr>
      <vt:lpstr>Introduction to Databases</vt:lpstr>
      <vt:lpstr>MySQL</vt:lpstr>
      <vt:lpstr>PowerPoint Presentation</vt:lpstr>
      <vt:lpstr>PotgreSQL</vt:lpstr>
      <vt:lpstr>PowerPoint Presentation</vt:lpstr>
      <vt:lpstr>SQL SERVER</vt:lpstr>
      <vt:lpstr>SQL Server, PostgreSQL, MySQL... what's the difference?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dc:title>
  <cp:lastModifiedBy>youssef dhiaf</cp:lastModifiedBy>
  <cp:revision>1</cp:revision>
  <dcterms:modified xsi:type="dcterms:W3CDTF">2021-11-22T13:22:01Z</dcterms:modified>
</cp:coreProperties>
</file>