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268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04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065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86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26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876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091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43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9F75050-0E15-4C5B-92B0-66D068882F1F}" type="datetimeFigureOut">
              <a:rPr lang="tr-TR" smtClean="0"/>
              <a:pPr/>
              <a:t>14.12.2017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02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14.12.2017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69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14.12.2017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0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Boss_SSO" TargetMode="External"/><Relationship Id="rId3" Type="http://schemas.openxmlformats.org/officeDocument/2006/relationships/hyperlink" Target="https://auth0.com/" TargetMode="External"/><Relationship Id="rId7" Type="http://schemas.openxmlformats.org/officeDocument/2006/relationships/hyperlink" Target="https://en.wikipedia.org/wiki/List_of_single_sign-on_implementations" TargetMode="External"/><Relationship Id="rId2" Type="http://schemas.openxmlformats.org/officeDocument/2006/relationships/hyperlink" Target="https://en.wikipedia.org/wiki/Active_Directory_Federation_Serv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cebook_Platform" TargetMode="External"/><Relationship Id="rId5" Type="http://schemas.openxmlformats.org/officeDocument/2006/relationships/hyperlink" Target="https://en.wikipedia.org/wiki/Central_Authentication_Service" TargetMode="External"/><Relationship Id="rId4" Type="http://schemas.openxmlformats.org/officeDocument/2006/relationships/hyperlink" Target="https://www.bitcard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728193"/>
          </a:xfrm>
        </p:spPr>
        <p:txBody>
          <a:bodyPr>
            <a:normAutofit fontScale="90000"/>
          </a:bodyPr>
          <a:lstStyle/>
          <a:p>
            <a:br>
              <a:rPr lang="tr-TR" sz="4800" dirty="0"/>
            </a:br>
            <a:r>
              <a:rPr lang="tr-TR" sz="6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Sign-On</a:t>
            </a:r>
            <a:br>
              <a:rPr lang="tr-TR" sz="6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6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(Tek Oturum Açma) 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31640" y="2924944"/>
            <a:ext cx="6400800" cy="3217912"/>
          </a:xfrm>
        </p:spPr>
        <p:txBody>
          <a:bodyPr/>
          <a:lstStyle/>
          <a:p>
            <a:endParaRPr lang="tr-TR" dirty="0"/>
          </a:p>
          <a:p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Halit ALTUN</a:t>
            </a:r>
          </a:p>
          <a:p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2015123050</a:t>
            </a:r>
          </a:p>
          <a:p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Bedirhan BAŞTAŞ</a:t>
            </a:r>
          </a:p>
          <a:p>
            <a:r>
              <a:rPr lang="tr-T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2014123061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/>
              <a:t>Aslında SSO senaryosu için yapılmak istenen şey bu çerezleri farklı </a:t>
            </a:r>
            <a:r>
              <a:rPr lang="tr-TR" i="1" dirty="0" err="1"/>
              <a:t>domainlerde</a:t>
            </a:r>
            <a:r>
              <a:rPr lang="tr-TR" i="1" dirty="0"/>
              <a:t> paylaşabilmek.</a:t>
            </a:r>
          </a:p>
          <a:p>
            <a:r>
              <a:rPr lang="tr-TR" i="1" dirty="0"/>
              <a:t> Fakat tarayıcı bu işlemi yapmamıza izin vermez. </a:t>
            </a:r>
          </a:p>
          <a:p>
            <a:r>
              <a:rPr lang="tr-TR" i="1" dirty="0"/>
              <a:t>Gerekçesi de güvenlik “A” </a:t>
            </a:r>
            <a:r>
              <a:rPr lang="tr-TR" i="1" dirty="0" err="1"/>
              <a:t>domaininde</a:t>
            </a:r>
            <a:r>
              <a:rPr lang="tr-TR" i="1" dirty="0"/>
              <a:t> oluşturulan bir çerez sadece bu </a:t>
            </a:r>
            <a:r>
              <a:rPr lang="tr-TR" i="1" dirty="0" err="1"/>
              <a:t>domainden</a:t>
            </a:r>
            <a:r>
              <a:rPr lang="tr-TR" i="1" dirty="0"/>
              <a:t> erişilebilir. </a:t>
            </a:r>
          </a:p>
          <a:p>
            <a:r>
              <a:rPr lang="tr-TR" i="1" dirty="0"/>
              <a:t>Yani “B” uygulaması “A” uygulamasına ait olan çereze erişip bu çerezde tutulan bilgileri okuyamaz.</a:t>
            </a:r>
          </a:p>
          <a:p>
            <a:r>
              <a:rPr lang="tr-TR" i="1" dirty="0"/>
              <a:t> Bu tam tersi için de geçerlidir.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cookie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34681" y="1846263"/>
            <a:ext cx="6919087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/>
              <a:t>Birçok farklı SSO uygulaması ve yöntemi bulunmaktadır.</a:t>
            </a:r>
          </a:p>
          <a:p>
            <a:r>
              <a:rPr lang="tr-TR" i="1" dirty="0"/>
              <a:t> Fakat etkili olan yöntemde bir adet merkez domain bulunur. </a:t>
            </a:r>
          </a:p>
          <a:p>
            <a:r>
              <a:rPr lang="tr-TR" i="1" dirty="0"/>
              <a:t>Bu merkez domain üzerinden tüm </a:t>
            </a:r>
            <a:r>
              <a:rPr lang="tr-TR" i="1" dirty="0" err="1"/>
              <a:t>authentication</a:t>
            </a:r>
            <a:r>
              <a:rPr lang="tr-TR" i="1" dirty="0"/>
              <a:t> </a:t>
            </a:r>
            <a:r>
              <a:rPr lang="tr-TR" dirty="0"/>
              <a:t>(kimlik doğrulama)</a:t>
            </a:r>
            <a:r>
              <a:rPr lang="tr-TR" i="1" dirty="0"/>
              <a:t> işlemleri gerçekleştirilir.</a:t>
            </a:r>
          </a:p>
          <a:p>
            <a:r>
              <a:rPr lang="tr-TR" i="1" dirty="0"/>
              <a:t> Oluşturulacak olan çerez bu domain üzerinde oluşturulur ve diğer domainler ile bu oluşturulan bilgi paylaşılır. </a:t>
            </a:r>
          </a:p>
          <a:p>
            <a:r>
              <a:rPr lang="tr-TR" i="1" dirty="0"/>
              <a:t>Bu paylaşılan bilgi için Token kullanılabilir. Bu </a:t>
            </a:r>
            <a:r>
              <a:rPr lang="tr-TR" i="1" dirty="0" err="1"/>
              <a:t>token</a:t>
            </a:r>
            <a:r>
              <a:rPr lang="tr-TR" i="1" dirty="0"/>
              <a:t> ve giriş yapan kullanıcıyı belirleyecek bilgileri içeren bir dönüş merkez </a:t>
            </a:r>
            <a:r>
              <a:rPr lang="tr-TR" i="1" dirty="0" err="1"/>
              <a:t>domaine</a:t>
            </a:r>
            <a:r>
              <a:rPr lang="tr-TR" i="1" dirty="0"/>
              <a:t> istek yapan diğer </a:t>
            </a:r>
            <a:r>
              <a:rPr lang="tr-TR" i="1" dirty="0" err="1"/>
              <a:t>domainlere</a:t>
            </a:r>
            <a:r>
              <a:rPr lang="tr-TR" i="1" dirty="0"/>
              <a:t> gönderilebilir.</a:t>
            </a:r>
          </a:p>
          <a:p>
            <a:r>
              <a:rPr lang="tr-TR" i="1" dirty="0"/>
              <a:t> Bu </a:t>
            </a:r>
            <a:r>
              <a:rPr lang="tr-TR" i="1" dirty="0" err="1"/>
              <a:t>Token’i</a:t>
            </a:r>
            <a:r>
              <a:rPr lang="tr-TR" i="1" dirty="0"/>
              <a:t> alan diğer domainler bu verinin doğruluğunu sağlayıp giriş işlemini tamamlarlar.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http://91.229.44.253/content/images/2016/08/using-central-auth-domain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34681" y="1846263"/>
            <a:ext cx="6919087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/>
              <a:t>Eğer kullanıcı giriş isteyen bir sayfaya gitmek istediğinde veya giriş yapmak istediğinde bu merkez </a:t>
            </a:r>
            <a:r>
              <a:rPr lang="tr-TR" i="1" dirty="0" err="1"/>
              <a:t>domaine</a:t>
            </a:r>
            <a:r>
              <a:rPr lang="tr-TR" i="1" dirty="0"/>
              <a:t> yönlendirilir.</a:t>
            </a:r>
          </a:p>
          <a:p>
            <a:r>
              <a:rPr lang="tr-TR" i="1" dirty="0"/>
              <a:t>Kullanıcı zaten giriş yapmışsa bu </a:t>
            </a:r>
            <a:r>
              <a:rPr lang="tr-TR" i="1" dirty="0" err="1"/>
              <a:t>domainde</a:t>
            </a:r>
            <a:r>
              <a:rPr lang="tr-TR" i="1" dirty="0"/>
              <a:t> kayıtlı olan çerezde yer alan bilgi yani “Token” geri döndürülür.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sso system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11272" y="1846263"/>
            <a:ext cx="5765905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SSO'nun Faydaları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r-TR" dirty="0"/>
              <a:t>Farklı kullanıcı ve şifrelerden oluşabilecek şifre sıkıntısını azaltır. Tek bir algoritma, tek bir </a:t>
            </a:r>
            <a:r>
              <a:rPr lang="tr-TR" dirty="0" err="1"/>
              <a:t>database</a:t>
            </a:r>
            <a:r>
              <a:rPr lang="tr-TR" dirty="0"/>
              <a:t>.</a:t>
            </a:r>
          </a:p>
          <a:p>
            <a:pPr lvl="0"/>
            <a:r>
              <a:rPr lang="tr-TR" dirty="0"/>
              <a:t>Kullanıcıların aynı bilgilerle girebileceği uygulamalara tekrar kullanıcı adı ve şifre girmesini engeller.</a:t>
            </a:r>
          </a:p>
          <a:p>
            <a:pPr lvl="0"/>
            <a:r>
              <a:rPr lang="tr-TR" dirty="0"/>
              <a:t>Giriş yapan kullanıcılar bir çatı altına toplanarak daha düzenli ve sistematik bir sistem oluşur.</a:t>
            </a:r>
          </a:p>
          <a:p>
            <a:r>
              <a:rPr lang="tr-TR" dirty="0"/>
              <a:t>Uygulamaların oturum açma işlemleri için ekstra işlemler gerçekleştirmesine gerek kalmaz. Tüm işlemler </a:t>
            </a:r>
            <a:r>
              <a:rPr lang="tr-TR" dirty="0" err="1"/>
              <a:t>Identity</a:t>
            </a:r>
            <a:r>
              <a:rPr lang="tr-TR" dirty="0"/>
              <a:t> </a:t>
            </a:r>
            <a:r>
              <a:rPr lang="tr-TR" dirty="0" err="1"/>
              <a:t>Provider</a:t>
            </a:r>
            <a:r>
              <a:rPr lang="tr-TR" dirty="0"/>
              <a:t> olarak adlandırılan uygulamada gerçekleştirilir.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67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</a:t>
            </a:r>
            <a:br>
              <a:rPr lang="tr-TR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Oluşturulacak olan Token’ </a:t>
            </a:r>
            <a:r>
              <a:rPr lang="tr-TR" dirty="0" err="1"/>
              <a:t>leri</a:t>
            </a:r>
            <a:r>
              <a:rPr lang="tr-TR" dirty="0"/>
              <a:t> oluşturma yöntemlerinden biri JWT (JSON Web </a:t>
            </a:r>
            <a:r>
              <a:rPr lang="tr-TR" dirty="0" err="1"/>
              <a:t>Tokens</a:t>
            </a:r>
            <a:r>
              <a:rPr lang="tr-TR" dirty="0"/>
              <a:t>) </a:t>
            </a:r>
            <a:r>
              <a:rPr lang="tr-TR" dirty="0" err="1"/>
              <a:t>dir</a:t>
            </a:r>
            <a:r>
              <a:rPr lang="tr-TR" dirty="0"/>
              <a:t>. JWT toplam 3 bölümden oluşur.</a:t>
            </a:r>
          </a:p>
          <a:p>
            <a:pPr lvl="0"/>
            <a:r>
              <a:rPr lang="tr-TR" dirty="0" err="1"/>
              <a:t>Header</a:t>
            </a:r>
            <a:endParaRPr lang="tr-TR" dirty="0"/>
          </a:p>
          <a:p>
            <a:pPr lvl="0"/>
            <a:r>
              <a:rPr lang="tr-TR" dirty="0" err="1"/>
              <a:t>Payload</a:t>
            </a:r>
            <a:endParaRPr lang="tr-TR" dirty="0"/>
          </a:p>
          <a:p>
            <a:pPr lvl="0"/>
            <a:r>
              <a:rPr lang="tr-TR" dirty="0" err="1"/>
              <a:t>Signature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Header</a:t>
            </a:r>
            <a:r>
              <a:rPr lang="tr-TR" dirty="0"/>
              <a:t> bölümü içerisinde iki adet tanımlama bulunur. Bunlar </a:t>
            </a:r>
            <a:r>
              <a:rPr lang="tr-TR" dirty="0" err="1"/>
              <a:t>hash</a:t>
            </a:r>
            <a:r>
              <a:rPr lang="tr-TR" dirty="0"/>
              <a:t> algoritması ve oluşturulacak olan </a:t>
            </a:r>
            <a:r>
              <a:rPr lang="tr-TR" dirty="0" err="1"/>
              <a:t>Token’in</a:t>
            </a:r>
            <a:r>
              <a:rPr lang="tr-TR" dirty="0"/>
              <a:t> tipi.</a:t>
            </a:r>
          </a:p>
          <a:p>
            <a:r>
              <a:rPr lang="tr-TR" dirty="0" err="1"/>
              <a:t>Payload</a:t>
            </a:r>
            <a:r>
              <a:rPr lang="tr-TR" dirty="0"/>
              <a:t> bölümü </a:t>
            </a:r>
            <a:r>
              <a:rPr lang="tr-TR" dirty="0" err="1"/>
              <a:t>claimsleri</a:t>
            </a:r>
            <a:r>
              <a:rPr lang="tr-TR" dirty="0"/>
              <a:t> içeren bölümdür. Bu bölümü tanımlamak zorunlu değil fakat istenilen veriler bu bölümde saklanmaktadır. </a:t>
            </a:r>
            <a:r>
              <a:rPr lang="tr-TR" dirty="0" err="1"/>
              <a:t>Claimsler</a:t>
            </a:r>
            <a:r>
              <a:rPr lang="tr-TR" dirty="0"/>
              <a:t> genelde kullanıcı bilgisi içeren bölümdür.</a:t>
            </a:r>
          </a:p>
          <a:p>
            <a:r>
              <a:rPr lang="tr-TR" dirty="0" err="1"/>
              <a:t>Signature</a:t>
            </a:r>
            <a:r>
              <a:rPr lang="tr-TR" dirty="0"/>
              <a:t> bölümü imzanın oluşturulduğu yerdir.</a:t>
            </a:r>
          </a:p>
          <a:p>
            <a:r>
              <a:rPr lang="tr-TR" dirty="0"/>
              <a:t>Bu üç bölüm “.” karakteriyle birleşerek </a:t>
            </a:r>
            <a:r>
              <a:rPr lang="tr-TR" dirty="0" err="1"/>
              <a:t>Token’i</a:t>
            </a:r>
            <a:r>
              <a:rPr lang="tr-TR" dirty="0"/>
              <a:t> oluşturur.</a:t>
            </a:r>
          </a:p>
          <a:p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http://91.229.44.253/content/images/2016/08/Screenshot_1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49363" y="1846263"/>
            <a:ext cx="6689724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Sign-On(SSO) Nedir ?</a:t>
            </a:r>
            <a:endParaRPr lang="tr-TR" sz="4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SSO Türkçeye "Tek Oturum Açma" olarak tercüme edilebilir.</a:t>
            </a:r>
          </a:p>
          <a:p>
            <a:r>
              <a:rPr lang="tr-TR" dirty="0"/>
              <a:t>SSO birbiriyle ilişkili fakat birbirinden bağımsız uygulamalar için kullanılabilen çoklu erişim kontrolüdür. </a:t>
            </a:r>
          </a:p>
          <a:p>
            <a:r>
              <a:rPr lang="tr-TR" dirty="0"/>
              <a:t> SSO tek bir kullanıcı kimliği ile oturum açarak, çok sayıda uygulama/siteye erişme olanağı sağlamaktadır.</a:t>
            </a:r>
          </a:p>
          <a:p>
            <a:r>
              <a:rPr lang="tr-TR" dirty="0"/>
              <a:t>SSO yetkilendirme sürecinin merkezinde kimlik kontrolünü gerçekleştiren SSO sunucusu yer alır.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SSO </a:t>
            </a:r>
            <a:r>
              <a:rPr lang="tr-TR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İmplementasyonları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SSO, tek bir kullanıcı kimliği ile birden fazla uygulama/siteye erişebilmek adına ortaya konmuş bir </a:t>
            </a:r>
            <a:r>
              <a:rPr lang="tr-TR" dirty="0" err="1"/>
              <a:t>konseptir</a:t>
            </a:r>
            <a:r>
              <a:rPr lang="tr-TR" dirty="0"/>
              <a:t>. </a:t>
            </a:r>
          </a:p>
          <a:p>
            <a:r>
              <a:rPr lang="tr-TR" dirty="0"/>
              <a:t>Bu konseptin çeşitli dil ve platformlar için geliştirilmiş pek çok </a:t>
            </a:r>
            <a:r>
              <a:rPr lang="tr-TR" dirty="0" err="1"/>
              <a:t>implementasyonu</a:t>
            </a:r>
            <a:r>
              <a:rPr lang="tr-TR" dirty="0"/>
              <a:t> bulunmaktadır.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6 Başlık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sp>
        <p:nvSpPr>
          <p:cNvPr id="28" name="27 İçerik Yer Tutucusu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tr-TR" dirty="0"/>
              <a:t>Bunlardan bazıları aşağıdaki tabloda listelenmiştir.</a:t>
            </a:r>
          </a:p>
          <a:p>
            <a:endParaRPr lang="tr-TR" dirty="0"/>
          </a:p>
        </p:txBody>
      </p:sp>
      <p:graphicFrame>
        <p:nvGraphicFramePr>
          <p:cNvPr id="29" name="28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41487"/>
              </p:ext>
            </p:extLst>
          </p:nvPr>
        </p:nvGraphicFramePr>
        <p:xfrm>
          <a:off x="438626" y="1772816"/>
          <a:ext cx="7848870" cy="4482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258"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Ürün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Sağlayıcı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Lisans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81">
                <a:tc>
                  <a:txBody>
                    <a:bodyPr/>
                    <a:lstStyle/>
                    <a:p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Active</a:t>
                      </a:r>
                      <a:r>
                        <a:rPr lang="tr-TR" sz="18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Directory</a:t>
                      </a:r>
                      <a:r>
                        <a:rPr lang="tr-TR" sz="18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Federation</a:t>
                      </a:r>
                      <a:r>
                        <a:rPr lang="tr-TR" sz="18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Services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Tescilli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258">
                <a:tc>
                  <a:txBody>
                    <a:bodyPr/>
                    <a:lstStyle/>
                    <a:p>
                      <a:r>
                        <a:rPr lang="tr-TR" sz="18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Auth0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Auth0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Tescilli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58">
                <a:tc>
                  <a:txBody>
                    <a:bodyPr/>
                    <a:lstStyle/>
                    <a:p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Bitcard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Bitcard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Açık kaynak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303">
                <a:tc>
                  <a:txBody>
                    <a:bodyPr/>
                    <a:lstStyle/>
                    <a:p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Central</a:t>
                      </a:r>
                      <a:r>
                        <a:rPr lang="tr-TR" sz="18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 </a:t>
                      </a:r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Authentication</a:t>
                      </a:r>
                      <a:r>
                        <a:rPr lang="tr-TR" sz="18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 Service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Jasig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Açık kaynak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258">
                <a:tc>
                  <a:txBody>
                    <a:bodyPr/>
                    <a:lstStyle/>
                    <a:p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Facebook</a:t>
                      </a:r>
                      <a:r>
                        <a:rPr lang="tr-TR" sz="18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 </a:t>
                      </a:r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connect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Tescilli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981">
                <a:tc>
                  <a:txBody>
                    <a:bodyPr/>
                    <a:lstStyle/>
                    <a:p>
                      <a:r>
                        <a:rPr lang="tr-TR" sz="18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IBM </a:t>
                      </a:r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Enterprise</a:t>
                      </a:r>
                      <a:r>
                        <a:rPr lang="tr-TR" sz="18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Identity</a:t>
                      </a:r>
                      <a:r>
                        <a:rPr lang="tr-TR" sz="18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 </a:t>
                      </a:r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Mapping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IBM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Ücretsiz yazılım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258">
                <a:tc>
                  <a:txBody>
                    <a:bodyPr/>
                    <a:lstStyle/>
                    <a:p>
                      <a:r>
                        <a:rPr lang="tr-TR" sz="1800" b="1" u="none" strike="noStrik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JBoss</a:t>
                      </a:r>
                      <a:r>
                        <a:rPr lang="tr-TR" sz="18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 SSO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r>
                        <a:rPr lang="tr-T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Ücretsiz yazılım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Kullanıcılar herhangi bir uygulama/siteye giriş yapmak istediklerinde SSO sunucusuna yönlendirilirler.</a:t>
            </a:r>
          </a:p>
          <a:p>
            <a:r>
              <a:rPr lang="tr-TR" sz="2800" dirty="0"/>
              <a:t> Burada kullanıcılar giriş bilgileriyle sisteme giriş yaptıktan sonra bir Token (oturum anahtarı) oluşturulur.</a:t>
            </a:r>
          </a:p>
          <a:p>
            <a:r>
              <a:rPr lang="tr-TR" sz="2800" dirty="0"/>
              <a:t>SSO sunucusu kullanıcıyı bu Token ile birlikte giriş yapmış olduğu uygulamaya geri döndürür.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Giriş yapılan uygulama kendisine gelen </a:t>
            </a:r>
            <a:r>
              <a:rPr lang="tr-TR" dirty="0" err="1"/>
              <a:t>Tokenı</a:t>
            </a:r>
            <a:r>
              <a:rPr lang="tr-TR" dirty="0"/>
              <a:t> kontrol eder ve eğer Token doğru ise kullanıcı çerezler yardımıyla uygulamaya giriş hakkına erişir. </a:t>
            </a:r>
          </a:p>
          <a:p>
            <a:r>
              <a:rPr lang="tr-TR" dirty="0"/>
              <a:t>Bu kullanıcı farklı bir uygulamaya istek yaptığı zaman çerez ve Token kontrolü ile oturum açma işlemi gerçekleşmiş bir şekilde uygulamayı açacaktır.</a:t>
            </a:r>
          </a:p>
          <a:p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simple sso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22325" y="1977388"/>
            <a:ext cx="7543800" cy="376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Bu sistemde uygulamaların kullanıcı bilgileri tek bir </a:t>
            </a:r>
            <a:r>
              <a:rPr lang="tr-TR" dirty="0" err="1"/>
              <a:t>database’de</a:t>
            </a:r>
            <a:r>
              <a:rPr lang="tr-TR" dirty="0"/>
              <a:t> birleştirilir.</a:t>
            </a:r>
          </a:p>
          <a:p>
            <a:r>
              <a:rPr lang="tr-TR" dirty="0"/>
              <a:t> Bu birleşme sayesinde giriş yaparken kullanılan şifreleme algoritmaları tek bir algoritmaya iner.</a:t>
            </a:r>
          </a:p>
          <a:p>
            <a:r>
              <a:rPr lang="tr-TR" dirty="0"/>
              <a:t> Bu sayede birçok farklı şifreleme algoritması kullanmak yerine tek bir algoritmayla bu sıkıntı çözülür.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Ayrıca SSO Server olarak tanımlanan uygulamaya erişim engeli konularak başka uygulamalardan veya </a:t>
            </a:r>
            <a:r>
              <a:rPr lang="tr-TR" dirty="0" err="1"/>
              <a:t>url</a:t>
            </a:r>
            <a:r>
              <a:rPr lang="tr-TR" dirty="0"/>
              <a:t> </a:t>
            </a:r>
            <a:r>
              <a:rPr lang="tr-TR" dirty="0" err="1"/>
              <a:t>lerden</a:t>
            </a:r>
            <a:r>
              <a:rPr lang="tr-TR" dirty="0"/>
              <a:t> yapılacak istekler engellenerek bir güvenlik önlemi de alınmış olur. </a:t>
            </a:r>
          </a:p>
          <a:p>
            <a:r>
              <a:rPr lang="tr-TR" dirty="0"/>
              <a:t>Bu sisteme tanımlanan uygulamalara izin verilip diğer uygulamalar engellenerek bir güvenlik katmanı oluşturulur.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SSO Senaryoları</a:t>
            </a:r>
            <a:br>
              <a:rPr lang="tr-TR" dirty="0"/>
            </a:br>
            <a:endParaRPr lang="tr-TR" sz="53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i="1" dirty="0"/>
              <a:t>SSO uygulamalarında yapılan giriş işlemler aşağıdaki gibidir. </a:t>
            </a:r>
          </a:p>
          <a:p>
            <a:r>
              <a:rPr lang="tr-TR" i="1" dirty="0"/>
              <a:t>Kullanıcı “A“ uygulamasına giriş yapar ve bu uygulamaya ait olan çerez(</a:t>
            </a:r>
            <a:r>
              <a:rPr lang="tr-TR" i="1" dirty="0" err="1"/>
              <a:t>cookie</a:t>
            </a:r>
            <a:r>
              <a:rPr lang="tr-TR" i="1" dirty="0"/>
              <a:t>) tarayıcıda tutulur.</a:t>
            </a:r>
          </a:p>
          <a:p>
            <a:r>
              <a:rPr lang="tr-TR" i="1" dirty="0"/>
              <a:t> Kullanıcı “B” uygulamasına girmek istediğinde bu uygulamaya ait çerez olmadığı için “B” uygulaması kendi bilgilerini barındıran çerezi oluşturur ve tarayıcıya ekler. </a:t>
            </a:r>
          </a:p>
          <a:p>
            <a:r>
              <a:rPr lang="tr-TR" i="1" dirty="0"/>
              <a:t>Kullanıcı her iki sisteme aynı bilgileriyle girmesine rağmen, ikisi için de ayrı ayrı giriş yapması gerekmektedir.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3 İçerik Yer Tutucusu" descr="non-sso image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33816" y="1846263"/>
            <a:ext cx="6920817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</TotalTime>
  <Words>694</Words>
  <Application>Microsoft Office PowerPoint</Application>
  <PresentationFormat>Ekran Gösterisi 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Geçmişe bakış</vt:lpstr>
      <vt:lpstr> Single Sign-On (Tek Oturum Açma) </vt:lpstr>
      <vt:lpstr>Single Sign-On(SSO) Nedir ?</vt:lpstr>
      <vt:lpstr>PowerPoint Sunusu</vt:lpstr>
      <vt:lpstr>PowerPoint Sunusu</vt:lpstr>
      <vt:lpstr>PowerPoint Sunusu</vt:lpstr>
      <vt:lpstr>PowerPoint Sunusu</vt:lpstr>
      <vt:lpstr>PowerPoint Sunusu</vt:lpstr>
      <vt:lpstr>SSO Senaryoları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SSO'nun Faydaları </vt:lpstr>
      <vt:lpstr>Token </vt:lpstr>
      <vt:lpstr>PowerPoint Sunusu</vt:lpstr>
      <vt:lpstr>PowerPoint Sunusu</vt:lpstr>
      <vt:lpstr>SSO İmplementasyonları 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HALİT</dc:creator>
  <cp:lastModifiedBy>Bedirhan Baştaş</cp:lastModifiedBy>
  <cp:revision>41</cp:revision>
  <dcterms:created xsi:type="dcterms:W3CDTF">2017-12-05T12:35:14Z</dcterms:created>
  <dcterms:modified xsi:type="dcterms:W3CDTF">2017-12-14T09:07:52Z</dcterms:modified>
</cp:coreProperties>
</file>