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5F09-7A43-4984-A9ED-2FC0B3459CE1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E3C81-7D7C-4EFA-8895-5391FC55D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93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90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0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53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17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5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10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919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23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2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2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65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16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35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45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0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8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31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C3A1D8-C7EF-42F5-8ED4-EABDD28CAFA5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063E67-E379-45F8-BADF-29E0839071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2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F178809-3BCB-40D7-AC14-2F89072FD130}"/>
              </a:ext>
            </a:extLst>
          </p:cNvPr>
          <p:cNvSpPr/>
          <p:nvPr/>
        </p:nvSpPr>
        <p:spPr>
          <a:xfrm>
            <a:off x="1082448" y="1378681"/>
            <a:ext cx="100271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 Gün Bir Makale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913B5EA-0274-4D06-892D-45598035C26D}"/>
              </a:ext>
            </a:extLst>
          </p:cNvPr>
          <p:cNvSpPr/>
          <p:nvPr/>
        </p:nvSpPr>
        <p:spPr>
          <a:xfrm>
            <a:off x="3200231" y="3429000"/>
            <a:ext cx="49418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 Lideri: Bedihan BAŞTAŞ</a:t>
            </a:r>
          </a:p>
        </p:txBody>
      </p:sp>
    </p:spTree>
    <p:extLst>
      <p:ext uri="{BB962C8B-B14F-4D97-AF65-F5344CB8AC3E}">
        <p14:creationId xmlns:p14="http://schemas.microsoft.com/office/powerpoint/2010/main" val="312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834A504-66FE-4872-881F-4756154BC28C}"/>
              </a:ext>
            </a:extLst>
          </p:cNvPr>
          <p:cNvSpPr txBox="1"/>
          <p:nvPr/>
        </p:nvSpPr>
        <p:spPr>
          <a:xfrm>
            <a:off x="1108548" y="1720840"/>
            <a:ext cx="10028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Projenin Amacı:  </a:t>
            </a:r>
            <a:r>
              <a:rPr lang="tr-TR" sz="2400" dirty="0"/>
              <a:t>İnsanlara gündelik olarak makaleler yayınlayıp toplumumuzun bilgi edinme ihtiyacının karşılanması amacını gütmektedir.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b="1" dirty="0"/>
              <a:t>Projenin Kapsamı:  </a:t>
            </a:r>
            <a:r>
              <a:rPr lang="tr-TR" sz="2400" dirty="0"/>
              <a:t>Uygulamada tüm topluma hitap eden makaleler yayınlanacaktır. Kullanıcılar birbirleriyle iletişim halinde olacaktır. </a:t>
            </a:r>
          </a:p>
          <a:p>
            <a:r>
              <a:rPr lang="tr-TR" sz="2400" dirty="0"/>
              <a:t>Kullanıcılar beğendikleri makaleleri kayıt altında tutabileceklerdir. </a:t>
            </a:r>
          </a:p>
          <a:p>
            <a:endParaRPr lang="tr-TR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3AA712-77A3-43D4-81F8-7129EA9E19EE}"/>
              </a:ext>
            </a:extLst>
          </p:cNvPr>
          <p:cNvSpPr/>
          <p:nvPr/>
        </p:nvSpPr>
        <p:spPr>
          <a:xfrm>
            <a:off x="5214188" y="797510"/>
            <a:ext cx="1763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GİRİŞ</a:t>
            </a:r>
          </a:p>
        </p:txBody>
      </p:sp>
    </p:spTree>
    <p:extLst>
      <p:ext uri="{BB962C8B-B14F-4D97-AF65-F5344CB8AC3E}">
        <p14:creationId xmlns:p14="http://schemas.microsoft.com/office/powerpoint/2010/main" val="27207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3ECB317-2E08-49BE-93CF-20A3436D7820}"/>
              </a:ext>
            </a:extLst>
          </p:cNvPr>
          <p:cNvSpPr/>
          <p:nvPr/>
        </p:nvSpPr>
        <p:spPr>
          <a:xfrm>
            <a:off x="4216543" y="1129298"/>
            <a:ext cx="375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 EKİBİ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18C17BF-BA88-4D62-80C8-480390C959F1}"/>
              </a:ext>
            </a:extLst>
          </p:cNvPr>
          <p:cNvSpPr/>
          <p:nvPr/>
        </p:nvSpPr>
        <p:spPr>
          <a:xfrm>
            <a:off x="722572" y="2810317"/>
            <a:ext cx="1005756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2014123012 Selman </a:t>
            </a:r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Burkaç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Software Developer</a:t>
            </a:r>
          </a:p>
          <a:p>
            <a:r>
              <a:rPr lang="tr-T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20141230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 Muhammed Enes </a:t>
            </a:r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Cemcir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Database Designer</a:t>
            </a:r>
          </a:p>
          <a:p>
            <a:r>
              <a:rPr lang="tr-T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2014123036 Asım Can </a:t>
            </a:r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Daştan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Database Designer</a:t>
            </a:r>
          </a:p>
          <a:p>
            <a:r>
              <a:rPr lang="tr-T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2014123056 Yasin </a:t>
            </a:r>
            <a:r>
              <a:rPr lang="tr-TR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Daşbaş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Web Developer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2014123061 Bedihan Baştaş -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217579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6F52485B-1714-4B5F-BA56-A5F1031F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11" y="1284505"/>
            <a:ext cx="9966777" cy="5313595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1A70DDB6-E65B-4D09-BCCA-C88E87E42E1B}"/>
              </a:ext>
            </a:extLst>
          </p:cNvPr>
          <p:cNvSpPr/>
          <p:nvPr/>
        </p:nvSpPr>
        <p:spPr>
          <a:xfrm>
            <a:off x="3784500" y="361175"/>
            <a:ext cx="462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 DİYAGRAMI</a:t>
            </a:r>
          </a:p>
        </p:txBody>
      </p:sp>
    </p:spTree>
    <p:extLst>
      <p:ext uri="{BB962C8B-B14F-4D97-AF65-F5344CB8AC3E}">
        <p14:creationId xmlns:p14="http://schemas.microsoft.com/office/powerpoint/2010/main" val="2440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9241D99-94D4-4051-B5AF-F563AC9CC9B5}"/>
              </a:ext>
            </a:extLst>
          </p:cNvPr>
          <p:cNvSpPr/>
          <p:nvPr/>
        </p:nvSpPr>
        <p:spPr>
          <a:xfrm>
            <a:off x="3292187" y="443591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MANTIKSAL ŞEMA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755C1AA-5D0A-4E13-909C-3A617A8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7" y="1657542"/>
            <a:ext cx="7735405" cy="42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1FF63C86-4D6B-4045-8AA4-B8546313467A}"/>
              </a:ext>
            </a:extLst>
          </p:cNvPr>
          <p:cNvSpPr/>
          <p:nvPr/>
        </p:nvSpPr>
        <p:spPr>
          <a:xfrm>
            <a:off x="1242059" y="1437144"/>
            <a:ext cx="9707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CREATE TABLE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mydb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`.`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(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article_id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INT NOT NULL AUTO_INCREMENT,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article_cat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TEXT NOT NULL,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article_context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LONGTEXT NOT NULL,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article_date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DATE NOT NULL,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author_id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INT NOT NULL,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PRIMARY KEY (`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article_id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`),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CONSTRAINT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fk_cat_to_article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FOREIGN KEY (`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article_cat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`)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	REFERENCES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mydb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`.`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category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(`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cat_id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`),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CONSTRAINT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fk_author_to_article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FOREIGN KEY (`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author_id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`)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  	REFERENCES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mydb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`.`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author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(`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author_id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`)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)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 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ALTER TABLE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mydb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`.`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</a:t>
            </a:r>
            <a:b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</a:b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MODIFY COLUMN `</a:t>
            </a:r>
            <a:r>
              <a:rPr lang="tr-TR" dirty="0" err="1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article_cat</a:t>
            </a:r>
            <a:r>
              <a:rPr lang="tr-TR" dirty="0">
                <a:latin typeface="Courier New" panose="02070309020205020404" pitchFamily="49" charset="0"/>
                <a:ea typeface="DengXian" panose="02010600030101010101" pitchFamily="2" charset="-122"/>
                <a:cs typeface="Cordia New" panose="020B0304020202020204" pitchFamily="34" charset="-34"/>
              </a:rPr>
              <a:t>` INT;</a:t>
            </a:r>
            <a:endParaRPr lang="tr-TR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B0B6D92-1D04-4042-A923-52AE305A1205}"/>
              </a:ext>
            </a:extLst>
          </p:cNvPr>
          <p:cNvSpPr/>
          <p:nvPr/>
        </p:nvSpPr>
        <p:spPr>
          <a:xfrm>
            <a:off x="3817972" y="513814"/>
            <a:ext cx="4556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FİZİKSEL ŞEMA</a:t>
            </a:r>
          </a:p>
        </p:txBody>
      </p:sp>
    </p:spTree>
    <p:extLst>
      <p:ext uri="{BB962C8B-B14F-4D97-AF65-F5344CB8AC3E}">
        <p14:creationId xmlns:p14="http://schemas.microsoft.com/office/powerpoint/2010/main" val="20568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B799D09-1213-4AFD-89CD-E1CD29C91BD1}"/>
              </a:ext>
            </a:extLst>
          </p:cNvPr>
          <p:cNvSpPr/>
          <p:nvPr/>
        </p:nvSpPr>
        <p:spPr>
          <a:xfrm>
            <a:off x="2714534" y="328875"/>
            <a:ext cx="676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EKRAN GÖRÜNTÜLERİ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231BAD6-D954-43CF-8722-8A38ED65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6" y="1630205"/>
            <a:ext cx="8365128" cy="411253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1A9FC6FC-08C6-4D71-91CE-69D293F9C8C9}"/>
              </a:ext>
            </a:extLst>
          </p:cNvPr>
          <p:cNvSpPr/>
          <p:nvPr/>
        </p:nvSpPr>
        <p:spPr>
          <a:xfrm>
            <a:off x="4070604" y="5742741"/>
            <a:ext cx="4050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(Web Sayfası)</a:t>
            </a:r>
          </a:p>
        </p:txBody>
      </p:sp>
    </p:spTree>
    <p:extLst>
      <p:ext uri="{BB962C8B-B14F-4D97-AF65-F5344CB8AC3E}">
        <p14:creationId xmlns:p14="http://schemas.microsoft.com/office/powerpoint/2010/main" val="183502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1C2FDB9-F91A-4BDE-9988-44F1D6BA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02" y="1289304"/>
            <a:ext cx="2401250" cy="426888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29A959D-45D9-47D5-AC1D-02EDB2FD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1289304"/>
            <a:ext cx="2401252" cy="426889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DFCD5B60-57F3-4DB7-845D-6FD135D5A52F}"/>
              </a:ext>
            </a:extLst>
          </p:cNvPr>
          <p:cNvSpPr/>
          <p:nvPr/>
        </p:nvSpPr>
        <p:spPr>
          <a:xfrm>
            <a:off x="4070604" y="5742741"/>
            <a:ext cx="4050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(Mobil Uygulama)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05F5E8D-335A-42FE-A440-2F5AC24A3174}"/>
              </a:ext>
            </a:extLst>
          </p:cNvPr>
          <p:cNvSpPr/>
          <p:nvPr/>
        </p:nvSpPr>
        <p:spPr>
          <a:xfrm>
            <a:off x="2714534" y="328875"/>
            <a:ext cx="676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EKRAN GÖRÜNTÜLERİ</a:t>
            </a:r>
          </a:p>
        </p:txBody>
      </p:sp>
    </p:spTree>
    <p:extLst>
      <p:ext uri="{BB962C8B-B14F-4D97-AF65-F5344CB8AC3E}">
        <p14:creationId xmlns:p14="http://schemas.microsoft.com/office/powerpoint/2010/main" val="2341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924FB34-9D77-41F6-8C93-87F8DD4892AA}"/>
              </a:ext>
            </a:extLst>
          </p:cNvPr>
          <p:cNvSpPr/>
          <p:nvPr/>
        </p:nvSpPr>
        <p:spPr>
          <a:xfrm>
            <a:off x="4154605" y="2967335"/>
            <a:ext cx="3882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886469643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214</TotalTime>
  <Words>191</Words>
  <Application>Microsoft Office PowerPoint</Application>
  <PresentationFormat>Geniş ekran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DengXian</vt:lpstr>
      <vt:lpstr>Arial</vt:lpstr>
      <vt:lpstr>Calibri</vt:lpstr>
      <vt:lpstr>Cordia New</vt:lpstr>
      <vt:lpstr>Courier New</vt:lpstr>
      <vt:lpstr>Tw Cen MT</vt:lpstr>
      <vt:lpstr>Damla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Bedirhan Baştaş</dc:creator>
  <cp:lastModifiedBy>Bedirhan Baştaş</cp:lastModifiedBy>
  <cp:revision>12</cp:revision>
  <dcterms:created xsi:type="dcterms:W3CDTF">2018-03-30T18:30:33Z</dcterms:created>
  <dcterms:modified xsi:type="dcterms:W3CDTF">2018-04-08T10:30:20Z</dcterms:modified>
</cp:coreProperties>
</file>