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8" r:id="rId4"/>
    <p:sldId id="279" r:id="rId5"/>
    <p:sldId id="284" r:id="rId6"/>
    <p:sldId id="296" r:id="rId7"/>
    <p:sldId id="285" r:id="rId8"/>
    <p:sldId id="288" r:id="rId9"/>
    <p:sldId id="290" r:id="rId10"/>
    <p:sldId id="292" r:id="rId11"/>
    <p:sldId id="287" r:id="rId12"/>
    <p:sldId id="294" r:id="rId13"/>
    <p:sldId id="297" r:id="rId14"/>
    <p:sldId id="25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F5F5F"/>
    <a:srgbClr val="FFFFF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7" autoAdjust="0"/>
    <p:restoredTop sz="85075" autoAdjust="0"/>
  </p:normalViewPr>
  <p:slideViewPr>
    <p:cSldViewPr>
      <p:cViewPr varScale="1">
        <p:scale>
          <a:sx n="92" d="100"/>
          <a:sy n="92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61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783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yöntemde gerçek köke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yakınsama yavaştır, fakat daima yakınsama olduğundan basit İterasyon ve N-R  yöntemlerine göre daha avantajlıdır. Bu yöntemin kullanılabilmesi için iki tane başlangıç değeri verilmesi gerekir.</a:t>
            </a:r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2,735635</a:t>
            </a:r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509120"/>
            <a:ext cx="549133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Denklem Sistemlerinin Çözüm Yöntemleri</a:t>
            </a:r>
            <a:endParaRPr lang="tr-TR" sz="20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 rot="16200000">
            <a:off x="-958155" y="4710683"/>
            <a:ext cx="2895600" cy="476250"/>
          </a:xfrm>
        </p:spPr>
        <p:txBody>
          <a:bodyPr/>
          <a:lstStyle/>
          <a:p>
            <a:r>
              <a:rPr lang="tr-TR" dirty="0" smtClean="0"/>
              <a:t>SAÜ   Dr.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" y="504255"/>
            <a:ext cx="76200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7984"/>
            <a:ext cx="30146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422320"/>
            <a:ext cx="7639050" cy="614362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4499992" y="0"/>
            <a:ext cx="446449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3563888" y="3861048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Matlab</a:t>
            </a:r>
            <a:r>
              <a:rPr lang="tr-TR" dirty="0" smtClean="0"/>
              <a:t> Uygulama 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tr-TR" sz="2400" dirty="0" smtClean="0"/>
              <a:t>Çalışma sorularını </a:t>
            </a:r>
            <a:br>
              <a:rPr lang="tr-TR" sz="2400" dirty="0" smtClean="0"/>
            </a:br>
            <a:r>
              <a:rPr lang="tr-TR" sz="2400" dirty="0" smtClean="0"/>
              <a:t>N.</a:t>
            </a:r>
            <a:r>
              <a:rPr lang="tr-TR" sz="2400" dirty="0" err="1" smtClean="0"/>
              <a:t>Raphson</a:t>
            </a:r>
            <a:r>
              <a:rPr lang="tr-TR" sz="2400" dirty="0" smtClean="0"/>
              <a:t> / R.</a:t>
            </a:r>
            <a:r>
              <a:rPr lang="tr-TR" sz="2400" dirty="0" err="1" smtClean="0"/>
              <a:t>Falsi</a:t>
            </a:r>
            <a:r>
              <a:rPr lang="tr-TR" sz="2400" dirty="0" smtClean="0"/>
              <a:t> / </a:t>
            </a:r>
            <a:r>
              <a:rPr lang="tr-TR" sz="2400" dirty="0" err="1" smtClean="0"/>
              <a:t>Secant</a:t>
            </a:r>
            <a:r>
              <a:rPr lang="tr-TR" sz="2400" dirty="0" smtClean="0"/>
              <a:t> yöntemlerini kullanarak </a:t>
            </a:r>
            <a:br>
              <a:rPr lang="tr-TR" sz="2400" dirty="0" smtClean="0"/>
            </a:br>
            <a:r>
              <a:rPr lang="tr-TR" sz="2400" dirty="0" smtClean="0"/>
              <a:t>seçtiğiniz 3 tanesini çözümleyiniz.</a:t>
            </a:r>
            <a:endParaRPr lang="tr-TR" sz="240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9000" contrast="14000"/>
          </a:blip>
          <a:srcRect t="6169"/>
          <a:stretch>
            <a:fillRect/>
          </a:stretch>
        </p:blipFill>
        <p:spPr bwMode="auto">
          <a:xfrm>
            <a:off x="1187624" y="1628800"/>
            <a:ext cx="7724730" cy="493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Eğri uydurma, aradeğer ve dış değer bulma yöntemleri…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00166" y="714356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Regula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Falsi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Secant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1567"/>
            <a:ext cx="7557893" cy="5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2571744"/>
            <a:ext cx="2143140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822960" lvl="1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822" y="1142985"/>
            <a:ext cx="73867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715015"/>
            <a:ext cx="6388648" cy="82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4355976" y="3789040"/>
            <a:ext cx="1872208" cy="7200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2771800" y="3789040"/>
            <a:ext cx="1512168" cy="7200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lum bright="16000" contrast="18000"/>
          </a:blip>
          <a:srcRect/>
          <a:stretch>
            <a:fillRect/>
          </a:stretch>
        </p:blipFill>
        <p:spPr bwMode="auto">
          <a:xfrm>
            <a:off x="7039231" y="1628800"/>
            <a:ext cx="2104769" cy="6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 flipV="1">
            <a:off x="6547280" y="6237311"/>
            <a:ext cx="689016" cy="4571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78001"/>
          <a:stretch>
            <a:fillRect/>
          </a:stretch>
        </p:blipFill>
        <p:spPr bwMode="auto">
          <a:xfrm>
            <a:off x="1331640" y="1268760"/>
            <a:ext cx="71995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1475656" y="299695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İkinci </a:t>
            </a:r>
            <a:r>
              <a:rPr lang="tr-TR" dirty="0" err="1" smtClean="0"/>
              <a:t>iterasyon</a:t>
            </a:r>
            <a:r>
              <a:rPr lang="tr-TR" dirty="0" smtClean="0"/>
              <a:t> değerini bulunuz ?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897" y="1214423"/>
            <a:ext cx="61945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Sayfa</a:t>
            </a:r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87624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222796"/>
            <a:ext cx="6200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74" y="3294521"/>
            <a:ext cx="4366115" cy="319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67" y="767543"/>
            <a:ext cx="7980807" cy="2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44" y="1700808"/>
            <a:ext cx="8075490" cy="370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Yuvarlatılmış Dikdörtgen 1"/>
          <p:cNvSpPr/>
          <p:nvPr/>
        </p:nvSpPr>
        <p:spPr>
          <a:xfrm>
            <a:off x="3311277" y="4005064"/>
            <a:ext cx="3816424" cy="864096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>
            <a:alpha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3311</TotalTime>
  <Words>284</Words>
  <Application>Microsoft Office PowerPoint</Application>
  <PresentationFormat>Ekran Gösterisi (4:3)</PresentationFormat>
  <Paragraphs>131</Paragraphs>
  <Slides>14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3" baseType="lpstr">
      <vt:lpstr>Agency FB</vt:lpstr>
      <vt:lpstr>Arial</vt:lpstr>
      <vt:lpstr>Gill Sans MT</vt:lpstr>
      <vt:lpstr>Harrington</vt:lpstr>
      <vt:lpstr>Times New Roman</vt:lpstr>
      <vt:lpstr>Verdana</vt:lpstr>
      <vt:lpstr>Wingdings</vt:lpstr>
      <vt:lpstr>Wingdings 2</vt:lpstr>
      <vt:lpstr>Gündönümü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Çalışma sorularını  N.Raphson / R.Falsi / Secant yöntemlerini kullanarak  seçtiğiniz 3 tanesini çözümleyiniz.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Köylü</dc:creator>
  <cp:lastModifiedBy>Sau</cp:lastModifiedBy>
  <cp:revision>246</cp:revision>
  <dcterms:created xsi:type="dcterms:W3CDTF">2009-08-30T08:05:20Z</dcterms:created>
  <dcterms:modified xsi:type="dcterms:W3CDTF">2023-11-21T18:30:12Z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