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9" r:id="rId5"/>
    <p:sldId id="260" r:id="rId6"/>
    <p:sldId id="261" r:id="rId7"/>
    <p:sldId id="265" r:id="rId8"/>
    <p:sldId id="263" r:id="rId9"/>
    <p:sldId id="264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D99"/>
    <a:srgbClr val="8953A1"/>
    <a:srgbClr val="CD93D3"/>
    <a:srgbClr val="D9D9D9"/>
    <a:srgbClr val="ECECEC"/>
    <a:srgbClr val="F3E5B6"/>
    <a:srgbClr val="E4E4F9"/>
    <a:srgbClr val="500704"/>
    <a:srgbClr val="ECFBE9"/>
    <a:srgbClr val="94A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6FE21-55B0-40B1-A1CB-70E013647324}" v="66" dt="2022-01-05T14:33:52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ma Akyüz" userId="114e5d829af735cd" providerId="LiveId" clId="{2E36FE21-55B0-40B1-A1CB-70E013647324}"/>
    <pc:docChg chg="undo redo custSel addSld delSld modSld">
      <pc:chgData name="Fatma Akyüz" userId="114e5d829af735cd" providerId="LiveId" clId="{2E36FE21-55B0-40B1-A1CB-70E013647324}" dt="2022-01-05T14:39:02.896" v="2391" actId="207"/>
      <pc:docMkLst>
        <pc:docMk/>
      </pc:docMkLst>
      <pc:sldChg chg="modSp mod">
        <pc:chgData name="Fatma Akyüz" userId="114e5d829af735cd" providerId="LiveId" clId="{2E36FE21-55B0-40B1-A1CB-70E013647324}" dt="2022-01-05T14:37:53.707" v="2379" actId="207"/>
        <pc:sldMkLst>
          <pc:docMk/>
          <pc:sldMk cId="92191364" sldId="256"/>
        </pc:sldMkLst>
        <pc:spChg chg="mod">
          <ac:chgData name="Fatma Akyüz" userId="114e5d829af735cd" providerId="LiveId" clId="{2E36FE21-55B0-40B1-A1CB-70E013647324}" dt="2022-01-05T14:37:53.707" v="2379" actId="207"/>
          <ac:spMkLst>
            <pc:docMk/>
            <pc:sldMk cId="92191364" sldId="256"/>
            <ac:spMk id="2" creationId="{B6D008A0-D854-4BDF-A56D-53A2DD7B0DC5}"/>
          </ac:spMkLst>
        </pc:spChg>
        <pc:spChg chg="mod">
          <ac:chgData name="Fatma Akyüz" userId="114e5d829af735cd" providerId="LiveId" clId="{2E36FE21-55B0-40B1-A1CB-70E013647324}" dt="2022-01-05T11:14:52.282" v="817" actId="207"/>
          <ac:spMkLst>
            <pc:docMk/>
            <pc:sldMk cId="92191364" sldId="256"/>
            <ac:spMk id="3" creationId="{48B7554C-5D0B-465E-AD10-C358A1CC465E}"/>
          </ac:spMkLst>
        </pc:spChg>
      </pc:sldChg>
      <pc:sldChg chg="addSp delSp modSp mod">
        <pc:chgData name="Fatma Akyüz" userId="114e5d829af735cd" providerId="LiveId" clId="{2E36FE21-55B0-40B1-A1CB-70E013647324}" dt="2022-01-05T14:38:03.705" v="2380" actId="207"/>
        <pc:sldMkLst>
          <pc:docMk/>
          <pc:sldMk cId="2965314525" sldId="257"/>
        </pc:sldMkLst>
        <pc:spChg chg="mod">
          <ac:chgData name="Fatma Akyüz" userId="114e5d829af735cd" providerId="LiveId" clId="{2E36FE21-55B0-40B1-A1CB-70E013647324}" dt="2022-01-05T14:06:13.677" v="2163" actId="1076"/>
          <ac:spMkLst>
            <pc:docMk/>
            <pc:sldMk cId="2965314525" sldId="257"/>
            <ac:spMk id="9" creationId="{CF4A768F-CD75-489C-8B53-BE0D7DAF0493}"/>
          </ac:spMkLst>
        </pc:spChg>
        <pc:spChg chg="mod">
          <ac:chgData name="Fatma Akyüz" userId="114e5d829af735cd" providerId="LiveId" clId="{2E36FE21-55B0-40B1-A1CB-70E013647324}" dt="2022-01-05T14:06:08.910" v="2162" actId="1076"/>
          <ac:spMkLst>
            <pc:docMk/>
            <pc:sldMk cId="2965314525" sldId="257"/>
            <ac:spMk id="15" creationId="{038E3008-525C-4616-8D02-777FE9D01DA6}"/>
          </ac:spMkLst>
        </pc:spChg>
        <pc:spChg chg="mod">
          <ac:chgData name="Fatma Akyüz" userId="114e5d829af735cd" providerId="LiveId" clId="{2E36FE21-55B0-40B1-A1CB-70E013647324}" dt="2022-01-05T14:05:55.894" v="2159" actId="1076"/>
          <ac:spMkLst>
            <pc:docMk/>
            <pc:sldMk cId="2965314525" sldId="257"/>
            <ac:spMk id="18" creationId="{DEF8674B-0A7F-4666-A617-6611A7E5B2E5}"/>
          </ac:spMkLst>
        </pc:spChg>
        <pc:spChg chg="mod">
          <ac:chgData name="Fatma Akyüz" userId="114e5d829af735cd" providerId="LiveId" clId="{2E36FE21-55B0-40B1-A1CB-70E013647324}" dt="2022-01-05T14:38:03.705" v="2380" actId="207"/>
          <ac:spMkLst>
            <pc:docMk/>
            <pc:sldMk cId="2965314525" sldId="257"/>
            <ac:spMk id="22" creationId="{6FA137F9-92C9-47E2-ADDC-03B6A9EBF227}"/>
          </ac:spMkLst>
        </pc:spChg>
        <pc:picChg chg="add del mod">
          <ac:chgData name="Fatma Akyüz" userId="114e5d829af735cd" providerId="LiveId" clId="{2E36FE21-55B0-40B1-A1CB-70E013647324}" dt="2022-01-05T14:04:09.122" v="2137" actId="21"/>
          <ac:picMkLst>
            <pc:docMk/>
            <pc:sldMk cId="2965314525" sldId="257"/>
            <ac:picMk id="2" creationId="{9242ED46-FFBF-4A42-8B5F-BA5228BD2D52}"/>
          </ac:picMkLst>
        </pc:picChg>
        <pc:picChg chg="add del mod">
          <ac:chgData name="Fatma Akyüz" userId="114e5d829af735cd" providerId="LiveId" clId="{2E36FE21-55B0-40B1-A1CB-70E013647324}" dt="2022-01-05T14:04:14.932" v="2141" actId="21"/>
          <ac:picMkLst>
            <pc:docMk/>
            <pc:sldMk cId="2965314525" sldId="257"/>
            <ac:picMk id="3" creationId="{5E8491FE-7CA9-4D3D-BC98-94D4BB4586F6}"/>
          </ac:picMkLst>
        </pc:picChg>
        <pc:picChg chg="add del mod">
          <ac:chgData name="Fatma Akyüz" userId="114e5d829af735cd" providerId="LiveId" clId="{2E36FE21-55B0-40B1-A1CB-70E013647324}" dt="2022-01-05T14:04:17.031" v="2142" actId="21"/>
          <ac:picMkLst>
            <pc:docMk/>
            <pc:sldMk cId="2965314525" sldId="257"/>
            <ac:picMk id="4" creationId="{A89E6B09-21EB-4438-9CA5-A9AF539592D4}"/>
          </ac:picMkLst>
        </pc:picChg>
        <pc:picChg chg="add mod">
          <ac:chgData name="Fatma Akyüz" userId="114e5d829af735cd" providerId="LiveId" clId="{2E36FE21-55B0-40B1-A1CB-70E013647324}" dt="2022-01-05T14:07:24.102" v="2167" actId="14861"/>
          <ac:picMkLst>
            <pc:docMk/>
            <pc:sldMk cId="2965314525" sldId="257"/>
            <ac:picMk id="6" creationId="{DC2E0D6C-BEC7-46D1-BA02-88B1DCA64EDB}"/>
          </ac:picMkLst>
        </pc:picChg>
        <pc:picChg chg="add del mod">
          <ac:chgData name="Fatma Akyüz" userId="114e5d829af735cd" providerId="LiveId" clId="{2E36FE21-55B0-40B1-A1CB-70E013647324}" dt="2022-01-05T14:14:19.891" v="2172" actId="21"/>
          <ac:picMkLst>
            <pc:docMk/>
            <pc:sldMk cId="2965314525" sldId="257"/>
            <ac:picMk id="8" creationId="{C2F081AF-F53C-45A8-AEA6-B24F928D861B}"/>
          </ac:picMkLst>
        </pc:picChg>
        <pc:picChg chg="add mod">
          <ac:chgData name="Fatma Akyüz" userId="114e5d829af735cd" providerId="LiveId" clId="{2E36FE21-55B0-40B1-A1CB-70E013647324}" dt="2022-01-05T14:14:50.221" v="2178" actId="1076"/>
          <ac:picMkLst>
            <pc:docMk/>
            <pc:sldMk cId="2965314525" sldId="257"/>
            <ac:picMk id="11" creationId="{B4D2A69B-0E07-4570-ADE0-D87EA8E92F76}"/>
          </ac:picMkLst>
        </pc:picChg>
        <pc:picChg chg="mod">
          <ac:chgData name="Fatma Akyüz" userId="114e5d829af735cd" providerId="LiveId" clId="{2E36FE21-55B0-40B1-A1CB-70E013647324}" dt="2022-01-05T14:06:05.323" v="2161" actId="1076"/>
          <ac:picMkLst>
            <pc:docMk/>
            <pc:sldMk cId="2965314525" sldId="257"/>
            <ac:picMk id="14" creationId="{A421246E-C7A9-44CA-808B-4684DDEABDD4}"/>
          </ac:picMkLst>
        </pc:picChg>
        <pc:picChg chg="mod">
          <ac:chgData name="Fatma Akyüz" userId="114e5d829af735cd" providerId="LiveId" clId="{2E36FE21-55B0-40B1-A1CB-70E013647324}" dt="2022-01-05T14:05:58.746" v="2160" actId="1076"/>
          <ac:picMkLst>
            <pc:docMk/>
            <pc:sldMk cId="2965314525" sldId="257"/>
            <ac:picMk id="17" creationId="{94903101-AB76-4DFA-8517-2613432EFC71}"/>
          </ac:picMkLst>
        </pc:picChg>
        <pc:picChg chg="mod">
          <ac:chgData name="Fatma Akyüz" userId="114e5d829af735cd" providerId="LiveId" clId="{2E36FE21-55B0-40B1-A1CB-70E013647324}" dt="2022-01-05T14:05:53.107" v="2158" actId="1076"/>
          <ac:picMkLst>
            <pc:docMk/>
            <pc:sldMk cId="2965314525" sldId="257"/>
            <ac:picMk id="20" creationId="{ACF9F898-1934-45D3-BC36-F7961E376623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24" creationId="{F12DFEE6-3CB8-4A6F-BC5F-4083D6564758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26" creationId="{D102F7DE-AF6D-4A7F-85EC-04ABE2A9ACED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28" creationId="{ADB8D90B-923C-4C92-8DC1-5A7815513921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30" creationId="{F226A88A-C0B7-471F-933A-4DA624E64B87}"/>
          </ac:picMkLst>
        </pc:picChg>
        <pc:picChg chg="del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32" creationId="{F5C5D3AE-C2A3-41E6-9AFF-EF66633C0429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34" creationId="{897A5DF6-7BA5-4762-B75F-2D625CC7EB5D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36" creationId="{B6C2C0D6-19CE-4FB8-9289-668D5A0024AD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38" creationId="{D76BB58B-E1BE-402D-9B64-0A7F0A998728}"/>
          </ac:picMkLst>
        </pc:picChg>
        <pc:picChg chg="del mod">
          <ac:chgData name="Fatma Akyüz" userId="114e5d829af735cd" providerId="LiveId" clId="{2E36FE21-55B0-40B1-A1CB-70E013647324}" dt="2022-01-05T14:04:12.846" v="2140" actId="21"/>
          <ac:picMkLst>
            <pc:docMk/>
            <pc:sldMk cId="2965314525" sldId="257"/>
            <ac:picMk id="40" creationId="{D551FD1A-2759-4ED8-B16D-34BB40B338D3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42" creationId="{3E624C49-4A9B-431A-908B-54355F0FB29C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44" creationId="{AAEA665E-FDA4-478F-BD73-F3E720F68E2B}"/>
          </ac:picMkLst>
        </pc:picChg>
        <pc:picChg chg="del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46" creationId="{725B2C54-D80F-4E1B-8D36-7C27F82DE917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48" creationId="{0ADECB5E-5043-48A1-8657-4E971E39022D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50" creationId="{4315CE08-6566-4064-9E4A-66582A0E5688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52" creationId="{E204748B-DDCF-42EB-8CD4-7BACC348DAB1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54" creationId="{7BD1A7F2-13A7-4E0F-8BA4-5302F8D02CD9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56" creationId="{C5F38A64-AFCB-421B-897E-D53894ACBEED}"/>
          </ac:picMkLst>
        </pc:picChg>
        <pc:picChg chg="del mod">
          <ac:chgData name="Fatma Akyüz" userId="114e5d829af735cd" providerId="LiveId" clId="{2E36FE21-55B0-40B1-A1CB-70E013647324}" dt="2022-01-05T14:03:58.469" v="2134" actId="21"/>
          <ac:picMkLst>
            <pc:docMk/>
            <pc:sldMk cId="2965314525" sldId="257"/>
            <ac:picMk id="58" creationId="{4E17972C-42D1-4DCA-A84A-75782BE39689}"/>
          </ac:picMkLst>
        </pc:picChg>
        <pc:picChg chg="del mod">
          <ac:chgData name="Fatma Akyüz" userId="114e5d829af735cd" providerId="LiveId" clId="{2E36FE21-55B0-40B1-A1CB-70E013647324}" dt="2022-01-05T14:04:11.650" v="2139" actId="21"/>
          <ac:picMkLst>
            <pc:docMk/>
            <pc:sldMk cId="2965314525" sldId="257"/>
            <ac:picMk id="60" creationId="{4B85DDD9-2B85-40A7-95A0-9C699CD4AF59}"/>
          </ac:picMkLst>
        </pc:picChg>
        <pc:picChg chg="del mod">
          <ac:chgData name="Fatma Akyüz" userId="114e5d829af735cd" providerId="LiveId" clId="{2E36FE21-55B0-40B1-A1CB-70E013647324}" dt="2022-01-05T14:04:10.640" v="2138" actId="21"/>
          <ac:picMkLst>
            <pc:docMk/>
            <pc:sldMk cId="2965314525" sldId="257"/>
            <ac:picMk id="62" creationId="{53536547-289D-428B-8BFA-94C77C09798A}"/>
          </ac:picMkLst>
        </pc:picChg>
        <pc:picChg chg="del mod">
          <ac:chgData name="Fatma Akyüz" userId="114e5d829af735cd" providerId="LiveId" clId="{2E36FE21-55B0-40B1-A1CB-70E013647324}" dt="2022-01-05T14:04:01.148" v="2135" actId="21"/>
          <ac:picMkLst>
            <pc:docMk/>
            <pc:sldMk cId="2965314525" sldId="257"/>
            <ac:picMk id="66" creationId="{3C4125F3-D009-4205-89B6-06505C37A090}"/>
          </ac:picMkLst>
        </pc:picChg>
        <pc:picChg chg="mod">
          <ac:chgData name="Fatma Akyüz" userId="114e5d829af735cd" providerId="LiveId" clId="{2E36FE21-55B0-40B1-A1CB-70E013647324}" dt="2022-01-05T14:14:58.550" v="2179" actId="1076"/>
          <ac:picMkLst>
            <pc:docMk/>
            <pc:sldMk cId="2965314525" sldId="257"/>
            <ac:picMk id="68" creationId="{4B05CBEA-E26D-404A-87B6-769433A9C4E3}"/>
          </ac:picMkLst>
        </pc:picChg>
      </pc:sldChg>
      <pc:sldChg chg="addSp delSp modSp mod setBg">
        <pc:chgData name="Fatma Akyüz" userId="114e5d829af735cd" providerId="LiveId" clId="{2E36FE21-55B0-40B1-A1CB-70E013647324}" dt="2022-01-05T14:38:10.400" v="2382" actId="207"/>
        <pc:sldMkLst>
          <pc:docMk/>
          <pc:sldMk cId="1863152189" sldId="259"/>
        </pc:sldMkLst>
        <pc:spChg chg="mod">
          <ac:chgData name="Fatma Akyüz" userId="114e5d829af735cd" providerId="LiveId" clId="{2E36FE21-55B0-40B1-A1CB-70E013647324}" dt="2022-01-05T14:38:10.400" v="2382" actId="207"/>
          <ac:spMkLst>
            <pc:docMk/>
            <pc:sldMk cId="1863152189" sldId="259"/>
            <ac:spMk id="2" creationId="{3F793E61-2152-4234-BDD7-C7A27F1D7508}"/>
          </ac:spMkLst>
        </pc:spChg>
        <pc:spChg chg="del">
          <ac:chgData name="Fatma Akyüz" userId="114e5d829af735cd" providerId="LiveId" clId="{2E36FE21-55B0-40B1-A1CB-70E013647324}" dt="2022-01-05T14:17:27.999" v="2181"/>
          <ac:spMkLst>
            <pc:docMk/>
            <pc:sldMk cId="1863152189" sldId="259"/>
            <ac:spMk id="3" creationId="{BA3B98F4-4E7E-46B7-BE82-1B0774A3F024}"/>
          </ac:spMkLst>
        </pc:spChg>
        <pc:spChg chg="add mod">
          <ac:chgData name="Fatma Akyüz" userId="114e5d829af735cd" providerId="LiveId" clId="{2E36FE21-55B0-40B1-A1CB-70E013647324}" dt="2022-01-05T14:32:48.919" v="2363" actId="1076"/>
          <ac:spMkLst>
            <pc:docMk/>
            <pc:sldMk cId="1863152189" sldId="259"/>
            <ac:spMk id="6" creationId="{ADF78D76-1260-46B8-A0D1-F7195412317F}"/>
          </ac:spMkLst>
        </pc:spChg>
        <pc:spChg chg="add mod">
          <ac:chgData name="Fatma Akyüz" userId="114e5d829af735cd" providerId="LiveId" clId="{2E36FE21-55B0-40B1-A1CB-70E013647324}" dt="2022-01-05T14:32:35.474" v="2361" actId="1076"/>
          <ac:spMkLst>
            <pc:docMk/>
            <pc:sldMk cId="1863152189" sldId="259"/>
            <ac:spMk id="7" creationId="{3F8E80D3-7D5D-4BF6-9F0F-357A6EDC800D}"/>
          </ac:spMkLst>
        </pc:spChg>
        <pc:spChg chg="add mod">
          <ac:chgData name="Fatma Akyüz" userId="114e5d829af735cd" providerId="LiveId" clId="{2E36FE21-55B0-40B1-A1CB-70E013647324}" dt="2022-01-05T14:32:39.684" v="2362" actId="1076"/>
          <ac:spMkLst>
            <pc:docMk/>
            <pc:sldMk cId="1863152189" sldId="259"/>
            <ac:spMk id="8" creationId="{E5908B62-8C39-4AFC-B081-A6F2D8AFE629}"/>
          </ac:spMkLst>
        </pc:spChg>
        <pc:spChg chg="add mod">
          <ac:chgData name="Fatma Akyüz" userId="114e5d829af735cd" providerId="LiveId" clId="{2E36FE21-55B0-40B1-A1CB-70E013647324}" dt="2022-01-05T14:32:28.189" v="2359" actId="1076"/>
          <ac:spMkLst>
            <pc:docMk/>
            <pc:sldMk cId="1863152189" sldId="259"/>
            <ac:spMk id="9" creationId="{E074B0CA-9AF5-4B26-B948-10133FE232DA}"/>
          </ac:spMkLst>
        </pc:spChg>
        <pc:spChg chg="add mod">
          <ac:chgData name="Fatma Akyüz" userId="114e5d829af735cd" providerId="LiveId" clId="{2E36FE21-55B0-40B1-A1CB-70E013647324}" dt="2022-01-05T14:32:33.087" v="2360" actId="1076"/>
          <ac:spMkLst>
            <pc:docMk/>
            <pc:sldMk cId="1863152189" sldId="259"/>
            <ac:spMk id="10" creationId="{C13FCB1A-BD19-4C46-80D7-95C26058AF1D}"/>
          </ac:spMkLst>
        </pc:spChg>
        <pc:picChg chg="add mod">
          <ac:chgData name="Fatma Akyüz" userId="114e5d829af735cd" providerId="LiveId" clId="{2E36FE21-55B0-40B1-A1CB-70E013647324}" dt="2022-01-05T14:31:53.171" v="2352" actId="1076"/>
          <ac:picMkLst>
            <pc:docMk/>
            <pc:sldMk cId="1863152189" sldId="259"/>
            <ac:picMk id="5" creationId="{D274AFB8-D210-40EB-A846-E5AC9DAEE28B}"/>
          </ac:picMkLst>
        </pc:picChg>
        <pc:picChg chg="add del mod">
          <ac:chgData name="Fatma Akyüz" userId="114e5d829af735cd" providerId="LiveId" clId="{2E36FE21-55B0-40B1-A1CB-70E013647324}" dt="2022-01-05T14:27:12.465" v="2332" actId="21"/>
          <ac:picMkLst>
            <pc:docMk/>
            <pc:sldMk cId="1863152189" sldId="259"/>
            <ac:picMk id="21" creationId="{8ABFFC25-3553-4FDC-B8C2-D026138CDCEF}"/>
          </ac:picMkLst>
        </pc:picChg>
        <pc:picChg chg="add del mod modCrop">
          <ac:chgData name="Fatma Akyüz" userId="114e5d829af735cd" providerId="LiveId" clId="{2E36FE21-55B0-40B1-A1CB-70E013647324}" dt="2022-01-05T14:27:41.809" v="2337" actId="21"/>
          <ac:picMkLst>
            <pc:docMk/>
            <pc:sldMk cId="1863152189" sldId="259"/>
            <ac:picMk id="23" creationId="{C98FAD0E-F9D0-41C5-9B74-AEDCA96B175E}"/>
          </ac:picMkLst>
        </pc:picChg>
        <pc:picChg chg="add mod">
          <ac:chgData name="Fatma Akyüz" userId="114e5d829af735cd" providerId="LiveId" clId="{2E36FE21-55B0-40B1-A1CB-70E013647324}" dt="2022-01-05T14:31:50.193" v="2351" actId="1076"/>
          <ac:picMkLst>
            <pc:docMk/>
            <pc:sldMk cId="1863152189" sldId="259"/>
            <ac:picMk id="25" creationId="{3E5E1007-C10A-49E4-A756-53A99B747E07}"/>
          </ac:picMkLst>
        </pc:picChg>
        <pc:picChg chg="add mod">
          <ac:chgData name="Fatma Akyüz" userId="114e5d829af735cd" providerId="LiveId" clId="{2E36FE21-55B0-40B1-A1CB-70E013647324}" dt="2022-01-05T14:34:01.824" v="2369" actId="14100"/>
          <ac:picMkLst>
            <pc:docMk/>
            <pc:sldMk cId="1863152189" sldId="259"/>
            <ac:picMk id="27" creationId="{40F609B8-C16F-43CB-A496-9A5F3DAF2D34}"/>
          </ac:picMkLst>
        </pc:picChg>
        <pc:cxnChg chg="add del mod">
          <ac:chgData name="Fatma Akyüz" userId="114e5d829af735cd" providerId="LiveId" clId="{2E36FE21-55B0-40B1-A1CB-70E013647324}" dt="2022-01-05T14:24:51.259" v="2308" actId="21"/>
          <ac:cxnSpMkLst>
            <pc:docMk/>
            <pc:sldMk cId="1863152189" sldId="259"/>
            <ac:cxnSpMk id="12" creationId="{E1E1F213-BB82-475F-A934-F40A4A81B4DC}"/>
          </ac:cxnSpMkLst>
        </pc:cxnChg>
        <pc:cxnChg chg="add del mod">
          <ac:chgData name="Fatma Akyüz" userId="114e5d829af735cd" providerId="LiveId" clId="{2E36FE21-55B0-40B1-A1CB-70E013647324}" dt="2022-01-05T14:24:50.003" v="2307" actId="21"/>
          <ac:cxnSpMkLst>
            <pc:docMk/>
            <pc:sldMk cId="1863152189" sldId="259"/>
            <ac:cxnSpMk id="15" creationId="{49EA3392-4787-45FB-B376-C2BA71020E95}"/>
          </ac:cxnSpMkLst>
        </pc:cxnChg>
      </pc:sldChg>
      <pc:sldChg chg="addSp delSp modSp mod setBg">
        <pc:chgData name="Fatma Akyüz" userId="114e5d829af735cd" providerId="LiveId" clId="{2E36FE21-55B0-40B1-A1CB-70E013647324}" dt="2022-01-05T14:38:13.028" v="2383" actId="207"/>
        <pc:sldMkLst>
          <pc:docMk/>
          <pc:sldMk cId="1944458679" sldId="260"/>
        </pc:sldMkLst>
        <pc:spChg chg="mod">
          <ac:chgData name="Fatma Akyüz" userId="114e5d829af735cd" providerId="LiveId" clId="{2E36FE21-55B0-40B1-A1CB-70E013647324}" dt="2022-01-05T14:38:13.028" v="2383" actId="207"/>
          <ac:spMkLst>
            <pc:docMk/>
            <pc:sldMk cId="1944458679" sldId="260"/>
            <ac:spMk id="2" creationId="{AA260493-8847-4268-A218-9B35E321B846}"/>
          </ac:spMkLst>
        </pc:spChg>
        <pc:spChg chg="del">
          <ac:chgData name="Fatma Akyüz" userId="114e5d829af735cd" providerId="LiveId" clId="{2E36FE21-55B0-40B1-A1CB-70E013647324}" dt="2022-01-05T10:39:55.529" v="9" actId="21"/>
          <ac:spMkLst>
            <pc:docMk/>
            <pc:sldMk cId="1944458679" sldId="260"/>
            <ac:spMk id="3" creationId="{1FC16D1B-4053-45E2-827A-9FF362D72530}"/>
          </ac:spMkLst>
        </pc:spChg>
        <pc:spChg chg="add del mod">
          <ac:chgData name="Fatma Akyüz" userId="114e5d829af735cd" providerId="LiveId" clId="{2E36FE21-55B0-40B1-A1CB-70E013647324}" dt="2022-01-05T10:40:09.718" v="19" actId="21"/>
          <ac:spMkLst>
            <pc:docMk/>
            <pc:sldMk cId="1944458679" sldId="260"/>
            <ac:spMk id="4" creationId="{A5789FE9-D8DB-4229-BF6F-E8EECF192F1E}"/>
          </ac:spMkLst>
        </pc:spChg>
        <pc:spChg chg="add del">
          <ac:chgData name="Fatma Akyüz" userId="114e5d829af735cd" providerId="LiveId" clId="{2E36FE21-55B0-40B1-A1CB-70E013647324}" dt="2022-01-05T10:40:23.643" v="22" actId="21"/>
          <ac:spMkLst>
            <pc:docMk/>
            <pc:sldMk cId="1944458679" sldId="260"/>
            <ac:spMk id="5" creationId="{668E60CD-4A32-4AD2-8DFF-038551F7C0B2}"/>
          </ac:spMkLst>
        </pc:spChg>
        <pc:spChg chg="add del mod">
          <ac:chgData name="Fatma Akyüz" userId="114e5d829af735cd" providerId="LiveId" clId="{2E36FE21-55B0-40B1-A1CB-70E013647324}" dt="2022-01-05T10:41:22.681" v="27" actId="21"/>
          <ac:spMkLst>
            <pc:docMk/>
            <pc:sldMk cId="1944458679" sldId="260"/>
            <ac:spMk id="8" creationId="{CE1F1D97-FF03-4BA9-BD7A-F0EB7A1BB766}"/>
          </ac:spMkLst>
        </pc:spChg>
        <pc:spChg chg="add mod">
          <ac:chgData name="Fatma Akyüz" userId="114e5d829af735cd" providerId="LiveId" clId="{2E36FE21-55B0-40B1-A1CB-70E013647324}" dt="2022-01-05T12:50:43.657" v="2001" actId="20577"/>
          <ac:spMkLst>
            <pc:docMk/>
            <pc:sldMk cId="1944458679" sldId="260"/>
            <ac:spMk id="36" creationId="{F22A60B1-B768-48BF-98E2-B353A82221E4}"/>
          </ac:spMkLst>
        </pc:spChg>
        <pc:spChg chg="add del mod">
          <ac:chgData name="Fatma Akyüz" userId="114e5d829af735cd" providerId="LiveId" clId="{2E36FE21-55B0-40B1-A1CB-70E013647324}" dt="2022-01-05T10:44:20.996" v="72"/>
          <ac:spMkLst>
            <pc:docMk/>
            <pc:sldMk cId="1944458679" sldId="260"/>
            <ac:spMk id="37" creationId="{32A12BDB-6745-45B1-8A71-815DC7929CC4}"/>
          </ac:spMkLst>
        </pc:spChg>
        <pc:spChg chg="add del mod">
          <ac:chgData name="Fatma Akyüz" userId="114e5d829af735cd" providerId="LiveId" clId="{2E36FE21-55B0-40B1-A1CB-70E013647324}" dt="2022-01-05T10:44:20.996" v="74"/>
          <ac:spMkLst>
            <pc:docMk/>
            <pc:sldMk cId="1944458679" sldId="260"/>
            <ac:spMk id="38" creationId="{1E7E2B5F-D6BF-457D-B7A8-CC6B685F1B25}"/>
          </ac:spMkLst>
        </pc:spChg>
        <pc:spChg chg="add mod">
          <ac:chgData name="Fatma Akyüz" userId="114e5d829af735cd" providerId="LiveId" clId="{2E36FE21-55B0-40B1-A1CB-70E013647324}" dt="2022-01-05T11:10:31.643" v="619" actId="207"/>
          <ac:spMkLst>
            <pc:docMk/>
            <pc:sldMk cId="1944458679" sldId="260"/>
            <ac:spMk id="39" creationId="{C2B637B9-FA81-48F5-BBF9-5F32F17B2CA0}"/>
          </ac:spMkLst>
        </pc:spChg>
        <pc:spChg chg="add mod">
          <ac:chgData name="Fatma Akyüz" userId="114e5d829af735cd" providerId="LiveId" clId="{2E36FE21-55B0-40B1-A1CB-70E013647324}" dt="2022-01-05T11:10:28.116" v="618" actId="207"/>
          <ac:spMkLst>
            <pc:docMk/>
            <pc:sldMk cId="1944458679" sldId="260"/>
            <ac:spMk id="40" creationId="{DB15DE1B-06EA-4660-A3DE-7C189C3D190D}"/>
          </ac:spMkLst>
        </pc:spChg>
        <pc:spChg chg="add mod">
          <ac:chgData name="Fatma Akyüz" userId="114e5d829af735cd" providerId="LiveId" clId="{2E36FE21-55B0-40B1-A1CB-70E013647324}" dt="2022-01-05T11:10:25.883" v="617" actId="207"/>
          <ac:spMkLst>
            <pc:docMk/>
            <pc:sldMk cId="1944458679" sldId="260"/>
            <ac:spMk id="41" creationId="{DCC1068A-213B-4A2B-B9B9-EB4D7A27A07C}"/>
          </ac:spMkLst>
        </pc:spChg>
        <pc:spChg chg="add mod">
          <ac:chgData name="Fatma Akyüz" userId="114e5d829af735cd" providerId="LiveId" clId="{2E36FE21-55B0-40B1-A1CB-70E013647324}" dt="2022-01-05T11:10:34.577" v="620" actId="207"/>
          <ac:spMkLst>
            <pc:docMk/>
            <pc:sldMk cId="1944458679" sldId="260"/>
            <ac:spMk id="42" creationId="{DF63F304-4C16-466E-B30B-17BD3BAB67A9}"/>
          </ac:spMkLst>
        </pc:spChg>
        <pc:picChg chg="add mod">
          <ac:chgData name="Fatma Akyüz" userId="114e5d829af735cd" providerId="LiveId" clId="{2E36FE21-55B0-40B1-A1CB-70E013647324}" dt="2022-01-05T11:09:04.720" v="602" actId="14100"/>
          <ac:picMkLst>
            <pc:docMk/>
            <pc:sldMk cId="1944458679" sldId="260"/>
            <ac:picMk id="60" creationId="{117D9ED4-696A-47A9-85DE-1F8DE7005783}"/>
          </ac:picMkLst>
        </pc:picChg>
        <pc:picChg chg="add mod">
          <ac:chgData name="Fatma Akyüz" userId="114e5d829af735cd" providerId="LiveId" clId="{2E36FE21-55B0-40B1-A1CB-70E013647324}" dt="2022-01-05T11:09:03.373" v="600" actId="27614"/>
          <ac:picMkLst>
            <pc:docMk/>
            <pc:sldMk cId="1944458679" sldId="260"/>
            <ac:picMk id="64" creationId="{D1EA6AFA-FD0E-4CB6-983F-D28E01EEB705}"/>
          </ac:picMkLst>
        </pc:picChg>
        <pc:cxnChg chg="add del">
          <ac:chgData name="Fatma Akyüz" userId="114e5d829af735cd" providerId="LiveId" clId="{2E36FE21-55B0-40B1-A1CB-70E013647324}" dt="2022-01-05T10:40:40.236" v="24" actId="21"/>
          <ac:cxnSpMkLst>
            <pc:docMk/>
            <pc:sldMk cId="1944458679" sldId="260"/>
            <ac:cxnSpMk id="7" creationId="{5A622BB6-E098-40A9-A038-3870C1AAED76}"/>
          </ac:cxnSpMkLst>
        </pc:cxnChg>
        <pc:cxnChg chg="add del mod">
          <ac:chgData name="Fatma Akyüz" userId="114e5d829af735cd" providerId="LiveId" clId="{2E36FE21-55B0-40B1-A1CB-70E013647324}" dt="2022-01-05T10:41:45.900" v="33" actId="21"/>
          <ac:cxnSpMkLst>
            <pc:docMk/>
            <pc:sldMk cId="1944458679" sldId="260"/>
            <ac:cxnSpMk id="10" creationId="{9FFFD8BD-D757-40C5-A9C2-DFF33153925F}"/>
          </ac:cxnSpMkLst>
        </pc:cxnChg>
        <pc:cxnChg chg="add mod">
          <ac:chgData name="Fatma Akyüz" userId="114e5d829af735cd" providerId="LiveId" clId="{2E36FE21-55B0-40B1-A1CB-70E013647324}" dt="2022-01-05T11:10:41.025" v="621" actId="14100"/>
          <ac:cxnSpMkLst>
            <pc:docMk/>
            <pc:sldMk cId="1944458679" sldId="260"/>
            <ac:cxnSpMk id="15" creationId="{C4CA1FE2-1086-496F-A6BE-1BA36BD60F03}"/>
          </ac:cxnSpMkLst>
        </pc:cxnChg>
        <pc:cxnChg chg="add mod">
          <ac:chgData name="Fatma Akyüz" userId="114e5d829af735cd" providerId="LiveId" clId="{2E36FE21-55B0-40B1-A1CB-70E013647324}" dt="2022-01-05T11:07:42.048" v="593" actId="692"/>
          <ac:cxnSpMkLst>
            <pc:docMk/>
            <pc:sldMk cId="1944458679" sldId="260"/>
            <ac:cxnSpMk id="17" creationId="{B897E23A-B4BA-479B-AF16-ADB971A57D62}"/>
          </ac:cxnSpMkLst>
        </pc:cxnChg>
        <pc:cxnChg chg="add mod">
          <ac:chgData name="Fatma Akyüz" userId="114e5d829af735cd" providerId="LiveId" clId="{2E36FE21-55B0-40B1-A1CB-70E013647324}" dt="2022-01-05T11:10:47.902" v="622" actId="14100"/>
          <ac:cxnSpMkLst>
            <pc:docMk/>
            <pc:sldMk cId="1944458679" sldId="260"/>
            <ac:cxnSpMk id="19" creationId="{5F6405F6-7151-47B8-807F-0B5E81B9837E}"/>
          </ac:cxnSpMkLst>
        </pc:cxnChg>
        <pc:cxnChg chg="add mod">
          <ac:chgData name="Fatma Akyüz" userId="114e5d829af735cd" providerId="LiveId" clId="{2E36FE21-55B0-40B1-A1CB-70E013647324}" dt="2022-01-05T11:10:20.215" v="616" actId="14100"/>
          <ac:cxnSpMkLst>
            <pc:docMk/>
            <pc:sldMk cId="1944458679" sldId="260"/>
            <ac:cxnSpMk id="21" creationId="{6DD3EE0E-C750-4EFE-87C7-26F2FA4E1FE7}"/>
          </ac:cxnSpMkLst>
        </pc:cxnChg>
        <pc:cxnChg chg="add mod">
          <ac:chgData name="Fatma Akyüz" userId="114e5d829af735cd" providerId="LiveId" clId="{2E36FE21-55B0-40B1-A1CB-70E013647324}" dt="2022-01-05T11:07:28.524" v="590" actId="692"/>
          <ac:cxnSpMkLst>
            <pc:docMk/>
            <pc:sldMk cId="1944458679" sldId="260"/>
            <ac:cxnSpMk id="23" creationId="{108FD64F-CC6B-4442-A009-EA8953E48286}"/>
          </ac:cxnSpMkLst>
        </pc:cxnChg>
      </pc:sldChg>
      <pc:sldChg chg="modSp mod">
        <pc:chgData name="Fatma Akyüz" userId="114e5d829af735cd" providerId="LiveId" clId="{2E36FE21-55B0-40B1-A1CB-70E013647324}" dt="2022-01-05T14:38:16.345" v="2384" actId="207"/>
        <pc:sldMkLst>
          <pc:docMk/>
          <pc:sldMk cId="4244695639" sldId="261"/>
        </pc:sldMkLst>
        <pc:spChg chg="mod">
          <ac:chgData name="Fatma Akyüz" userId="114e5d829af735cd" providerId="LiveId" clId="{2E36FE21-55B0-40B1-A1CB-70E013647324}" dt="2022-01-05T14:38:16.345" v="2384" actId="207"/>
          <ac:spMkLst>
            <pc:docMk/>
            <pc:sldMk cId="4244695639" sldId="261"/>
            <ac:spMk id="2" creationId="{BEA4EF79-296E-43B8-A70D-86F238809EA5}"/>
          </ac:spMkLst>
        </pc:spChg>
        <pc:spChg chg="mod">
          <ac:chgData name="Fatma Akyüz" userId="114e5d829af735cd" providerId="LiveId" clId="{2E36FE21-55B0-40B1-A1CB-70E013647324}" dt="2022-01-05T12:50:35.673" v="1994" actId="207"/>
          <ac:spMkLst>
            <pc:docMk/>
            <pc:sldMk cId="4244695639" sldId="261"/>
            <ac:spMk id="27" creationId="{46853EB2-4FF6-4B39-9A9F-5DD12B34A874}"/>
          </ac:spMkLst>
        </pc:spChg>
      </pc:sldChg>
      <pc:sldChg chg="modSp del mod setBg">
        <pc:chgData name="Fatma Akyüz" userId="114e5d829af735cd" providerId="LiveId" clId="{2E36FE21-55B0-40B1-A1CB-70E013647324}" dt="2022-01-05T14:34:57.773" v="2373" actId="2696"/>
        <pc:sldMkLst>
          <pc:docMk/>
          <pc:sldMk cId="60252671" sldId="262"/>
        </pc:sldMkLst>
        <pc:spChg chg="mod">
          <ac:chgData name="Fatma Akyüz" userId="114e5d829af735cd" providerId="LiveId" clId="{2E36FE21-55B0-40B1-A1CB-70E013647324}" dt="2022-01-05T12:20:57.475" v="1971" actId="404"/>
          <ac:spMkLst>
            <pc:docMk/>
            <pc:sldMk cId="60252671" sldId="262"/>
            <ac:spMk id="2" creationId="{468E158A-5F50-41C6-944A-B5CF5CFD237F}"/>
          </ac:spMkLst>
        </pc:spChg>
      </pc:sldChg>
      <pc:sldChg chg="addSp delSp modSp mod setBg">
        <pc:chgData name="Fatma Akyüz" userId="114e5d829af735cd" providerId="LiveId" clId="{2E36FE21-55B0-40B1-A1CB-70E013647324}" dt="2022-01-05T14:38:19.390" v="2385" actId="207"/>
        <pc:sldMkLst>
          <pc:docMk/>
          <pc:sldMk cId="19815804" sldId="263"/>
        </pc:sldMkLst>
        <pc:spChg chg="mod">
          <ac:chgData name="Fatma Akyüz" userId="114e5d829af735cd" providerId="LiveId" clId="{2E36FE21-55B0-40B1-A1CB-70E013647324}" dt="2022-01-05T14:38:19.390" v="2385" actId="207"/>
          <ac:spMkLst>
            <pc:docMk/>
            <pc:sldMk cId="19815804" sldId="263"/>
            <ac:spMk id="2" creationId="{C605258F-8A39-4C20-8F45-E90FC63E0F0F}"/>
          </ac:spMkLst>
        </pc:spChg>
        <pc:spChg chg="mod">
          <ac:chgData name="Fatma Akyüz" userId="114e5d829af735cd" providerId="LiveId" clId="{2E36FE21-55B0-40B1-A1CB-70E013647324}" dt="2022-01-05T14:00:13.680" v="2101" actId="1076"/>
          <ac:spMkLst>
            <pc:docMk/>
            <pc:sldMk cId="19815804" sldId="263"/>
            <ac:spMk id="3" creationId="{37D16C68-AF07-48A6-A891-508CFC26D1F9}"/>
          </ac:spMkLst>
        </pc:spChg>
        <pc:picChg chg="add mod">
          <ac:chgData name="Fatma Akyüz" userId="114e5d829af735cd" providerId="LiveId" clId="{2E36FE21-55B0-40B1-A1CB-70E013647324}" dt="2022-01-05T13:58:08.618" v="2080" actId="1076"/>
          <ac:picMkLst>
            <pc:docMk/>
            <pc:sldMk cId="19815804" sldId="263"/>
            <ac:picMk id="5" creationId="{4621734C-F350-4565-97D2-C1895CE91383}"/>
          </ac:picMkLst>
        </pc:picChg>
        <pc:picChg chg="add del mod">
          <ac:chgData name="Fatma Akyüz" userId="114e5d829af735cd" providerId="LiveId" clId="{2E36FE21-55B0-40B1-A1CB-70E013647324}" dt="2022-01-05T14:00:20.141" v="2102" actId="1076"/>
          <ac:picMkLst>
            <pc:docMk/>
            <pc:sldMk cId="19815804" sldId="263"/>
            <ac:picMk id="7" creationId="{BE7B38DC-54D2-4510-8F0B-5A9BBC3380D6}"/>
          </ac:picMkLst>
        </pc:picChg>
      </pc:sldChg>
      <pc:sldChg chg="addSp delSp modSp mod setBg setClrOvrMap">
        <pc:chgData name="Fatma Akyüz" userId="114e5d829af735cd" providerId="LiveId" clId="{2E36FE21-55B0-40B1-A1CB-70E013647324}" dt="2022-01-05T14:38:23.628" v="2386" actId="207"/>
        <pc:sldMkLst>
          <pc:docMk/>
          <pc:sldMk cId="2769294311" sldId="264"/>
        </pc:sldMkLst>
        <pc:spChg chg="mod">
          <ac:chgData name="Fatma Akyüz" userId="114e5d829af735cd" providerId="LiveId" clId="{2E36FE21-55B0-40B1-A1CB-70E013647324}" dt="2022-01-05T14:38:23.628" v="2386" actId="207"/>
          <ac:spMkLst>
            <pc:docMk/>
            <pc:sldMk cId="2769294311" sldId="264"/>
            <ac:spMk id="2" creationId="{E8EC8D5A-D304-4C9F-8677-3DB3413D077D}"/>
          </ac:spMkLst>
        </pc:spChg>
        <pc:spChg chg="mod">
          <ac:chgData name="Fatma Akyüz" userId="114e5d829af735cd" providerId="LiveId" clId="{2E36FE21-55B0-40B1-A1CB-70E013647324}" dt="2022-01-05T13:03:48.849" v="2045" actId="20577"/>
          <ac:spMkLst>
            <pc:docMk/>
            <pc:sldMk cId="2769294311" sldId="264"/>
            <ac:spMk id="3" creationId="{39BADF24-68DE-4096-A4D6-A6781C6A7D3E}"/>
          </ac:spMkLst>
        </pc:spChg>
        <pc:spChg chg="add del">
          <ac:chgData name="Fatma Akyüz" userId="114e5d829af735cd" providerId="LiveId" clId="{2E36FE21-55B0-40B1-A1CB-70E013647324}" dt="2022-01-05T12:07:40.746" v="1763" actId="26606"/>
          <ac:spMkLst>
            <pc:docMk/>
            <pc:sldMk cId="2769294311" sldId="264"/>
            <ac:spMk id="9" creationId="{F13C74B1-5B17-4795-BED0-7140497B445A}"/>
          </ac:spMkLst>
        </pc:spChg>
        <pc:spChg chg="add del">
          <ac:chgData name="Fatma Akyüz" userId="114e5d829af735cd" providerId="LiveId" clId="{2E36FE21-55B0-40B1-A1CB-70E013647324}" dt="2022-01-05T12:07:40.746" v="1763" actId="26606"/>
          <ac:spMkLst>
            <pc:docMk/>
            <pc:sldMk cId="2769294311" sldId="264"/>
            <ac:spMk id="11" creationId="{D4974D33-8DC5-464E-8C6D-BE58F0669C17}"/>
          </ac:spMkLst>
        </pc:spChg>
        <pc:spChg chg="add del">
          <ac:chgData name="Fatma Akyüz" userId="114e5d829af735cd" providerId="LiveId" clId="{2E36FE21-55B0-40B1-A1CB-70E013647324}" dt="2022-01-05T12:09:53.998" v="1786" actId="26606"/>
          <ac:spMkLst>
            <pc:docMk/>
            <pc:sldMk cId="2769294311" sldId="264"/>
            <ac:spMk id="16" creationId="{C5E6CFF1-2F42-4E10-9A97-F116F46F53FE}"/>
          </ac:spMkLst>
        </pc:spChg>
        <pc:spChg chg="add del">
          <ac:chgData name="Fatma Akyüz" userId="114e5d829af735cd" providerId="LiveId" clId="{2E36FE21-55B0-40B1-A1CB-70E013647324}" dt="2022-01-05T12:09:48.827" v="1781" actId="26606"/>
          <ac:spMkLst>
            <pc:docMk/>
            <pc:sldMk cId="2769294311" sldId="264"/>
            <ac:spMk id="23" creationId="{86C7B4A1-154A-4DF0-AC46-F88D75A2E0FD}"/>
          </ac:spMkLst>
        </pc:spChg>
        <pc:spChg chg="add del">
          <ac:chgData name="Fatma Akyüz" userId="114e5d829af735cd" providerId="LiveId" clId="{2E36FE21-55B0-40B1-A1CB-70E013647324}" dt="2022-01-05T12:09:51.999" v="1783" actId="26606"/>
          <ac:spMkLst>
            <pc:docMk/>
            <pc:sldMk cId="2769294311" sldId="264"/>
            <ac:spMk id="25" creationId="{79BB35BC-D5C2-4C8B-A22A-A71E6191913B}"/>
          </ac:spMkLst>
        </pc:spChg>
        <pc:spChg chg="add del">
          <ac:chgData name="Fatma Akyüz" userId="114e5d829af735cd" providerId="LiveId" clId="{2E36FE21-55B0-40B1-A1CB-70E013647324}" dt="2022-01-05T12:09:53.896" v="1785" actId="26606"/>
          <ac:spMkLst>
            <pc:docMk/>
            <pc:sldMk cId="2769294311" sldId="264"/>
            <ac:spMk id="27" creationId="{FBE3B62F-5853-4A3C-B050-6186351A7176}"/>
          </ac:spMkLst>
        </pc:spChg>
        <pc:spChg chg="add del">
          <ac:chgData name="Fatma Akyüz" userId="114e5d829af735cd" providerId="LiveId" clId="{2E36FE21-55B0-40B1-A1CB-70E013647324}" dt="2022-01-05T12:09:53.896" v="1785" actId="26606"/>
          <ac:spMkLst>
            <pc:docMk/>
            <pc:sldMk cId="2769294311" sldId="264"/>
            <ac:spMk id="28" creationId="{EE1FC7B4-E4A7-4452-B413-1A623E3A7230}"/>
          </ac:spMkLst>
        </pc:spChg>
        <pc:spChg chg="add del">
          <ac:chgData name="Fatma Akyüz" userId="114e5d829af735cd" providerId="LiveId" clId="{2E36FE21-55B0-40B1-A1CB-70E013647324}" dt="2022-01-05T12:09:53.896" v="1785" actId="26606"/>
          <ac:spMkLst>
            <pc:docMk/>
            <pc:sldMk cId="2769294311" sldId="264"/>
            <ac:spMk id="29" creationId="{E0709AF0-24F0-4486-B189-BE6386BDB198}"/>
          </ac:spMkLst>
        </pc:spChg>
        <pc:spChg chg="add del">
          <ac:chgData name="Fatma Akyüz" userId="114e5d829af735cd" providerId="LiveId" clId="{2E36FE21-55B0-40B1-A1CB-70E013647324}" dt="2022-01-05T12:12:02.826" v="1820" actId="26606"/>
          <ac:spMkLst>
            <pc:docMk/>
            <pc:sldMk cId="2769294311" sldId="264"/>
            <ac:spMk id="31" creationId="{7FF47CB7-972F-479F-A36D-9E72D26EC8DA}"/>
          </ac:spMkLst>
        </pc:spChg>
        <pc:spChg chg="add del">
          <ac:chgData name="Fatma Akyüz" userId="114e5d829af735cd" providerId="LiveId" clId="{2E36FE21-55B0-40B1-A1CB-70E013647324}" dt="2022-01-05T12:12:02.826" v="1820" actId="26606"/>
          <ac:spMkLst>
            <pc:docMk/>
            <pc:sldMk cId="2769294311" sldId="264"/>
            <ac:spMk id="32" creationId="{0D153B68-5844-490D-8E67-F616D6D721CA}"/>
          </ac:spMkLst>
        </pc:spChg>
        <pc:spChg chg="add del">
          <ac:chgData name="Fatma Akyüz" userId="114e5d829af735cd" providerId="LiveId" clId="{2E36FE21-55B0-40B1-A1CB-70E013647324}" dt="2022-01-05T12:12:02.826" v="1820" actId="26606"/>
          <ac:spMkLst>
            <pc:docMk/>
            <pc:sldMk cId="2769294311" sldId="264"/>
            <ac:spMk id="33" creationId="{9A0D773F-7A7D-4DBB-9DEA-86BB8B8F4BC8}"/>
          </ac:spMkLst>
        </pc:spChg>
        <pc:spChg chg="add del">
          <ac:chgData name="Fatma Akyüz" userId="114e5d829af735cd" providerId="LiveId" clId="{2E36FE21-55B0-40B1-A1CB-70E013647324}" dt="2022-01-05T12:19:34.633" v="1908" actId="26606"/>
          <ac:spMkLst>
            <pc:docMk/>
            <pc:sldMk cId="2769294311" sldId="264"/>
            <ac:spMk id="38" creationId="{DB304A14-32D0-4873-B914-423ED7B8DAFD}"/>
          </ac:spMkLst>
        </pc:spChg>
        <pc:spChg chg="add del">
          <ac:chgData name="Fatma Akyüz" userId="114e5d829af735cd" providerId="LiveId" clId="{2E36FE21-55B0-40B1-A1CB-70E013647324}" dt="2022-01-05T12:19:34.633" v="1908" actId="26606"/>
          <ac:spMkLst>
            <pc:docMk/>
            <pc:sldMk cId="2769294311" sldId="264"/>
            <ac:spMk id="40" creationId="{1D460C86-854F-4FB3-ABC2-E823D8FEB9DB}"/>
          </ac:spMkLst>
        </pc:spChg>
        <pc:spChg chg="add del">
          <ac:chgData name="Fatma Akyüz" userId="114e5d829af735cd" providerId="LiveId" clId="{2E36FE21-55B0-40B1-A1CB-70E013647324}" dt="2022-01-05T12:19:34.633" v="1908" actId="26606"/>
          <ac:spMkLst>
            <pc:docMk/>
            <pc:sldMk cId="2769294311" sldId="264"/>
            <ac:spMk id="42" creationId="{BB48116A-278A-4CC5-89D3-9DE8E8FF1245}"/>
          </ac:spMkLst>
        </pc:spChg>
        <pc:spChg chg="add del">
          <ac:chgData name="Fatma Akyüz" userId="114e5d829af735cd" providerId="LiveId" clId="{2E36FE21-55B0-40B1-A1CB-70E013647324}" dt="2022-01-05T12:19:34.633" v="1908" actId="26606"/>
          <ac:spMkLst>
            <pc:docMk/>
            <pc:sldMk cId="2769294311" sldId="264"/>
            <ac:spMk id="47" creationId="{2172A0AC-3DCE-4672-BCAF-28FEF91F6020}"/>
          </ac:spMkLst>
        </pc:spChg>
        <pc:spChg chg="add del">
          <ac:chgData name="Fatma Akyüz" userId="114e5d829af735cd" providerId="LiveId" clId="{2E36FE21-55B0-40B1-A1CB-70E013647324}" dt="2022-01-05T12:19:34.633" v="1908" actId="26606"/>
          <ac:spMkLst>
            <pc:docMk/>
            <pc:sldMk cId="2769294311" sldId="264"/>
            <ac:spMk id="49" creationId="{AE6F1C77-EDC9-4C5F-8C1C-62DD46BDA3C3}"/>
          </ac:spMkLst>
        </pc:spChg>
        <pc:picChg chg="add mod ord">
          <ac:chgData name="Fatma Akyüz" userId="114e5d829af735cd" providerId="LiveId" clId="{2E36FE21-55B0-40B1-A1CB-70E013647324}" dt="2022-01-05T12:19:34.633" v="1908" actId="26606"/>
          <ac:picMkLst>
            <pc:docMk/>
            <pc:sldMk cId="2769294311" sldId="264"/>
            <ac:picMk id="5" creationId="{1DE940BB-3FE5-4A30-AE14-8B6051B8562E}"/>
          </ac:picMkLst>
        </pc:picChg>
        <pc:picChg chg="add mod ord">
          <ac:chgData name="Fatma Akyüz" userId="114e5d829af735cd" providerId="LiveId" clId="{2E36FE21-55B0-40B1-A1CB-70E013647324}" dt="2022-01-05T12:20:45.406" v="1969" actId="1076"/>
          <ac:picMkLst>
            <pc:docMk/>
            <pc:sldMk cId="2769294311" sldId="264"/>
            <ac:picMk id="6" creationId="{68067D30-396B-423D-B622-EB346A5BF3DA}"/>
          </ac:picMkLst>
        </pc:picChg>
        <pc:cxnChg chg="add del">
          <ac:chgData name="Fatma Akyüz" userId="114e5d829af735cd" providerId="LiveId" clId="{2E36FE21-55B0-40B1-A1CB-70E013647324}" dt="2022-01-05T12:09:53.998" v="1786" actId="26606"/>
          <ac:cxnSpMkLst>
            <pc:docMk/>
            <pc:sldMk cId="2769294311" sldId="264"/>
            <ac:cxnSpMk id="18" creationId="{67182200-4859-4C8D-BCBB-55B245C28BA3}"/>
          </ac:cxnSpMkLst>
        </pc:cxnChg>
      </pc:sldChg>
      <pc:sldChg chg="addSp delSp modSp mod setBg setClrOvrMap">
        <pc:chgData name="Fatma Akyüz" userId="114e5d829af735cd" providerId="LiveId" clId="{2E36FE21-55B0-40B1-A1CB-70E013647324}" dt="2022-01-05T14:39:02.896" v="2391" actId="207"/>
        <pc:sldMkLst>
          <pc:docMk/>
          <pc:sldMk cId="1093777682" sldId="265"/>
        </pc:sldMkLst>
        <pc:spChg chg="add del mod">
          <ac:chgData name="Fatma Akyüz" userId="114e5d829af735cd" providerId="LiveId" clId="{2E36FE21-55B0-40B1-A1CB-70E013647324}" dt="2022-01-05T14:39:02.896" v="2391" actId="207"/>
          <ac:spMkLst>
            <pc:docMk/>
            <pc:sldMk cId="1093777682" sldId="265"/>
            <ac:spMk id="2" creationId="{26EA4F32-6849-4D06-9EDE-29B1905F8EB2}"/>
          </ac:spMkLst>
        </pc:spChg>
        <pc:spChg chg="del">
          <ac:chgData name="Fatma Akyüz" userId="114e5d829af735cd" providerId="LiveId" clId="{2E36FE21-55B0-40B1-A1CB-70E013647324}" dt="2022-01-05T11:31:15.497" v="881" actId="22"/>
          <ac:spMkLst>
            <pc:docMk/>
            <pc:sldMk cId="1093777682" sldId="265"/>
            <ac:spMk id="3" creationId="{9FC5EB74-C689-49A8-A974-5B85143F43E0}"/>
          </ac:spMkLst>
        </pc:spChg>
        <pc:spChg chg="add del">
          <ac:chgData name="Fatma Akyüz" userId="114e5d829af735cd" providerId="LiveId" clId="{2E36FE21-55B0-40B1-A1CB-70E013647324}" dt="2022-01-05T11:36:38.043" v="918" actId="26606"/>
          <ac:spMkLst>
            <pc:docMk/>
            <pc:sldMk cId="1093777682" sldId="265"/>
            <ac:spMk id="21" creationId="{95507DFE-4769-496B-A09A-F442051BCEF2}"/>
          </ac:spMkLst>
        </pc:spChg>
        <pc:spChg chg="add del">
          <ac:chgData name="Fatma Akyüz" userId="114e5d829af735cd" providerId="LiveId" clId="{2E36FE21-55B0-40B1-A1CB-70E013647324}" dt="2022-01-05T11:38:46.304" v="920" actId="26606"/>
          <ac:spMkLst>
            <pc:docMk/>
            <pc:sldMk cId="1093777682" sldId="265"/>
            <ac:spMk id="22" creationId="{F6E384F5-137A-40B1-97F0-694CC6ECD59C}"/>
          </ac:spMkLst>
        </pc:spChg>
        <pc:spChg chg="add del mod">
          <ac:chgData name="Fatma Akyüz" userId="114e5d829af735cd" providerId="LiveId" clId="{2E36FE21-55B0-40B1-A1CB-70E013647324}" dt="2022-01-05T11:49:02.374" v="1047" actId="21"/>
          <ac:spMkLst>
            <pc:docMk/>
            <pc:sldMk cId="1093777682" sldId="265"/>
            <ac:spMk id="23" creationId="{146AF7EE-4E67-406C-BF75-705BC2C22A49}"/>
          </ac:spMkLst>
        </pc:spChg>
        <pc:spChg chg="add del">
          <ac:chgData name="Fatma Akyüz" userId="114e5d829af735cd" providerId="LiveId" clId="{2E36FE21-55B0-40B1-A1CB-70E013647324}" dt="2022-01-05T11:36:38.043" v="918" actId="26606"/>
          <ac:spMkLst>
            <pc:docMk/>
            <pc:sldMk cId="1093777682" sldId="265"/>
            <ac:spMk id="24" creationId="{07977D39-626F-40D7-B00F-16E02602DD5A}"/>
          </ac:spMkLst>
        </pc:spChg>
        <pc:spChg chg="add del">
          <ac:chgData name="Fatma Akyüz" userId="114e5d829af735cd" providerId="LiveId" clId="{2E36FE21-55B0-40B1-A1CB-70E013647324}" dt="2022-01-05T11:36:38.043" v="918" actId="26606"/>
          <ac:spMkLst>
            <pc:docMk/>
            <pc:sldMk cId="1093777682" sldId="265"/>
            <ac:spMk id="26" creationId="{B905CDE4-B751-4B3E-B625-6E59F8903414}"/>
          </ac:spMkLst>
        </pc:spChg>
        <pc:spChg chg="add del">
          <ac:chgData name="Fatma Akyüz" userId="114e5d829af735cd" providerId="LiveId" clId="{2E36FE21-55B0-40B1-A1CB-70E013647324}" dt="2022-01-05T11:36:38.043" v="918" actId="26606"/>
          <ac:spMkLst>
            <pc:docMk/>
            <pc:sldMk cId="1093777682" sldId="265"/>
            <ac:spMk id="28" creationId="{08108C16-F4C0-44AA-999D-17BD39219B24}"/>
          </ac:spMkLst>
        </pc:spChg>
        <pc:spChg chg="add del">
          <ac:chgData name="Fatma Akyüz" userId="114e5d829af735cd" providerId="LiveId" clId="{2E36FE21-55B0-40B1-A1CB-70E013647324}" dt="2022-01-05T11:36:38.043" v="918" actId="26606"/>
          <ac:spMkLst>
            <pc:docMk/>
            <pc:sldMk cId="1093777682" sldId="265"/>
            <ac:spMk id="30" creationId="{CDC29AC1-2821-4FCC-B597-88DAF39C36FE}"/>
          </ac:spMkLst>
        </pc:spChg>
        <pc:spChg chg="add del">
          <ac:chgData name="Fatma Akyüz" userId="114e5d829af735cd" providerId="LiveId" clId="{2E36FE21-55B0-40B1-A1CB-70E013647324}" dt="2022-01-05T11:36:38.043" v="918" actId="26606"/>
          <ac:spMkLst>
            <pc:docMk/>
            <pc:sldMk cId="1093777682" sldId="265"/>
            <ac:spMk id="32" creationId="{0640CCAE-325C-4DD0-BB26-38BF690F3BBB}"/>
          </ac:spMkLst>
        </pc:spChg>
        <pc:spChg chg="add del">
          <ac:chgData name="Fatma Akyüz" userId="114e5d829af735cd" providerId="LiveId" clId="{2E36FE21-55B0-40B1-A1CB-70E013647324}" dt="2022-01-05T11:36:38.043" v="918" actId="26606"/>
          <ac:spMkLst>
            <pc:docMk/>
            <pc:sldMk cId="1093777682" sldId="265"/>
            <ac:spMk id="34" creationId="{C8F10CB3-3B5E-4C7A-98CF-B87454DDFA39}"/>
          </ac:spMkLst>
        </pc:spChg>
        <pc:spChg chg="add del">
          <ac:chgData name="Fatma Akyüz" userId="114e5d829af735cd" providerId="LiveId" clId="{2E36FE21-55B0-40B1-A1CB-70E013647324}" dt="2022-01-05T11:38:46.304" v="920" actId="26606"/>
          <ac:spMkLst>
            <pc:docMk/>
            <pc:sldMk cId="1093777682" sldId="265"/>
            <ac:spMk id="36" creationId="{9DBC4630-03DA-474F-BBCB-BA3AE6B317A4}"/>
          </ac:spMkLst>
        </pc:spChg>
        <pc:spChg chg="add del">
          <ac:chgData name="Fatma Akyüz" userId="114e5d829af735cd" providerId="LiveId" clId="{2E36FE21-55B0-40B1-A1CB-70E013647324}" dt="2022-01-05T11:38:46.304" v="920" actId="26606"/>
          <ac:spMkLst>
            <pc:docMk/>
            <pc:sldMk cId="1093777682" sldId="265"/>
            <ac:spMk id="37" creationId="{78418A25-6EAC-4140-BFE6-284E1925B5EE}"/>
          </ac:spMkLst>
        </pc:spChg>
        <pc:spChg chg="add del">
          <ac:chgData name="Fatma Akyüz" userId="114e5d829af735cd" providerId="LiveId" clId="{2E36FE21-55B0-40B1-A1CB-70E013647324}" dt="2022-01-05T11:38:46.304" v="920" actId="26606"/>
          <ac:spMkLst>
            <pc:docMk/>
            <pc:sldMk cId="1093777682" sldId="265"/>
            <ac:spMk id="38" creationId="{C20267F5-D4E6-477A-A590-81F2ABD1B862}"/>
          </ac:spMkLst>
        </pc:spChg>
        <pc:spChg chg="add del">
          <ac:chgData name="Fatma Akyüz" userId="114e5d829af735cd" providerId="LiveId" clId="{2E36FE21-55B0-40B1-A1CB-70E013647324}" dt="2022-01-05T11:38:46.304" v="920" actId="26606"/>
          <ac:spMkLst>
            <pc:docMk/>
            <pc:sldMk cId="1093777682" sldId="265"/>
            <ac:spMk id="39" creationId="{6B9D64DB-4D5C-4A91-B45F-F301E3174F9F}"/>
          </ac:spMkLst>
        </pc:spChg>
        <pc:spChg chg="add del">
          <ac:chgData name="Fatma Akyüz" userId="114e5d829af735cd" providerId="LiveId" clId="{2E36FE21-55B0-40B1-A1CB-70E013647324}" dt="2022-01-05T11:38:46.304" v="920" actId="26606"/>
          <ac:spMkLst>
            <pc:docMk/>
            <pc:sldMk cId="1093777682" sldId="265"/>
            <ac:spMk id="40" creationId="{CB14CE1B-4BC5-4EF2-BE3D-05E4F580B3DB}"/>
          </ac:spMkLst>
        </pc:spChg>
        <pc:spChg chg="add del">
          <ac:chgData name="Fatma Akyüz" userId="114e5d829af735cd" providerId="LiveId" clId="{2E36FE21-55B0-40B1-A1CB-70E013647324}" dt="2022-01-05T11:38:54.307" v="922" actId="26606"/>
          <ac:spMkLst>
            <pc:docMk/>
            <pc:sldMk cId="1093777682" sldId="265"/>
            <ac:spMk id="42" creationId="{0EFD753D-6A49-46DD-9E82-AA6E2C62B461}"/>
          </ac:spMkLst>
        </pc:spChg>
        <pc:spChg chg="add del">
          <ac:chgData name="Fatma Akyüz" userId="114e5d829af735cd" providerId="LiveId" clId="{2E36FE21-55B0-40B1-A1CB-70E013647324}" dt="2022-01-05T11:38:54.307" v="922" actId="26606"/>
          <ac:spMkLst>
            <pc:docMk/>
            <pc:sldMk cId="1093777682" sldId="265"/>
            <ac:spMk id="43" creationId="{138A5824-1F4A-4EE7-BC13-5BB48FC0809B}"/>
          </ac:spMkLst>
        </pc:spChg>
        <pc:spChg chg="add del">
          <ac:chgData name="Fatma Akyüz" userId="114e5d829af735cd" providerId="LiveId" clId="{2E36FE21-55B0-40B1-A1CB-70E013647324}" dt="2022-01-05T11:38:54.307" v="922" actId="26606"/>
          <ac:spMkLst>
            <pc:docMk/>
            <pc:sldMk cId="1093777682" sldId="265"/>
            <ac:spMk id="44" creationId="{678D1ADE-157C-420B-8942-0CC069CD7CCB}"/>
          </ac:spMkLst>
        </pc:spChg>
        <pc:spChg chg="add del">
          <ac:chgData name="Fatma Akyüz" userId="114e5d829af735cd" providerId="LiveId" clId="{2E36FE21-55B0-40B1-A1CB-70E013647324}" dt="2022-01-05T11:38:58.289" v="924" actId="26606"/>
          <ac:spMkLst>
            <pc:docMk/>
            <pc:sldMk cId="1093777682" sldId="265"/>
            <ac:spMk id="46" creationId="{23293907-0F26-4752-BCD0-3AC2C5026383}"/>
          </ac:spMkLst>
        </pc:spChg>
        <pc:spChg chg="add del">
          <ac:chgData name="Fatma Akyüz" userId="114e5d829af735cd" providerId="LiveId" clId="{2E36FE21-55B0-40B1-A1CB-70E013647324}" dt="2022-01-05T11:38:58.289" v="924" actId="26606"/>
          <ac:spMkLst>
            <pc:docMk/>
            <pc:sldMk cId="1093777682" sldId="265"/>
            <ac:spMk id="47" creationId="{08D95D6C-D86A-4549-A89A-3AB6302645F9}"/>
          </ac:spMkLst>
        </pc:spChg>
        <pc:spChg chg="add del">
          <ac:chgData name="Fatma Akyüz" userId="114e5d829af735cd" providerId="LiveId" clId="{2E36FE21-55B0-40B1-A1CB-70E013647324}" dt="2022-01-05T11:38:58.289" v="924" actId="26606"/>
          <ac:spMkLst>
            <pc:docMk/>
            <pc:sldMk cId="1093777682" sldId="265"/>
            <ac:spMk id="48" creationId="{3236AF34-77C9-4760-8838-235578CF4292}"/>
          </ac:spMkLst>
        </pc:spChg>
        <pc:spChg chg="add del">
          <ac:chgData name="Fatma Akyüz" userId="114e5d829af735cd" providerId="LiveId" clId="{2E36FE21-55B0-40B1-A1CB-70E013647324}" dt="2022-01-05T11:38:58.289" v="924" actId="26606"/>
          <ac:spMkLst>
            <pc:docMk/>
            <pc:sldMk cId="1093777682" sldId="265"/>
            <ac:spMk id="49" creationId="{51850F73-0C38-46D8-8082-A20B6044BEDC}"/>
          </ac:spMkLst>
        </pc:spChg>
        <pc:spChg chg="add del">
          <ac:chgData name="Fatma Akyüz" userId="114e5d829af735cd" providerId="LiveId" clId="{2E36FE21-55B0-40B1-A1CB-70E013647324}" dt="2022-01-05T11:38:58.289" v="924" actId="26606"/>
          <ac:spMkLst>
            <pc:docMk/>
            <pc:sldMk cId="1093777682" sldId="265"/>
            <ac:spMk id="50" creationId="{339141A8-FDFD-4ABE-A499-72C9669F4BE6}"/>
          </ac:spMkLst>
        </pc:spChg>
        <pc:spChg chg="add del">
          <ac:chgData name="Fatma Akyüz" userId="114e5d829af735cd" providerId="LiveId" clId="{2E36FE21-55B0-40B1-A1CB-70E013647324}" dt="2022-01-05T11:38:58.289" v="924" actId="26606"/>
          <ac:spMkLst>
            <pc:docMk/>
            <pc:sldMk cId="1093777682" sldId="265"/>
            <ac:spMk id="51" creationId="{E916EF49-F958-4F28-A999-F8FA8D09AF86}"/>
          </ac:spMkLst>
        </pc:spChg>
        <pc:spChg chg="add del">
          <ac:chgData name="Fatma Akyüz" userId="114e5d829af735cd" providerId="LiveId" clId="{2E36FE21-55B0-40B1-A1CB-70E013647324}" dt="2022-01-05T11:38:58.289" v="924" actId="26606"/>
          <ac:spMkLst>
            <pc:docMk/>
            <pc:sldMk cId="1093777682" sldId="265"/>
            <ac:spMk id="52" creationId="{A7665D74-DFEA-412C-928C-F090E67084F3}"/>
          </ac:spMkLst>
        </pc:spChg>
        <pc:spChg chg="add del">
          <ac:chgData name="Fatma Akyüz" userId="114e5d829af735cd" providerId="LiveId" clId="{2E36FE21-55B0-40B1-A1CB-70E013647324}" dt="2022-01-05T11:38:58.289" v="924" actId="26606"/>
          <ac:spMkLst>
            <pc:docMk/>
            <pc:sldMk cId="1093777682" sldId="265"/>
            <ac:spMk id="53" creationId="{837A7BE2-DF08-4ECE-A520-13927DBF4C5E}"/>
          </ac:spMkLst>
        </pc:spChg>
        <pc:spChg chg="add del">
          <ac:chgData name="Fatma Akyüz" userId="114e5d829af735cd" providerId="LiveId" clId="{2E36FE21-55B0-40B1-A1CB-70E013647324}" dt="2022-01-05T11:38:58.289" v="924" actId="26606"/>
          <ac:spMkLst>
            <pc:docMk/>
            <pc:sldMk cId="1093777682" sldId="265"/>
            <ac:spMk id="54" creationId="{3F3F40E4-68E8-47BD-82B2-ED684F326D8E}"/>
          </ac:spMkLst>
        </pc:spChg>
        <pc:picChg chg="add del mod">
          <ac:chgData name="Fatma Akyüz" userId="114e5d829af735cd" providerId="LiveId" clId="{2E36FE21-55B0-40B1-A1CB-70E013647324}" dt="2022-01-05T11:39:19.410" v="957" actId="21"/>
          <ac:picMkLst>
            <pc:docMk/>
            <pc:sldMk cId="1093777682" sldId="265"/>
            <ac:picMk id="5" creationId="{DE63A4A8-BE7B-4B2E-98FD-E8A20B1729A9}"/>
          </ac:picMkLst>
        </pc:picChg>
        <pc:picChg chg="add mod ord">
          <ac:chgData name="Fatma Akyüz" userId="114e5d829af735cd" providerId="LiveId" clId="{2E36FE21-55B0-40B1-A1CB-70E013647324}" dt="2022-01-05T11:46:41.555" v="1029" actId="1076"/>
          <ac:picMkLst>
            <pc:docMk/>
            <pc:sldMk cId="1093777682" sldId="265"/>
            <ac:picMk id="7" creationId="{D9C49044-88A6-4205-B3E7-46A37B9DFFA6}"/>
          </ac:picMkLst>
        </pc:picChg>
        <pc:picChg chg="add mod ord">
          <ac:chgData name="Fatma Akyüz" userId="114e5d829af735cd" providerId="LiveId" clId="{2E36FE21-55B0-40B1-A1CB-70E013647324}" dt="2022-01-05T11:46:30.737" v="1024" actId="1076"/>
          <ac:picMkLst>
            <pc:docMk/>
            <pc:sldMk cId="1093777682" sldId="265"/>
            <ac:picMk id="9" creationId="{DD00822D-0B00-4DFD-9BA0-AA6CB1F3D232}"/>
          </ac:picMkLst>
        </pc:picChg>
        <pc:picChg chg="add mod ord">
          <ac:chgData name="Fatma Akyüz" userId="114e5d829af735cd" providerId="LiveId" clId="{2E36FE21-55B0-40B1-A1CB-70E013647324}" dt="2022-01-05T11:46:35.429" v="1026" actId="1076"/>
          <ac:picMkLst>
            <pc:docMk/>
            <pc:sldMk cId="1093777682" sldId="265"/>
            <ac:picMk id="11" creationId="{37219BFE-23A6-4D3F-928C-30F64E7C3920}"/>
          </ac:picMkLst>
        </pc:picChg>
        <pc:picChg chg="add mod ord modCrop">
          <ac:chgData name="Fatma Akyüz" userId="114e5d829af735cd" providerId="LiveId" clId="{2E36FE21-55B0-40B1-A1CB-70E013647324}" dt="2022-01-05T11:46:43.685" v="1030" actId="14100"/>
          <ac:picMkLst>
            <pc:docMk/>
            <pc:sldMk cId="1093777682" sldId="265"/>
            <ac:picMk id="13" creationId="{4DFF1E62-3F06-474B-BB55-99F2F2A1536A}"/>
          </ac:picMkLst>
        </pc:picChg>
        <pc:picChg chg="add mod ord">
          <ac:chgData name="Fatma Akyüz" userId="114e5d829af735cd" providerId="LiveId" clId="{2E36FE21-55B0-40B1-A1CB-70E013647324}" dt="2022-01-05T11:46:28.783" v="1023" actId="1076"/>
          <ac:picMkLst>
            <pc:docMk/>
            <pc:sldMk cId="1093777682" sldId="265"/>
            <ac:picMk id="15" creationId="{2AEBEA2A-453C-45F0-B4CF-A4F0B87B082C}"/>
          </ac:picMkLst>
        </pc:picChg>
        <pc:picChg chg="add del mod ord">
          <ac:chgData name="Fatma Akyüz" userId="114e5d829af735cd" providerId="LiveId" clId="{2E36FE21-55B0-40B1-A1CB-70E013647324}" dt="2022-01-05T11:47:02.828" v="1032" actId="1076"/>
          <ac:picMkLst>
            <pc:docMk/>
            <pc:sldMk cId="1093777682" sldId="265"/>
            <ac:picMk id="17" creationId="{A0B46941-4218-4B90-B232-DE7BCD51B510}"/>
          </ac:picMkLst>
        </pc:picChg>
        <pc:picChg chg="add mod ord">
          <ac:chgData name="Fatma Akyüz" userId="114e5d829af735cd" providerId="LiveId" clId="{2E36FE21-55B0-40B1-A1CB-70E013647324}" dt="2022-01-05T11:46:16.288" v="1018" actId="167"/>
          <ac:picMkLst>
            <pc:docMk/>
            <pc:sldMk cId="1093777682" sldId="265"/>
            <ac:picMk id="19" creationId="{78EA389C-6327-4DE9-9BB7-30B067F7FB0E}"/>
          </ac:picMkLst>
        </pc:picChg>
      </pc:sldChg>
      <pc:sldChg chg="modSp mod setBg">
        <pc:chgData name="Fatma Akyüz" userId="114e5d829af735cd" providerId="LiveId" clId="{2E36FE21-55B0-40B1-A1CB-70E013647324}" dt="2022-01-05T14:38:44.954" v="2389" actId="207"/>
        <pc:sldMkLst>
          <pc:docMk/>
          <pc:sldMk cId="1958772643" sldId="267"/>
        </pc:sldMkLst>
        <pc:spChg chg="mod">
          <ac:chgData name="Fatma Akyüz" userId="114e5d829af735cd" providerId="LiveId" clId="{2E36FE21-55B0-40B1-A1CB-70E013647324}" dt="2022-01-05T14:38:44.954" v="2389" actId="207"/>
          <ac:spMkLst>
            <pc:docMk/>
            <pc:sldMk cId="1958772643" sldId="267"/>
            <ac:spMk id="2" creationId="{BED9781D-E576-4076-B079-A583ECFE03B9}"/>
          </ac:spMkLst>
        </pc:spChg>
        <pc:spChg chg="mod">
          <ac:chgData name="Fatma Akyüz" userId="114e5d829af735cd" providerId="LiveId" clId="{2E36FE21-55B0-40B1-A1CB-70E013647324}" dt="2022-01-05T12:53:37.069" v="2011" actId="20577"/>
          <ac:spMkLst>
            <pc:docMk/>
            <pc:sldMk cId="1958772643" sldId="267"/>
            <ac:spMk id="3" creationId="{1268B192-1984-4392-9ADC-50C5D96A429B}"/>
          </ac:spMkLst>
        </pc:spChg>
      </pc:sldChg>
      <pc:sldChg chg="addSp delSp modSp mod setBg">
        <pc:chgData name="Fatma Akyüz" userId="114e5d829af735cd" providerId="LiveId" clId="{2E36FE21-55B0-40B1-A1CB-70E013647324}" dt="2022-01-05T14:38:07.001" v="2381" actId="207"/>
        <pc:sldMkLst>
          <pc:docMk/>
          <pc:sldMk cId="3528238074" sldId="268"/>
        </pc:sldMkLst>
        <pc:spChg chg="add mod ord">
          <ac:chgData name="Fatma Akyüz" userId="114e5d829af735cd" providerId="LiveId" clId="{2E36FE21-55B0-40B1-A1CB-70E013647324}" dt="2022-01-05T12:50:49.639" v="2008" actId="20577"/>
          <ac:spMkLst>
            <pc:docMk/>
            <pc:sldMk cId="3528238074" sldId="268"/>
            <ac:spMk id="5" creationId="{B321FB96-4C92-4A38-8457-108B743F0990}"/>
          </ac:spMkLst>
        </pc:spChg>
        <pc:spChg chg="mod">
          <ac:chgData name="Fatma Akyüz" userId="114e5d829af735cd" providerId="LiveId" clId="{2E36FE21-55B0-40B1-A1CB-70E013647324}" dt="2022-01-05T14:38:07.001" v="2381" actId="207"/>
          <ac:spMkLst>
            <pc:docMk/>
            <pc:sldMk cId="3528238074" sldId="268"/>
            <ac:spMk id="9" creationId="{8B898FE3-5E11-49BA-B3B5-3DBFAD05CAF6}"/>
          </ac:spMkLst>
        </pc:spChg>
        <pc:spChg chg="add del">
          <ac:chgData name="Fatma Akyüz" userId="114e5d829af735cd" providerId="LiveId" clId="{2E36FE21-55B0-40B1-A1CB-70E013647324}" dt="2022-01-05T11:23:13.407" v="857" actId="26606"/>
          <ac:spMkLst>
            <pc:docMk/>
            <pc:sldMk cId="3528238074" sldId="268"/>
            <ac:spMk id="14" creationId="{2B566528-1B12-4246-9431-5C2D7D081168}"/>
          </ac:spMkLst>
        </pc:spChg>
        <pc:spChg chg="add del">
          <ac:chgData name="Fatma Akyüz" userId="114e5d829af735cd" providerId="LiveId" clId="{2E36FE21-55B0-40B1-A1CB-70E013647324}" dt="2022-01-05T11:23:13.407" v="857" actId="26606"/>
          <ac:spMkLst>
            <pc:docMk/>
            <pc:sldMk cId="3528238074" sldId="268"/>
            <ac:spMk id="20" creationId="{D3F51FEB-38FB-4F6C-9F7B-2F2AFAB65463}"/>
          </ac:spMkLst>
        </pc:spChg>
        <pc:spChg chg="add del">
          <ac:chgData name="Fatma Akyüz" userId="114e5d829af735cd" providerId="LiveId" clId="{2E36FE21-55B0-40B1-A1CB-70E013647324}" dt="2022-01-05T11:23:13.407" v="857" actId="26606"/>
          <ac:spMkLst>
            <pc:docMk/>
            <pc:sldMk cId="3528238074" sldId="268"/>
            <ac:spMk id="22" creationId="{1E547BA6-BAE0-43BB-A7CA-60F69CE252F0}"/>
          </ac:spMkLst>
        </pc:spChg>
        <pc:grpChg chg="add del">
          <ac:chgData name="Fatma Akyüz" userId="114e5d829af735cd" providerId="LiveId" clId="{2E36FE21-55B0-40B1-A1CB-70E013647324}" dt="2022-01-05T11:23:13.407" v="857" actId="26606"/>
          <ac:grpSpMkLst>
            <pc:docMk/>
            <pc:sldMk cId="3528238074" sldId="268"/>
            <ac:grpSpMk id="16" creationId="{07EAA094-9CF6-4695-958A-33D9BCAA9474}"/>
          </ac:grpSpMkLst>
        </pc:grpChg>
        <pc:picChg chg="add mod">
          <ac:chgData name="Fatma Akyüz" userId="114e5d829af735cd" providerId="LiveId" clId="{2E36FE21-55B0-40B1-A1CB-70E013647324}" dt="2022-01-05T11:23:26.560" v="862" actId="1076"/>
          <ac:picMkLst>
            <pc:docMk/>
            <pc:sldMk cId="3528238074" sldId="268"/>
            <ac:picMk id="3" creationId="{11865C27-30E1-49C3-B32D-B423D3EE4261}"/>
          </ac:picMkLst>
        </pc:picChg>
        <pc:picChg chg="mod ord">
          <ac:chgData name="Fatma Akyüz" userId="114e5d829af735cd" providerId="LiveId" clId="{2E36FE21-55B0-40B1-A1CB-70E013647324}" dt="2022-01-05T11:23:13.407" v="857" actId="26606"/>
          <ac:picMkLst>
            <pc:docMk/>
            <pc:sldMk cId="3528238074" sldId="268"/>
            <ac:picMk id="4" creationId="{96C23893-2CB5-42E7-89AF-7540C1EC7184}"/>
          </ac:picMkLst>
        </pc:picChg>
        <pc:picChg chg="del mod">
          <ac:chgData name="Fatma Akyüz" userId="114e5d829af735cd" providerId="LiveId" clId="{2E36FE21-55B0-40B1-A1CB-70E013647324}" dt="2022-01-05T11:14:12.206" v="810" actId="21"/>
          <ac:picMkLst>
            <pc:docMk/>
            <pc:sldMk cId="3528238074" sldId="268"/>
            <ac:picMk id="7" creationId="{9E7B790E-374C-445C-82D1-B87F6F5387DA}"/>
          </ac:picMkLst>
        </pc:picChg>
      </pc:sldChg>
      <pc:sldChg chg="modSp mod">
        <pc:chgData name="Fatma Akyüz" userId="114e5d829af735cd" providerId="LiveId" clId="{2E36FE21-55B0-40B1-A1CB-70E013647324}" dt="2022-01-05T14:38:40.970" v="2388" actId="207"/>
        <pc:sldMkLst>
          <pc:docMk/>
          <pc:sldMk cId="1040190886" sldId="270"/>
        </pc:sldMkLst>
        <pc:spChg chg="mod">
          <ac:chgData name="Fatma Akyüz" userId="114e5d829af735cd" providerId="LiveId" clId="{2E36FE21-55B0-40B1-A1CB-70E013647324}" dt="2022-01-05T14:38:40.970" v="2388" actId="207"/>
          <ac:spMkLst>
            <pc:docMk/>
            <pc:sldMk cId="1040190886" sldId="270"/>
            <ac:spMk id="4" creationId="{CC7977CC-DEAF-420A-873D-BDBC5BB30D89}"/>
          </ac:spMkLst>
        </pc:spChg>
      </pc:sldChg>
      <pc:sldChg chg="addSp delSp modSp new del">
        <pc:chgData name="Fatma Akyüz" userId="114e5d829af735cd" providerId="LiveId" clId="{2E36FE21-55B0-40B1-A1CB-70E013647324}" dt="2022-01-05T14:15:59.303" v="2180" actId="2696"/>
        <pc:sldMkLst>
          <pc:docMk/>
          <pc:sldMk cId="304998585" sldId="271"/>
        </pc:sldMkLst>
        <pc:spChg chg="del">
          <ac:chgData name="Fatma Akyüz" userId="114e5d829af735cd" providerId="LiveId" clId="{2E36FE21-55B0-40B1-A1CB-70E013647324}" dt="2022-01-05T14:04:05.642" v="2136"/>
          <ac:spMkLst>
            <pc:docMk/>
            <pc:sldMk cId="304998585" sldId="271"/>
            <ac:spMk id="3" creationId="{930D2A7F-E23A-41C6-A3C4-E461FDCE9E90}"/>
          </ac:spMkLst>
        </pc:spChg>
        <pc:picChg chg="add">
          <ac:chgData name="Fatma Akyüz" userId="114e5d829af735cd" providerId="LiveId" clId="{2E36FE21-55B0-40B1-A1CB-70E013647324}" dt="2022-01-05T14:03:48.673" v="2132"/>
          <ac:picMkLst>
            <pc:docMk/>
            <pc:sldMk cId="304998585" sldId="271"/>
            <ac:picMk id="4" creationId="{55F8236D-5CED-49DA-A988-57CB8AD6C93F}"/>
          </ac:picMkLst>
        </pc:picChg>
        <pc:picChg chg="add mod">
          <ac:chgData name="Fatma Akyüz" userId="114e5d829af735cd" providerId="LiveId" clId="{2E36FE21-55B0-40B1-A1CB-70E013647324}" dt="2022-01-05T14:04:05.642" v="2136"/>
          <ac:picMkLst>
            <pc:docMk/>
            <pc:sldMk cId="304998585" sldId="271"/>
            <ac:picMk id="5" creationId="{FF2A28D7-A950-4AFF-BE46-4417B75BD2F7}"/>
          </ac:picMkLst>
        </pc:picChg>
      </pc:sldChg>
      <pc:sldChg chg="modSp new del mod">
        <pc:chgData name="Fatma Akyüz" userId="114e5d829af735cd" providerId="LiveId" clId="{2E36FE21-55B0-40B1-A1CB-70E013647324}" dt="2022-01-05T11:14:58.998" v="818" actId="2696"/>
        <pc:sldMkLst>
          <pc:docMk/>
          <pc:sldMk cId="748195121" sldId="271"/>
        </pc:sldMkLst>
        <pc:spChg chg="mod">
          <ac:chgData name="Fatma Akyüz" userId="114e5d829af735cd" providerId="LiveId" clId="{2E36FE21-55B0-40B1-A1CB-70E013647324}" dt="2022-01-05T11:13:54.885" v="806" actId="404"/>
          <ac:spMkLst>
            <pc:docMk/>
            <pc:sldMk cId="748195121" sldId="271"/>
            <ac:spMk id="3" creationId="{2236BBB3-45A1-4D91-81DC-E707FED1D3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0DA53-2A09-46E9-8E8E-C1505A388E11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1134-A0A1-4B47-912B-E994EA2EC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7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61134-A0A1-4B47-912B-E994EA2EC2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5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0723-12D3-478F-A8E2-5C066C73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4331-1CE4-4FEB-B644-2A3DD6DC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422A-D57B-47DD-A7E2-B506B6F3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38DDF-671C-4214-9B6F-FE5A2F2C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1C30-8A5F-4975-BD8A-B54E1127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3D5C-A87E-4088-BF54-6B2C4FA0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E8A0D-7B0B-42BF-A157-07A4F9EE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2AD0-8F6A-409C-9FDC-A521044C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2C1-0234-40E6-8E36-1B444896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9F6C-365D-4D39-9B07-5B318EBE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0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BDDF-B117-423D-BBA6-2A9F20CBD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9DE17-6FA4-48C9-ABF1-6F3AD0568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984E-1911-4263-8B6B-B123A4A1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DFB0-909E-4733-9FB8-0E151CA6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9081-ABB1-42A1-9482-5D283273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06B8-F0BE-4A7C-BAFD-FC5FDD04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8238-EB34-4966-8959-2EA9250D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046E-AC49-4C86-8A39-CFAA0714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39CB3-C570-468B-B801-44F483C8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95A7-72B5-4516-850B-67FF4CA8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9B72-AF52-4C56-B253-E7189494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AB0D-765D-4CE5-A6BD-57279AF3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E990-7FD2-46D5-8E63-39936E40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2925A-B43B-440D-8920-2604E4B6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F4F9-9533-498F-8698-19D6522A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91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8EC0-61F6-4E9A-8617-906DF32F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DB7B-A39E-4B64-AE01-E3957A450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DCAF9-67C6-46B4-9C59-F0F2AE543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01FD-B6BE-47FC-9072-1C15F6C3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8BD3E-BDB1-4A43-9682-911C6120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75ED-3099-49A8-A01A-22907440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24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0F66-6EF7-4BCA-8769-32019F12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5AD5B-4FA7-4E64-9E4B-A88493EC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C2AFC-5BCA-4FEC-87A3-D7B8D399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35422-796C-4368-B942-88F995856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FE648-A350-4B0E-B474-F68C8D20F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A5231-C2E1-4A0F-A55E-A421BB62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CF361-7DA7-4190-885C-AD7F66A0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DC6EA-6D9D-4FAE-A3CA-21F0566C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85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B95E-15DE-4081-8291-9F730743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1FB4-8CFC-4ED5-8512-FA4D5A6C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80699-8E29-4022-B9CF-3AF6D965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BEFCB-CBF1-4F30-8B1E-0B59B4DA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4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D55EA-BCB9-4819-95CC-1CBA6F53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ECB80-FAE6-4C3C-888B-F007E54C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0D92E-3B66-468D-9E83-64264DE2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0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EFD6-6AFD-4BF8-A807-F4E7C504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5508-D096-49BE-9316-6FE9DB8D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FF8C-0311-44ED-BC24-18639A33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A03F7-7E1E-47EB-866F-A9D65134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C9EF9-4028-4901-A12C-E5966112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BD00-2D56-40B4-AA87-BD9E2C43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5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30D5-20BF-4EB7-9801-767823E6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F2D7D-62C3-4CE4-8686-881B3511A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1BD60-FA75-4FEA-96AE-9082FB51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B02FF-8B2E-435F-8FAD-911AB1AD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1E1A3-958E-487C-93F5-E630D003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0B9EC-A3D2-4360-9F3B-62644E3B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9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4E6B0-ACBE-4363-872D-C5F58EA9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F857-90DC-4C3E-942C-B48E791C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FE7A-6F97-4845-8615-85A27270C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526C-3890-4E6E-A8A0-F55FC5D85F7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D56A-0580-47C5-95D2-7B62FF81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44F6-3C71-4D97-87C8-7B22E88F9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FF56-902F-4DF9-A512-4CE51F3E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tr-tr/cpp/c-language/recursive-functions?view=msvc-170" TargetMode="External"/><Relationship Id="rId2" Type="http://schemas.openxmlformats.org/officeDocument/2006/relationships/hyperlink" Target="https://docs.microsoft.com/tr-tr/dotnet/api/system.environment.exit?view=net-6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7554C-5D0B-465E-AD10-C358A1CC4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850" y="3787318"/>
            <a:ext cx="5205354" cy="1892406"/>
          </a:xfrm>
          <a:noFill/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CME1251 PROJECT BASED LEARNING – 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Eras Demi ITC" panose="020B08050305040208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                      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BY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Eras Demi ITC" panose="020B08050305040208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 sz="12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-----------------------------------------------------------------------------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Eras Demi ITC" panose="020B08050305040208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202051000</a:t>
            </a:r>
            <a:r>
              <a:rPr lang="tr-TR" sz="12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FATMA CEREN AKYUZ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Eras Demi ITC" panose="020B08050305040208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20205100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27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TUGRUL DEMIROZER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Eras Demi ITC" panose="020B08050305040208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2020510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047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 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ras Demi ITC" panose="020B0805030504020804" pitchFamily="34" charset="0"/>
              </a:rPr>
              <a:t>BEDIRHAN KARAAHMETLI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Eras Demi ITC" panose="020B0805030504020804" pitchFamily="34" charset="0"/>
            </a:endParaRPr>
          </a:p>
          <a:p>
            <a:endParaRPr lang="en-GB" sz="7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008A0-D854-4BDF-A56D-53A2DD7B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623" y="1657809"/>
            <a:ext cx="5782716" cy="2150719"/>
          </a:xfr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tr-TR" sz="2400" dirty="0">
                <a:solidFill>
                  <a:srgbClr val="C00000"/>
                </a:solidFill>
                <a:latin typeface="Amasis MT Pro Black" panose="02040A04050005020304" pitchFamily="18" charset="0"/>
              </a:rPr>
              <a:t>PROJECT-III</a:t>
            </a:r>
            <a:br>
              <a:rPr lang="tr-TR" sz="7200" dirty="0">
                <a:solidFill>
                  <a:srgbClr val="C00000"/>
                </a:solidFill>
                <a:latin typeface="Amasis MT Pro Black" panose="02040A04050005020304" pitchFamily="18" charset="0"/>
              </a:rPr>
            </a:br>
            <a:r>
              <a:rPr lang="tr-TR" sz="7200" dirty="0">
                <a:solidFill>
                  <a:srgbClr val="C00000"/>
                </a:solidFill>
                <a:latin typeface="Amasis MT Pro Black" panose="02040A04050005020304" pitchFamily="18" charset="0"/>
              </a:rPr>
              <a:t>CENGERS</a:t>
            </a:r>
            <a:endParaRPr lang="en-GB" sz="7200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1D75D-3064-4703-AE62-94D34A5A1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338" t="-2976" r="-10501" b="23624"/>
          <a:stretch/>
        </p:blipFill>
        <p:spPr>
          <a:xfrm rot="18909538">
            <a:off x="10119366" y="-1306462"/>
            <a:ext cx="3430255" cy="4626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9B6324-88B6-432F-848C-04A3188BB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09" t="41830" r="-71183" b="-55304"/>
          <a:stretch/>
        </p:blipFill>
        <p:spPr>
          <a:xfrm rot="16200000">
            <a:off x="30228" y="1345507"/>
            <a:ext cx="5511518" cy="55134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B562A5-EE29-45D5-A3B4-852D6BF99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86" y="297348"/>
            <a:ext cx="2780017" cy="9388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FD71B5-87D4-48C3-AF88-9EE6C2442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846" y="5577103"/>
            <a:ext cx="1292464" cy="12071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D6D2AF1-9867-43AC-BEBC-62CFC05C1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190" y="149773"/>
            <a:ext cx="1390008" cy="13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977CC-DEAF-420A-873D-BDBC5BB3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230" y="680789"/>
            <a:ext cx="6586491" cy="128616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anchor="b">
            <a:normAutofit/>
          </a:bodyPr>
          <a:lstStyle/>
          <a:p>
            <a:r>
              <a:rPr lang="tr-TR" dirty="0">
                <a:solidFill>
                  <a:srgbClr val="C00000"/>
                </a:solidFill>
                <a:latin typeface="Amasis MT Pro Black" panose="02040A04050005020304" pitchFamily="18" charset="0"/>
              </a:rPr>
              <a:t>CONCLUSION</a:t>
            </a:r>
            <a:endParaRPr lang="en-GB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3576-9879-4EFE-9365-F282B832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793" y="5288787"/>
            <a:ext cx="6586489" cy="3405826"/>
          </a:xfrm>
        </p:spPr>
        <p:txBody>
          <a:bodyPr>
            <a:normAutofit/>
          </a:bodyPr>
          <a:lstStyle/>
          <a:p>
            <a:endParaRPr lang="tr-TR" sz="2000" dirty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tr-TR" sz="2000" dirty="0"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tr-TR" sz="1800" dirty="0">
                <a:latin typeface="Eras Demi ITC" panose="020B0805030504020804" pitchFamily="34" charset="0"/>
              </a:rPr>
              <a:t>Time management</a:t>
            </a:r>
            <a:endParaRPr lang="en-US" sz="1800" dirty="0">
              <a:latin typeface="Eras Demi ITC" panose="020B08050305040208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GB" sz="2000" dirty="0"/>
          </a:p>
        </p:txBody>
      </p:sp>
      <p:pic>
        <p:nvPicPr>
          <p:cNvPr id="6" name="Picture 5" descr="Abstract picture of the brain made up of patterns">
            <a:extLst>
              <a:ext uri="{FF2B5EF4-FFF2-40B4-BE49-F238E27FC236}">
                <a16:creationId xmlns:a16="http://schemas.microsoft.com/office/drawing/2014/main" id="{BC16A546-A2A7-49B7-92D8-48539AEC0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3" r="22487" b="1"/>
          <a:stretch/>
        </p:blipFill>
        <p:spPr>
          <a:xfrm>
            <a:off x="21" y="10"/>
            <a:ext cx="4276416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3A3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952D2A5-B70C-4A3F-83AB-0A607F25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76" y="2378224"/>
            <a:ext cx="794518" cy="794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FA0C6-B68C-4ECD-B2BF-AB8E90A21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734" y="3510987"/>
            <a:ext cx="794518" cy="794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05EE6-A316-4EB7-9DFA-13EA1F45B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877" y="4706862"/>
            <a:ext cx="794518" cy="794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51B7F-457F-4BC3-9CFD-F3B441E32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734" y="5885806"/>
            <a:ext cx="794518" cy="794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25EF9-1822-485D-AF2B-6419D0BCD088}"/>
              </a:ext>
            </a:extLst>
          </p:cNvPr>
          <p:cNvSpPr txBox="1"/>
          <p:nvPr/>
        </p:nvSpPr>
        <p:spPr>
          <a:xfrm>
            <a:off x="5957793" y="2526411"/>
            <a:ext cx="29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Eras Demi ITC" panose="020B0805030504020804" pitchFamily="34" charset="0"/>
              </a:rPr>
              <a:t>A</a:t>
            </a:r>
            <a:r>
              <a:rPr lang="en-GB" sz="1800" dirty="0">
                <a:latin typeface="Eras Demi ITC" panose="020B0805030504020804" pitchFamily="34" charset="0"/>
              </a:rPr>
              <a:t>rtificial </a:t>
            </a:r>
            <a:r>
              <a:rPr lang="tr-TR" sz="1800" dirty="0">
                <a:latin typeface="Eras Demi ITC" panose="020B0805030504020804" pitchFamily="34" charset="0"/>
              </a:rPr>
              <a:t>I</a:t>
            </a:r>
            <a:r>
              <a:rPr lang="en-GB" sz="1800" dirty="0">
                <a:latin typeface="Eras Demi ITC" panose="020B0805030504020804" pitchFamily="34" charset="0"/>
              </a:rPr>
              <a:t>ntelligence development</a:t>
            </a:r>
            <a:endParaRPr lang="tr-TR" sz="18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5CD85-3D01-48A3-8C6C-75D213081898}"/>
              </a:ext>
            </a:extLst>
          </p:cNvPr>
          <p:cNvSpPr txBox="1"/>
          <p:nvPr/>
        </p:nvSpPr>
        <p:spPr>
          <a:xfrm>
            <a:off x="5957793" y="3760190"/>
            <a:ext cx="303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Eras Demi ITC" panose="020B0805030504020804" pitchFamily="34" charset="0"/>
              </a:rPr>
              <a:t>T</a:t>
            </a:r>
            <a:r>
              <a:rPr lang="en-GB" sz="1800" dirty="0">
                <a:latin typeface="Eras Demi ITC" panose="020B0805030504020804" pitchFamily="34" charset="0"/>
              </a:rPr>
              <a:t>eam work</a:t>
            </a:r>
            <a:endParaRPr lang="tr-TR" sz="1800" dirty="0"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E4FC2-B5C1-4C57-B4FE-17748240CFE3}"/>
              </a:ext>
            </a:extLst>
          </p:cNvPr>
          <p:cNvSpPr txBox="1"/>
          <p:nvPr/>
        </p:nvSpPr>
        <p:spPr>
          <a:xfrm>
            <a:off x="5957793" y="4919455"/>
            <a:ext cx="357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Eras Demi ITC" panose="020B0805030504020804" pitchFamily="34" charset="0"/>
              </a:rPr>
              <a:t>Planning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104019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81D-E576-4076-B079-A583ECFE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  <a:latin typeface="Amasis MT Pro Black" panose="02040A04050005020304" pitchFamily="18" charset="0"/>
              </a:rPr>
              <a:t>REFERENCES</a:t>
            </a:r>
            <a:endParaRPr lang="en-GB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B192-1984-4392-9ADC-50C5D96A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58950"/>
            <a:ext cx="12125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https://docs.microsoft.com/tr</a:t>
            </a:r>
            <a:r>
              <a:rPr lang="tr-TR" sz="2400" dirty="0">
                <a:hlinkClick r:id="rId2"/>
              </a:rPr>
              <a:t>-</a:t>
            </a:r>
            <a:r>
              <a:rPr lang="en-GB" sz="2400" dirty="0">
                <a:hlinkClick r:id="rId2"/>
              </a:rPr>
              <a:t>tr/dotnet/api/system.environment.exit?view=net-6.0</a:t>
            </a:r>
            <a:endParaRPr lang="tr-TR" sz="2400" dirty="0"/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https://docs.microsoft.com/tr-tr/cpp/c-language/recursive-functions?view=msvc-170</a:t>
            </a:r>
            <a:endParaRPr lang="tr-TR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877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F4A768F-CD75-489C-8B53-BE0D7DAF0493}"/>
              </a:ext>
            </a:extLst>
          </p:cNvPr>
          <p:cNvSpPr txBox="1"/>
          <p:nvPr/>
        </p:nvSpPr>
        <p:spPr>
          <a:xfrm>
            <a:off x="6970618" y="4641639"/>
            <a:ext cx="5116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Eras Demi ITC" panose="020B0805030504020804" pitchFamily="34" charset="0"/>
            </a:endParaRPr>
          </a:p>
          <a:p>
            <a:endParaRPr lang="tr-TR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The goal of the game is to be the first player to move all 9 pieces across the board and into their own home area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21246E-C7A9-44CA-808B-4684DDEAB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71" y="2269266"/>
            <a:ext cx="884589" cy="8845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8E3008-525C-4616-8D02-777FE9D01DA6}"/>
              </a:ext>
            </a:extLst>
          </p:cNvPr>
          <p:cNvSpPr txBox="1"/>
          <p:nvPr/>
        </p:nvSpPr>
        <p:spPr>
          <a:xfrm>
            <a:off x="6965109" y="2140161"/>
            <a:ext cx="284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The game is played between human (x) and computer (o).</a:t>
            </a:r>
          </a:p>
          <a:p>
            <a:endParaRPr lang="en-GB" dirty="0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94903101-AB76-4DFA-8517-2613432E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85" y="3565214"/>
            <a:ext cx="1231567" cy="1231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F8674B-0A7F-4666-A617-6611A7E5B2E5}"/>
              </a:ext>
            </a:extLst>
          </p:cNvPr>
          <p:cNvSpPr txBox="1"/>
          <p:nvPr/>
        </p:nvSpPr>
        <p:spPr>
          <a:xfrm>
            <a:off x="6965109" y="3798068"/>
            <a:ext cx="235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Human starts the game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.</a:t>
            </a:r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F9F898-1934-45D3-BC36-F7961E376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85" y="5076882"/>
            <a:ext cx="1325563" cy="1325563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6FA137F9-92C9-47E2-ADDC-03B6A9EB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026" y="303050"/>
            <a:ext cx="4047603" cy="1325563"/>
          </a:xfrm>
          <a:effectLst/>
        </p:spPr>
        <p:txBody>
          <a:bodyPr/>
          <a:lstStyle/>
          <a:p>
            <a:r>
              <a:rPr lang="tr-TR" dirty="0">
                <a:solidFill>
                  <a:srgbClr val="C00000"/>
                </a:solidFill>
                <a:latin typeface="Amasis MT Pro Black" panose="02040A04050005020304" pitchFamily="18" charset="0"/>
              </a:rPr>
              <a:t>WHAT IS CENGERS ?</a:t>
            </a:r>
            <a:endParaRPr lang="en-GB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8" name="Picture 6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B05CBEA-E26D-404A-87B6-769433A9C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4" y="366761"/>
            <a:ext cx="2580196" cy="2723540"/>
          </a:xfrm>
          <a:prstGeom prst="rect">
            <a:avLst/>
          </a:prstGeom>
          <a:effectLst/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C2E0D6C-BEC7-46D1-BA02-88B1DCA64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3831411"/>
            <a:ext cx="4770271" cy="2578242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2A69B-0E07-4570-ADE0-D87EA8E92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26" y="308850"/>
            <a:ext cx="2357239" cy="24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23893-2CB5-42E7-89AF-7540C1EC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012" y="2259012"/>
            <a:ext cx="8702676" cy="43513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B898FE3-5E11-49BA-B3B5-3DBFAD05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775" y="408314"/>
            <a:ext cx="11562291" cy="130301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C00000"/>
                </a:solidFill>
                <a:latin typeface="Amasis MT Pro Black" panose="02040A04050005020304" pitchFamily="18" charset="0"/>
              </a:rPr>
              <a:t>REQUIREMENTS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21FB96-4C92-4A38-8457-108B743F0990}"/>
              </a:ext>
            </a:extLst>
          </p:cNvPr>
          <p:cNvSpPr txBox="1">
            <a:spLocks/>
          </p:cNvSpPr>
          <p:nvPr/>
        </p:nvSpPr>
        <p:spPr>
          <a:xfrm>
            <a:off x="838200" y="28067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Two-dimensional arrays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For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SetCursorPosition command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Methods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ReadKey command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If-else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Boolean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Environment.Exit command</a:t>
            </a:r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11865C27-30E1-49C3-B32D-B423D3EE4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25" y="226054"/>
            <a:ext cx="3337054" cy="18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3E61-2152-4234-BDD7-C7A27F1D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262" y="297043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Amasis MT Pro Black" panose="02040A04050005020304" pitchFamily="18" charset="0"/>
              </a:rPr>
              <a:t>TASK SHARING</a:t>
            </a:r>
            <a:endParaRPr lang="en-GB" sz="4000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D274AFB8-D210-40EB-A846-E5AC9DAEE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9" y="0"/>
            <a:ext cx="5187536" cy="36520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78D76-1260-46B8-A0D1-F7195412317F}"/>
              </a:ext>
            </a:extLst>
          </p:cNvPr>
          <p:cNvSpPr txBox="1"/>
          <p:nvPr/>
        </p:nvSpPr>
        <p:spPr>
          <a:xfrm>
            <a:off x="5583812" y="1906291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2060"/>
                </a:solidFill>
                <a:latin typeface="Eras Demi ITC" panose="020B0805030504020804" pitchFamily="34" charset="0"/>
              </a:rPr>
              <a:t>THINKING</a:t>
            </a:r>
            <a:endParaRPr lang="en-GB" dirty="0">
              <a:solidFill>
                <a:srgbClr val="002060"/>
              </a:solidFill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E80D3-7D5D-4BF6-9F0F-357A6EDC800D}"/>
              </a:ext>
            </a:extLst>
          </p:cNvPr>
          <p:cNvSpPr txBox="1"/>
          <p:nvPr/>
        </p:nvSpPr>
        <p:spPr>
          <a:xfrm>
            <a:off x="5570145" y="3123975"/>
            <a:ext cx="3921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2060"/>
                </a:solidFill>
                <a:latin typeface="Eras Demi ITC" panose="020B0805030504020804" pitchFamily="34" charset="0"/>
              </a:rPr>
              <a:t>TAKING</a:t>
            </a:r>
            <a:r>
              <a:rPr lang="tr-TR" sz="2800" dirty="0">
                <a:solidFill>
                  <a:srgbClr val="002060"/>
                </a:solidFill>
              </a:rPr>
              <a:t> </a:t>
            </a:r>
            <a:r>
              <a:rPr lang="tr-TR" sz="2800" dirty="0">
                <a:solidFill>
                  <a:srgbClr val="002060"/>
                </a:solidFill>
                <a:latin typeface="Eras Demi ITC" panose="020B0805030504020804" pitchFamily="34" charset="0"/>
              </a:rPr>
              <a:t>ACTION</a:t>
            </a:r>
            <a:endParaRPr lang="en-GB" sz="2800" dirty="0">
              <a:solidFill>
                <a:srgbClr val="002060"/>
              </a:solidFill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08B62-8C39-4AFC-B081-A6F2D8AFE629}"/>
              </a:ext>
            </a:extLst>
          </p:cNvPr>
          <p:cNvSpPr txBox="1"/>
          <p:nvPr/>
        </p:nvSpPr>
        <p:spPr>
          <a:xfrm>
            <a:off x="5564959" y="2513925"/>
            <a:ext cx="26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2060"/>
                </a:solidFill>
                <a:latin typeface="Eras Demi ITC" panose="020B0805030504020804" pitchFamily="34" charset="0"/>
              </a:rPr>
              <a:t>DESIGNING</a:t>
            </a:r>
            <a:endParaRPr lang="en-GB" dirty="0">
              <a:solidFill>
                <a:srgbClr val="00206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4B0CA-9AF5-4B26-B948-10133FE232DA}"/>
              </a:ext>
            </a:extLst>
          </p:cNvPr>
          <p:cNvSpPr txBox="1"/>
          <p:nvPr/>
        </p:nvSpPr>
        <p:spPr>
          <a:xfrm>
            <a:off x="5570145" y="4339244"/>
            <a:ext cx="324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2060"/>
                </a:solidFill>
                <a:latin typeface="Eras Demi ITC" panose="020B0805030504020804" pitchFamily="34" charset="0"/>
              </a:rPr>
              <a:t>DEBUGGING</a:t>
            </a:r>
            <a:endParaRPr lang="en-GB" sz="2800" dirty="0">
              <a:solidFill>
                <a:srgbClr val="00206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FCB1A-BD19-4C46-80D7-95C26058AF1D}"/>
              </a:ext>
            </a:extLst>
          </p:cNvPr>
          <p:cNvSpPr txBox="1"/>
          <p:nvPr/>
        </p:nvSpPr>
        <p:spPr>
          <a:xfrm>
            <a:off x="5583812" y="3734025"/>
            <a:ext cx="248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2060"/>
                </a:solidFill>
                <a:latin typeface="Eras Demi ITC" panose="020B0805030504020804" pitchFamily="34" charset="0"/>
              </a:rPr>
              <a:t>TESTING</a:t>
            </a:r>
            <a:endParaRPr lang="en-GB" sz="2800" dirty="0">
              <a:solidFill>
                <a:srgbClr val="002060"/>
              </a:solidFill>
              <a:latin typeface="Eras Demi ITC" panose="020B08050305040208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5E1007-C10A-49E4-A756-53A99B747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29" y="3594230"/>
            <a:ext cx="3247724" cy="3247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F609B8-C16F-43CB-A496-9A5F3DAF2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6" y="4314317"/>
            <a:ext cx="3744274" cy="21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5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0493-8847-4268-A218-9B35E321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52" y="615732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Amasis MT Pro Black" panose="02040A04050005020304" pitchFamily="18" charset="0"/>
              </a:rPr>
              <a:t>SCHEDULING</a:t>
            </a:r>
            <a:endParaRPr lang="en-GB" sz="4000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CA1FE2-1086-496F-A6BE-1BA36BD60F03}"/>
              </a:ext>
            </a:extLst>
          </p:cNvPr>
          <p:cNvCxnSpPr>
            <a:cxnSpLocks/>
          </p:cNvCxnSpPr>
          <p:nvPr/>
        </p:nvCxnSpPr>
        <p:spPr>
          <a:xfrm>
            <a:off x="6210299" y="1679377"/>
            <a:ext cx="3426616" cy="1367433"/>
          </a:xfrm>
          <a:prstGeom prst="straightConnector1">
            <a:avLst/>
          </a:prstGeom>
          <a:ln cmpd="tri">
            <a:solidFill>
              <a:schemeClr val="accent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97E23A-B4BA-479B-AF16-ADB971A57D62}"/>
              </a:ext>
            </a:extLst>
          </p:cNvPr>
          <p:cNvCxnSpPr>
            <a:cxnSpLocks/>
          </p:cNvCxnSpPr>
          <p:nvPr/>
        </p:nvCxnSpPr>
        <p:spPr>
          <a:xfrm>
            <a:off x="5924549" y="1801019"/>
            <a:ext cx="1600201" cy="1808956"/>
          </a:xfrm>
          <a:prstGeom prst="straightConnector1">
            <a:avLst/>
          </a:prstGeom>
          <a:ln cmpd="tri">
            <a:solidFill>
              <a:schemeClr val="accent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6405F6-7151-47B8-807F-0B5E81B9837E}"/>
              </a:ext>
            </a:extLst>
          </p:cNvPr>
          <p:cNvCxnSpPr>
            <a:cxnSpLocks/>
          </p:cNvCxnSpPr>
          <p:nvPr/>
        </p:nvCxnSpPr>
        <p:spPr>
          <a:xfrm>
            <a:off x="5605462" y="1825490"/>
            <a:ext cx="0" cy="2032135"/>
          </a:xfrm>
          <a:prstGeom prst="straightConnector1">
            <a:avLst/>
          </a:prstGeom>
          <a:ln cmpd="tri">
            <a:solidFill>
              <a:schemeClr val="accent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D3EE0E-C750-4EFE-87C7-26F2FA4E1FE7}"/>
              </a:ext>
            </a:extLst>
          </p:cNvPr>
          <p:cNvCxnSpPr>
            <a:cxnSpLocks/>
          </p:cNvCxnSpPr>
          <p:nvPr/>
        </p:nvCxnSpPr>
        <p:spPr>
          <a:xfrm flipH="1">
            <a:off x="3856431" y="1777404"/>
            <a:ext cx="1375177" cy="1918296"/>
          </a:xfrm>
          <a:prstGeom prst="straightConnector1">
            <a:avLst/>
          </a:prstGeom>
          <a:ln cmpd="tri">
            <a:solidFill>
              <a:schemeClr val="accent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8FD64F-CC6B-4442-A009-EA8953E48286}"/>
              </a:ext>
            </a:extLst>
          </p:cNvPr>
          <p:cNvCxnSpPr>
            <a:cxnSpLocks/>
          </p:cNvCxnSpPr>
          <p:nvPr/>
        </p:nvCxnSpPr>
        <p:spPr>
          <a:xfrm flipH="1">
            <a:off x="1493045" y="1679377"/>
            <a:ext cx="3452814" cy="1180466"/>
          </a:xfrm>
          <a:prstGeom prst="straightConnector1">
            <a:avLst/>
          </a:prstGeom>
          <a:ln cmpd="tri">
            <a:solidFill>
              <a:schemeClr val="accent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2A60B1-B768-48BF-98E2-B353A82221E4}"/>
              </a:ext>
            </a:extLst>
          </p:cNvPr>
          <p:cNvSpPr txBox="1"/>
          <p:nvPr/>
        </p:nvSpPr>
        <p:spPr>
          <a:xfrm>
            <a:off x="661986" y="2971800"/>
            <a:ext cx="21550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WEEK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Discussing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Thinking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Planning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Creating necessary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Screen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Creating methods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B637B9-FA81-48F5-BBF9-5F32F17B2CA0}"/>
              </a:ext>
            </a:extLst>
          </p:cNvPr>
          <p:cNvSpPr txBox="1"/>
          <p:nvPr/>
        </p:nvSpPr>
        <p:spPr>
          <a:xfrm>
            <a:off x="7105651" y="3811190"/>
            <a:ext cx="2019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WEEK 4</a:t>
            </a:r>
          </a:p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For computer: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Single jump operation</a:t>
            </a:r>
          </a:p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For human: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Eras Demi ITC" panose="020B0805030504020804" pitchFamily="34" charset="0"/>
                <a:ea typeface="Times New Roman" panose="02020603050405020304" pitchFamily="18" charset="0"/>
              </a:rPr>
              <a:t>Single jump </a:t>
            </a:r>
            <a:r>
              <a:rPr lang="tr-TR" sz="1800" dirty="0">
                <a:solidFill>
                  <a:schemeClr val="accent1">
                    <a:lumMod val="50000"/>
                  </a:schemeClr>
                </a:solidFill>
                <a:effectLst/>
                <a:latin typeface="Eras Demi ITC" panose="020B0805030504020804" pitchFamily="34" charset="0"/>
                <a:ea typeface="Times New Roman" panose="02020603050405020304" pitchFamily="18" charset="0"/>
              </a:rPr>
              <a:t>operation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800" dirty="0">
                <a:solidFill>
                  <a:schemeClr val="accent1">
                    <a:lumMod val="50000"/>
                  </a:schemeClr>
                </a:solidFill>
                <a:effectLst/>
                <a:latin typeface="Eras Demi ITC" panose="020B08050305040208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Eras Demi ITC" panose="020B0805030504020804" pitchFamily="34" charset="0"/>
                <a:ea typeface="Times New Roman" panose="02020603050405020304" pitchFamily="18" charset="0"/>
              </a:rPr>
              <a:t>uccessive jump operations 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15DE1B-06EA-4660-A3DE-7C189C3D190D}"/>
              </a:ext>
            </a:extLst>
          </p:cNvPr>
          <p:cNvSpPr txBox="1"/>
          <p:nvPr/>
        </p:nvSpPr>
        <p:spPr>
          <a:xfrm>
            <a:off x="5124450" y="4152505"/>
            <a:ext cx="177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WEEK 3</a:t>
            </a:r>
          </a:p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For computer: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Step operation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C1068A-213B-4A2B-B9B9-EB4D7A27A07C}"/>
              </a:ext>
            </a:extLst>
          </p:cNvPr>
          <p:cNvSpPr txBox="1"/>
          <p:nvPr/>
        </p:nvSpPr>
        <p:spPr>
          <a:xfrm>
            <a:off x="3114675" y="3857625"/>
            <a:ext cx="1771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WEEK 2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For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human: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 Cursor moves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Choosing piece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 Choosing target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Step operation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3F304-4C16-466E-B30B-17BD3BAB67A9}"/>
              </a:ext>
            </a:extLst>
          </p:cNvPr>
          <p:cNvSpPr txBox="1"/>
          <p:nvPr/>
        </p:nvSpPr>
        <p:spPr>
          <a:xfrm>
            <a:off x="9415464" y="3123595"/>
            <a:ext cx="2114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WEEK 5</a:t>
            </a:r>
          </a:p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For computer: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Double jump operation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Thinking additional improvements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Debugging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17D9ED4-696A-47A9-85DE-1F8DE7005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08" y="1"/>
            <a:ext cx="3979369" cy="2881144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D1EA6AFA-FD0E-4CB6-983F-D28E01EEB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896" y="39487"/>
            <a:ext cx="4315268" cy="24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5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4EF79-296E-43B8-A70D-86F23880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2" y="361082"/>
            <a:ext cx="8074815" cy="1618489"/>
          </a:xfrm>
        </p:spPr>
        <p:txBody>
          <a:bodyPr anchor="ctr">
            <a:normAutofit/>
          </a:bodyPr>
          <a:lstStyle/>
          <a:p>
            <a:r>
              <a:rPr lang="tr-TR" sz="4800" dirty="0">
                <a:solidFill>
                  <a:srgbClr val="C00000"/>
                </a:solidFill>
                <a:latin typeface="Amasis MT Pro Black" panose="02040A04050005020304" pitchFamily="18" charset="0"/>
              </a:rPr>
              <a:t>COMPLETED  TASKS</a:t>
            </a:r>
            <a:endParaRPr lang="en-GB" sz="4800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6853EB2-4FF6-4B39-9A9F-5DD12B34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63" y="1807943"/>
            <a:ext cx="8074815" cy="2800395"/>
          </a:xfrm>
        </p:spPr>
        <p:txBody>
          <a:bodyPr anchor="t"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5500" dirty="0">
                <a:latin typeface="Eras Demi ITC" panose="020B0805030504020804" pitchFamily="34" charset="0"/>
              </a:rPr>
              <a:t> </a:t>
            </a:r>
            <a:r>
              <a:rPr lang="tr-TR" sz="7200" dirty="0">
                <a:solidFill>
                  <a:srgbClr val="002060"/>
                </a:solidFill>
                <a:latin typeface="Eras Demi ITC" panose="020B0805030504020804" pitchFamily="34" charset="0"/>
              </a:rPr>
              <a:t>Creating necessary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7200" dirty="0">
                <a:solidFill>
                  <a:srgbClr val="002060"/>
                </a:solidFill>
                <a:latin typeface="Eras Demi ITC" panose="020B0805030504020804" pitchFamily="34" charset="0"/>
              </a:rPr>
              <a:t> Screen</a:t>
            </a:r>
          </a:p>
          <a:p>
            <a:pPr>
              <a:buFont typeface="Wingdings" panose="05000000000000000000" pitchFamily="2" charset="2"/>
              <a:buChar char="ü"/>
            </a:pPr>
            <a:endParaRPr lang="tr-TR" sz="55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</a:t>
            </a:r>
            <a:r>
              <a:rPr lang="tr-TR" sz="7200" dirty="0">
                <a:solidFill>
                  <a:srgbClr val="002060"/>
                </a:solidFill>
                <a:latin typeface="Eras Demi ITC" panose="020B0805030504020804" pitchFamily="34" charset="0"/>
              </a:rPr>
              <a:t>For human:</a:t>
            </a:r>
          </a:p>
          <a:p>
            <a:pPr marL="0" indent="0">
              <a:buNone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   - &gt; </a:t>
            </a:r>
            <a:r>
              <a:rPr lang="en-GB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Cursor moves</a:t>
            </a:r>
            <a:endParaRPr lang="tr-TR" sz="55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     - &gt; </a:t>
            </a:r>
            <a:r>
              <a:rPr lang="en-GB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Choosing piece </a:t>
            </a:r>
            <a:endParaRPr lang="tr-TR" sz="55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     - &gt; </a:t>
            </a:r>
            <a:r>
              <a:rPr lang="en-GB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Choosing target </a:t>
            </a:r>
            <a:endParaRPr lang="tr-TR" sz="55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     - &gt; </a:t>
            </a:r>
            <a:r>
              <a:rPr lang="en-GB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Step operatio</a:t>
            </a: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n</a:t>
            </a:r>
          </a:p>
          <a:p>
            <a:pPr marL="0" indent="0">
              <a:buNone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     - &gt; </a:t>
            </a:r>
            <a:r>
              <a:rPr lang="en-GB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Single jump operation </a:t>
            </a:r>
            <a:endParaRPr lang="tr-TR" sz="55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     - &gt; S</a:t>
            </a:r>
            <a:r>
              <a:rPr lang="en-GB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uccessive jump operations</a:t>
            </a:r>
            <a:endParaRPr lang="tr-TR" sz="55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tr-TR" sz="55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</a:t>
            </a:r>
            <a:r>
              <a:rPr lang="tr-TR" sz="7200" dirty="0">
                <a:solidFill>
                  <a:srgbClr val="002060"/>
                </a:solidFill>
                <a:latin typeface="Eras Demi ITC" panose="020B0805030504020804" pitchFamily="34" charset="0"/>
              </a:rPr>
              <a:t>For computer:</a:t>
            </a:r>
          </a:p>
          <a:p>
            <a:pPr marL="0" indent="0">
              <a:buNone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     - &gt; </a:t>
            </a:r>
            <a:r>
              <a:rPr lang="en-GB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Step operatio</a:t>
            </a: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n</a:t>
            </a:r>
          </a:p>
          <a:p>
            <a:pPr marL="0" indent="0">
              <a:buNone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     - &gt; </a:t>
            </a:r>
            <a:r>
              <a:rPr lang="en-GB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Single jump operation </a:t>
            </a:r>
            <a:endParaRPr lang="tr-TR" sz="55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tr-TR" sz="5500" dirty="0">
                <a:solidFill>
                  <a:srgbClr val="002060"/>
                </a:solidFill>
                <a:latin typeface="Eras Demi ITC" panose="020B0805030504020804" pitchFamily="34" charset="0"/>
              </a:rPr>
              <a:t>      - &gt; Double jump operation</a:t>
            </a:r>
          </a:p>
          <a:p>
            <a:pPr marL="514350" indent="-514350">
              <a:buAutoNum type="romanUcPeriod" startAt="3"/>
            </a:pPr>
            <a:endParaRPr lang="tr-TR" sz="600" dirty="0"/>
          </a:p>
          <a:p>
            <a:pPr marL="571500" indent="-571500">
              <a:buFont typeface="+mj-lt"/>
              <a:buAutoNum type="romanUcPeriod"/>
            </a:pPr>
            <a:endParaRPr lang="en-GB" sz="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173E5-40DD-4840-A850-4B34D7E98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89" y="1392767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9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78EA389C-6327-4DE9-9BB7-30B067F7F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27" y="1454438"/>
            <a:ext cx="6894673" cy="3297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A4F32-6849-4D06-9EDE-29B1905F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402" y="2445244"/>
            <a:ext cx="10515600" cy="1325563"/>
          </a:xfrm>
          <a:effectLst>
            <a:glow rad="63500">
              <a:schemeClr val="accent1">
                <a:lumMod val="75000"/>
                <a:alpha val="40000"/>
              </a:schemeClr>
            </a:glow>
            <a:softEdge rad="12700"/>
          </a:effectLst>
        </p:spPr>
        <p:txBody>
          <a:bodyPr>
            <a:normAutofit/>
          </a:bodyPr>
          <a:lstStyle/>
          <a:p>
            <a:r>
              <a:rPr lang="tr-TR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SCREENSHOTS</a:t>
            </a:r>
            <a:endParaRPr lang="en-GB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219BFE-23A6-4D3F-928C-30F64E7C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97" y="4499869"/>
            <a:ext cx="3148516" cy="2084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1EC39E-A8ED-485D-A67E-13B475E4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7010"/>
            <a:ext cx="4104788" cy="2552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2DE335-1BC6-4314-BA6B-C1F74B0DC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378" y="95041"/>
            <a:ext cx="2280102" cy="2144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41B049-99AE-4F4C-A920-4C082D2E5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332" y="85505"/>
            <a:ext cx="2377246" cy="2159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52AB32-11AA-4E1A-9E90-C05376201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525" y="2519444"/>
            <a:ext cx="2157111" cy="2001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643EF9-011C-4D53-A97E-E0D8B73016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1678" y="2367353"/>
            <a:ext cx="2204841" cy="1964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77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258F-8A39-4C20-8F45-E90FC63E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435" y="266413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rgbClr val="C00000"/>
                </a:solidFill>
                <a:latin typeface="Amasis MT Pro Black" panose="02040A04050005020304" pitchFamily="18" charset="0"/>
              </a:rPr>
              <a:t>PROBLEMS ENCOUNTERED</a:t>
            </a:r>
            <a:endParaRPr lang="en-GB" sz="3600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6C68-AF07-48A6-A891-508CFC26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506662"/>
            <a:ext cx="8143875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When it was the turn of the computer, when there were no moves to the right or down, the pieces were getting stuck.</a:t>
            </a:r>
            <a:endParaRPr lang="tr-TR" sz="20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tr-TR" sz="20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T</a:t>
            </a:r>
            <a:r>
              <a:rPr lang="en-GB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he pieces of the computer were not collected in the 3x3 area.</a:t>
            </a:r>
            <a:endParaRPr lang="tr-TR" sz="20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tr-TR" sz="20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Human</a:t>
            </a:r>
            <a:r>
              <a:rPr lang="en-GB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 could make multiple </a:t>
            </a:r>
            <a:r>
              <a:rPr lang="tr-TR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pieces</a:t>
            </a:r>
            <a:r>
              <a:rPr lang="en-GB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 jump during their turn</a:t>
            </a:r>
            <a:r>
              <a:rPr lang="tr-TR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sz="20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Human</a:t>
            </a:r>
            <a:r>
              <a:rPr lang="en-GB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 could move </a:t>
            </a:r>
            <a:r>
              <a:rPr lang="tr-TR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piece</a:t>
            </a:r>
            <a:r>
              <a:rPr lang="en-GB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 diagonally</a:t>
            </a:r>
            <a:r>
              <a:rPr lang="tr-TR" sz="2000" dirty="0">
                <a:solidFill>
                  <a:srgbClr val="002060"/>
                </a:solidFill>
                <a:latin typeface="Eras Demi ITC" panose="020B0805030504020804" pitchFamily="34" charset="0"/>
              </a:rPr>
              <a:t>.</a:t>
            </a:r>
            <a:endParaRPr lang="en-GB" sz="2000" dirty="0">
              <a:solidFill>
                <a:srgbClr val="002060"/>
              </a:solidFill>
              <a:latin typeface="Eras Demi ITC" panose="020B08050305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1734C-F350-4565-97D2-C1895CE91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13" y="2971800"/>
            <a:ext cx="3696444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B38DC-54D2-4510-8F0B-5A9BBC338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28832"/>
            <a:ext cx="1888110" cy="18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C8D5A-D304-4C9F-8677-3DB3413D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tr-TR" sz="3100" dirty="0">
                <a:solidFill>
                  <a:srgbClr val="C00000"/>
                </a:solidFill>
                <a:latin typeface="Amasis MT Pro Black" panose="02040A04050005020304" pitchFamily="18" charset="0"/>
              </a:rPr>
              <a:t>ALGORITHMS AND SOLUTION STRATEGIES</a:t>
            </a:r>
            <a:endParaRPr lang="en-GB" sz="3100" dirty="0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DF24-68DE-4096-A4D6-A6781C6A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349500"/>
            <a:ext cx="601615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Two-dimensional arrays</a:t>
            </a:r>
            <a:r>
              <a:rPr lang="tr-TR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Eras Demi ITC" panose="020B0805030504020804" pitchFamily="34" charset="0"/>
              </a:rPr>
              <a:t>for; game table, x and y-axis of the ‘o’ pieces, the maximum number of moves they can do, and temporary locations</a:t>
            </a:r>
            <a:endParaRPr lang="tr-TR" sz="16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Functions </a:t>
            </a:r>
            <a:r>
              <a:rPr lang="en-GB" sz="1600" dirty="0">
                <a:solidFill>
                  <a:srgbClr val="002060"/>
                </a:solidFill>
                <a:latin typeface="Eras Demi ITC" panose="020B0805030504020804" pitchFamily="34" charset="0"/>
              </a:rPr>
              <a:t>for the control of human movements, the endgame winner, the AI control and reverse control</a:t>
            </a:r>
            <a:endParaRPr lang="tr-TR" sz="16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ReadKey</a:t>
            </a:r>
            <a:r>
              <a:rPr lang="en-GB" sz="1600" b="1" i="1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 </a:t>
            </a: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command</a:t>
            </a:r>
            <a:r>
              <a:rPr lang="tr-TR" sz="1600" b="1" i="1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 </a:t>
            </a:r>
            <a:r>
              <a:rPr lang="en-GB" sz="1600" b="1" i="1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Eras Demi ITC" panose="020B0805030504020804" pitchFamily="34" charset="0"/>
              </a:rPr>
              <a:t>to move the cursor</a:t>
            </a:r>
            <a:endParaRPr lang="tr-TR" sz="16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SetCursorPosition command</a:t>
            </a:r>
            <a:r>
              <a:rPr lang="tr-TR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Eras Demi ITC" panose="020B0805030504020804" pitchFamily="34" charset="0"/>
              </a:rPr>
              <a:t>to determine the location of the cursor</a:t>
            </a:r>
            <a:endParaRPr lang="tr-TR" sz="16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An</a:t>
            </a:r>
            <a:r>
              <a:rPr lang="en-GB" sz="1600" b="1" i="1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 </a:t>
            </a: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infinite while loop </a:t>
            </a:r>
            <a:r>
              <a:rPr lang="tr-TR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Eras Demi ITC" panose="020B0805030504020804" pitchFamily="34" charset="0"/>
              </a:rPr>
              <a:t>for human’s turn</a:t>
            </a:r>
            <a:endParaRPr lang="tr-TR" sz="16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Switch cases</a:t>
            </a:r>
            <a:r>
              <a:rPr lang="tr-TR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Eras Demi ITC" panose="020B0805030504020804" pitchFamily="34" charset="0"/>
              </a:rPr>
              <a:t>for cursor movements</a:t>
            </a:r>
            <a:endParaRPr lang="tr-TR" sz="16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Boolean variables</a:t>
            </a:r>
            <a:r>
              <a:rPr lang="tr-TR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Eras Demi ITC" panose="020B0805030504020804" pitchFamily="34" charset="0"/>
              </a:rPr>
              <a:t>for functions and loops</a:t>
            </a:r>
            <a:endParaRPr lang="tr-TR" sz="16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Nested for loops</a:t>
            </a:r>
            <a:r>
              <a:rPr lang="tr-TR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Eras Demi ITC" panose="020B0805030504020804" pitchFamily="34" charset="0"/>
              </a:rPr>
              <a:t>for arrays</a:t>
            </a:r>
            <a:endParaRPr lang="tr-TR" sz="1600" dirty="0">
              <a:solidFill>
                <a:srgbClr val="002060"/>
              </a:solidFill>
              <a:latin typeface="Eras Demi ITC" panose="020B08050305040208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Environment. Exit command</a:t>
            </a:r>
            <a:r>
              <a:rPr lang="tr-TR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b="1" i="1" dirty="0">
                <a:solidFill>
                  <a:srgbClr val="8953A1"/>
                </a:solidFill>
                <a:latin typeface="Eras Demi ITC" panose="020B0805030504020804" pitchFamily="34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Eras Demi ITC" panose="020B0805030504020804" pitchFamily="34" charset="0"/>
              </a:rPr>
              <a:t>to leave the game</a:t>
            </a:r>
            <a:endParaRPr lang="tr-TR" sz="1500" dirty="0">
              <a:solidFill>
                <a:srgbClr val="002060"/>
              </a:solidFill>
            </a:endParaRPr>
          </a:p>
        </p:txBody>
      </p:sp>
      <p:pic>
        <p:nvPicPr>
          <p:cNvPr id="5" name="Picture 4" descr="Pieces on carrom board">
            <a:extLst>
              <a:ext uri="{FF2B5EF4-FFF2-40B4-BE49-F238E27FC236}">
                <a16:creationId xmlns:a16="http://schemas.microsoft.com/office/drawing/2014/main" id="{1DE940BB-3FE5-4A30-AE14-8B6051B85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9" r="16315" b="2"/>
          <a:stretch/>
        </p:blipFill>
        <p:spPr>
          <a:xfrm>
            <a:off x="7295322" y="1968460"/>
            <a:ext cx="4896678" cy="4889539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40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8067D30-396B-423D-B622-EB346A5BF3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06" y="4040188"/>
            <a:ext cx="2846762" cy="28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9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453</Words>
  <Application>Microsoft Office PowerPoint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Amasis MT Pro Black</vt:lpstr>
      <vt:lpstr>Arial</vt:lpstr>
      <vt:lpstr>Calibri</vt:lpstr>
      <vt:lpstr>Calibri Light</vt:lpstr>
      <vt:lpstr>Courier New</vt:lpstr>
      <vt:lpstr>Eras Demi ITC</vt:lpstr>
      <vt:lpstr>Wingdings</vt:lpstr>
      <vt:lpstr>Office Theme</vt:lpstr>
      <vt:lpstr>PROJECT-III CENGERS</vt:lpstr>
      <vt:lpstr>WHAT IS CENGERS ?</vt:lpstr>
      <vt:lpstr>REQUIREMENTS</vt:lpstr>
      <vt:lpstr>TASK SHARING</vt:lpstr>
      <vt:lpstr>SCHEDULING</vt:lpstr>
      <vt:lpstr>COMPLETED  TASKS</vt:lpstr>
      <vt:lpstr>SCREENSHOTS</vt:lpstr>
      <vt:lpstr>PROBLEMS ENCOUNTERED</vt:lpstr>
      <vt:lpstr>ALGORITHMS AND SOLUTION STRATEGIES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PROJECT-III CENGERS</dc:title>
  <dc:creator>Fatma Akyüz</dc:creator>
  <cp:lastModifiedBy>Fatma Akyüz</cp:lastModifiedBy>
  <cp:revision>5</cp:revision>
  <dcterms:created xsi:type="dcterms:W3CDTF">2022-01-04T15:24:10Z</dcterms:created>
  <dcterms:modified xsi:type="dcterms:W3CDTF">2022-01-06T20:06:46Z</dcterms:modified>
</cp:coreProperties>
</file>