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7182" r:id="rId1"/>
  </p:sldMasterIdLst>
  <p:notesMasterIdLst>
    <p:notesMasterId r:id="rId23"/>
  </p:notesMasterIdLst>
  <p:sldIdLst>
    <p:sldId id="256" r:id="rId2"/>
    <p:sldId id="257" r:id="rId3"/>
    <p:sldId id="258" r:id="rId4"/>
    <p:sldId id="278" r:id="rId5"/>
    <p:sldId id="279" r:id="rId6"/>
    <p:sldId id="259" r:id="rId7"/>
    <p:sldId id="260" r:id="rId8"/>
    <p:sldId id="261" r:id="rId9"/>
    <p:sldId id="262" r:id="rId10"/>
    <p:sldId id="263" r:id="rId11"/>
    <p:sldId id="264" r:id="rId12"/>
    <p:sldId id="265" r:id="rId13"/>
    <p:sldId id="268" r:id="rId14"/>
    <p:sldId id="266" r:id="rId15"/>
    <p:sldId id="267" r:id="rId16"/>
    <p:sldId id="276" r:id="rId17"/>
    <p:sldId id="269" r:id="rId18"/>
    <p:sldId id="273" r:id="rId19"/>
    <p:sldId id="271" r:id="rId20"/>
    <p:sldId id="272"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9E64E6-FF58-CF09-A7C8-F71DB04A45A9}" v="123" dt="2021-11-30T19:16:38.857"/>
    <p1510:client id="{21A1F515-F39C-C7F8-60F6-47438C9E1D9A}" v="34" dt="2022-01-05T21:12:30.150"/>
    <p1510:client id="{2DEDE3D2-BFFA-46D3-F4A0-6D2632A9E219}" v="2" dt="2022-01-05T17:51:24.427"/>
    <p1510:client id="{310A7C2D-D76D-486C-5075-0EBF3805843B}" v="4" dt="2022-03-16T10:49:39.959"/>
    <p1510:client id="{3A03B202-D913-F476-EAFB-CCC6F06A5684}" v="296" dt="2022-03-17T18:12:54.420"/>
    <p1510:client id="{3DA07619-F54C-D3FB-0DF7-D85D07454E88}" v="8" dt="2021-12-01T17:59:54.249"/>
    <p1510:client id="{5214055F-A39B-DB29-BDC1-77FF9A62CB60}" v="92" dt="2021-12-01T14:18:23.317"/>
    <p1510:client id="{5B4FBF4D-ADE4-FB2A-55EF-67B92BDDD57F}" v="7" dt="2021-11-30T21:53:15.748"/>
    <p1510:client id="{5BA9A0FE-6D75-1F1C-7EE6-11ABD35C265C}" v="264" dt="2021-12-02T11:00:03.170"/>
    <p1510:client id="{B7CDC108-A5E1-E37A-7EFB-AEBE74CB602A}" v="36" dt="2021-11-30T16:09:06.608"/>
    <p1510:client id="{BE5F3C59-761C-EAB1-455B-DB068E148288}" v="179" dt="2021-12-02T14:05:28.012"/>
    <p1510:client id="{C3E798FC-BFA1-25FD-E20A-B11DE44AE006}" v="147" dt="2022-01-06T19:41:31.528"/>
    <p1510:client id="{D90FBBE1-5B8B-ABC7-D383-2682638535BD}" v="6" dt="2022-01-06T19:05:20.577"/>
    <p1510:client id="{DC4DC849-1C8A-6420-7BCC-791F9ADD0F1A}" v="50" dt="2022-01-05T12:16:03.324"/>
    <p1510:client id="{E6ED7F3F-7D33-DC47-867C-F163B927B584}" v="1054" dt="2021-11-03T21:28:01.994"/>
    <p1510:client id="{E71A7C55-76B8-73AB-05F8-BB2BDE1ACF23}" v="5" dt="2021-12-02T13:35:52.031"/>
    <p1510:client id="{EA3506A3-A965-9886-505B-CEE5184F594D}" v="4" dt="2021-12-02T14:14:22.529"/>
    <p1510:client id="{EA9B2D72-6C1A-FCCF-922D-DEFAC18027D1}" v="106" dt="2022-03-16T11:17:30.856"/>
    <p1510:client id="{EC8A36E8-4CD8-BED3-9A12-02ED741AB9B1}" v="387" dt="2022-03-17T13:06:40.228"/>
    <p1510:client id="{F93245B9-3222-3302-C9F2-8EF576750FA9}" v="414" dt="2022-01-05T11:51:30.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547B3E-BBE4-8B44-88D4-8EE28302BA80}"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tr-TR"/>
        </a:p>
      </dgm:t>
    </dgm:pt>
    <dgm:pt modelId="{44610D30-ED34-F74A-B855-0BC1C126F2BF}">
      <dgm:prSet phldr="0"/>
      <dgm:spPr>
        <a:solidFill>
          <a:srgbClr val="C00000"/>
        </a:solidFill>
      </dgm:spPr>
      <dgm:t>
        <a:bodyPr/>
        <a:lstStyle/>
        <a:p>
          <a:pPr rtl="0"/>
          <a:r>
            <a:rPr lang="en-US" dirty="0">
              <a:latin typeface="Calibri Light" panose="020F0302020204030204"/>
            </a:rPr>
            <a:t>GÜRKAN BIYIK</a:t>
          </a:r>
          <a:endParaRPr lang="en-US" dirty="0"/>
        </a:p>
      </dgm:t>
    </dgm:pt>
    <dgm:pt modelId="{0B2C0110-F5C8-3448-8AC9-3E65B2A094DC}" type="parTrans" cxnId="{90FD8456-4D6D-0342-A897-5D6C6CC078BE}">
      <dgm:prSet/>
      <dgm:spPr/>
      <dgm:t>
        <a:bodyPr/>
        <a:lstStyle/>
        <a:p>
          <a:endParaRPr lang="tr-TR"/>
        </a:p>
      </dgm:t>
    </dgm:pt>
    <dgm:pt modelId="{D57A8E27-830D-A74E-94E9-7F03D09ACBF9}" type="sibTrans" cxnId="{90FD8456-4D6D-0342-A897-5D6C6CC078BE}">
      <dgm:prSet/>
      <dgm:spPr/>
      <dgm:t>
        <a:bodyPr/>
        <a:lstStyle/>
        <a:p>
          <a:endParaRPr lang="tr-TR"/>
        </a:p>
      </dgm:t>
    </dgm:pt>
    <dgm:pt modelId="{EEBCE227-2986-4A48-824A-8DC4BBB5B910}">
      <dgm:prSet phldr="0"/>
      <dgm:spPr>
        <a:solidFill>
          <a:srgbClr val="C00000"/>
        </a:solidFill>
      </dgm:spPr>
      <dgm:t>
        <a:bodyPr/>
        <a:lstStyle/>
        <a:p>
          <a:pPr rtl="0">
            <a:buNone/>
          </a:pPr>
          <a:r>
            <a:rPr lang="en-US" dirty="0">
              <a:latin typeface="Calibri Light" panose="020F0302020204030204"/>
            </a:rPr>
            <a:t>BEDİRHAN KARAAHMETLİ</a:t>
          </a:r>
          <a:endParaRPr lang="en-US" dirty="0"/>
        </a:p>
      </dgm:t>
    </dgm:pt>
    <dgm:pt modelId="{9FFE8BD8-A11E-D248-B92C-667FDF3EC0DA}" type="parTrans" cxnId="{824B22BA-CE3B-B544-82AC-B7A528F6489C}">
      <dgm:prSet/>
      <dgm:spPr/>
      <dgm:t>
        <a:bodyPr/>
        <a:lstStyle/>
        <a:p>
          <a:endParaRPr lang="tr-TR"/>
        </a:p>
      </dgm:t>
    </dgm:pt>
    <dgm:pt modelId="{2A037F09-FF5C-774D-BD8E-A487DC35E7BB}" type="sibTrans" cxnId="{824B22BA-CE3B-B544-82AC-B7A528F6489C}">
      <dgm:prSet/>
      <dgm:spPr/>
      <dgm:t>
        <a:bodyPr/>
        <a:lstStyle/>
        <a:p>
          <a:endParaRPr lang="tr-TR"/>
        </a:p>
      </dgm:t>
    </dgm:pt>
    <dgm:pt modelId="{1C0D26AC-4894-497B-9683-EC836453F4D5}">
      <dgm:prSet phldr="0"/>
      <dgm:spPr>
        <a:solidFill>
          <a:schemeClr val="accent1"/>
        </a:solidFill>
      </dgm:spPr>
      <dgm:t>
        <a:bodyPr/>
        <a:lstStyle/>
        <a:p>
          <a:pPr rtl="0"/>
          <a:r>
            <a:rPr lang="en-US" dirty="0">
              <a:latin typeface="Calibri Light" panose="020F0302020204030204"/>
            </a:rPr>
            <a:t>AHMET SALİH KARA</a:t>
          </a:r>
        </a:p>
      </dgm:t>
    </dgm:pt>
    <dgm:pt modelId="{A7A690EF-6272-4F54-ACE7-CC21E7F947D3}" type="parTrans" cxnId="{0A111499-D963-4841-AEAC-FAA5B6159CF7}">
      <dgm:prSet/>
      <dgm:spPr/>
    </dgm:pt>
    <dgm:pt modelId="{94B24092-6C48-4A52-88E3-C964F77A140C}" type="sibTrans" cxnId="{0A111499-D963-4841-AEAC-FAA5B6159CF7}">
      <dgm:prSet/>
      <dgm:spPr/>
    </dgm:pt>
    <dgm:pt modelId="{7F6E02C3-630F-4586-8F44-9F99C00E7CEB}">
      <dgm:prSet phldr="0"/>
      <dgm:spPr/>
      <dgm:t>
        <a:bodyPr/>
        <a:lstStyle/>
        <a:p>
          <a:pPr rtl="0"/>
          <a:r>
            <a:rPr lang="en-US" b="0" dirty="0"/>
            <a:t>Statistics</a:t>
          </a:r>
        </a:p>
      </dgm:t>
    </dgm:pt>
    <dgm:pt modelId="{87059944-1CDD-404B-A4D1-E82819BF836F}" type="parTrans" cxnId="{135FFCC3-DB1D-4FB1-92AF-07E92D698F23}">
      <dgm:prSet/>
      <dgm:spPr/>
    </dgm:pt>
    <dgm:pt modelId="{085522DB-1159-4F6D-90B9-A14DA2907F25}" type="sibTrans" cxnId="{135FFCC3-DB1D-4FB1-92AF-07E92D698F23}">
      <dgm:prSet/>
      <dgm:spPr/>
    </dgm:pt>
    <dgm:pt modelId="{C1347F59-D3CC-4CA9-9218-BAA0ACC9DC91}">
      <dgm:prSet phldr="0"/>
      <dgm:spPr>
        <a:solidFill>
          <a:schemeClr val="accent1">
            <a:lumMod val="60000"/>
            <a:lumOff val="40000"/>
          </a:schemeClr>
        </a:solidFill>
      </dgm:spPr>
      <dgm:t>
        <a:bodyPr/>
        <a:lstStyle/>
        <a:p>
          <a:pPr rtl="0"/>
          <a:r>
            <a:rPr lang="en-US" b="0" dirty="0"/>
            <a:t>Designing the screen</a:t>
          </a:r>
        </a:p>
      </dgm:t>
    </dgm:pt>
    <dgm:pt modelId="{7EEBD3C4-4D16-455D-8580-4805FAF02C6D}" type="parTrans" cxnId="{F8E10F90-E3F7-42FC-B12C-CFF8E3908476}">
      <dgm:prSet/>
      <dgm:spPr/>
    </dgm:pt>
    <dgm:pt modelId="{5E915913-44CA-4B10-82E2-359794BF877A}" type="sibTrans" cxnId="{F8E10F90-E3F7-42FC-B12C-CFF8E3908476}">
      <dgm:prSet/>
      <dgm:spPr/>
    </dgm:pt>
    <dgm:pt modelId="{EF4BB560-18CB-4A9A-893D-CBB75796CE7F}">
      <dgm:prSet phldr="0"/>
      <dgm:spPr/>
      <dgm:t>
        <a:bodyPr/>
        <a:lstStyle/>
        <a:p>
          <a:pPr rtl="0"/>
          <a:r>
            <a:rPr lang="en-GB" b="0" dirty="0"/>
            <a:t>Word cloud</a:t>
          </a:r>
          <a:endParaRPr lang="en-GB" b="0" dirty="0">
            <a:solidFill>
              <a:schemeClr val="tx1"/>
            </a:solidFill>
            <a:latin typeface="Calibri Light" panose="020F0302020204030204"/>
          </a:endParaRPr>
        </a:p>
      </dgm:t>
    </dgm:pt>
    <dgm:pt modelId="{57EBE5C4-16D6-4F4D-B409-9478E649A5EE}" type="parTrans" cxnId="{EE9E8B76-9C02-4802-B092-E71B5D40D133}">
      <dgm:prSet/>
      <dgm:spPr/>
    </dgm:pt>
    <dgm:pt modelId="{B9B9E967-0BEC-441F-99A9-EB3FD36F7744}" type="sibTrans" cxnId="{EE9E8B76-9C02-4802-B092-E71B5D40D133}">
      <dgm:prSet/>
      <dgm:spPr/>
    </dgm:pt>
    <dgm:pt modelId="{FEADB13B-456A-4972-9496-1EA8B1C0CC9F}">
      <dgm:prSet phldr="0"/>
      <dgm:spPr>
        <a:solidFill>
          <a:schemeClr val="accent1">
            <a:lumMod val="60000"/>
            <a:lumOff val="40000"/>
          </a:schemeClr>
        </a:solidFill>
      </dgm:spPr>
      <dgm:t>
        <a:bodyPr/>
        <a:lstStyle/>
        <a:p>
          <a:pPr rtl="0"/>
          <a:r>
            <a:rPr lang="en-US" dirty="0">
              <a:latin typeface="Calibri Light" panose="020F0302020204030204"/>
            </a:rPr>
            <a:t>MEHMET MOLLAOĞLU</a:t>
          </a:r>
        </a:p>
      </dgm:t>
    </dgm:pt>
    <dgm:pt modelId="{CA36B438-E751-44A9-99C5-94FB84233F41}" type="parTrans" cxnId="{F9ECD71C-A2FC-432E-9A1A-D61C9E3AF33B}">
      <dgm:prSet/>
      <dgm:spPr/>
    </dgm:pt>
    <dgm:pt modelId="{A64F1FC4-6DB1-4328-8B98-E0E240CC6A51}" type="sibTrans" cxnId="{F9ECD71C-A2FC-432E-9A1A-D61C9E3AF33B}">
      <dgm:prSet/>
      <dgm:spPr/>
    </dgm:pt>
    <dgm:pt modelId="{E2E1A537-5D67-4955-B8BF-7A7795663B18}">
      <dgm:prSet phldr="0"/>
      <dgm:spPr/>
      <dgm:t>
        <a:bodyPr/>
        <a:lstStyle/>
        <a:p>
          <a:pPr rtl="0"/>
          <a:r>
            <a:rPr lang="en-US" dirty="0"/>
            <a:t>Designing the screen</a:t>
          </a:r>
          <a:endParaRPr lang="en-US" dirty="0">
            <a:latin typeface="Calibri Light" panose="020F0302020204030204"/>
          </a:endParaRPr>
        </a:p>
      </dgm:t>
    </dgm:pt>
    <dgm:pt modelId="{D8048D6B-D538-4E6B-B23B-26F9C34EEBA6}" type="parTrans" cxnId="{5E0FA750-3E3A-4654-AABF-493FBC6DB07F}">
      <dgm:prSet/>
      <dgm:spPr/>
    </dgm:pt>
    <dgm:pt modelId="{2A59FDF8-E6FD-4C58-8D82-626C9041B7F6}" type="sibTrans" cxnId="{5E0FA750-3E3A-4654-AABF-493FBC6DB07F}">
      <dgm:prSet/>
      <dgm:spPr/>
    </dgm:pt>
    <dgm:pt modelId="{2E88977B-76C6-40AB-BE50-97F11248A228}">
      <dgm:prSet phldr="0"/>
      <dgm:spPr/>
      <dgm:t>
        <a:bodyPr/>
        <a:lstStyle/>
        <a:p>
          <a:pPr rtl="0"/>
          <a:r>
            <a:rPr lang="en-US" dirty="0"/>
            <a:t>Reading input files</a:t>
          </a:r>
          <a:endParaRPr lang="en-US" dirty="0">
            <a:latin typeface="Calibri Light" panose="020F0302020204030204"/>
          </a:endParaRPr>
        </a:p>
      </dgm:t>
    </dgm:pt>
    <dgm:pt modelId="{9EAB4891-2056-4D53-B253-B767C86AC4AD}" type="parTrans" cxnId="{9B2243A2-939E-431E-9408-0B5E46AEE7BF}">
      <dgm:prSet/>
      <dgm:spPr/>
    </dgm:pt>
    <dgm:pt modelId="{C68B7905-68BF-4097-AC2C-B00B68A6E52B}" type="sibTrans" cxnId="{9B2243A2-939E-431E-9408-0B5E46AEE7BF}">
      <dgm:prSet/>
      <dgm:spPr/>
    </dgm:pt>
    <dgm:pt modelId="{59260380-36F5-4AAA-8E94-6D33C357B975}">
      <dgm:prSet phldr="0"/>
      <dgm:spPr/>
      <dgm:t>
        <a:bodyPr/>
        <a:lstStyle/>
        <a:p>
          <a:pPr rtl="0"/>
          <a:r>
            <a:rPr lang="en-US" b="0" dirty="0"/>
            <a:t>Word cloud</a:t>
          </a:r>
          <a:endParaRPr lang="en-US" b="0" dirty="0">
            <a:latin typeface="Calibri Light" panose="020F0302020204030204"/>
          </a:endParaRPr>
        </a:p>
      </dgm:t>
    </dgm:pt>
    <dgm:pt modelId="{1185E73E-A911-4FD7-95C9-C896016FB4F6}" type="parTrans" cxnId="{7363FB1F-3C6D-47A9-92C9-E28089C1AB11}">
      <dgm:prSet/>
      <dgm:spPr/>
    </dgm:pt>
    <dgm:pt modelId="{D2046D49-41B3-4600-A731-AA73630D7F57}" type="sibTrans" cxnId="{7363FB1F-3C6D-47A9-92C9-E28089C1AB11}">
      <dgm:prSet/>
      <dgm:spPr/>
    </dgm:pt>
    <dgm:pt modelId="{B87CFB74-E3C2-4DDE-8114-2F8521AE9CDB}">
      <dgm:prSet phldr="0"/>
      <dgm:spPr/>
      <dgm:t>
        <a:bodyPr/>
        <a:lstStyle/>
        <a:p>
          <a:r>
            <a:rPr lang="en-GB" dirty="0"/>
            <a:t>Statistics</a:t>
          </a:r>
          <a:endParaRPr lang="en-GB" dirty="0">
            <a:latin typeface="Calibri Light" panose="020F0302020204030204"/>
          </a:endParaRPr>
        </a:p>
      </dgm:t>
    </dgm:pt>
    <dgm:pt modelId="{6E77146E-A6E0-4203-B8CF-D115B0168438}" type="parTrans" cxnId="{72E8BDB3-283B-4B61-AC9B-AB7C3CCC2ADF}">
      <dgm:prSet/>
      <dgm:spPr/>
    </dgm:pt>
    <dgm:pt modelId="{1D24D8CC-A641-4A6B-BA89-ACC291FD5A4A}" type="sibTrans" cxnId="{72E8BDB3-283B-4B61-AC9B-AB7C3CCC2ADF}">
      <dgm:prSet/>
      <dgm:spPr/>
    </dgm:pt>
    <dgm:pt modelId="{53C79000-3CC4-4691-B597-6998C548B5CB}">
      <dgm:prSet phldr="0"/>
      <dgm:spPr/>
      <dgm:t>
        <a:bodyPr/>
        <a:lstStyle/>
        <a:p>
          <a:pPr rtl="0"/>
          <a:r>
            <a:rPr lang="en-US" dirty="0"/>
            <a:t>Spell check</a:t>
          </a:r>
          <a:endParaRPr lang="en-US" dirty="0">
            <a:latin typeface="Calibri Light" panose="020F0302020204030204"/>
          </a:endParaRPr>
        </a:p>
      </dgm:t>
    </dgm:pt>
    <dgm:pt modelId="{A7AF666E-23C7-47C2-8EA4-535016EC285E}" type="parTrans" cxnId="{4FEC68A8-C6C5-48D6-A61D-D0750AFE9483}">
      <dgm:prSet/>
      <dgm:spPr/>
    </dgm:pt>
    <dgm:pt modelId="{56E9D16B-FCB4-4AA6-B759-ADA5A44079A0}" type="sibTrans" cxnId="{4FEC68A8-C6C5-48D6-A61D-D0750AFE9483}">
      <dgm:prSet/>
      <dgm:spPr/>
    </dgm:pt>
    <dgm:pt modelId="{5F0EACA9-2BE6-40DE-9359-8DDBCEA7453A}">
      <dgm:prSet phldr="0"/>
      <dgm:spPr/>
      <dgm:t>
        <a:bodyPr/>
        <a:lstStyle/>
        <a:p>
          <a:pPr rtl="0"/>
          <a:r>
            <a:rPr lang="en-GB" dirty="0"/>
            <a:t>Designing classes</a:t>
          </a:r>
          <a:endParaRPr lang="en-GB" dirty="0">
            <a:latin typeface="Calibri Light" panose="020F0302020204030204"/>
          </a:endParaRPr>
        </a:p>
      </dgm:t>
    </dgm:pt>
    <dgm:pt modelId="{0714499D-DD7C-47B7-94E9-B6B778CBDC98}" type="parTrans" cxnId="{713DFED1-F74B-4152-9312-7DD4664D1FA9}">
      <dgm:prSet/>
      <dgm:spPr/>
    </dgm:pt>
    <dgm:pt modelId="{402B5F5E-6C24-4172-9FB2-562D69E9A5AA}" type="sibTrans" cxnId="{713DFED1-F74B-4152-9312-7DD4664D1FA9}">
      <dgm:prSet/>
      <dgm:spPr/>
    </dgm:pt>
    <dgm:pt modelId="{4CFF6CBF-F587-433F-950E-8B630FDECAC3}">
      <dgm:prSet phldr="0"/>
      <dgm:spPr/>
      <dgm:t>
        <a:bodyPr/>
        <a:lstStyle/>
        <a:p>
          <a:r>
            <a:rPr lang="en-US" dirty="0"/>
            <a:t>Designing classes</a:t>
          </a:r>
        </a:p>
      </dgm:t>
    </dgm:pt>
    <dgm:pt modelId="{08B19607-0C09-4ACA-B33B-A631C899FA14}" type="parTrans" cxnId="{61B11322-33F4-4628-852B-F24FBDAEC940}">
      <dgm:prSet/>
      <dgm:spPr/>
    </dgm:pt>
    <dgm:pt modelId="{C29B8321-17ED-49B6-9435-E88791F90E9B}" type="sibTrans" cxnId="{61B11322-33F4-4628-852B-F24FBDAEC940}">
      <dgm:prSet/>
      <dgm:spPr/>
    </dgm:pt>
    <dgm:pt modelId="{03146BB0-34EF-48AD-8A6B-B5CBB204026A}">
      <dgm:prSet phldr="0"/>
      <dgm:spPr/>
      <dgm:t>
        <a:bodyPr/>
        <a:lstStyle/>
        <a:p>
          <a:r>
            <a:rPr lang="en-US" b="0" dirty="0"/>
            <a:t>Designing classes</a:t>
          </a:r>
        </a:p>
      </dgm:t>
    </dgm:pt>
    <dgm:pt modelId="{683B8C32-AD04-4CC8-BC4C-41B978499F1B}" type="parTrans" cxnId="{4E3B1C7B-8035-446F-88F4-17A777D05CDA}">
      <dgm:prSet/>
      <dgm:spPr/>
    </dgm:pt>
    <dgm:pt modelId="{093171D7-299E-4EE4-A2F3-DA72462827C2}" type="sibTrans" cxnId="{4E3B1C7B-8035-446F-88F4-17A777D05CDA}">
      <dgm:prSet/>
      <dgm:spPr/>
    </dgm:pt>
    <dgm:pt modelId="{E7995F03-BD95-4E5B-8584-BCF23024AFD2}">
      <dgm:prSet phldr="0"/>
      <dgm:spPr/>
      <dgm:t>
        <a:bodyPr/>
        <a:lstStyle/>
        <a:p>
          <a:r>
            <a:rPr lang="en-US" dirty="0"/>
            <a:t>Designing classes</a:t>
          </a:r>
        </a:p>
      </dgm:t>
    </dgm:pt>
    <dgm:pt modelId="{C5CA0F79-ED24-4D6F-960B-46415D91A994}" type="parTrans" cxnId="{E91C0FFD-E411-449B-9A1D-DA61B8360907}">
      <dgm:prSet/>
      <dgm:spPr/>
    </dgm:pt>
    <dgm:pt modelId="{D4178E03-CCFB-490D-80FF-62E4A1A5712D}" type="sibTrans" cxnId="{E91C0FFD-E411-449B-9A1D-DA61B8360907}">
      <dgm:prSet/>
      <dgm:spPr/>
    </dgm:pt>
    <dgm:pt modelId="{DC5482DC-4C85-4B43-8B9D-5E9E0DBC84F2}">
      <dgm:prSet phldr="0"/>
      <dgm:spPr/>
      <dgm:t>
        <a:bodyPr/>
        <a:lstStyle/>
        <a:p>
          <a:r>
            <a:rPr lang="en-US" dirty="0"/>
            <a:t>Lifelines</a:t>
          </a:r>
          <a:endParaRPr lang="en-US" dirty="0">
            <a:latin typeface="Calibri Light" panose="020F0302020204030204"/>
          </a:endParaRPr>
        </a:p>
      </dgm:t>
    </dgm:pt>
    <dgm:pt modelId="{75389E5F-FCBA-43A3-B287-F835BDE833CB}" type="parTrans" cxnId="{B5AE5760-D21C-40E8-9183-00D2D809BCFA}">
      <dgm:prSet/>
      <dgm:spPr/>
    </dgm:pt>
    <dgm:pt modelId="{4B0C4609-D3E3-4061-B702-EB44539C0FB6}" type="sibTrans" cxnId="{B5AE5760-D21C-40E8-9183-00D2D809BCFA}">
      <dgm:prSet/>
      <dgm:spPr/>
    </dgm:pt>
    <dgm:pt modelId="{4E1B143E-2186-4083-92D5-30D6E6C20C4A}">
      <dgm:prSet phldr="0"/>
      <dgm:spPr/>
      <dgm:t>
        <a:bodyPr/>
        <a:lstStyle/>
        <a:p>
          <a:pPr rtl="0"/>
          <a:r>
            <a:rPr lang="en-US" dirty="0"/>
            <a:t>Competition </a:t>
          </a:r>
          <a:r>
            <a:rPr lang="en-US" b="1" dirty="0">
              <a:latin typeface="Calibri Light" panose="020F0302020204030204"/>
            </a:rPr>
            <a:t>operations</a:t>
          </a:r>
          <a:endParaRPr lang="en-US" b="1" dirty="0"/>
        </a:p>
      </dgm:t>
    </dgm:pt>
    <dgm:pt modelId="{FE1AAC99-406F-4213-8308-FF6BE6F2C478}" type="parTrans" cxnId="{E177BEC2-FD6E-461F-92FA-F227299B3402}">
      <dgm:prSet/>
      <dgm:spPr/>
    </dgm:pt>
    <dgm:pt modelId="{B25B217A-C0BA-431F-947A-87A28117B94B}" type="sibTrans" cxnId="{E177BEC2-FD6E-461F-92FA-F227299B3402}">
      <dgm:prSet/>
      <dgm:spPr/>
    </dgm:pt>
    <dgm:pt modelId="{0CBF9DA8-4400-45BE-9221-81C7E25F5413}">
      <dgm:prSet phldr="0"/>
      <dgm:spPr/>
      <dgm:t>
        <a:bodyPr/>
        <a:lstStyle/>
        <a:p>
          <a:pPr rtl="0"/>
          <a:r>
            <a:rPr lang="en-US" dirty="0"/>
            <a:t>Competition operations</a:t>
          </a:r>
          <a:endParaRPr lang="en-GB" dirty="0">
            <a:latin typeface="Calibri Light" panose="020F0302020204030204"/>
          </a:endParaRPr>
        </a:p>
      </dgm:t>
    </dgm:pt>
    <dgm:pt modelId="{63AF8782-4891-4B4E-A032-7F1654BFEB4E}" type="parTrans" cxnId="{5B21ED2D-1939-41AC-B01F-CE8057268D81}">
      <dgm:prSet/>
      <dgm:spPr/>
    </dgm:pt>
    <dgm:pt modelId="{DD55E385-4367-40F8-AF03-83F4B3D0A919}" type="sibTrans" cxnId="{5B21ED2D-1939-41AC-B01F-CE8057268D81}">
      <dgm:prSet/>
      <dgm:spPr/>
    </dgm:pt>
    <dgm:pt modelId="{9B7B81AA-C608-4F72-AA03-3EFBF8778040}">
      <dgm:prSet phldr="0"/>
      <dgm:spPr/>
      <dgm:t>
        <a:bodyPr/>
        <a:lstStyle/>
        <a:p>
          <a:pPr rtl="0"/>
          <a:r>
            <a:rPr lang="en-US" b="0" dirty="0"/>
            <a:t>Competition operations</a:t>
          </a:r>
          <a:endParaRPr lang="en-US" b="0" dirty="0">
            <a:latin typeface="Calibri Light" panose="020F0302020204030204"/>
          </a:endParaRPr>
        </a:p>
      </dgm:t>
    </dgm:pt>
    <dgm:pt modelId="{E08C218B-2F9D-4EBB-B187-8DD90909C5D3}" type="parTrans" cxnId="{92DDB241-6733-4C30-9C41-D076BBE2DF16}">
      <dgm:prSet/>
      <dgm:spPr/>
    </dgm:pt>
    <dgm:pt modelId="{59FE2D17-FC5D-46B3-A299-F6CB62C40F85}" type="sibTrans" cxnId="{92DDB241-6733-4C30-9C41-D076BBE2DF16}">
      <dgm:prSet/>
      <dgm:spPr/>
    </dgm:pt>
    <dgm:pt modelId="{B2285441-97DC-441C-BB6F-DC62A70B2F80}">
      <dgm:prSet phldr="0"/>
      <dgm:spPr/>
      <dgm:t>
        <a:bodyPr/>
        <a:lstStyle/>
        <a:p>
          <a:pPr rtl="0"/>
          <a:r>
            <a:rPr lang="en-US" dirty="0"/>
            <a:t>Spell check</a:t>
          </a:r>
          <a:endParaRPr lang="en-US" dirty="0">
            <a:latin typeface="Calibri Light" panose="020F0302020204030204"/>
          </a:endParaRPr>
        </a:p>
      </dgm:t>
    </dgm:pt>
    <dgm:pt modelId="{E91F7D2F-576F-4DF7-BB8F-7AF70A70916C}" type="parTrans" cxnId="{6C96CFC5-A982-46B8-B32A-49D93BDB788A}">
      <dgm:prSet/>
      <dgm:spPr/>
    </dgm:pt>
    <dgm:pt modelId="{201435EE-1469-4E05-84B4-104AC7FEE128}" type="sibTrans" cxnId="{6C96CFC5-A982-46B8-B32A-49D93BDB788A}">
      <dgm:prSet/>
      <dgm:spPr/>
    </dgm:pt>
    <dgm:pt modelId="{A898882D-47BF-7549-A010-96A42B16EFF2}" type="pres">
      <dgm:prSet presAssocID="{8A547B3E-BBE4-8B44-88D4-8EE28302BA80}" presName="Name0" presStyleCnt="0">
        <dgm:presLayoutVars>
          <dgm:dir/>
          <dgm:animLvl val="lvl"/>
          <dgm:resizeHandles val="exact"/>
        </dgm:presLayoutVars>
      </dgm:prSet>
      <dgm:spPr/>
    </dgm:pt>
    <dgm:pt modelId="{EAA8F0AE-8FF0-A94A-AFAE-1764DF1D17E1}" type="pres">
      <dgm:prSet presAssocID="{44610D30-ED34-F74A-B855-0BC1C126F2BF}" presName="composite" presStyleCnt="0"/>
      <dgm:spPr/>
    </dgm:pt>
    <dgm:pt modelId="{DC7A8308-FA35-174E-A082-39E418F280AD}" type="pres">
      <dgm:prSet presAssocID="{44610D30-ED34-F74A-B855-0BC1C126F2BF}" presName="parTx" presStyleLbl="alignNode1" presStyleIdx="0" presStyleCnt="4">
        <dgm:presLayoutVars>
          <dgm:chMax val="0"/>
          <dgm:chPref val="0"/>
          <dgm:bulletEnabled val="1"/>
        </dgm:presLayoutVars>
      </dgm:prSet>
      <dgm:spPr>
        <a:solidFill>
          <a:schemeClr val="accent1"/>
        </a:solidFill>
      </dgm:spPr>
    </dgm:pt>
    <dgm:pt modelId="{3DB1CB3F-C636-3240-A31F-5443ADA88137}" type="pres">
      <dgm:prSet presAssocID="{44610D30-ED34-F74A-B855-0BC1C126F2BF}" presName="desTx" presStyleLbl="alignAccFollowNode1" presStyleIdx="0" presStyleCnt="4">
        <dgm:presLayoutVars>
          <dgm:bulletEnabled val="1"/>
        </dgm:presLayoutVars>
      </dgm:prSet>
      <dgm:spPr>
        <a:solidFill>
          <a:schemeClr val="accent1">
            <a:lumMod val="60000"/>
            <a:lumOff val="40000"/>
          </a:schemeClr>
        </a:solidFill>
      </dgm:spPr>
    </dgm:pt>
    <dgm:pt modelId="{A910555D-F47D-3545-9070-468ECEE2F7A4}" type="pres">
      <dgm:prSet presAssocID="{D57A8E27-830D-A74E-94E9-7F03D09ACBF9}" presName="space" presStyleCnt="0"/>
      <dgm:spPr/>
    </dgm:pt>
    <dgm:pt modelId="{DDF9B09B-8E41-EF49-88EF-9D21AC036FB8}" type="pres">
      <dgm:prSet presAssocID="{EEBCE227-2986-4A48-824A-8DC4BBB5B910}" presName="composite" presStyleCnt="0"/>
      <dgm:spPr/>
    </dgm:pt>
    <dgm:pt modelId="{ED6BD68C-0A0D-FC49-9A9E-0BB43235CB1B}" type="pres">
      <dgm:prSet presAssocID="{EEBCE227-2986-4A48-824A-8DC4BBB5B910}" presName="parTx" presStyleLbl="alignNode1" presStyleIdx="1" presStyleCnt="4">
        <dgm:presLayoutVars>
          <dgm:chMax val="0"/>
          <dgm:chPref val="0"/>
          <dgm:bulletEnabled val="1"/>
        </dgm:presLayoutVars>
      </dgm:prSet>
      <dgm:spPr>
        <a:solidFill>
          <a:schemeClr val="accent1"/>
        </a:solidFill>
      </dgm:spPr>
    </dgm:pt>
    <dgm:pt modelId="{1F47679D-B13E-3240-83FF-6AFE6F1439FD}" type="pres">
      <dgm:prSet presAssocID="{EEBCE227-2986-4A48-824A-8DC4BBB5B910}" presName="desTx" presStyleLbl="alignAccFollowNode1" presStyleIdx="1" presStyleCnt="4">
        <dgm:presLayoutVars>
          <dgm:bulletEnabled val="1"/>
        </dgm:presLayoutVars>
      </dgm:prSet>
      <dgm:spPr/>
    </dgm:pt>
    <dgm:pt modelId="{10DD7070-E049-4AF8-918A-BEC333EDC541}" type="pres">
      <dgm:prSet presAssocID="{2A037F09-FF5C-774D-BD8E-A487DC35E7BB}" presName="space" presStyleCnt="0"/>
      <dgm:spPr/>
    </dgm:pt>
    <dgm:pt modelId="{58F1556A-C536-414B-A491-9CB8FCE8F799}" type="pres">
      <dgm:prSet presAssocID="{1C0D26AC-4894-497B-9683-EC836453F4D5}" presName="composite" presStyleCnt="0"/>
      <dgm:spPr/>
    </dgm:pt>
    <dgm:pt modelId="{5E9645C2-52D6-463D-AC13-9D2C32539567}" type="pres">
      <dgm:prSet presAssocID="{1C0D26AC-4894-497B-9683-EC836453F4D5}" presName="parTx" presStyleLbl="alignNode1" presStyleIdx="2" presStyleCnt="4">
        <dgm:presLayoutVars>
          <dgm:chMax val="0"/>
          <dgm:chPref val="0"/>
          <dgm:bulletEnabled val="1"/>
        </dgm:presLayoutVars>
      </dgm:prSet>
      <dgm:spPr/>
    </dgm:pt>
    <dgm:pt modelId="{1BA255D9-78EE-4F12-9FF9-3F3A2D83B665}" type="pres">
      <dgm:prSet presAssocID="{1C0D26AC-4894-497B-9683-EC836453F4D5}" presName="desTx" presStyleLbl="alignAccFollowNode1" presStyleIdx="2" presStyleCnt="4">
        <dgm:presLayoutVars>
          <dgm:bulletEnabled val="1"/>
        </dgm:presLayoutVars>
      </dgm:prSet>
      <dgm:spPr>
        <a:solidFill>
          <a:schemeClr val="accent1">
            <a:lumMod val="60000"/>
            <a:lumOff val="40000"/>
          </a:schemeClr>
        </a:solidFill>
      </dgm:spPr>
    </dgm:pt>
    <dgm:pt modelId="{6CBB021A-94AD-481D-883C-4F77D86B5B91}" type="pres">
      <dgm:prSet presAssocID="{94B24092-6C48-4A52-88E3-C964F77A140C}" presName="space" presStyleCnt="0"/>
      <dgm:spPr/>
    </dgm:pt>
    <dgm:pt modelId="{52200146-7DB4-4D5A-B415-AF66202292D0}" type="pres">
      <dgm:prSet presAssocID="{FEADB13B-456A-4972-9496-1EA8B1C0CC9F}" presName="composite" presStyleCnt="0"/>
      <dgm:spPr/>
    </dgm:pt>
    <dgm:pt modelId="{DB325C0D-5893-47F8-9808-5B219FAEC6F1}" type="pres">
      <dgm:prSet presAssocID="{FEADB13B-456A-4972-9496-1EA8B1C0CC9F}" presName="parTx" presStyleLbl="alignNode1" presStyleIdx="3" presStyleCnt="4">
        <dgm:presLayoutVars>
          <dgm:chMax val="0"/>
          <dgm:chPref val="0"/>
          <dgm:bulletEnabled val="1"/>
        </dgm:presLayoutVars>
      </dgm:prSet>
      <dgm:spPr>
        <a:solidFill>
          <a:schemeClr val="accent1"/>
        </a:solidFill>
      </dgm:spPr>
    </dgm:pt>
    <dgm:pt modelId="{6C0EB245-4D7E-4661-B5BC-4D1E8AC0653C}" type="pres">
      <dgm:prSet presAssocID="{FEADB13B-456A-4972-9496-1EA8B1C0CC9F}" presName="desTx" presStyleLbl="alignAccFollowNode1" presStyleIdx="3" presStyleCnt="4">
        <dgm:presLayoutVars>
          <dgm:bulletEnabled val="1"/>
        </dgm:presLayoutVars>
      </dgm:prSet>
      <dgm:spPr>
        <a:solidFill>
          <a:schemeClr val="accent1">
            <a:lumMod val="60000"/>
            <a:lumOff val="40000"/>
          </a:schemeClr>
        </a:solidFill>
      </dgm:spPr>
    </dgm:pt>
  </dgm:ptLst>
  <dgm:cxnLst>
    <dgm:cxn modelId="{7DD16B03-3940-4B8C-900F-FDB4E0493E10}" type="presOf" srcId="{44610D30-ED34-F74A-B855-0BC1C126F2BF}" destId="{DC7A8308-FA35-174E-A082-39E418F280AD}" srcOrd="0" destOrd="0" presId="urn:microsoft.com/office/officeart/2005/8/layout/hList1"/>
    <dgm:cxn modelId="{867CBF12-57E4-411D-9257-FF7BA8947E38}" type="presOf" srcId="{9B7B81AA-C608-4F72-AA03-3EFBF8778040}" destId="{1BA255D9-78EE-4F12-9FF9-3F3A2D83B665}" srcOrd="0" destOrd="3" presId="urn:microsoft.com/office/officeart/2005/8/layout/hList1"/>
    <dgm:cxn modelId="{D8C7371A-3A48-48F6-A786-6BB50B23FBD3}" type="presOf" srcId="{03146BB0-34EF-48AD-8A6B-B5CBB204026A}" destId="{1BA255D9-78EE-4F12-9FF9-3F3A2D83B665}" srcOrd="0" destOrd="2" presId="urn:microsoft.com/office/officeart/2005/8/layout/hList1"/>
    <dgm:cxn modelId="{F9ECD71C-A2FC-432E-9A1A-D61C9E3AF33B}" srcId="{8A547B3E-BBE4-8B44-88D4-8EE28302BA80}" destId="{FEADB13B-456A-4972-9496-1EA8B1C0CC9F}" srcOrd="3" destOrd="0" parTransId="{CA36B438-E751-44A9-99C5-94FB84233F41}" sibTransId="{A64F1FC4-6DB1-4328-8B98-E0E240CC6A51}"/>
    <dgm:cxn modelId="{7363FB1F-3C6D-47A9-92C9-E28089C1AB11}" srcId="{1C0D26AC-4894-497B-9683-EC836453F4D5}" destId="{59260380-36F5-4AAA-8E94-6D33C357B975}" srcOrd="0" destOrd="0" parTransId="{1185E73E-A911-4FD7-95C9-C896016FB4F6}" sibTransId="{D2046D49-41B3-4600-A731-AA73630D7F57}"/>
    <dgm:cxn modelId="{61B11322-33F4-4628-852B-F24FBDAEC940}" srcId="{EEBCE227-2986-4A48-824A-8DC4BBB5B910}" destId="{4CFF6CBF-F587-433F-950E-8B630FDECAC3}" srcOrd="2" destOrd="0" parTransId="{08B19607-0C09-4ACA-B33B-A631C899FA14}" sibTransId="{C29B8321-17ED-49B6-9435-E88791F90E9B}"/>
    <dgm:cxn modelId="{291C1D2A-2155-490B-B52B-6C1A43494DB6}" type="presOf" srcId="{59260380-36F5-4AAA-8E94-6D33C357B975}" destId="{1BA255D9-78EE-4F12-9FF9-3F3A2D83B665}" srcOrd="0" destOrd="0" presId="urn:microsoft.com/office/officeart/2005/8/layout/hList1"/>
    <dgm:cxn modelId="{5B21ED2D-1939-41AC-B01F-CE8057268D81}" srcId="{44610D30-ED34-F74A-B855-0BC1C126F2BF}" destId="{0CBF9DA8-4400-45BE-9221-81C7E25F5413}" srcOrd="3" destOrd="0" parTransId="{63AF8782-4891-4B4E-A032-7F1654BFEB4E}" sibTransId="{DD55E385-4367-40F8-AF03-83F4B3D0A919}"/>
    <dgm:cxn modelId="{04863533-6070-4CA8-9DE9-30563BCD0F0D}" type="presOf" srcId="{1C0D26AC-4894-497B-9683-EC836453F4D5}" destId="{5E9645C2-52D6-463D-AC13-9D2C32539567}" srcOrd="0" destOrd="0" presId="urn:microsoft.com/office/officeart/2005/8/layout/hList1"/>
    <dgm:cxn modelId="{5F9BD63D-0617-4B57-A9FD-E58524E3968D}" type="presOf" srcId="{B2285441-97DC-441C-BB6F-DC62A70B2F80}" destId="{1F47679D-B13E-3240-83FF-6AFE6F1439FD}" srcOrd="0" destOrd="1" presId="urn:microsoft.com/office/officeart/2005/8/layout/hList1"/>
    <dgm:cxn modelId="{B5AE5760-D21C-40E8-9183-00D2D809BCFA}" srcId="{FEADB13B-456A-4972-9496-1EA8B1C0CC9F}" destId="{DC5482DC-4C85-4B43-8B9D-5E9E0DBC84F2}" srcOrd="4" destOrd="0" parTransId="{75389E5F-FCBA-43A3-B287-F835BDE833CB}" sibTransId="{4B0C4609-D3E3-4061-B702-EB44539C0FB6}"/>
    <dgm:cxn modelId="{92DDB241-6733-4C30-9C41-D076BBE2DF16}" srcId="{1C0D26AC-4894-497B-9683-EC836453F4D5}" destId="{9B7B81AA-C608-4F72-AA03-3EFBF8778040}" srcOrd="3" destOrd="0" parTransId="{E08C218B-2F9D-4EBB-B187-8DD90909C5D3}" sibTransId="{59FE2D17-FC5D-46B3-A299-F6CB62C40F85}"/>
    <dgm:cxn modelId="{9945F64B-C3C9-41EB-AF81-E41569300DA0}" type="presOf" srcId="{2E88977B-76C6-40AB-BE50-97F11248A228}" destId="{6C0EB245-4D7E-4661-B5BC-4D1E8AC0653C}" srcOrd="0" destOrd="1" presId="urn:microsoft.com/office/officeart/2005/8/layout/hList1"/>
    <dgm:cxn modelId="{5E0FA750-3E3A-4654-AABF-493FBC6DB07F}" srcId="{FEADB13B-456A-4972-9496-1EA8B1C0CC9F}" destId="{E2E1A537-5D67-4955-B8BF-7A7795663B18}" srcOrd="0" destOrd="0" parTransId="{D8048D6B-D538-4E6B-B23B-26F9C34EEBA6}" sibTransId="{2A59FDF8-E6FD-4C58-8D82-626C9041B7F6}"/>
    <dgm:cxn modelId="{6B398373-38CF-004D-8883-F708A606904C}" type="presOf" srcId="{8A547B3E-BBE4-8B44-88D4-8EE28302BA80}" destId="{A898882D-47BF-7549-A010-96A42B16EFF2}" srcOrd="0" destOrd="0" presId="urn:microsoft.com/office/officeart/2005/8/layout/hList1"/>
    <dgm:cxn modelId="{75ADB053-89AC-455B-8A50-71FEB1A03F94}" type="presOf" srcId="{EEBCE227-2986-4A48-824A-8DC4BBB5B910}" destId="{ED6BD68C-0A0D-FC49-9A9E-0BB43235CB1B}" srcOrd="0" destOrd="0" presId="urn:microsoft.com/office/officeart/2005/8/layout/hList1"/>
    <dgm:cxn modelId="{90FD8456-4D6D-0342-A897-5D6C6CC078BE}" srcId="{8A547B3E-BBE4-8B44-88D4-8EE28302BA80}" destId="{44610D30-ED34-F74A-B855-0BC1C126F2BF}" srcOrd="0" destOrd="0" parTransId="{0B2C0110-F5C8-3448-8AC9-3E65B2A094DC}" sibTransId="{D57A8E27-830D-A74E-94E9-7F03D09ACBF9}"/>
    <dgm:cxn modelId="{EE9E8B76-9C02-4802-B092-E71B5D40D133}" srcId="{44610D30-ED34-F74A-B855-0BC1C126F2BF}" destId="{EF4BB560-18CB-4A9A-893D-CBB75796CE7F}" srcOrd="0" destOrd="0" parTransId="{57EBE5C4-16D6-4F4D-B409-9478E649A5EE}" sibTransId="{B9B9E967-0BEC-441F-99A9-EB3FD36F7744}"/>
    <dgm:cxn modelId="{4E3B1C7B-8035-446F-88F4-17A777D05CDA}" srcId="{1C0D26AC-4894-497B-9683-EC836453F4D5}" destId="{03146BB0-34EF-48AD-8A6B-B5CBB204026A}" srcOrd="2" destOrd="0" parTransId="{683B8C32-AD04-4CC8-BC4C-41B978499F1B}" sibTransId="{093171D7-299E-4EE4-A2F3-DA72462827C2}"/>
    <dgm:cxn modelId="{E563547B-5835-4EA9-91CA-8E6D04D3DC03}" type="presOf" srcId="{FEADB13B-456A-4972-9496-1EA8B1C0CC9F}" destId="{DB325C0D-5893-47F8-9808-5B219FAEC6F1}" srcOrd="0" destOrd="0" presId="urn:microsoft.com/office/officeart/2005/8/layout/hList1"/>
    <dgm:cxn modelId="{83C78085-6773-4F7A-AD63-495B12AEC7FA}" type="presOf" srcId="{EF4BB560-18CB-4A9A-893D-CBB75796CE7F}" destId="{3DB1CB3F-C636-3240-A31F-5443ADA88137}" srcOrd="0" destOrd="0" presId="urn:microsoft.com/office/officeart/2005/8/layout/hList1"/>
    <dgm:cxn modelId="{F8E10F90-E3F7-42FC-B12C-CFF8E3908476}" srcId="{EEBCE227-2986-4A48-824A-8DC4BBB5B910}" destId="{C1347F59-D3CC-4CA9-9218-BAA0ACC9DC91}" srcOrd="0" destOrd="0" parTransId="{7EEBD3C4-4D16-455D-8580-4805FAF02C6D}" sibTransId="{5E915913-44CA-4B10-82E2-359794BF877A}"/>
    <dgm:cxn modelId="{0A111499-D963-4841-AEAC-FAA5B6159CF7}" srcId="{8A547B3E-BBE4-8B44-88D4-8EE28302BA80}" destId="{1C0D26AC-4894-497B-9683-EC836453F4D5}" srcOrd="2" destOrd="0" parTransId="{A7A690EF-6272-4F54-ACE7-CC21E7F947D3}" sibTransId="{94B24092-6C48-4A52-88E3-C964F77A140C}"/>
    <dgm:cxn modelId="{9B2243A2-939E-431E-9408-0B5E46AEE7BF}" srcId="{FEADB13B-456A-4972-9496-1EA8B1C0CC9F}" destId="{2E88977B-76C6-40AB-BE50-97F11248A228}" srcOrd="1" destOrd="0" parTransId="{9EAB4891-2056-4D53-B253-B767C86AC4AD}" sibTransId="{C68B7905-68BF-4097-AC2C-B00B68A6E52B}"/>
    <dgm:cxn modelId="{4FEC68A8-C6C5-48D6-A61D-D0750AFE9483}" srcId="{FEADB13B-456A-4972-9496-1EA8B1C0CC9F}" destId="{53C79000-3CC4-4691-B597-6998C548B5CB}" srcOrd="2" destOrd="0" parTransId="{A7AF666E-23C7-47C2-8EA4-535016EC285E}" sibTransId="{56E9D16B-FCB4-4AA6-B759-ADA5A44079A0}"/>
    <dgm:cxn modelId="{DCBE21AA-79AF-46FC-8338-E81C0ABCE5D7}" type="presOf" srcId="{4E1B143E-2186-4083-92D5-30D6E6C20C4A}" destId="{1F47679D-B13E-3240-83FF-6AFE6F1439FD}" srcOrd="0" destOrd="3" presId="urn:microsoft.com/office/officeart/2005/8/layout/hList1"/>
    <dgm:cxn modelId="{5BF170B2-A6C5-4AD4-B8E5-EC3E4AB9E006}" type="presOf" srcId="{53C79000-3CC4-4691-B597-6998C548B5CB}" destId="{6C0EB245-4D7E-4661-B5BC-4D1E8AC0653C}" srcOrd="0" destOrd="2" presId="urn:microsoft.com/office/officeart/2005/8/layout/hList1"/>
    <dgm:cxn modelId="{72E8BDB3-283B-4B61-AC9B-AB7C3CCC2ADF}" srcId="{44610D30-ED34-F74A-B855-0BC1C126F2BF}" destId="{B87CFB74-E3C2-4DDE-8114-2F8521AE9CDB}" srcOrd="1" destOrd="0" parTransId="{6E77146E-A6E0-4203-B8CF-D115B0168438}" sibTransId="{1D24D8CC-A641-4A6B-BA89-ACC291FD5A4A}"/>
    <dgm:cxn modelId="{469595B9-F485-448B-A6C8-A0C09FFC9D9B}" type="presOf" srcId="{7F6E02C3-630F-4586-8F44-9F99C00E7CEB}" destId="{1BA255D9-78EE-4F12-9FF9-3F3A2D83B665}" srcOrd="0" destOrd="1" presId="urn:microsoft.com/office/officeart/2005/8/layout/hList1"/>
    <dgm:cxn modelId="{824B22BA-CE3B-B544-82AC-B7A528F6489C}" srcId="{8A547B3E-BBE4-8B44-88D4-8EE28302BA80}" destId="{EEBCE227-2986-4A48-824A-8DC4BBB5B910}" srcOrd="1" destOrd="0" parTransId="{9FFE8BD8-A11E-D248-B92C-667FDF3EC0DA}" sibTransId="{2A037F09-FF5C-774D-BD8E-A487DC35E7BB}"/>
    <dgm:cxn modelId="{E177BEC2-FD6E-461F-92FA-F227299B3402}" srcId="{EEBCE227-2986-4A48-824A-8DC4BBB5B910}" destId="{4E1B143E-2186-4083-92D5-30D6E6C20C4A}" srcOrd="3" destOrd="0" parTransId="{FE1AAC99-406F-4213-8308-FF6BE6F2C478}" sibTransId="{B25B217A-C0BA-431F-947A-87A28117B94B}"/>
    <dgm:cxn modelId="{4642D1C2-C793-4795-8988-727F0170BEBB}" type="presOf" srcId="{5F0EACA9-2BE6-40DE-9359-8DDBCEA7453A}" destId="{3DB1CB3F-C636-3240-A31F-5443ADA88137}" srcOrd="0" destOrd="2" presId="urn:microsoft.com/office/officeart/2005/8/layout/hList1"/>
    <dgm:cxn modelId="{135FFCC3-DB1D-4FB1-92AF-07E92D698F23}" srcId="{1C0D26AC-4894-497B-9683-EC836453F4D5}" destId="{7F6E02C3-630F-4586-8F44-9F99C00E7CEB}" srcOrd="1" destOrd="0" parTransId="{87059944-1CDD-404B-A4D1-E82819BF836F}" sibTransId="{085522DB-1159-4F6D-90B9-A14DA2907F25}"/>
    <dgm:cxn modelId="{6C96CFC5-A982-46B8-B32A-49D93BDB788A}" srcId="{EEBCE227-2986-4A48-824A-8DC4BBB5B910}" destId="{B2285441-97DC-441C-BB6F-DC62A70B2F80}" srcOrd="1" destOrd="0" parTransId="{E91F7D2F-576F-4DF7-BB8F-7AF70A70916C}" sibTransId="{201435EE-1469-4E05-84B4-104AC7FEE128}"/>
    <dgm:cxn modelId="{713DFED1-F74B-4152-9312-7DD4664D1FA9}" srcId="{44610D30-ED34-F74A-B855-0BC1C126F2BF}" destId="{5F0EACA9-2BE6-40DE-9359-8DDBCEA7453A}" srcOrd="2" destOrd="0" parTransId="{0714499D-DD7C-47B7-94E9-B6B778CBDC98}" sibTransId="{402B5F5E-6C24-4172-9FB2-562D69E9A5AA}"/>
    <dgm:cxn modelId="{B56F97D2-4A0D-43D1-A563-5C13C8009CA6}" type="presOf" srcId="{0CBF9DA8-4400-45BE-9221-81C7E25F5413}" destId="{3DB1CB3F-C636-3240-A31F-5443ADA88137}" srcOrd="0" destOrd="3" presId="urn:microsoft.com/office/officeart/2005/8/layout/hList1"/>
    <dgm:cxn modelId="{E57294E4-FDA4-46B3-A78E-70896D90E9C9}" type="presOf" srcId="{B87CFB74-E3C2-4DDE-8114-2F8521AE9CDB}" destId="{3DB1CB3F-C636-3240-A31F-5443ADA88137}" srcOrd="0" destOrd="1" presId="urn:microsoft.com/office/officeart/2005/8/layout/hList1"/>
    <dgm:cxn modelId="{5AC1CCE9-EC96-40EE-8FE6-4593617349BE}" type="presOf" srcId="{E2E1A537-5D67-4955-B8BF-7A7795663B18}" destId="{6C0EB245-4D7E-4661-B5BC-4D1E8AC0653C}" srcOrd="0" destOrd="0" presId="urn:microsoft.com/office/officeart/2005/8/layout/hList1"/>
    <dgm:cxn modelId="{C16473ED-C6E2-4E41-B8DC-517166F78505}" type="presOf" srcId="{E7995F03-BD95-4E5B-8584-BCF23024AFD2}" destId="{6C0EB245-4D7E-4661-B5BC-4D1E8AC0653C}" srcOrd="0" destOrd="3" presId="urn:microsoft.com/office/officeart/2005/8/layout/hList1"/>
    <dgm:cxn modelId="{55617BEE-AA99-4CFC-96C1-1B02539D5E64}" type="presOf" srcId="{DC5482DC-4C85-4B43-8B9D-5E9E0DBC84F2}" destId="{6C0EB245-4D7E-4661-B5BC-4D1E8AC0653C}" srcOrd="0" destOrd="4" presId="urn:microsoft.com/office/officeart/2005/8/layout/hList1"/>
    <dgm:cxn modelId="{DC5E54EF-EF73-400C-BBE6-A1C97BD14B3C}" type="presOf" srcId="{4CFF6CBF-F587-433F-950E-8B630FDECAC3}" destId="{1F47679D-B13E-3240-83FF-6AFE6F1439FD}" srcOrd="0" destOrd="2" presId="urn:microsoft.com/office/officeart/2005/8/layout/hList1"/>
    <dgm:cxn modelId="{2FB455F3-A57C-41BA-8DE6-31C20A667F25}" type="presOf" srcId="{C1347F59-D3CC-4CA9-9218-BAA0ACC9DC91}" destId="{1F47679D-B13E-3240-83FF-6AFE6F1439FD}" srcOrd="0" destOrd="0" presId="urn:microsoft.com/office/officeart/2005/8/layout/hList1"/>
    <dgm:cxn modelId="{E91C0FFD-E411-449B-9A1D-DA61B8360907}" srcId="{FEADB13B-456A-4972-9496-1EA8B1C0CC9F}" destId="{E7995F03-BD95-4E5B-8584-BCF23024AFD2}" srcOrd="3" destOrd="0" parTransId="{C5CA0F79-ED24-4D6F-960B-46415D91A994}" sibTransId="{D4178E03-CCFB-490D-80FF-62E4A1A5712D}"/>
    <dgm:cxn modelId="{6955C160-62FD-4F0D-BBE2-4AFFE879C9B4}" type="presParOf" srcId="{A898882D-47BF-7549-A010-96A42B16EFF2}" destId="{EAA8F0AE-8FF0-A94A-AFAE-1764DF1D17E1}" srcOrd="0" destOrd="0" presId="urn:microsoft.com/office/officeart/2005/8/layout/hList1"/>
    <dgm:cxn modelId="{57A3AD0E-B902-4C1A-8FC8-E3BA0F324B76}" type="presParOf" srcId="{EAA8F0AE-8FF0-A94A-AFAE-1764DF1D17E1}" destId="{DC7A8308-FA35-174E-A082-39E418F280AD}" srcOrd="0" destOrd="0" presId="urn:microsoft.com/office/officeart/2005/8/layout/hList1"/>
    <dgm:cxn modelId="{F77DC9AE-8A85-481B-9FBA-DE859C6DE0B8}" type="presParOf" srcId="{EAA8F0AE-8FF0-A94A-AFAE-1764DF1D17E1}" destId="{3DB1CB3F-C636-3240-A31F-5443ADA88137}" srcOrd="1" destOrd="0" presId="urn:microsoft.com/office/officeart/2005/8/layout/hList1"/>
    <dgm:cxn modelId="{8F7DBD7D-C499-439F-B678-D535B297343E}" type="presParOf" srcId="{A898882D-47BF-7549-A010-96A42B16EFF2}" destId="{A910555D-F47D-3545-9070-468ECEE2F7A4}" srcOrd="1" destOrd="0" presId="urn:microsoft.com/office/officeart/2005/8/layout/hList1"/>
    <dgm:cxn modelId="{A995AE01-F500-48AB-A4D0-F3AEBFFFFC44}" type="presParOf" srcId="{A898882D-47BF-7549-A010-96A42B16EFF2}" destId="{DDF9B09B-8E41-EF49-88EF-9D21AC036FB8}" srcOrd="2" destOrd="0" presId="urn:microsoft.com/office/officeart/2005/8/layout/hList1"/>
    <dgm:cxn modelId="{605A4B4A-32F4-41DA-84F5-220155E30951}" type="presParOf" srcId="{DDF9B09B-8E41-EF49-88EF-9D21AC036FB8}" destId="{ED6BD68C-0A0D-FC49-9A9E-0BB43235CB1B}" srcOrd="0" destOrd="0" presId="urn:microsoft.com/office/officeart/2005/8/layout/hList1"/>
    <dgm:cxn modelId="{B97DE2C4-5C03-4904-BBA0-6E712BA3666A}" type="presParOf" srcId="{DDF9B09B-8E41-EF49-88EF-9D21AC036FB8}" destId="{1F47679D-B13E-3240-83FF-6AFE6F1439FD}" srcOrd="1" destOrd="0" presId="urn:microsoft.com/office/officeart/2005/8/layout/hList1"/>
    <dgm:cxn modelId="{34378495-D8C8-4EDC-8C14-400EEE9C2DEA}" type="presParOf" srcId="{A898882D-47BF-7549-A010-96A42B16EFF2}" destId="{10DD7070-E049-4AF8-918A-BEC333EDC541}" srcOrd="3" destOrd="0" presId="urn:microsoft.com/office/officeart/2005/8/layout/hList1"/>
    <dgm:cxn modelId="{3A646659-FB07-4C5A-ADC9-EDA7C9681488}" type="presParOf" srcId="{A898882D-47BF-7549-A010-96A42B16EFF2}" destId="{58F1556A-C536-414B-A491-9CB8FCE8F799}" srcOrd="4" destOrd="0" presId="urn:microsoft.com/office/officeart/2005/8/layout/hList1"/>
    <dgm:cxn modelId="{3E47D2C9-AA6B-49FB-B1A2-83722F5A0949}" type="presParOf" srcId="{58F1556A-C536-414B-A491-9CB8FCE8F799}" destId="{5E9645C2-52D6-463D-AC13-9D2C32539567}" srcOrd="0" destOrd="0" presId="urn:microsoft.com/office/officeart/2005/8/layout/hList1"/>
    <dgm:cxn modelId="{8DF795FF-C9DA-4F94-A6DB-1C28C775719B}" type="presParOf" srcId="{58F1556A-C536-414B-A491-9CB8FCE8F799}" destId="{1BA255D9-78EE-4F12-9FF9-3F3A2D83B665}" srcOrd="1" destOrd="0" presId="urn:microsoft.com/office/officeart/2005/8/layout/hList1"/>
    <dgm:cxn modelId="{C0CB7955-E27A-4BA0-8320-1879C08F7895}" type="presParOf" srcId="{A898882D-47BF-7549-A010-96A42B16EFF2}" destId="{6CBB021A-94AD-481D-883C-4F77D86B5B91}" srcOrd="5" destOrd="0" presId="urn:microsoft.com/office/officeart/2005/8/layout/hList1"/>
    <dgm:cxn modelId="{B6F66227-158E-46B5-BD81-406E1E443B65}" type="presParOf" srcId="{A898882D-47BF-7549-A010-96A42B16EFF2}" destId="{52200146-7DB4-4D5A-B415-AF66202292D0}" srcOrd="6" destOrd="0" presId="urn:microsoft.com/office/officeart/2005/8/layout/hList1"/>
    <dgm:cxn modelId="{7476588B-46A3-49E8-AB48-4C47B857EAA7}" type="presParOf" srcId="{52200146-7DB4-4D5A-B415-AF66202292D0}" destId="{DB325C0D-5893-47F8-9808-5B219FAEC6F1}" srcOrd="0" destOrd="0" presId="urn:microsoft.com/office/officeart/2005/8/layout/hList1"/>
    <dgm:cxn modelId="{13F6924A-ACEA-4E49-8D65-EDE88D3EF384}" type="presParOf" srcId="{52200146-7DB4-4D5A-B415-AF66202292D0}" destId="{6C0EB245-4D7E-4661-B5BC-4D1E8AC0653C}" srcOrd="1" destOrd="0" presId="urn:microsoft.com/office/officeart/2005/8/layout/h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F698BB-C277-5940-BBCF-6B96CA29FE4D}" type="doc">
      <dgm:prSet loTypeId="urn:microsoft.com/office/officeart/2005/8/layout/vList5" loCatId="list" qsTypeId="urn:microsoft.com/office/officeart/2005/8/quickstyle/simple1" qsCatId="simple" csTypeId="urn:microsoft.com/office/officeart/2005/8/colors/accent1_3" csCatId="accent1" phldr="1"/>
      <dgm:spPr/>
      <dgm:t>
        <a:bodyPr/>
        <a:lstStyle/>
        <a:p>
          <a:endParaRPr lang="tr-TR"/>
        </a:p>
      </dgm:t>
    </dgm:pt>
    <dgm:pt modelId="{AC3761E9-E6B0-F549-B1B0-300BA05A01C0}">
      <dgm:prSet/>
      <dgm:spPr>
        <a:solidFill>
          <a:srgbClr val="C00000"/>
        </a:solidFill>
      </dgm:spPr>
      <dgm:t>
        <a:bodyPr/>
        <a:lstStyle/>
        <a:p>
          <a:r>
            <a:rPr lang="en-US" dirty="0"/>
            <a:t>1. Week:</a:t>
          </a:r>
          <a:endParaRPr lang="tr-TR" dirty="0"/>
        </a:p>
      </dgm:t>
    </dgm:pt>
    <dgm:pt modelId="{22F5AF58-21FE-C64A-9EB5-AFE3D45AE29E}" type="parTrans" cxnId="{88341F31-7DA5-884D-8DAF-3388F4B455AE}">
      <dgm:prSet/>
      <dgm:spPr/>
      <dgm:t>
        <a:bodyPr/>
        <a:lstStyle/>
        <a:p>
          <a:endParaRPr lang="tr-TR"/>
        </a:p>
      </dgm:t>
    </dgm:pt>
    <dgm:pt modelId="{F479294D-89FC-634B-A448-48E44870741C}" type="sibTrans" cxnId="{88341F31-7DA5-884D-8DAF-3388F4B455AE}">
      <dgm:prSet/>
      <dgm:spPr/>
      <dgm:t>
        <a:bodyPr/>
        <a:lstStyle/>
        <a:p>
          <a:endParaRPr lang="tr-TR"/>
        </a:p>
      </dgm:t>
    </dgm:pt>
    <dgm:pt modelId="{C11A3F64-4A56-BB4C-A685-96529DBC89F8}">
      <dgm:prSet/>
      <dgm:spPr>
        <a:solidFill>
          <a:srgbClr val="FF0000"/>
        </a:solidFill>
      </dgm:spPr>
      <dgm:t>
        <a:bodyPr/>
        <a:lstStyle/>
        <a:p>
          <a:r>
            <a:rPr lang="en-US" dirty="0"/>
            <a:t>Meeting with partner and analyzing project</a:t>
          </a:r>
          <a:endParaRPr lang="tr-TR" dirty="0"/>
        </a:p>
      </dgm:t>
    </dgm:pt>
    <dgm:pt modelId="{792C9E26-0F0F-1840-B956-3ABC8F2D3CDE}" type="parTrans" cxnId="{B17E039B-403B-D244-87CC-698575D40A1A}">
      <dgm:prSet/>
      <dgm:spPr/>
      <dgm:t>
        <a:bodyPr/>
        <a:lstStyle/>
        <a:p>
          <a:endParaRPr lang="tr-TR"/>
        </a:p>
      </dgm:t>
    </dgm:pt>
    <dgm:pt modelId="{EF29400C-D605-F94F-8CF3-15A45CBF3C7D}" type="sibTrans" cxnId="{B17E039B-403B-D244-87CC-698575D40A1A}">
      <dgm:prSet/>
      <dgm:spPr/>
      <dgm:t>
        <a:bodyPr/>
        <a:lstStyle/>
        <a:p>
          <a:endParaRPr lang="tr-TR"/>
        </a:p>
      </dgm:t>
    </dgm:pt>
    <dgm:pt modelId="{CE90645A-B8A7-3149-B225-BEAF0DFF748A}">
      <dgm:prSet/>
      <dgm:spPr>
        <a:solidFill>
          <a:schemeClr val="accent1">
            <a:lumMod val="60000"/>
            <a:lumOff val="40000"/>
          </a:schemeClr>
        </a:solidFill>
      </dgm:spPr>
      <dgm:t>
        <a:bodyPr/>
        <a:lstStyle/>
        <a:p>
          <a:r>
            <a:rPr lang="en-GB" dirty="0"/>
            <a:t>Designing the screen</a:t>
          </a:r>
        </a:p>
      </dgm:t>
    </dgm:pt>
    <dgm:pt modelId="{2657094E-2391-4749-89C1-147857770BEF}" type="parTrans" cxnId="{A92CD59C-42C9-6241-B6FA-23BAE6B30A26}">
      <dgm:prSet/>
      <dgm:spPr/>
      <dgm:t>
        <a:bodyPr/>
        <a:lstStyle/>
        <a:p>
          <a:endParaRPr lang="tr-TR"/>
        </a:p>
      </dgm:t>
    </dgm:pt>
    <dgm:pt modelId="{4542676E-574C-644F-8F67-F58E99A5D012}" type="sibTrans" cxnId="{A92CD59C-42C9-6241-B6FA-23BAE6B30A26}">
      <dgm:prSet/>
      <dgm:spPr/>
      <dgm:t>
        <a:bodyPr/>
        <a:lstStyle/>
        <a:p>
          <a:endParaRPr lang="tr-TR"/>
        </a:p>
      </dgm:t>
    </dgm:pt>
    <dgm:pt modelId="{B0B955B3-1A00-5F4C-A5A0-99A8B566EE2A}">
      <dgm:prSet/>
      <dgm:spPr>
        <a:solidFill>
          <a:srgbClr val="C00000"/>
        </a:solidFill>
      </dgm:spPr>
      <dgm:t>
        <a:bodyPr/>
        <a:lstStyle/>
        <a:p>
          <a:pPr rtl="0"/>
          <a:r>
            <a:rPr lang="en-US" dirty="0"/>
            <a:t>2. Week:</a:t>
          </a:r>
          <a:r>
            <a:rPr lang="en-US" dirty="0">
              <a:latin typeface="Calibri Light" panose="020F0302020204030204"/>
            </a:rPr>
            <a:t> </a:t>
          </a:r>
          <a:endParaRPr lang="tr-TR" dirty="0"/>
        </a:p>
      </dgm:t>
    </dgm:pt>
    <dgm:pt modelId="{8CB27110-4FD3-EC47-BAC3-944D22D015A3}" type="parTrans" cxnId="{21F9244D-8DCB-EB4E-8711-ACF3BC8C1E46}">
      <dgm:prSet/>
      <dgm:spPr/>
      <dgm:t>
        <a:bodyPr/>
        <a:lstStyle/>
        <a:p>
          <a:endParaRPr lang="tr-TR"/>
        </a:p>
      </dgm:t>
    </dgm:pt>
    <dgm:pt modelId="{433E9A3A-33E0-834F-B13B-9DEAE596F015}" type="sibTrans" cxnId="{21F9244D-8DCB-EB4E-8711-ACF3BC8C1E46}">
      <dgm:prSet/>
      <dgm:spPr/>
      <dgm:t>
        <a:bodyPr/>
        <a:lstStyle/>
        <a:p>
          <a:endParaRPr lang="tr-TR"/>
        </a:p>
      </dgm:t>
    </dgm:pt>
    <dgm:pt modelId="{FC6BADDC-B7B1-9C47-9CB7-ED8004CB448E}">
      <dgm:prSet/>
      <dgm:spPr>
        <a:solidFill>
          <a:schemeClr val="accent1">
            <a:lumMod val="60000"/>
            <a:lumOff val="40000"/>
          </a:schemeClr>
        </a:solidFill>
      </dgm:spPr>
      <dgm:t>
        <a:bodyPr/>
        <a:lstStyle/>
        <a:p>
          <a:pPr rtl="0"/>
          <a:r>
            <a:rPr lang="en-US" dirty="0"/>
            <a:t>Word cloud</a:t>
          </a:r>
          <a:endParaRPr lang="tr-TR" dirty="0"/>
        </a:p>
      </dgm:t>
    </dgm:pt>
    <dgm:pt modelId="{2F3E9E2C-8263-FB45-B329-3CEAC1285636}" type="parTrans" cxnId="{CFDA7AFB-7C1A-0E4B-86F9-AFB939AD304F}">
      <dgm:prSet/>
      <dgm:spPr/>
      <dgm:t>
        <a:bodyPr/>
        <a:lstStyle/>
        <a:p>
          <a:endParaRPr lang="tr-TR"/>
        </a:p>
      </dgm:t>
    </dgm:pt>
    <dgm:pt modelId="{DE7C71AC-0C56-7A49-9F80-7CAE3B9BE53B}" type="sibTrans" cxnId="{CFDA7AFB-7C1A-0E4B-86F9-AFB939AD304F}">
      <dgm:prSet/>
      <dgm:spPr/>
      <dgm:t>
        <a:bodyPr/>
        <a:lstStyle/>
        <a:p>
          <a:endParaRPr lang="tr-TR"/>
        </a:p>
      </dgm:t>
    </dgm:pt>
    <dgm:pt modelId="{61CCAC53-E890-8448-978B-551DC93CFCF6}">
      <dgm:prSet/>
      <dgm:spPr/>
      <dgm:t>
        <a:bodyPr/>
        <a:lstStyle/>
        <a:p>
          <a:pPr rtl="0"/>
          <a:r>
            <a:rPr lang="en-GB" dirty="0"/>
            <a:t>Designing classes</a:t>
          </a:r>
          <a:endParaRPr lang="tr-TR" dirty="0"/>
        </a:p>
      </dgm:t>
    </dgm:pt>
    <dgm:pt modelId="{01D1AE97-3AF5-EB43-B01C-A253A86C0AB5}" type="parTrans" cxnId="{2808A8A2-7E6B-2E43-888C-5833F0F31BCB}">
      <dgm:prSet/>
      <dgm:spPr/>
      <dgm:t>
        <a:bodyPr/>
        <a:lstStyle/>
        <a:p>
          <a:endParaRPr lang="tr-TR"/>
        </a:p>
      </dgm:t>
    </dgm:pt>
    <dgm:pt modelId="{D9B62F2E-A56B-3543-911D-B89886E2DDDE}" type="sibTrans" cxnId="{2808A8A2-7E6B-2E43-888C-5833F0F31BCB}">
      <dgm:prSet/>
      <dgm:spPr/>
      <dgm:t>
        <a:bodyPr/>
        <a:lstStyle/>
        <a:p>
          <a:endParaRPr lang="tr-TR"/>
        </a:p>
      </dgm:t>
    </dgm:pt>
    <dgm:pt modelId="{A0F0DAA9-FADA-44D6-9EC0-B27E90BB93EC}">
      <dgm:prSet phldr="0"/>
      <dgm:spPr/>
      <dgm:t>
        <a:bodyPr/>
        <a:lstStyle/>
        <a:p>
          <a:pPr rtl="0"/>
          <a:r>
            <a:rPr lang="en-GB" dirty="0"/>
            <a:t>Reading input files</a:t>
          </a:r>
          <a:endParaRPr lang="en-US" dirty="0"/>
        </a:p>
      </dgm:t>
    </dgm:pt>
    <dgm:pt modelId="{DAE1DE8C-DA0E-46BF-AB51-9F3FB2278886}" type="parTrans" cxnId="{490DA1C5-BBAF-4E83-97F3-190AACB48EFB}">
      <dgm:prSet/>
      <dgm:spPr/>
    </dgm:pt>
    <dgm:pt modelId="{1FF3DC8F-A4FA-4C6D-A0B8-5D173A6020EC}" type="sibTrans" cxnId="{490DA1C5-BBAF-4E83-97F3-190AACB48EFB}">
      <dgm:prSet/>
      <dgm:spPr/>
    </dgm:pt>
    <dgm:pt modelId="{CE0700AA-79BF-4CBB-B411-214691664726}">
      <dgm:prSet phldr="0"/>
      <dgm:spPr/>
      <dgm:t>
        <a:bodyPr/>
        <a:lstStyle/>
        <a:p>
          <a:pPr rtl="0"/>
          <a:r>
            <a:rPr lang="en-GB" dirty="0"/>
            <a:t>Spell check</a:t>
          </a:r>
        </a:p>
      </dgm:t>
    </dgm:pt>
    <dgm:pt modelId="{C7CDE44F-E176-4988-B16A-6B074266F3C3}" type="parTrans" cxnId="{9792BB88-B422-4992-8FB9-0FB420E7319B}">
      <dgm:prSet/>
      <dgm:spPr/>
    </dgm:pt>
    <dgm:pt modelId="{83B6F38C-357E-48BA-BF9C-73DB70C64A5B}" type="sibTrans" cxnId="{9792BB88-B422-4992-8FB9-0FB420E7319B}">
      <dgm:prSet/>
      <dgm:spPr/>
    </dgm:pt>
    <dgm:pt modelId="{87B1C235-3CF6-4FF9-BC19-C9DE8E8EB71A}">
      <dgm:prSet phldr="0"/>
      <dgm:spPr/>
      <dgm:t>
        <a:bodyPr/>
        <a:lstStyle/>
        <a:p>
          <a:pPr rtl="0"/>
          <a:r>
            <a:rPr lang="en-GB" b="1" dirty="0">
              <a:latin typeface="Calibri Light" panose="020F0302020204030204"/>
            </a:rPr>
            <a:t>Creating</a:t>
          </a:r>
          <a:r>
            <a:rPr lang="en-GB" dirty="0">
              <a:latin typeface="Calibri Light" panose="020F0302020204030204"/>
            </a:rPr>
            <a:t> </a:t>
          </a:r>
          <a:r>
            <a:rPr lang="en-GB" dirty="0"/>
            <a:t>the necessary data structures.</a:t>
          </a:r>
          <a:endParaRPr lang="en-GB" dirty="0">
            <a:latin typeface="Calibri Light" panose="020F0302020204030204"/>
          </a:endParaRPr>
        </a:p>
      </dgm:t>
    </dgm:pt>
    <dgm:pt modelId="{AC549A20-DF77-4AE0-B95C-874898D0D7FD}" type="parTrans" cxnId="{B0D7A6B8-7341-4FB3-A9B6-A5464A7A8472}">
      <dgm:prSet/>
      <dgm:spPr/>
    </dgm:pt>
    <dgm:pt modelId="{6E45DF4B-E156-4A43-9554-EAF545E656B9}" type="sibTrans" cxnId="{B0D7A6B8-7341-4FB3-A9B6-A5464A7A8472}">
      <dgm:prSet/>
      <dgm:spPr/>
    </dgm:pt>
    <dgm:pt modelId="{815B2C44-8518-B445-ABB8-4C19A9896CF8}" type="pres">
      <dgm:prSet presAssocID="{BBF698BB-C277-5940-BBCF-6B96CA29FE4D}" presName="Name0" presStyleCnt="0">
        <dgm:presLayoutVars>
          <dgm:dir/>
          <dgm:animLvl val="lvl"/>
          <dgm:resizeHandles val="exact"/>
        </dgm:presLayoutVars>
      </dgm:prSet>
      <dgm:spPr/>
    </dgm:pt>
    <dgm:pt modelId="{16D33C63-A6B8-5B4D-836B-FC36EE6D8B33}" type="pres">
      <dgm:prSet presAssocID="{AC3761E9-E6B0-F549-B1B0-300BA05A01C0}" presName="linNode" presStyleCnt="0"/>
      <dgm:spPr/>
    </dgm:pt>
    <dgm:pt modelId="{EFC1D3AF-6084-A447-966A-503FA7A27E67}" type="pres">
      <dgm:prSet presAssocID="{AC3761E9-E6B0-F549-B1B0-300BA05A01C0}" presName="parentText" presStyleLbl="node1" presStyleIdx="0" presStyleCnt="2" custLinFactNeighborY="-19588">
        <dgm:presLayoutVars>
          <dgm:chMax val="1"/>
          <dgm:bulletEnabled val="1"/>
        </dgm:presLayoutVars>
      </dgm:prSet>
      <dgm:spPr>
        <a:solidFill>
          <a:schemeClr val="accent1"/>
        </a:solidFill>
      </dgm:spPr>
    </dgm:pt>
    <dgm:pt modelId="{9B04697B-7753-7C40-B700-7FB938874F5C}" type="pres">
      <dgm:prSet presAssocID="{AC3761E9-E6B0-F549-B1B0-300BA05A01C0}" presName="descendantText" presStyleLbl="alignAccFollowNode1" presStyleIdx="0" presStyleCnt="2">
        <dgm:presLayoutVars>
          <dgm:bulletEnabled val="1"/>
        </dgm:presLayoutVars>
      </dgm:prSet>
      <dgm:spPr>
        <a:solidFill>
          <a:schemeClr val="accent1">
            <a:lumMod val="60000"/>
            <a:lumOff val="40000"/>
          </a:schemeClr>
        </a:solidFill>
      </dgm:spPr>
    </dgm:pt>
    <dgm:pt modelId="{FC73B6DC-045F-0A4E-85C2-E62D56FED397}" type="pres">
      <dgm:prSet presAssocID="{F479294D-89FC-634B-A448-48E44870741C}" presName="sp" presStyleCnt="0"/>
      <dgm:spPr/>
    </dgm:pt>
    <dgm:pt modelId="{5B47F7EB-E360-3346-8892-7D9711A05D82}" type="pres">
      <dgm:prSet presAssocID="{B0B955B3-1A00-5F4C-A5A0-99A8B566EE2A}" presName="linNode" presStyleCnt="0"/>
      <dgm:spPr/>
    </dgm:pt>
    <dgm:pt modelId="{E6F2706A-18DC-5C4E-94A6-03C6D4F84542}" type="pres">
      <dgm:prSet presAssocID="{B0B955B3-1A00-5F4C-A5A0-99A8B566EE2A}" presName="parentText" presStyleLbl="node1" presStyleIdx="1" presStyleCnt="2">
        <dgm:presLayoutVars>
          <dgm:chMax val="1"/>
          <dgm:bulletEnabled val="1"/>
        </dgm:presLayoutVars>
      </dgm:prSet>
      <dgm:spPr>
        <a:solidFill>
          <a:schemeClr val="accent1"/>
        </a:solidFill>
      </dgm:spPr>
    </dgm:pt>
    <dgm:pt modelId="{5A24CCE9-CC3C-7945-B8B5-0EE308483F8B}" type="pres">
      <dgm:prSet presAssocID="{B0B955B3-1A00-5F4C-A5A0-99A8B566EE2A}" presName="descendantText" presStyleLbl="alignAccFollowNode1" presStyleIdx="1" presStyleCnt="2">
        <dgm:presLayoutVars>
          <dgm:bulletEnabled val="1"/>
        </dgm:presLayoutVars>
      </dgm:prSet>
      <dgm:spPr/>
    </dgm:pt>
  </dgm:ptLst>
  <dgm:cxnLst>
    <dgm:cxn modelId="{62422303-6451-3549-88EE-04C51311153B}" type="presOf" srcId="{BBF698BB-C277-5940-BBCF-6B96CA29FE4D}" destId="{815B2C44-8518-B445-ABB8-4C19A9896CF8}" srcOrd="0" destOrd="0" presId="urn:microsoft.com/office/officeart/2005/8/layout/vList5"/>
    <dgm:cxn modelId="{FC2CB614-733A-467F-A5E1-D923DB967217}" type="presOf" srcId="{FC6BADDC-B7B1-9C47-9CB7-ED8004CB448E}" destId="{5A24CCE9-CC3C-7945-B8B5-0EE308483F8B}" srcOrd="0" destOrd="0" presId="urn:microsoft.com/office/officeart/2005/8/layout/vList5"/>
    <dgm:cxn modelId="{88341F31-7DA5-884D-8DAF-3388F4B455AE}" srcId="{BBF698BB-C277-5940-BBCF-6B96CA29FE4D}" destId="{AC3761E9-E6B0-F549-B1B0-300BA05A01C0}" srcOrd="0" destOrd="0" parTransId="{22F5AF58-21FE-C64A-9EB5-AFE3D45AE29E}" sibTransId="{F479294D-89FC-634B-A448-48E44870741C}"/>
    <dgm:cxn modelId="{BF85743B-BCD4-4409-A0E0-F5BF25D94567}" type="presOf" srcId="{C11A3F64-4A56-BB4C-A685-96529DBC89F8}" destId="{9B04697B-7753-7C40-B700-7FB938874F5C}" srcOrd="0" destOrd="0" presId="urn:microsoft.com/office/officeart/2005/8/layout/vList5"/>
    <dgm:cxn modelId="{6021F23C-4B15-4619-A399-159EEA158776}" type="presOf" srcId="{A0F0DAA9-FADA-44D6-9EC0-B27E90BB93EC}" destId="{9B04697B-7753-7C40-B700-7FB938874F5C}" srcOrd="0" destOrd="2" presId="urn:microsoft.com/office/officeart/2005/8/layout/vList5"/>
    <dgm:cxn modelId="{30D4855B-F769-4FF6-8274-7091F9773A7B}" type="presOf" srcId="{AC3761E9-E6B0-F549-B1B0-300BA05A01C0}" destId="{EFC1D3AF-6084-A447-966A-503FA7A27E67}" srcOrd="0" destOrd="0" presId="urn:microsoft.com/office/officeart/2005/8/layout/vList5"/>
    <dgm:cxn modelId="{E6DCB45F-50B5-40DD-9F1C-0DB718BD682E}" type="presOf" srcId="{B0B955B3-1A00-5F4C-A5A0-99A8B566EE2A}" destId="{E6F2706A-18DC-5C4E-94A6-03C6D4F84542}" srcOrd="0" destOrd="0" presId="urn:microsoft.com/office/officeart/2005/8/layout/vList5"/>
    <dgm:cxn modelId="{21F9244D-8DCB-EB4E-8711-ACF3BC8C1E46}" srcId="{BBF698BB-C277-5940-BBCF-6B96CA29FE4D}" destId="{B0B955B3-1A00-5F4C-A5A0-99A8B566EE2A}" srcOrd="1" destOrd="0" parTransId="{8CB27110-4FD3-EC47-BAC3-944D22D015A3}" sibTransId="{433E9A3A-33E0-834F-B13B-9DEAE596F015}"/>
    <dgm:cxn modelId="{226EFB87-B0B3-49E5-8DAA-B694340E573A}" type="presOf" srcId="{CE0700AA-79BF-4CBB-B411-214691664726}" destId="{9B04697B-7753-7C40-B700-7FB938874F5C}" srcOrd="0" destOrd="3" presId="urn:microsoft.com/office/officeart/2005/8/layout/vList5"/>
    <dgm:cxn modelId="{9792BB88-B422-4992-8FB9-0FB420E7319B}" srcId="{AC3761E9-E6B0-F549-B1B0-300BA05A01C0}" destId="{CE0700AA-79BF-4CBB-B411-214691664726}" srcOrd="3" destOrd="0" parTransId="{C7CDE44F-E176-4988-B16A-6B074266F3C3}" sibTransId="{83B6F38C-357E-48BA-BF9C-73DB70C64A5B}"/>
    <dgm:cxn modelId="{B17E039B-403B-D244-87CC-698575D40A1A}" srcId="{AC3761E9-E6B0-F549-B1B0-300BA05A01C0}" destId="{C11A3F64-4A56-BB4C-A685-96529DBC89F8}" srcOrd="0" destOrd="0" parTransId="{792C9E26-0F0F-1840-B956-3ABC8F2D3CDE}" sibTransId="{EF29400C-D605-F94F-8CF3-15A45CBF3C7D}"/>
    <dgm:cxn modelId="{A92CD59C-42C9-6241-B6FA-23BAE6B30A26}" srcId="{AC3761E9-E6B0-F549-B1B0-300BA05A01C0}" destId="{CE90645A-B8A7-3149-B225-BEAF0DFF748A}" srcOrd="1" destOrd="0" parTransId="{2657094E-2391-4749-89C1-147857770BEF}" sibTransId="{4542676E-574C-644F-8F67-F58E99A5D012}"/>
    <dgm:cxn modelId="{2808A8A2-7E6B-2E43-888C-5833F0F31BCB}" srcId="{B0B955B3-1A00-5F4C-A5A0-99A8B566EE2A}" destId="{61CCAC53-E890-8448-978B-551DC93CFCF6}" srcOrd="1" destOrd="0" parTransId="{01D1AE97-3AF5-EB43-B01C-A253A86C0AB5}" sibTransId="{D9B62F2E-A56B-3543-911D-B89886E2DDDE}"/>
    <dgm:cxn modelId="{B0D7A6B8-7341-4FB3-A9B6-A5464A7A8472}" srcId="{B0B955B3-1A00-5F4C-A5A0-99A8B566EE2A}" destId="{87B1C235-3CF6-4FF9-BC19-C9DE8E8EB71A}" srcOrd="2" destOrd="0" parTransId="{AC549A20-DF77-4AE0-B95C-874898D0D7FD}" sibTransId="{6E45DF4B-E156-4A43-9554-EAF545E656B9}"/>
    <dgm:cxn modelId="{490DA1C5-BBAF-4E83-97F3-190AACB48EFB}" srcId="{AC3761E9-E6B0-F549-B1B0-300BA05A01C0}" destId="{A0F0DAA9-FADA-44D6-9EC0-B27E90BB93EC}" srcOrd="2" destOrd="0" parTransId="{DAE1DE8C-DA0E-46BF-AB51-9F3FB2278886}" sibTransId="{1FF3DC8F-A4FA-4C6D-A0B8-5D173A6020EC}"/>
    <dgm:cxn modelId="{4D8E7BC6-2478-4B56-95DE-2A1994D5382A}" type="presOf" srcId="{87B1C235-3CF6-4FF9-BC19-C9DE8E8EB71A}" destId="{5A24CCE9-CC3C-7945-B8B5-0EE308483F8B}" srcOrd="0" destOrd="2" presId="urn:microsoft.com/office/officeart/2005/8/layout/vList5"/>
    <dgm:cxn modelId="{58615CD2-65E1-4DC3-B4FE-51CD891F1671}" type="presOf" srcId="{CE90645A-B8A7-3149-B225-BEAF0DFF748A}" destId="{9B04697B-7753-7C40-B700-7FB938874F5C}" srcOrd="0" destOrd="1" presId="urn:microsoft.com/office/officeart/2005/8/layout/vList5"/>
    <dgm:cxn modelId="{42D63EEF-6267-4DFC-B1DB-2DD3B212383F}" type="presOf" srcId="{61CCAC53-E890-8448-978B-551DC93CFCF6}" destId="{5A24CCE9-CC3C-7945-B8B5-0EE308483F8B}" srcOrd="0" destOrd="1" presId="urn:microsoft.com/office/officeart/2005/8/layout/vList5"/>
    <dgm:cxn modelId="{CFDA7AFB-7C1A-0E4B-86F9-AFB939AD304F}" srcId="{B0B955B3-1A00-5F4C-A5A0-99A8B566EE2A}" destId="{FC6BADDC-B7B1-9C47-9CB7-ED8004CB448E}" srcOrd="0" destOrd="0" parTransId="{2F3E9E2C-8263-FB45-B329-3CEAC1285636}" sibTransId="{DE7C71AC-0C56-7A49-9F80-7CAE3B9BE53B}"/>
    <dgm:cxn modelId="{390AD366-744F-4467-8072-897857165D91}" type="presParOf" srcId="{815B2C44-8518-B445-ABB8-4C19A9896CF8}" destId="{16D33C63-A6B8-5B4D-836B-FC36EE6D8B33}" srcOrd="0" destOrd="0" presId="urn:microsoft.com/office/officeart/2005/8/layout/vList5"/>
    <dgm:cxn modelId="{418BB4BC-DC7D-44BB-9E70-CC20C00C9F1C}" type="presParOf" srcId="{16D33C63-A6B8-5B4D-836B-FC36EE6D8B33}" destId="{EFC1D3AF-6084-A447-966A-503FA7A27E67}" srcOrd="0" destOrd="0" presId="urn:microsoft.com/office/officeart/2005/8/layout/vList5"/>
    <dgm:cxn modelId="{44172CF2-4A20-4566-A689-D99986B73B54}" type="presParOf" srcId="{16D33C63-A6B8-5B4D-836B-FC36EE6D8B33}" destId="{9B04697B-7753-7C40-B700-7FB938874F5C}" srcOrd="1" destOrd="0" presId="urn:microsoft.com/office/officeart/2005/8/layout/vList5"/>
    <dgm:cxn modelId="{7BB25B7B-8DA0-4D7E-897B-982E14FC54B3}" type="presParOf" srcId="{815B2C44-8518-B445-ABB8-4C19A9896CF8}" destId="{FC73B6DC-045F-0A4E-85C2-E62D56FED397}" srcOrd="1" destOrd="0" presId="urn:microsoft.com/office/officeart/2005/8/layout/vList5"/>
    <dgm:cxn modelId="{4A5BD877-571E-4DA2-8130-03D6054B8DEE}" type="presParOf" srcId="{815B2C44-8518-B445-ABB8-4C19A9896CF8}" destId="{5B47F7EB-E360-3346-8892-7D9711A05D82}" srcOrd="2" destOrd="0" presId="urn:microsoft.com/office/officeart/2005/8/layout/vList5"/>
    <dgm:cxn modelId="{EAB4F187-DB8A-4371-A653-66916A1E6CC9}" type="presParOf" srcId="{5B47F7EB-E360-3346-8892-7D9711A05D82}" destId="{E6F2706A-18DC-5C4E-94A6-03C6D4F84542}" srcOrd="0" destOrd="0" presId="urn:microsoft.com/office/officeart/2005/8/layout/vList5"/>
    <dgm:cxn modelId="{A773B78D-4276-4233-89D5-A11C290EBA7F}" type="presParOf" srcId="{5B47F7EB-E360-3346-8892-7D9711A05D82}" destId="{5A24CCE9-CC3C-7945-B8B5-0EE308483F8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6E6089-5D5F-324A-AFCD-D00E22BEE7D5}"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tr-TR"/>
        </a:p>
      </dgm:t>
    </dgm:pt>
    <dgm:pt modelId="{5BF59CE0-B7C6-DD45-BDFA-55A9BD0B6E32}">
      <dgm:prSet/>
      <dgm:spPr>
        <a:solidFill>
          <a:srgbClr val="C00000"/>
        </a:solidFill>
      </dgm:spPr>
      <dgm:t>
        <a:bodyPr/>
        <a:lstStyle/>
        <a:p>
          <a:r>
            <a:rPr lang="en-US" dirty="0"/>
            <a:t>3. Week:</a:t>
          </a:r>
          <a:endParaRPr lang="tr-TR" dirty="0"/>
        </a:p>
      </dgm:t>
    </dgm:pt>
    <dgm:pt modelId="{FF92C2CC-5686-2147-A9F5-6AA5DBAE9079}" type="parTrans" cxnId="{E9FA375E-3D87-CB4E-A786-28B7913DFD85}">
      <dgm:prSet/>
      <dgm:spPr/>
      <dgm:t>
        <a:bodyPr/>
        <a:lstStyle/>
        <a:p>
          <a:endParaRPr lang="tr-TR"/>
        </a:p>
      </dgm:t>
    </dgm:pt>
    <dgm:pt modelId="{CE65F641-3E55-1D41-B257-78D6BA3EDA62}" type="sibTrans" cxnId="{E9FA375E-3D87-CB4E-A786-28B7913DFD85}">
      <dgm:prSet/>
      <dgm:spPr/>
      <dgm:t>
        <a:bodyPr/>
        <a:lstStyle/>
        <a:p>
          <a:endParaRPr lang="tr-TR"/>
        </a:p>
      </dgm:t>
    </dgm:pt>
    <dgm:pt modelId="{6E9CA5D1-800B-E247-AD14-79B69D318616}">
      <dgm:prSet phldr="0"/>
      <dgm:spPr>
        <a:solidFill>
          <a:srgbClr val="FF0000"/>
        </a:solidFill>
      </dgm:spPr>
      <dgm:t>
        <a:bodyPr/>
        <a:lstStyle/>
        <a:p>
          <a:r>
            <a:rPr lang="en-GB" dirty="0"/>
            <a:t>Lifelines</a:t>
          </a:r>
        </a:p>
      </dgm:t>
    </dgm:pt>
    <dgm:pt modelId="{939F027D-E527-7F46-87BE-54E0575B7AF7}" type="parTrans" cxnId="{E158C561-AB17-5045-A53B-08F22FE403C0}">
      <dgm:prSet/>
      <dgm:spPr/>
      <dgm:t>
        <a:bodyPr/>
        <a:lstStyle/>
        <a:p>
          <a:endParaRPr lang="tr-TR"/>
        </a:p>
      </dgm:t>
    </dgm:pt>
    <dgm:pt modelId="{4B006CCB-82BC-8F4B-8844-372B181D85BC}" type="sibTrans" cxnId="{E158C561-AB17-5045-A53B-08F22FE403C0}">
      <dgm:prSet/>
      <dgm:spPr/>
      <dgm:t>
        <a:bodyPr/>
        <a:lstStyle/>
        <a:p>
          <a:endParaRPr lang="tr-TR"/>
        </a:p>
      </dgm:t>
    </dgm:pt>
    <dgm:pt modelId="{F062B24F-64EE-7041-8E72-ADEABE4F03FD}">
      <dgm:prSet/>
      <dgm:spPr>
        <a:solidFill>
          <a:srgbClr val="C00000"/>
        </a:solidFill>
      </dgm:spPr>
      <dgm:t>
        <a:bodyPr/>
        <a:lstStyle/>
        <a:p>
          <a:r>
            <a:rPr lang="en-US" dirty="0"/>
            <a:t>4. Week:</a:t>
          </a:r>
          <a:endParaRPr lang="tr-TR" dirty="0"/>
        </a:p>
      </dgm:t>
    </dgm:pt>
    <dgm:pt modelId="{E15EAB85-96FE-3948-B701-9161C03515C5}" type="parTrans" cxnId="{51A90B38-344A-1F4B-96BC-73C6BBAD6755}">
      <dgm:prSet/>
      <dgm:spPr/>
      <dgm:t>
        <a:bodyPr/>
        <a:lstStyle/>
        <a:p>
          <a:endParaRPr lang="tr-TR"/>
        </a:p>
      </dgm:t>
    </dgm:pt>
    <dgm:pt modelId="{E52686A8-0D67-204C-A7DA-01B6D33714E7}" type="sibTrans" cxnId="{51A90B38-344A-1F4B-96BC-73C6BBAD6755}">
      <dgm:prSet/>
      <dgm:spPr/>
      <dgm:t>
        <a:bodyPr/>
        <a:lstStyle/>
        <a:p>
          <a:endParaRPr lang="tr-TR"/>
        </a:p>
      </dgm:t>
    </dgm:pt>
    <dgm:pt modelId="{199211E2-B400-4BC2-A7E1-5D0FEC0C1CEC}">
      <dgm:prSet phldr="0"/>
      <dgm:spPr>
        <a:solidFill>
          <a:schemeClr val="accent1">
            <a:lumMod val="60000"/>
            <a:lumOff val="40000"/>
          </a:schemeClr>
        </a:solidFill>
      </dgm:spPr>
      <dgm:t>
        <a:bodyPr/>
        <a:lstStyle/>
        <a:p>
          <a:pPr rtl="0"/>
          <a:r>
            <a:rPr lang="tr-TR" b="1" dirty="0" err="1">
              <a:latin typeface="Calibri Light" panose="020F0302020204030204"/>
            </a:rPr>
            <a:t>Additional</a:t>
          </a:r>
          <a:r>
            <a:rPr lang="tr-TR" b="1" dirty="0">
              <a:latin typeface="Calibri Light" panose="020F0302020204030204"/>
            </a:rPr>
            <a:t> </a:t>
          </a:r>
          <a:r>
            <a:rPr lang="tr-TR" b="1" dirty="0" err="1">
              <a:latin typeface="Calibri Light" panose="020F0302020204030204"/>
            </a:rPr>
            <a:t>improvement</a:t>
          </a:r>
          <a:endParaRPr lang="tr-TR" b="1" dirty="0">
            <a:latin typeface="Calibri Light" panose="020F0302020204030204"/>
          </a:endParaRPr>
        </a:p>
      </dgm:t>
    </dgm:pt>
    <dgm:pt modelId="{DE070B4A-C323-4CB9-BAA5-062BF9EB323C}" type="parTrans" cxnId="{1EDA92B0-32AC-426C-A45B-1D07FA8785BC}">
      <dgm:prSet/>
      <dgm:spPr/>
    </dgm:pt>
    <dgm:pt modelId="{1F1D7BE4-2115-449C-B92C-E212266F1D46}" type="sibTrans" cxnId="{1EDA92B0-32AC-426C-A45B-1D07FA8785BC}">
      <dgm:prSet/>
      <dgm:spPr/>
    </dgm:pt>
    <dgm:pt modelId="{6164B787-D55C-4E32-B2A9-103CC2497A69}">
      <dgm:prSet phldr="0"/>
      <dgm:spPr/>
      <dgm:t>
        <a:bodyPr/>
        <a:lstStyle/>
        <a:p>
          <a:pPr rtl="0"/>
          <a:r>
            <a:rPr lang="en-US" b="1" dirty="0">
              <a:latin typeface="Calibri Light" panose="020F0302020204030204"/>
            </a:rPr>
            <a:t>Preparing presentation and video</a:t>
          </a:r>
        </a:p>
      </dgm:t>
    </dgm:pt>
    <dgm:pt modelId="{D9453468-CB3D-4154-8319-28C998E52E8F}" type="parTrans" cxnId="{656AB40C-5E93-416D-BA31-556DA976A1BF}">
      <dgm:prSet/>
      <dgm:spPr/>
    </dgm:pt>
    <dgm:pt modelId="{797233FA-1ED2-481A-B5AA-FB0158318202}" type="sibTrans" cxnId="{656AB40C-5E93-416D-BA31-556DA976A1BF}">
      <dgm:prSet/>
      <dgm:spPr/>
    </dgm:pt>
    <dgm:pt modelId="{6E7E613F-C05B-4393-BF06-6943DC114111}">
      <dgm:prSet phldr="0"/>
      <dgm:spPr>
        <a:solidFill>
          <a:schemeClr val="accent1">
            <a:lumMod val="60000"/>
            <a:lumOff val="40000"/>
          </a:schemeClr>
        </a:solidFill>
      </dgm:spPr>
      <dgm:t>
        <a:bodyPr/>
        <a:lstStyle/>
        <a:p>
          <a:pPr rtl="0"/>
          <a:r>
            <a:rPr lang="en-GB" b="1" dirty="0">
              <a:latin typeface="Calibri Light" panose="020F0302020204030204"/>
            </a:rPr>
            <a:t>Competition operations</a:t>
          </a:r>
        </a:p>
      </dgm:t>
    </dgm:pt>
    <dgm:pt modelId="{B73DB0FB-BFAB-49D1-974C-A21DF57671D6}" type="parTrans" cxnId="{5DAEEED6-A4F9-467D-868A-8B5F9E052811}">
      <dgm:prSet/>
      <dgm:spPr/>
    </dgm:pt>
    <dgm:pt modelId="{94CF451E-7249-4C43-AA60-11E911481377}" type="sibTrans" cxnId="{5DAEEED6-A4F9-467D-868A-8B5F9E052811}">
      <dgm:prSet/>
      <dgm:spPr/>
    </dgm:pt>
    <dgm:pt modelId="{2CAECEC5-F6DF-4D4D-989B-63DB97BD785F}">
      <dgm:prSet phldr="0"/>
      <dgm:spPr/>
      <dgm:t>
        <a:bodyPr/>
        <a:lstStyle/>
        <a:p>
          <a:pPr rtl="0"/>
          <a:r>
            <a:rPr lang="en-US" b="1" dirty="0">
              <a:latin typeface="Calibri Light" panose="020F0302020204030204"/>
            </a:rPr>
            <a:t>Debugging</a:t>
          </a:r>
        </a:p>
      </dgm:t>
    </dgm:pt>
    <dgm:pt modelId="{368C87C3-A420-4F23-BDCE-7E3808E777FD}" type="parTrans" cxnId="{95A23A60-3D79-4128-9514-69AA088370D3}">
      <dgm:prSet/>
      <dgm:spPr/>
    </dgm:pt>
    <dgm:pt modelId="{F2F5CEE8-C013-489A-AC71-9E832838BFCC}" type="sibTrans" cxnId="{95A23A60-3D79-4128-9514-69AA088370D3}">
      <dgm:prSet/>
      <dgm:spPr/>
    </dgm:pt>
    <dgm:pt modelId="{0533A8B0-B5E2-47FE-B4C4-220F88DA7652}">
      <dgm:prSet phldr="0"/>
      <dgm:spPr/>
      <dgm:t>
        <a:bodyPr/>
        <a:lstStyle/>
        <a:p>
          <a:r>
            <a:rPr lang="en-US" dirty="0"/>
            <a:t>Statistics</a:t>
          </a:r>
          <a:endParaRPr lang="en-GB" dirty="0">
            <a:latin typeface="Calibri Light" panose="020F0302020204030204"/>
          </a:endParaRPr>
        </a:p>
      </dgm:t>
    </dgm:pt>
    <dgm:pt modelId="{C0175C59-AD09-49E2-8272-B403E6472874}" type="parTrans" cxnId="{A22B1AD6-2C31-4E41-BFA9-93C4F1B979DB}">
      <dgm:prSet/>
      <dgm:spPr/>
    </dgm:pt>
    <dgm:pt modelId="{DEAA7A74-5387-4DB8-9141-EB510E2E95C7}" type="sibTrans" cxnId="{A22B1AD6-2C31-4E41-BFA9-93C4F1B979DB}">
      <dgm:prSet/>
      <dgm:spPr/>
    </dgm:pt>
    <dgm:pt modelId="{C63EC6CC-E9D6-A04F-BB27-E38C4140D1D7}" type="pres">
      <dgm:prSet presAssocID="{F16E6089-5D5F-324A-AFCD-D00E22BEE7D5}" presName="Name0" presStyleCnt="0">
        <dgm:presLayoutVars>
          <dgm:dir/>
          <dgm:animLvl val="lvl"/>
          <dgm:resizeHandles val="exact"/>
        </dgm:presLayoutVars>
      </dgm:prSet>
      <dgm:spPr/>
    </dgm:pt>
    <dgm:pt modelId="{43CE5EC9-51CF-444F-8261-1E5566EFEA5C}" type="pres">
      <dgm:prSet presAssocID="{5BF59CE0-B7C6-DD45-BDFA-55A9BD0B6E32}" presName="linNode" presStyleCnt="0"/>
      <dgm:spPr/>
    </dgm:pt>
    <dgm:pt modelId="{3CFFB35C-2E63-1D40-9B8B-F515B67CB284}" type="pres">
      <dgm:prSet presAssocID="{5BF59CE0-B7C6-DD45-BDFA-55A9BD0B6E32}" presName="parentText" presStyleLbl="node1" presStyleIdx="0" presStyleCnt="2" custLinFactNeighborY="-19965">
        <dgm:presLayoutVars>
          <dgm:chMax val="1"/>
          <dgm:bulletEnabled val="1"/>
        </dgm:presLayoutVars>
      </dgm:prSet>
      <dgm:spPr>
        <a:solidFill>
          <a:schemeClr val="accent1"/>
        </a:solidFill>
      </dgm:spPr>
    </dgm:pt>
    <dgm:pt modelId="{D66CC94D-376E-514A-ACEB-3EEA6FD47F9C}" type="pres">
      <dgm:prSet presAssocID="{5BF59CE0-B7C6-DD45-BDFA-55A9BD0B6E32}" presName="descendantText" presStyleLbl="alignAccFollowNode1" presStyleIdx="0" presStyleCnt="2">
        <dgm:presLayoutVars>
          <dgm:bulletEnabled val="1"/>
        </dgm:presLayoutVars>
      </dgm:prSet>
      <dgm:spPr/>
    </dgm:pt>
    <dgm:pt modelId="{D6F2DF42-E1A5-3C4E-88B3-53860C664C11}" type="pres">
      <dgm:prSet presAssocID="{CE65F641-3E55-1D41-B257-78D6BA3EDA62}" presName="sp" presStyleCnt="0"/>
      <dgm:spPr/>
    </dgm:pt>
    <dgm:pt modelId="{1954FE5F-C567-A14F-A2C1-D8BFF5139492}" type="pres">
      <dgm:prSet presAssocID="{F062B24F-64EE-7041-8E72-ADEABE4F03FD}" presName="linNode" presStyleCnt="0"/>
      <dgm:spPr/>
    </dgm:pt>
    <dgm:pt modelId="{D9B9DD12-8EA2-2D42-8EB9-146301AF5148}" type="pres">
      <dgm:prSet presAssocID="{F062B24F-64EE-7041-8E72-ADEABE4F03FD}" presName="parentText" presStyleLbl="node1" presStyleIdx="1" presStyleCnt="2">
        <dgm:presLayoutVars>
          <dgm:chMax val="1"/>
          <dgm:bulletEnabled val="1"/>
        </dgm:presLayoutVars>
      </dgm:prSet>
      <dgm:spPr>
        <a:solidFill>
          <a:schemeClr val="accent1"/>
        </a:solidFill>
      </dgm:spPr>
    </dgm:pt>
    <dgm:pt modelId="{46161669-F7E3-42AE-A602-1C8D4DC05DC9}" type="pres">
      <dgm:prSet presAssocID="{F062B24F-64EE-7041-8E72-ADEABE4F03FD}" presName="descendantText" presStyleLbl="alignAccFollowNode1" presStyleIdx="1" presStyleCnt="2">
        <dgm:presLayoutVars>
          <dgm:bulletEnabled val="1"/>
        </dgm:presLayoutVars>
      </dgm:prSet>
      <dgm:spPr/>
    </dgm:pt>
  </dgm:ptLst>
  <dgm:cxnLst>
    <dgm:cxn modelId="{656AB40C-5E93-416D-BA31-556DA976A1BF}" srcId="{F062B24F-64EE-7041-8E72-ADEABE4F03FD}" destId="{6164B787-D55C-4E32-B2A9-103CC2497A69}" srcOrd="2" destOrd="0" parTransId="{D9453468-CB3D-4154-8319-28C998E52E8F}" sibTransId="{797233FA-1ED2-481A-B5AA-FB0158318202}"/>
    <dgm:cxn modelId="{1BDEA610-8ADB-48DF-BA45-C564714FB7DE}" type="presOf" srcId="{0533A8B0-B5E2-47FE-B4C4-220F88DA7652}" destId="{D66CC94D-376E-514A-ACEB-3EEA6FD47F9C}" srcOrd="0" destOrd="1" presId="urn:microsoft.com/office/officeart/2005/8/layout/vList5"/>
    <dgm:cxn modelId="{8F82C12F-6E4B-4BFB-95FF-DC9EC85066ED}" type="presOf" srcId="{6E7E613F-C05B-4393-BF06-6943DC114111}" destId="{D66CC94D-376E-514A-ACEB-3EEA6FD47F9C}" srcOrd="0" destOrd="0" presId="urn:microsoft.com/office/officeart/2005/8/layout/vList5"/>
    <dgm:cxn modelId="{C20EB336-89B7-464F-8C4A-95170B9FD8AC}" type="presOf" srcId="{6E9CA5D1-800B-E247-AD14-79B69D318616}" destId="{D66CC94D-376E-514A-ACEB-3EEA6FD47F9C}" srcOrd="0" destOrd="2" presId="urn:microsoft.com/office/officeart/2005/8/layout/vList5"/>
    <dgm:cxn modelId="{51A90B38-344A-1F4B-96BC-73C6BBAD6755}" srcId="{F16E6089-5D5F-324A-AFCD-D00E22BEE7D5}" destId="{F062B24F-64EE-7041-8E72-ADEABE4F03FD}" srcOrd="1" destOrd="0" parTransId="{E15EAB85-96FE-3948-B701-9161C03515C5}" sibTransId="{E52686A8-0D67-204C-A7DA-01B6D33714E7}"/>
    <dgm:cxn modelId="{E9FA375E-3D87-CB4E-A786-28B7913DFD85}" srcId="{F16E6089-5D5F-324A-AFCD-D00E22BEE7D5}" destId="{5BF59CE0-B7C6-DD45-BDFA-55A9BD0B6E32}" srcOrd="0" destOrd="0" parTransId="{FF92C2CC-5686-2147-A9F5-6AA5DBAE9079}" sibTransId="{CE65F641-3E55-1D41-B257-78D6BA3EDA62}"/>
    <dgm:cxn modelId="{95A23A60-3D79-4128-9514-69AA088370D3}" srcId="{F062B24F-64EE-7041-8E72-ADEABE4F03FD}" destId="{2CAECEC5-F6DF-4D4D-989B-63DB97BD785F}" srcOrd="1" destOrd="0" parTransId="{368C87C3-A420-4F23-BDCE-7E3808E777FD}" sibTransId="{F2F5CEE8-C013-489A-AC71-9E832838BFCC}"/>
    <dgm:cxn modelId="{E158C561-AB17-5045-A53B-08F22FE403C0}" srcId="{5BF59CE0-B7C6-DD45-BDFA-55A9BD0B6E32}" destId="{6E9CA5D1-800B-E247-AD14-79B69D318616}" srcOrd="2" destOrd="0" parTransId="{939F027D-E527-7F46-87BE-54E0575B7AF7}" sibTransId="{4B006CCB-82BC-8F4B-8844-372B181D85BC}"/>
    <dgm:cxn modelId="{57E5C044-3B8E-8B48-AB78-3CAA023FBC80}" type="presOf" srcId="{F16E6089-5D5F-324A-AFCD-D00E22BEE7D5}" destId="{C63EC6CC-E9D6-A04F-BB27-E38C4140D1D7}" srcOrd="0" destOrd="0" presId="urn:microsoft.com/office/officeart/2005/8/layout/vList5"/>
    <dgm:cxn modelId="{84BE3366-6C39-4727-AAB2-736B0CCC226D}" type="presOf" srcId="{2CAECEC5-F6DF-4D4D-989B-63DB97BD785F}" destId="{46161669-F7E3-42AE-A602-1C8D4DC05DC9}" srcOrd="0" destOrd="1" presId="urn:microsoft.com/office/officeart/2005/8/layout/vList5"/>
    <dgm:cxn modelId="{1EDA92B0-32AC-426C-A45B-1D07FA8785BC}" srcId="{F062B24F-64EE-7041-8E72-ADEABE4F03FD}" destId="{199211E2-B400-4BC2-A7E1-5D0FEC0C1CEC}" srcOrd="0" destOrd="0" parTransId="{DE070B4A-C323-4CB9-BAA5-062BF9EB323C}" sibTransId="{1F1D7BE4-2115-449C-B92C-E212266F1D46}"/>
    <dgm:cxn modelId="{465346B8-4297-4FFD-8F66-77F75D3A7209}" type="presOf" srcId="{6164B787-D55C-4E32-B2A9-103CC2497A69}" destId="{46161669-F7E3-42AE-A602-1C8D4DC05DC9}" srcOrd="0" destOrd="2" presId="urn:microsoft.com/office/officeart/2005/8/layout/vList5"/>
    <dgm:cxn modelId="{560DDEBC-CDBA-47CE-9F02-54F0A0494E98}" type="presOf" srcId="{5BF59CE0-B7C6-DD45-BDFA-55A9BD0B6E32}" destId="{3CFFB35C-2E63-1D40-9B8B-F515B67CB284}" srcOrd="0" destOrd="0" presId="urn:microsoft.com/office/officeart/2005/8/layout/vList5"/>
    <dgm:cxn modelId="{A22B1AD6-2C31-4E41-BFA9-93C4F1B979DB}" srcId="{5BF59CE0-B7C6-DD45-BDFA-55A9BD0B6E32}" destId="{0533A8B0-B5E2-47FE-B4C4-220F88DA7652}" srcOrd="1" destOrd="0" parTransId="{C0175C59-AD09-49E2-8272-B403E6472874}" sibTransId="{DEAA7A74-5387-4DB8-9141-EB510E2E95C7}"/>
    <dgm:cxn modelId="{5DAEEED6-A4F9-467D-868A-8B5F9E052811}" srcId="{5BF59CE0-B7C6-DD45-BDFA-55A9BD0B6E32}" destId="{6E7E613F-C05B-4393-BF06-6943DC114111}" srcOrd="0" destOrd="0" parTransId="{B73DB0FB-BFAB-49D1-974C-A21DF57671D6}" sibTransId="{94CF451E-7249-4C43-AA60-11E911481377}"/>
    <dgm:cxn modelId="{562950DE-6AF2-4837-AF7C-CC3DE8AE1DED}" type="presOf" srcId="{199211E2-B400-4BC2-A7E1-5D0FEC0C1CEC}" destId="{46161669-F7E3-42AE-A602-1C8D4DC05DC9}" srcOrd="0" destOrd="0" presId="urn:microsoft.com/office/officeart/2005/8/layout/vList5"/>
    <dgm:cxn modelId="{E0C08DF7-4F31-4062-80D3-1CF5484CC22F}" type="presOf" srcId="{F062B24F-64EE-7041-8E72-ADEABE4F03FD}" destId="{D9B9DD12-8EA2-2D42-8EB9-146301AF5148}" srcOrd="0" destOrd="0" presId="urn:microsoft.com/office/officeart/2005/8/layout/vList5"/>
    <dgm:cxn modelId="{EF6B8961-CFFE-40AD-A85C-98B39C1E9DF7}" type="presParOf" srcId="{C63EC6CC-E9D6-A04F-BB27-E38C4140D1D7}" destId="{43CE5EC9-51CF-444F-8261-1E5566EFEA5C}" srcOrd="0" destOrd="0" presId="urn:microsoft.com/office/officeart/2005/8/layout/vList5"/>
    <dgm:cxn modelId="{D812BD67-E18D-4465-A2D2-5E5093EE13D5}" type="presParOf" srcId="{43CE5EC9-51CF-444F-8261-1E5566EFEA5C}" destId="{3CFFB35C-2E63-1D40-9B8B-F515B67CB284}" srcOrd="0" destOrd="0" presId="urn:microsoft.com/office/officeart/2005/8/layout/vList5"/>
    <dgm:cxn modelId="{DFD56EA2-53E4-492D-92A8-E26DB432A7D1}" type="presParOf" srcId="{43CE5EC9-51CF-444F-8261-1E5566EFEA5C}" destId="{D66CC94D-376E-514A-ACEB-3EEA6FD47F9C}" srcOrd="1" destOrd="0" presId="urn:microsoft.com/office/officeart/2005/8/layout/vList5"/>
    <dgm:cxn modelId="{6FE24F4D-FC2E-42F7-96C1-6B64E7A19416}" type="presParOf" srcId="{C63EC6CC-E9D6-A04F-BB27-E38C4140D1D7}" destId="{D6F2DF42-E1A5-3C4E-88B3-53860C664C11}" srcOrd="1" destOrd="0" presId="urn:microsoft.com/office/officeart/2005/8/layout/vList5"/>
    <dgm:cxn modelId="{0AFAFD17-14C4-4184-99ED-37DB529A2C9E}" type="presParOf" srcId="{C63EC6CC-E9D6-A04F-BB27-E38C4140D1D7}" destId="{1954FE5F-C567-A14F-A2C1-D8BFF5139492}" srcOrd="2" destOrd="0" presId="urn:microsoft.com/office/officeart/2005/8/layout/vList5"/>
    <dgm:cxn modelId="{FE46898F-141D-4B3F-B21A-6A2A1B5CC296}" type="presParOf" srcId="{1954FE5F-C567-A14F-A2C1-D8BFF5139492}" destId="{D9B9DD12-8EA2-2D42-8EB9-146301AF5148}" srcOrd="0" destOrd="0" presId="urn:microsoft.com/office/officeart/2005/8/layout/vList5"/>
    <dgm:cxn modelId="{65516DC7-9FFF-4299-9809-8B9DC44B975E}" type="presParOf" srcId="{1954FE5F-C567-A14F-A2C1-D8BFF5139492}" destId="{46161669-F7E3-42AE-A602-1C8D4DC05DC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730F22-C6A0-D24F-B49F-1BDEB562A9F6}" type="doc">
      <dgm:prSet loTypeId="urn:microsoft.com/office/officeart/2005/8/layout/matrix3" loCatId="matrix" qsTypeId="urn:microsoft.com/office/officeart/2005/8/quickstyle/simple4" qsCatId="simple" csTypeId="urn:microsoft.com/office/officeart/2005/8/colors/accent3_2" csCatId="accent3" phldr="1"/>
      <dgm:spPr/>
      <dgm:t>
        <a:bodyPr/>
        <a:lstStyle/>
        <a:p>
          <a:endParaRPr lang="tr-TR"/>
        </a:p>
      </dgm:t>
    </dgm:pt>
    <dgm:pt modelId="{04F2CC6E-2F99-1C45-803D-56322AC3042A}">
      <dgm:prSet/>
      <dgm:spPr>
        <a:solidFill>
          <a:srgbClr val="C00000"/>
        </a:solidFill>
      </dgm:spPr>
      <dgm:t>
        <a:bodyPr/>
        <a:lstStyle/>
        <a:p>
          <a:pPr rtl="0"/>
          <a:r>
            <a:rPr lang="en-GB" dirty="0"/>
            <a:t>Designing the screen</a:t>
          </a:r>
        </a:p>
      </dgm:t>
    </dgm:pt>
    <dgm:pt modelId="{B29C40B5-6C96-2249-85CE-52A0EEAADE0B}" type="parTrans" cxnId="{BCFB0D67-7E5B-EF44-9CBF-6DA07E934880}">
      <dgm:prSet/>
      <dgm:spPr/>
      <dgm:t>
        <a:bodyPr/>
        <a:lstStyle/>
        <a:p>
          <a:endParaRPr lang="tr-TR"/>
        </a:p>
      </dgm:t>
    </dgm:pt>
    <dgm:pt modelId="{2935CE08-4F55-B548-AD25-D63A8C25CC9C}" type="sibTrans" cxnId="{BCFB0D67-7E5B-EF44-9CBF-6DA07E934880}">
      <dgm:prSet/>
      <dgm:spPr/>
      <dgm:t>
        <a:bodyPr/>
        <a:lstStyle/>
        <a:p>
          <a:endParaRPr lang="tr-TR"/>
        </a:p>
      </dgm:t>
    </dgm:pt>
    <dgm:pt modelId="{C47E7847-3E90-894E-B7FF-E907341B8D32}">
      <dgm:prSet phldr="0"/>
      <dgm:spPr>
        <a:solidFill>
          <a:srgbClr val="C00000"/>
        </a:solidFill>
      </dgm:spPr>
      <dgm:t>
        <a:bodyPr/>
        <a:lstStyle/>
        <a:p>
          <a:pPr rtl="0"/>
          <a:r>
            <a:rPr lang="en-US" dirty="0">
              <a:latin typeface="Calibri Light" panose="020F0302020204030204"/>
            </a:rPr>
            <a:t> </a:t>
          </a:r>
          <a:r>
            <a:rPr lang="en-US" dirty="0"/>
            <a:t>Reading input files</a:t>
          </a:r>
        </a:p>
      </dgm:t>
    </dgm:pt>
    <dgm:pt modelId="{EF741CF1-4045-A045-9F74-0A1B951F92CC}" type="parTrans" cxnId="{E9F833E4-FA65-CB44-BEFF-32F242A1E0C8}">
      <dgm:prSet/>
      <dgm:spPr/>
      <dgm:t>
        <a:bodyPr/>
        <a:lstStyle/>
        <a:p>
          <a:endParaRPr lang="tr-TR"/>
        </a:p>
      </dgm:t>
    </dgm:pt>
    <dgm:pt modelId="{FE198716-6EA3-214A-98ED-C80A0D2CE945}" type="sibTrans" cxnId="{E9F833E4-FA65-CB44-BEFF-32F242A1E0C8}">
      <dgm:prSet/>
      <dgm:spPr/>
      <dgm:t>
        <a:bodyPr/>
        <a:lstStyle/>
        <a:p>
          <a:endParaRPr lang="tr-TR"/>
        </a:p>
      </dgm:t>
    </dgm:pt>
    <dgm:pt modelId="{DF75DF90-B364-0148-95B6-4BAB263EBEA9}">
      <dgm:prSet/>
      <dgm:spPr>
        <a:solidFill>
          <a:srgbClr val="C00000"/>
        </a:solidFill>
      </dgm:spPr>
      <dgm:t>
        <a:bodyPr/>
        <a:lstStyle/>
        <a:p>
          <a:pPr rtl="0"/>
          <a:r>
            <a:rPr lang="en-US" dirty="0"/>
            <a:t>Spell check</a:t>
          </a:r>
          <a:endParaRPr lang="tr-TR" dirty="0">
            <a:latin typeface="Calibri Light" panose="020F0302020204030204"/>
          </a:endParaRPr>
        </a:p>
      </dgm:t>
    </dgm:pt>
    <dgm:pt modelId="{7EE405FE-22FA-BB4A-9930-6934BA1681FC}" type="parTrans" cxnId="{4E8989B6-3C2F-CF44-9DAE-3E1B057B0C51}">
      <dgm:prSet/>
      <dgm:spPr/>
      <dgm:t>
        <a:bodyPr/>
        <a:lstStyle/>
        <a:p>
          <a:endParaRPr lang="tr-TR"/>
        </a:p>
      </dgm:t>
    </dgm:pt>
    <dgm:pt modelId="{1ABCB02E-0FE6-8446-92F5-64840FF8EE22}" type="sibTrans" cxnId="{4E8989B6-3C2F-CF44-9DAE-3E1B057B0C51}">
      <dgm:prSet/>
      <dgm:spPr/>
      <dgm:t>
        <a:bodyPr/>
        <a:lstStyle/>
        <a:p>
          <a:endParaRPr lang="tr-TR"/>
        </a:p>
      </dgm:t>
    </dgm:pt>
    <dgm:pt modelId="{170BA570-19AD-45BF-8B6F-C59EE479183A}">
      <dgm:prSet phldr="0"/>
      <dgm:spPr>
        <a:solidFill>
          <a:srgbClr val="C00000"/>
        </a:solidFill>
      </dgm:spPr>
      <dgm:t>
        <a:bodyPr/>
        <a:lstStyle/>
        <a:p>
          <a:pPr rtl="0"/>
          <a:r>
            <a:rPr lang="en-US" dirty="0"/>
            <a:t>Word cloud</a:t>
          </a:r>
          <a:endParaRPr lang="en-GB" dirty="0"/>
        </a:p>
      </dgm:t>
    </dgm:pt>
    <dgm:pt modelId="{1EF61CDE-A224-4107-859D-1FF404EA46B0}" type="parTrans" cxnId="{B4BEB828-0E53-42E8-B109-37A8A214FA04}">
      <dgm:prSet/>
      <dgm:spPr/>
      <dgm:t>
        <a:bodyPr/>
        <a:lstStyle/>
        <a:p>
          <a:endParaRPr lang="tr-TR"/>
        </a:p>
      </dgm:t>
    </dgm:pt>
    <dgm:pt modelId="{6D99F58F-EB0E-4108-BB86-B09F8B83A90F}" type="sibTrans" cxnId="{B4BEB828-0E53-42E8-B109-37A8A214FA04}">
      <dgm:prSet/>
      <dgm:spPr/>
      <dgm:t>
        <a:bodyPr/>
        <a:lstStyle/>
        <a:p>
          <a:endParaRPr lang="tr-TR"/>
        </a:p>
      </dgm:t>
    </dgm:pt>
    <dgm:pt modelId="{6E6E8043-F453-C849-9A1D-D5A3148F7E3B}" type="pres">
      <dgm:prSet presAssocID="{C5730F22-C6A0-D24F-B49F-1BDEB562A9F6}" presName="matrix" presStyleCnt="0">
        <dgm:presLayoutVars>
          <dgm:chMax val="1"/>
          <dgm:dir/>
          <dgm:resizeHandles val="exact"/>
        </dgm:presLayoutVars>
      </dgm:prSet>
      <dgm:spPr/>
    </dgm:pt>
    <dgm:pt modelId="{5FB9DD2A-B04F-B34A-837F-41D2025FDEF1}" type="pres">
      <dgm:prSet presAssocID="{C5730F22-C6A0-D24F-B49F-1BDEB562A9F6}" presName="diamond" presStyleLbl="bgShp" presStyleIdx="0" presStyleCnt="1"/>
      <dgm:spPr>
        <a:solidFill>
          <a:schemeClr val="accent1">
            <a:lumMod val="60000"/>
            <a:lumOff val="40000"/>
          </a:schemeClr>
        </a:solidFill>
      </dgm:spPr>
    </dgm:pt>
    <dgm:pt modelId="{AD7D510A-C522-F648-92EE-CB4315AD6E82}" type="pres">
      <dgm:prSet presAssocID="{C5730F22-C6A0-D24F-B49F-1BDEB562A9F6}" presName="quad1" presStyleLbl="node1" presStyleIdx="0" presStyleCnt="4">
        <dgm:presLayoutVars>
          <dgm:chMax val="0"/>
          <dgm:chPref val="0"/>
          <dgm:bulletEnabled val="1"/>
        </dgm:presLayoutVars>
      </dgm:prSet>
      <dgm:spPr>
        <a:solidFill>
          <a:schemeClr val="accent1"/>
        </a:solidFill>
      </dgm:spPr>
    </dgm:pt>
    <dgm:pt modelId="{E4E98B24-1EF3-814F-B683-5CE75FABFA30}" type="pres">
      <dgm:prSet presAssocID="{C5730F22-C6A0-D24F-B49F-1BDEB562A9F6}" presName="quad2" presStyleLbl="node1" presStyleIdx="1" presStyleCnt="4">
        <dgm:presLayoutVars>
          <dgm:chMax val="0"/>
          <dgm:chPref val="0"/>
          <dgm:bulletEnabled val="1"/>
        </dgm:presLayoutVars>
      </dgm:prSet>
      <dgm:spPr>
        <a:solidFill>
          <a:schemeClr val="accent1"/>
        </a:solidFill>
      </dgm:spPr>
    </dgm:pt>
    <dgm:pt modelId="{4A970031-39EC-5449-B730-DFDA73A64305}" type="pres">
      <dgm:prSet presAssocID="{C5730F22-C6A0-D24F-B49F-1BDEB562A9F6}" presName="quad3" presStyleLbl="node1" presStyleIdx="2" presStyleCnt="4">
        <dgm:presLayoutVars>
          <dgm:chMax val="0"/>
          <dgm:chPref val="0"/>
          <dgm:bulletEnabled val="1"/>
        </dgm:presLayoutVars>
      </dgm:prSet>
      <dgm:spPr>
        <a:solidFill>
          <a:schemeClr val="accent1"/>
        </a:solidFill>
      </dgm:spPr>
    </dgm:pt>
    <dgm:pt modelId="{2DFAF665-82D1-4049-8B51-E4421113E514}" type="pres">
      <dgm:prSet presAssocID="{C5730F22-C6A0-D24F-B49F-1BDEB562A9F6}" presName="quad4" presStyleLbl="node1" presStyleIdx="3" presStyleCnt="4">
        <dgm:presLayoutVars>
          <dgm:chMax val="0"/>
          <dgm:chPref val="0"/>
          <dgm:bulletEnabled val="1"/>
        </dgm:presLayoutVars>
      </dgm:prSet>
      <dgm:spPr>
        <a:solidFill>
          <a:schemeClr val="accent1"/>
        </a:solidFill>
      </dgm:spPr>
    </dgm:pt>
  </dgm:ptLst>
  <dgm:cxnLst>
    <dgm:cxn modelId="{90D29B02-CD84-4AA7-AD2F-9AAB2DFE1B82}" type="presOf" srcId="{C47E7847-3E90-894E-B7FF-E907341B8D32}" destId="{E4E98B24-1EF3-814F-B683-5CE75FABFA30}" srcOrd="0" destOrd="0" presId="urn:microsoft.com/office/officeart/2005/8/layout/matrix3"/>
    <dgm:cxn modelId="{B4BEB828-0E53-42E8-B109-37A8A214FA04}" srcId="{C5730F22-C6A0-D24F-B49F-1BDEB562A9F6}" destId="{170BA570-19AD-45BF-8B6F-C59EE479183A}" srcOrd="3" destOrd="0" parTransId="{1EF61CDE-A224-4107-859D-1FF404EA46B0}" sibTransId="{6D99F58F-EB0E-4108-BB86-B09F8B83A90F}"/>
    <dgm:cxn modelId="{25A8742B-FE5A-4D89-81B0-E349D145F170}" type="presOf" srcId="{170BA570-19AD-45BF-8B6F-C59EE479183A}" destId="{2DFAF665-82D1-4049-8B51-E4421113E514}" srcOrd="0" destOrd="0" presId="urn:microsoft.com/office/officeart/2005/8/layout/matrix3"/>
    <dgm:cxn modelId="{C36CA845-C8FA-4E0F-8761-FE7194783BCC}" type="presOf" srcId="{DF75DF90-B364-0148-95B6-4BAB263EBEA9}" destId="{4A970031-39EC-5449-B730-DFDA73A64305}" srcOrd="0" destOrd="0" presId="urn:microsoft.com/office/officeart/2005/8/layout/matrix3"/>
    <dgm:cxn modelId="{BCFB0D67-7E5B-EF44-9CBF-6DA07E934880}" srcId="{C5730F22-C6A0-D24F-B49F-1BDEB562A9F6}" destId="{04F2CC6E-2F99-1C45-803D-56322AC3042A}" srcOrd="0" destOrd="0" parTransId="{B29C40B5-6C96-2249-85CE-52A0EEAADE0B}" sibTransId="{2935CE08-4F55-B548-AD25-D63A8C25CC9C}"/>
    <dgm:cxn modelId="{59F50F9D-A47E-9F4A-938F-F1A94522499E}" type="presOf" srcId="{C5730F22-C6A0-D24F-B49F-1BDEB562A9F6}" destId="{6E6E8043-F453-C849-9A1D-D5A3148F7E3B}" srcOrd="0" destOrd="0" presId="urn:microsoft.com/office/officeart/2005/8/layout/matrix3"/>
    <dgm:cxn modelId="{DAD685B0-BDC1-4A98-8A08-BAF1C8F6BA37}" type="presOf" srcId="{04F2CC6E-2F99-1C45-803D-56322AC3042A}" destId="{AD7D510A-C522-F648-92EE-CB4315AD6E82}" srcOrd="0" destOrd="0" presId="urn:microsoft.com/office/officeart/2005/8/layout/matrix3"/>
    <dgm:cxn modelId="{4E8989B6-3C2F-CF44-9DAE-3E1B057B0C51}" srcId="{C5730F22-C6A0-D24F-B49F-1BDEB562A9F6}" destId="{DF75DF90-B364-0148-95B6-4BAB263EBEA9}" srcOrd="2" destOrd="0" parTransId="{7EE405FE-22FA-BB4A-9930-6934BA1681FC}" sibTransId="{1ABCB02E-0FE6-8446-92F5-64840FF8EE22}"/>
    <dgm:cxn modelId="{E9F833E4-FA65-CB44-BEFF-32F242A1E0C8}" srcId="{C5730F22-C6A0-D24F-B49F-1BDEB562A9F6}" destId="{C47E7847-3E90-894E-B7FF-E907341B8D32}" srcOrd="1" destOrd="0" parTransId="{EF741CF1-4045-A045-9F74-0A1B951F92CC}" sibTransId="{FE198716-6EA3-214A-98ED-C80A0D2CE945}"/>
    <dgm:cxn modelId="{72F21AA3-31EC-4794-80EE-CBB19DBB8DBC}" type="presParOf" srcId="{6E6E8043-F453-C849-9A1D-D5A3148F7E3B}" destId="{5FB9DD2A-B04F-B34A-837F-41D2025FDEF1}" srcOrd="0" destOrd="0" presId="urn:microsoft.com/office/officeart/2005/8/layout/matrix3"/>
    <dgm:cxn modelId="{BD39A9AA-B896-4563-A577-3561E520F2CA}" type="presParOf" srcId="{6E6E8043-F453-C849-9A1D-D5A3148F7E3B}" destId="{AD7D510A-C522-F648-92EE-CB4315AD6E82}" srcOrd="1" destOrd="0" presId="urn:microsoft.com/office/officeart/2005/8/layout/matrix3"/>
    <dgm:cxn modelId="{4D399BF7-036D-4AC0-ACA1-4E0DC3C80FEF}" type="presParOf" srcId="{6E6E8043-F453-C849-9A1D-D5A3148F7E3B}" destId="{E4E98B24-1EF3-814F-B683-5CE75FABFA30}" srcOrd="2" destOrd="0" presId="urn:microsoft.com/office/officeart/2005/8/layout/matrix3"/>
    <dgm:cxn modelId="{3B446468-C23E-43AB-B337-21AB50DA2434}" type="presParOf" srcId="{6E6E8043-F453-C849-9A1D-D5A3148F7E3B}" destId="{4A970031-39EC-5449-B730-DFDA73A64305}" srcOrd="3" destOrd="0" presId="urn:microsoft.com/office/officeart/2005/8/layout/matrix3"/>
    <dgm:cxn modelId="{A66ACF23-0DA8-4B95-972B-FB1C2A1964A8}" type="presParOf" srcId="{6E6E8043-F453-C849-9A1D-D5A3148F7E3B}" destId="{2DFAF665-82D1-4049-8B51-E4421113E51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730F22-C6A0-D24F-B49F-1BDEB562A9F6}" type="doc">
      <dgm:prSet loTypeId="urn:microsoft.com/office/officeart/2005/8/layout/matrix3" loCatId="matrix" qsTypeId="urn:microsoft.com/office/officeart/2005/8/quickstyle/simple4" qsCatId="simple" csTypeId="urn:microsoft.com/office/officeart/2005/8/colors/accent3_2" csCatId="accent3" phldr="1"/>
      <dgm:spPr/>
      <dgm:t>
        <a:bodyPr/>
        <a:lstStyle/>
        <a:p>
          <a:endParaRPr lang="tr-TR"/>
        </a:p>
      </dgm:t>
    </dgm:pt>
    <dgm:pt modelId="{172CC32A-B40E-EF42-8612-71EC6DE709F4}">
      <dgm:prSet phldr="0"/>
      <dgm:spPr>
        <a:solidFill>
          <a:srgbClr val="C00000"/>
        </a:solidFill>
      </dgm:spPr>
      <dgm:t>
        <a:bodyPr/>
        <a:lstStyle/>
        <a:p>
          <a:pPr rtl="0"/>
          <a:r>
            <a:rPr lang="en-GB" dirty="0">
              <a:latin typeface="Calibri Light" panose="020F0302020204030204"/>
            </a:rPr>
            <a:t>Competition operations</a:t>
          </a:r>
          <a:endParaRPr lang="en-GB" dirty="0"/>
        </a:p>
      </dgm:t>
    </dgm:pt>
    <dgm:pt modelId="{734CDDDC-C684-F342-8026-14360C59C3FD}" type="parTrans" cxnId="{79CB208A-E8CF-CE4C-BE39-0DBFA37037E3}">
      <dgm:prSet/>
      <dgm:spPr/>
      <dgm:t>
        <a:bodyPr/>
        <a:lstStyle/>
        <a:p>
          <a:endParaRPr lang="tr-TR"/>
        </a:p>
      </dgm:t>
    </dgm:pt>
    <dgm:pt modelId="{225D5F9A-F81C-5F4D-9C1D-719E526CFCD3}" type="sibTrans" cxnId="{79CB208A-E8CF-CE4C-BE39-0DBFA37037E3}">
      <dgm:prSet/>
      <dgm:spPr/>
      <dgm:t>
        <a:bodyPr/>
        <a:lstStyle/>
        <a:p>
          <a:endParaRPr lang="tr-TR"/>
        </a:p>
      </dgm:t>
    </dgm:pt>
    <dgm:pt modelId="{96FE5887-06EA-4FBA-A1D9-DC1500DA7D9B}">
      <dgm:prSet phldr="0"/>
      <dgm:spPr/>
      <dgm:t>
        <a:bodyPr/>
        <a:lstStyle/>
        <a:p>
          <a:r>
            <a:rPr lang="en-GB" dirty="0">
              <a:latin typeface="Calibri Light" panose="020F0302020204030204"/>
            </a:rPr>
            <a:t>Lifelines</a:t>
          </a:r>
        </a:p>
      </dgm:t>
    </dgm:pt>
    <dgm:pt modelId="{012CEC4F-050F-4CC9-89BD-8D9E12E0A3D5}" type="parTrans" cxnId="{9A40C5B9-AE0C-4E61-BBF0-B0C048406A2A}">
      <dgm:prSet/>
      <dgm:spPr/>
    </dgm:pt>
    <dgm:pt modelId="{82AED883-7897-4AC2-90CE-15259E9BD478}" type="sibTrans" cxnId="{9A40C5B9-AE0C-4E61-BBF0-B0C048406A2A}">
      <dgm:prSet/>
      <dgm:spPr/>
    </dgm:pt>
    <dgm:pt modelId="{75BE7E9A-97E4-414D-AC70-9F9A05D21D7E}">
      <dgm:prSet phldr="0"/>
      <dgm:spPr/>
      <dgm:t>
        <a:bodyPr/>
        <a:lstStyle/>
        <a:p>
          <a:r>
            <a:rPr lang="en-GB" dirty="0">
              <a:latin typeface="Calibri Light" panose="020F0302020204030204"/>
            </a:rPr>
            <a:t>Statistics</a:t>
          </a:r>
        </a:p>
      </dgm:t>
    </dgm:pt>
    <dgm:pt modelId="{B572FB49-679E-4044-AACD-8FBB557E35DB}" type="parTrans" cxnId="{D5822075-2360-4333-AFB0-48E354BF6451}">
      <dgm:prSet/>
      <dgm:spPr/>
    </dgm:pt>
    <dgm:pt modelId="{157221EB-8D21-48C8-AEF1-F7699D2A66BC}" type="sibTrans" cxnId="{D5822075-2360-4333-AFB0-48E354BF6451}">
      <dgm:prSet/>
      <dgm:spPr/>
    </dgm:pt>
    <dgm:pt modelId="{9D57154B-068C-47E7-8811-14D6D905E6A7}">
      <dgm:prSet phldr="0"/>
      <dgm:spPr>
        <a:solidFill>
          <a:schemeClr val="accent1"/>
        </a:solidFill>
      </dgm:spPr>
      <dgm:t>
        <a:bodyPr/>
        <a:lstStyle/>
        <a:p>
          <a:pPr rtl="0"/>
          <a:r>
            <a:rPr lang="en-GB" dirty="0">
              <a:latin typeface="Calibri Light" panose="020F0302020204030204"/>
            </a:rPr>
            <a:t>Designing classes</a:t>
          </a:r>
        </a:p>
      </dgm:t>
    </dgm:pt>
    <dgm:pt modelId="{7ABD66D7-36B8-47FA-ACF4-9A6DE9C9B175}" type="parTrans" cxnId="{E912E23E-903C-45EC-92BE-34EDF18D2095}">
      <dgm:prSet/>
      <dgm:spPr/>
    </dgm:pt>
    <dgm:pt modelId="{5EF4A450-3DFB-48E8-B9D4-B52A7CA72B14}" type="sibTrans" cxnId="{E912E23E-903C-45EC-92BE-34EDF18D2095}">
      <dgm:prSet/>
      <dgm:spPr/>
    </dgm:pt>
    <dgm:pt modelId="{6E6E8043-F453-C849-9A1D-D5A3148F7E3B}" type="pres">
      <dgm:prSet presAssocID="{C5730F22-C6A0-D24F-B49F-1BDEB562A9F6}" presName="matrix" presStyleCnt="0">
        <dgm:presLayoutVars>
          <dgm:chMax val="1"/>
          <dgm:dir/>
          <dgm:resizeHandles val="exact"/>
        </dgm:presLayoutVars>
      </dgm:prSet>
      <dgm:spPr/>
    </dgm:pt>
    <dgm:pt modelId="{5FB9DD2A-B04F-B34A-837F-41D2025FDEF1}" type="pres">
      <dgm:prSet presAssocID="{C5730F22-C6A0-D24F-B49F-1BDEB562A9F6}" presName="diamond" presStyleLbl="bgShp" presStyleIdx="0" presStyleCnt="1"/>
      <dgm:spPr>
        <a:solidFill>
          <a:schemeClr val="accent1">
            <a:lumMod val="60000"/>
            <a:lumOff val="40000"/>
          </a:schemeClr>
        </a:solidFill>
      </dgm:spPr>
    </dgm:pt>
    <dgm:pt modelId="{AD7D510A-C522-F648-92EE-CB4315AD6E82}" type="pres">
      <dgm:prSet presAssocID="{C5730F22-C6A0-D24F-B49F-1BDEB562A9F6}" presName="quad1" presStyleLbl="node1" presStyleIdx="0" presStyleCnt="4">
        <dgm:presLayoutVars>
          <dgm:chMax val="0"/>
          <dgm:chPref val="0"/>
          <dgm:bulletEnabled val="1"/>
        </dgm:presLayoutVars>
      </dgm:prSet>
      <dgm:spPr>
        <a:solidFill>
          <a:schemeClr val="accent1"/>
        </a:solidFill>
      </dgm:spPr>
    </dgm:pt>
    <dgm:pt modelId="{E4E98B24-1EF3-814F-B683-5CE75FABFA30}" type="pres">
      <dgm:prSet presAssocID="{C5730F22-C6A0-D24F-B49F-1BDEB562A9F6}" presName="quad2" presStyleLbl="node1" presStyleIdx="1" presStyleCnt="4">
        <dgm:presLayoutVars>
          <dgm:chMax val="0"/>
          <dgm:chPref val="0"/>
          <dgm:bulletEnabled val="1"/>
        </dgm:presLayoutVars>
      </dgm:prSet>
      <dgm:spPr>
        <a:solidFill>
          <a:schemeClr val="accent1"/>
        </a:solidFill>
      </dgm:spPr>
    </dgm:pt>
    <dgm:pt modelId="{4A970031-39EC-5449-B730-DFDA73A64305}" type="pres">
      <dgm:prSet presAssocID="{C5730F22-C6A0-D24F-B49F-1BDEB562A9F6}" presName="quad3" presStyleLbl="node1" presStyleIdx="2" presStyleCnt="4">
        <dgm:presLayoutVars>
          <dgm:chMax val="0"/>
          <dgm:chPref val="0"/>
          <dgm:bulletEnabled val="1"/>
        </dgm:presLayoutVars>
      </dgm:prSet>
      <dgm:spPr>
        <a:solidFill>
          <a:schemeClr val="accent1"/>
        </a:solidFill>
      </dgm:spPr>
    </dgm:pt>
    <dgm:pt modelId="{2DFAF665-82D1-4049-8B51-E4421113E514}" type="pres">
      <dgm:prSet presAssocID="{C5730F22-C6A0-D24F-B49F-1BDEB562A9F6}" presName="quad4" presStyleLbl="node1" presStyleIdx="3" presStyleCnt="4">
        <dgm:presLayoutVars>
          <dgm:chMax val="0"/>
          <dgm:chPref val="0"/>
          <dgm:bulletEnabled val="1"/>
        </dgm:presLayoutVars>
      </dgm:prSet>
      <dgm:spPr/>
    </dgm:pt>
  </dgm:ptLst>
  <dgm:cxnLst>
    <dgm:cxn modelId="{A8FDA01E-BD09-4D3A-BE66-48768D9A8E8A}" type="presOf" srcId="{75BE7E9A-97E4-414D-AC70-9F9A05D21D7E}" destId="{4A970031-39EC-5449-B730-DFDA73A64305}" srcOrd="0" destOrd="0" presId="urn:microsoft.com/office/officeart/2005/8/layout/matrix3"/>
    <dgm:cxn modelId="{E912E23E-903C-45EC-92BE-34EDF18D2095}" srcId="{C5730F22-C6A0-D24F-B49F-1BDEB562A9F6}" destId="{9D57154B-068C-47E7-8811-14D6D905E6A7}" srcOrd="3" destOrd="0" parTransId="{7ABD66D7-36B8-47FA-ACF4-9A6DE9C9B175}" sibTransId="{5EF4A450-3DFB-48E8-B9D4-B52A7CA72B14}"/>
    <dgm:cxn modelId="{D5822075-2360-4333-AFB0-48E354BF6451}" srcId="{C5730F22-C6A0-D24F-B49F-1BDEB562A9F6}" destId="{75BE7E9A-97E4-414D-AC70-9F9A05D21D7E}" srcOrd="2" destOrd="0" parTransId="{B572FB49-679E-4044-AACD-8FBB557E35DB}" sibTransId="{157221EB-8D21-48C8-AEF1-F7699D2A66BC}"/>
    <dgm:cxn modelId="{57138083-DD6B-4A3C-B6F3-BB532DE1CF75}" type="presOf" srcId="{96FE5887-06EA-4FBA-A1D9-DC1500DA7D9B}" destId="{E4E98B24-1EF3-814F-B683-5CE75FABFA30}" srcOrd="0" destOrd="0" presId="urn:microsoft.com/office/officeart/2005/8/layout/matrix3"/>
    <dgm:cxn modelId="{79CB208A-E8CF-CE4C-BE39-0DBFA37037E3}" srcId="{C5730F22-C6A0-D24F-B49F-1BDEB562A9F6}" destId="{172CC32A-B40E-EF42-8612-71EC6DE709F4}" srcOrd="0" destOrd="0" parTransId="{734CDDDC-C684-F342-8026-14360C59C3FD}" sibTransId="{225D5F9A-F81C-5F4D-9C1D-719E526CFCD3}"/>
    <dgm:cxn modelId="{59F50F9D-A47E-9F4A-938F-F1A94522499E}" type="presOf" srcId="{C5730F22-C6A0-D24F-B49F-1BDEB562A9F6}" destId="{6E6E8043-F453-C849-9A1D-D5A3148F7E3B}" srcOrd="0" destOrd="0" presId="urn:microsoft.com/office/officeart/2005/8/layout/matrix3"/>
    <dgm:cxn modelId="{E5947AA9-6BA6-4D7E-BEEB-91C1C88ACE51}" type="presOf" srcId="{172CC32A-B40E-EF42-8612-71EC6DE709F4}" destId="{AD7D510A-C522-F648-92EE-CB4315AD6E82}" srcOrd="0" destOrd="0" presId="urn:microsoft.com/office/officeart/2005/8/layout/matrix3"/>
    <dgm:cxn modelId="{9A40C5B9-AE0C-4E61-BBF0-B0C048406A2A}" srcId="{C5730F22-C6A0-D24F-B49F-1BDEB562A9F6}" destId="{96FE5887-06EA-4FBA-A1D9-DC1500DA7D9B}" srcOrd="1" destOrd="0" parTransId="{012CEC4F-050F-4CC9-89BD-8D9E12E0A3D5}" sibTransId="{82AED883-7897-4AC2-90CE-15259E9BD478}"/>
    <dgm:cxn modelId="{B6D3EAF7-6B54-4F43-91C1-70D47AF8EE43}" type="presOf" srcId="{9D57154B-068C-47E7-8811-14D6D905E6A7}" destId="{2DFAF665-82D1-4049-8B51-E4421113E514}" srcOrd="0" destOrd="0" presId="urn:microsoft.com/office/officeart/2005/8/layout/matrix3"/>
    <dgm:cxn modelId="{351F783D-713D-4ED1-80C0-683B93965EEE}" type="presParOf" srcId="{6E6E8043-F453-C849-9A1D-D5A3148F7E3B}" destId="{5FB9DD2A-B04F-B34A-837F-41D2025FDEF1}" srcOrd="0" destOrd="0" presId="urn:microsoft.com/office/officeart/2005/8/layout/matrix3"/>
    <dgm:cxn modelId="{2169B6FF-8DC4-44C1-A6B2-BD16E280ED0D}" type="presParOf" srcId="{6E6E8043-F453-C849-9A1D-D5A3148F7E3B}" destId="{AD7D510A-C522-F648-92EE-CB4315AD6E82}" srcOrd="1" destOrd="0" presId="urn:microsoft.com/office/officeart/2005/8/layout/matrix3"/>
    <dgm:cxn modelId="{EEFA51F3-0038-4C41-8BAA-098F0C173E89}" type="presParOf" srcId="{6E6E8043-F453-C849-9A1D-D5A3148F7E3B}" destId="{E4E98B24-1EF3-814F-B683-5CE75FABFA30}" srcOrd="2" destOrd="0" presId="urn:microsoft.com/office/officeart/2005/8/layout/matrix3"/>
    <dgm:cxn modelId="{38B033F7-C544-4914-9BF7-8D7EDBC86C02}" type="presParOf" srcId="{6E6E8043-F453-C849-9A1D-D5A3148F7E3B}" destId="{4A970031-39EC-5449-B730-DFDA73A64305}" srcOrd="3" destOrd="0" presId="urn:microsoft.com/office/officeart/2005/8/layout/matrix3"/>
    <dgm:cxn modelId="{0182929D-FAF2-49DC-8B74-01794FDEEE99}" type="presParOf" srcId="{6E6E8043-F453-C849-9A1D-D5A3148F7E3B}" destId="{2DFAF665-82D1-4049-8B51-E4421113E514}" srcOrd="4" destOrd="0" presId="urn:microsoft.com/office/officeart/2005/8/layout/matrix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9CD55C-3BB0-4A44-AD53-EA3BC2B479ED}" type="doc">
      <dgm:prSet loTypeId="urn:microsoft.com/office/officeart/2005/8/layout/vList2" loCatId="list" qsTypeId="urn:microsoft.com/office/officeart/2005/8/quickstyle/simple4" qsCatId="simple" csTypeId="urn:microsoft.com/office/officeart/2005/8/colors/accent3_2" csCatId="accent3" phldr="1"/>
      <dgm:spPr/>
      <dgm:t>
        <a:bodyPr/>
        <a:lstStyle/>
        <a:p>
          <a:endParaRPr lang="tr-TR"/>
        </a:p>
      </dgm:t>
    </dgm:pt>
    <dgm:pt modelId="{9BBDA1B8-2327-B74B-A7AB-4056B84DA475}">
      <dgm:prSet phldr="0"/>
      <dgm:spPr>
        <a:solidFill>
          <a:schemeClr val="accent1"/>
        </a:solidFill>
      </dgm:spPr>
      <dgm:t>
        <a:bodyPr/>
        <a:lstStyle/>
        <a:p>
          <a:pPr rtl="0"/>
          <a:r>
            <a:rPr lang="tr-TR" dirty="0">
              <a:latin typeface="Calibri Light" panose="020F0302020204030204"/>
            </a:rPr>
            <a:t> </a:t>
          </a:r>
          <a:r>
            <a:rPr lang="tr-TR" dirty="0"/>
            <a:t>When trying to print the number of questions in the categories on the screen, it did not appear properly due to the different lengths in the category names. Solved using the 'for' loop and considering the length of the category names.</a:t>
          </a:r>
        </a:p>
      </dgm:t>
    </dgm:pt>
    <dgm:pt modelId="{E717C911-BE62-E84C-900D-F2410871C151}" type="parTrans" cxnId="{0AD07B48-4802-8F4F-A979-AF3A1825DD76}">
      <dgm:prSet/>
      <dgm:spPr/>
      <dgm:t>
        <a:bodyPr/>
        <a:lstStyle/>
        <a:p>
          <a:endParaRPr lang="tr-TR"/>
        </a:p>
      </dgm:t>
    </dgm:pt>
    <dgm:pt modelId="{49979EC0-4C93-2C4C-BB25-FE8EAB8B6B27}" type="sibTrans" cxnId="{0AD07B48-4802-8F4F-A979-AF3A1825DD76}">
      <dgm:prSet/>
      <dgm:spPr/>
      <dgm:t>
        <a:bodyPr/>
        <a:lstStyle/>
        <a:p>
          <a:endParaRPr lang="tr-TR"/>
        </a:p>
      </dgm:t>
    </dgm:pt>
    <dgm:pt modelId="{527915E5-5D5D-4AC6-A563-CB5CA4C912B4}">
      <dgm:prSet phldr="0"/>
      <dgm:spPr>
        <a:solidFill>
          <a:schemeClr val="accent1"/>
        </a:solidFill>
      </dgm:spPr>
      <dgm:t>
        <a:bodyPr/>
        <a:lstStyle/>
        <a:p>
          <a:pPr rtl="0"/>
          <a:r>
            <a:rPr lang="tr-TR" dirty="0"/>
            <a:t> Gürkan's computer broke down.</a:t>
          </a:r>
        </a:p>
      </dgm:t>
    </dgm:pt>
    <dgm:pt modelId="{3E208586-E5AB-48FC-93B1-BE339BA5A2C5}" type="parTrans" cxnId="{B4BB6F91-62EE-4CBE-8B7E-E274523F44EA}">
      <dgm:prSet/>
      <dgm:spPr/>
    </dgm:pt>
    <dgm:pt modelId="{94F6169F-A122-4725-837A-46F551A5CF10}" type="sibTrans" cxnId="{B4BB6F91-62EE-4CBE-8B7E-E274523F44EA}">
      <dgm:prSet/>
      <dgm:spPr/>
    </dgm:pt>
    <dgm:pt modelId="{B9E4AE25-3F24-4863-BDF0-78F906A163CB}">
      <dgm:prSet phldr="0"/>
      <dgm:spPr/>
      <dgm:t>
        <a:bodyPr/>
        <a:lstStyle/>
        <a:p>
          <a:pPr rtl="0"/>
          <a:r>
            <a:rPr lang="tr-TR" dirty="0">
              <a:latin typeface="Calibri Light" panose="020F0302020204030204"/>
            </a:rPr>
            <a:t> </a:t>
          </a:r>
          <a:r>
            <a:rPr lang="tr-TR" dirty="0" err="1"/>
            <a:t>We</a:t>
          </a:r>
          <a:r>
            <a:rPr lang="tr-TR" dirty="0"/>
            <a:t> </a:t>
          </a:r>
          <a:r>
            <a:rPr lang="tr-TR" dirty="0" err="1"/>
            <a:t>didn't</a:t>
          </a:r>
          <a:r>
            <a:rPr lang="tr-TR" dirty="0"/>
            <a:t> </a:t>
          </a:r>
          <a:r>
            <a:rPr lang="tr-TR" dirty="0" err="1"/>
            <a:t>have</a:t>
          </a:r>
          <a:r>
            <a:rPr lang="tr-TR" dirty="0"/>
            <a:t> </a:t>
          </a:r>
          <a:r>
            <a:rPr lang="tr-TR" dirty="0" err="1"/>
            <a:t>much</a:t>
          </a:r>
          <a:r>
            <a:rPr lang="tr-TR" dirty="0"/>
            <a:t> </a:t>
          </a:r>
          <a:r>
            <a:rPr lang="tr-TR" dirty="0" err="1"/>
            <a:t>information</a:t>
          </a:r>
          <a:r>
            <a:rPr lang="tr-TR" dirty="0"/>
            <a:t> about enigma library at first. We had to extract the jar file and examine the classes. A wrapper library was created in order to makenit easier to use.</a:t>
          </a:r>
        </a:p>
      </dgm:t>
    </dgm:pt>
    <dgm:pt modelId="{0A17F041-57CA-4D9A-97CB-8DE11BCBB0B5}" type="parTrans" cxnId="{CD156968-4114-4D81-87FE-B2B89ED2389A}">
      <dgm:prSet/>
      <dgm:spPr/>
    </dgm:pt>
    <dgm:pt modelId="{60E505EC-0510-4EAB-97D4-7E2AE5D55B55}" type="sibTrans" cxnId="{CD156968-4114-4D81-87FE-B2B89ED2389A}">
      <dgm:prSet/>
      <dgm:spPr/>
    </dgm:pt>
    <dgm:pt modelId="{8EAC4870-BA79-E944-9A03-D849099BFAEE}" type="pres">
      <dgm:prSet presAssocID="{759CD55C-3BB0-4A44-AD53-EA3BC2B479ED}" presName="linear" presStyleCnt="0">
        <dgm:presLayoutVars>
          <dgm:animLvl val="lvl"/>
          <dgm:resizeHandles val="exact"/>
        </dgm:presLayoutVars>
      </dgm:prSet>
      <dgm:spPr/>
    </dgm:pt>
    <dgm:pt modelId="{66CF03F1-AE27-9D4F-B4CF-BF8EDA8406B6}" type="pres">
      <dgm:prSet presAssocID="{9BBDA1B8-2327-B74B-A7AB-4056B84DA475}" presName="parentText" presStyleLbl="node1" presStyleIdx="0" presStyleCnt="3">
        <dgm:presLayoutVars>
          <dgm:chMax val="0"/>
          <dgm:bulletEnabled val="1"/>
        </dgm:presLayoutVars>
      </dgm:prSet>
      <dgm:spPr/>
    </dgm:pt>
    <dgm:pt modelId="{E62B021F-F05B-BB40-A42D-1D4B2EA17C4C}" type="pres">
      <dgm:prSet presAssocID="{49979EC0-4C93-2C4C-BB25-FE8EAB8B6B27}" presName="spacer" presStyleCnt="0"/>
      <dgm:spPr/>
    </dgm:pt>
    <dgm:pt modelId="{04CDAB6E-3405-4F62-BEA1-5B5742E94D46}" type="pres">
      <dgm:prSet presAssocID="{B9E4AE25-3F24-4863-BDF0-78F906A163CB}" presName="parentText" presStyleLbl="node1" presStyleIdx="1" presStyleCnt="3">
        <dgm:presLayoutVars>
          <dgm:chMax val="0"/>
          <dgm:bulletEnabled val="1"/>
        </dgm:presLayoutVars>
      </dgm:prSet>
      <dgm:spPr>
        <a:solidFill>
          <a:schemeClr val="accent1"/>
        </a:solidFill>
      </dgm:spPr>
    </dgm:pt>
    <dgm:pt modelId="{C6EE7C5A-7B62-47EA-9897-3E4438422141}" type="pres">
      <dgm:prSet presAssocID="{60E505EC-0510-4EAB-97D4-7E2AE5D55B55}" presName="spacer" presStyleCnt="0"/>
      <dgm:spPr/>
    </dgm:pt>
    <dgm:pt modelId="{EE2EEC63-9ED3-4DB0-AFEC-E0FF85110D7F}" type="pres">
      <dgm:prSet presAssocID="{527915E5-5D5D-4AC6-A563-CB5CA4C912B4}" presName="parentText" presStyleLbl="node1" presStyleIdx="2" presStyleCnt="3">
        <dgm:presLayoutVars>
          <dgm:chMax val="0"/>
          <dgm:bulletEnabled val="1"/>
        </dgm:presLayoutVars>
      </dgm:prSet>
      <dgm:spPr/>
    </dgm:pt>
  </dgm:ptLst>
  <dgm:cxnLst>
    <dgm:cxn modelId="{9D5D3602-02E5-4B74-B5CF-8E7124F16D00}" type="presOf" srcId="{9BBDA1B8-2327-B74B-A7AB-4056B84DA475}" destId="{66CF03F1-AE27-9D4F-B4CF-BF8EDA8406B6}" srcOrd="0" destOrd="0" presId="urn:microsoft.com/office/officeart/2005/8/layout/vList2"/>
    <dgm:cxn modelId="{CD156968-4114-4D81-87FE-B2B89ED2389A}" srcId="{759CD55C-3BB0-4A44-AD53-EA3BC2B479ED}" destId="{B9E4AE25-3F24-4863-BDF0-78F906A163CB}" srcOrd="1" destOrd="0" parTransId="{0A17F041-57CA-4D9A-97CB-8DE11BCBB0B5}" sibTransId="{60E505EC-0510-4EAB-97D4-7E2AE5D55B55}"/>
    <dgm:cxn modelId="{0AD07B48-4802-8F4F-A979-AF3A1825DD76}" srcId="{759CD55C-3BB0-4A44-AD53-EA3BC2B479ED}" destId="{9BBDA1B8-2327-B74B-A7AB-4056B84DA475}" srcOrd="0" destOrd="0" parTransId="{E717C911-BE62-E84C-900D-F2410871C151}" sibTransId="{49979EC0-4C93-2C4C-BB25-FE8EAB8B6B27}"/>
    <dgm:cxn modelId="{B3D48D8F-0E77-4CC7-81D6-6B6A0A46AF8C}" type="presOf" srcId="{B9E4AE25-3F24-4863-BDF0-78F906A163CB}" destId="{04CDAB6E-3405-4F62-BEA1-5B5742E94D46}" srcOrd="0" destOrd="0" presId="urn:microsoft.com/office/officeart/2005/8/layout/vList2"/>
    <dgm:cxn modelId="{B4BB6F91-62EE-4CBE-8B7E-E274523F44EA}" srcId="{759CD55C-3BB0-4A44-AD53-EA3BC2B479ED}" destId="{527915E5-5D5D-4AC6-A563-CB5CA4C912B4}" srcOrd="2" destOrd="0" parTransId="{3E208586-E5AB-48FC-93B1-BE339BA5A2C5}" sibTransId="{94F6169F-A122-4725-837A-46F551A5CF10}"/>
    <dgm:cxn modelId="{EFB6ACDF-4456-48D6-955B-41BD5CCCFBF5}" type="presOf" srcId="{759CD55C-3BB0-4A44-AD53-EA3BC2B479ED}" destId="{8EAC4870-BA79-E944-9A03-D849099BFAEE}" srcOrd="0" destOrd="0" presId="urn:microsoft.com/office/officeart/2005/8/layout/vList2"/>
    <dgm:cxn modelId="{7BC1D5E3-8BA3-4443-842D-03CD1C2DC262}" type="presOf" srcId="{527915E5-5D5D-4AC6-A563-CB5CA4C912B4}" destId="{EE2EEC63-9ED3-4DB0-AFEC-E0FF85110D7F}" srcOrd="0" destOrd="0" presId="urn:microsoft.com/office/officeart/2005/8/layout/vList2"/>
    <dgm:cxn modelId="{68AC0A38-6E19-4BCF-B080-18020F544DA0}" type="presParOf" srcId="{8EAC4870-BA79-E944-9A03-D849099BFAEE}" destId="{66CF03F1-AE27-9D4F-B4CF-BF8EDA8406B6}" srcOrd="0" destOrd="0" presId="urn:microsoft.com/office/officeart/2005/8/layout/vList2"/>
    <dgm:cxn modelId="{6E4CAE8D-68E5-42AC-9497-71C4515E25AD}" type="presParOf" srcId="{8EAC4870-BA79-E944-9A03-D849099BFAEE}" destId="{E62B021F-F05B-BB40-A42D-1D4B2EA17C4C}" srcOrd="1" destOrd="0" presId="urn:microsoft.com/office/officeart/2005/8/layout/vList2"/>
    <dgm:cxn modelId="{7F55AEF5-6BAF-4481-86A4-283D56BF28F4}" type="presParOf" srcId="{8EAC4870-BA79-E944-9A03-D849099BFAEE}" destId="{04CDAB6E-3405-4F62-BEA1-5B5742E94D46}" srcOrd="2" destOrd="0" presId="urn:microsoft.com/office/officeart/2005/8/layout/vList2"/>
    <dgm:cxn modelId="{C16B814A-F95A-4725-90D1-4EE669D6679D}" type="presParOf" srcId="{8EAC4870-BA79-E944-9A03-D849099BFAEE}" destId="{C6EE7C5A-7B62-47EA-9897-3E4438422141}" srcOrd="3" destOrd="0" presId="urn:microsoft.com/office/officeart/2005/8/layout/vList2"/>
    <dgm:cxn modelId="{93120C77-4EC5-4553-BA32-7B165AAB0819}" type="presParOf" srcId="{8EAC4870-BA79-E944-9A03-D849099BFAEE}" destId="{EE2EEC63-9ED3-4DB0-AFEC-E0FF85110D7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A8308-FA35-174E-A082-39E418F280AD}">
      <dsp:nvSpPr>
        <dsp:cNvPr id="0" name=""/>
        <dsp:cNvSpPr/>
      </dsp:nvSpPr>
      <dsp:spPr>
        <a:xfrm>
          <a:off x="4258" y="81306"/>
          <a:ext cx="2560808" cy="978062"/>
        </a:xfrm>
        <a:prstGeom prst="rect">
          <a:avLst/>
        </a:prstGeom>
        <a:solidFill>
          <a:schemeClr val="accent1"/>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US" sz="2700" kern="1200" dirty="0">
              <a:latin typeface="Calibri Light" panose="020F0302020204030204"/>
            </a:rPr>
            <a:t>GÜRKAN BIYIK</a:t>
          </a:r>
          <a:endParaRPr lang="en-US" sz="2700" kern="1200" dirty="0"/>
        </a:p>
      </dsp:txBody>
      <dsp:txXfrm>
        <a:off x="4258" y="81306"/>
        <a:ext cx="2560808" cy="978062"/>
      </dsp:txXfrm>
    </dsp:sp>
    <dsp:sp modelId="{3DB1CB3F-C636-3240-A31F-5443ADA88137}">
      <dsp:nvSpPr>
        <dsp:cNvPr id="0" name=""/>
        <dsp:cNvSpPr/>
      </dsp:nvSpPr>
      <dsp:spPr>
        <a:xfrm>
          <a:off x="4258" y="1059369"/>
          <a:ext cx="2560808" cy="3663481"/>
        </a:xfrm>
        <a:prstGeom prst="rect">
          <a:avLst/>
        </a:prstGeom>
        <a:solidFill>
          <a:schemeClr val="accent1">
            <a:lumMod val="60000"/>
            <a:lumOff val="4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GB" sz="2700" b="0" kern="1200" dirty="0"/>
            <a:t>Word cloud</a:t>
          </a:r>
          <a:endParaRPr lang="en-GB" sz="2700" b="0" kern="1200" dirty="0">
            <a:solidFill>
              <a:schemeClr val="tx1"/>
            </a:solidFill>
            <a:latin typeface="Calibri Light" panose="020F0302020204030204"/>
          </a:endParaRPr>
        </a:p>
        <a:p>
          <a:pPr marL="228600" lvl="1" indent="-228600" algn="l" defTabSz="1200150">
            <a:lnSpc>
              <a:spcPct val="90000"/>
            </a:lnSpc>
            <a:spcBef>
              <a:spcPct val="0"/>
            </a:spcBef>
            <a:spcAft>
              <a:spcPct val="15000"/>
            </a:spcAft>
            <a:buChar char="•"/>
          </a:pPr>
          <a:r>
            <a:rPr lang="en-GB" sz="2700" kern="1200" dirty="0"/>
            <a:t>Statistics</a:t>
          </a:r>
          <a:endParaRPr lang="en-GB" sz="2700" kern="1200" dirty="0">
            <a:latin typeface="Calibri Light" panose="020F0302020204030204"/>
          </a:endParaRPr>
        </a:p>
        <a:p>
          <a:pPr marL="228600" lvl="1" indent="-228600" algn="l" defTabSz="1200150" rtl="0">
            <a:lnSpc>
              <a:spcPct val="90000"/>
            </a:lnSpc>
            <a:spcBef>
              <a:spcPct val="0"/>
            </a:spcBef>
            <a:spcAft>
              <a:spcPct val="15000"/>
            </a:spcAft>
            <a:buChar char="•"/>
          </a:pPr>
          <a:r>
            <a:rPr lang="en-GB" sz="2700" kern="1200" dirty="0"/>
            <a:t>Designing classes</a:t>
          </a:r>
          <a:endParaRPr lang="en-GB" sz="2700" kern="1200" dirty="0">
            <a:latin typeface="Calibri Light" panose="020F0302020204030204"/>
          </a:endParaRPr>
        </a:p>
        <a:p>
          <a:pPr marL="228600" lvl="1" indent="-228600" algn="l" defTabSz="1200150" rtl="0">
            <a:lnSpc>
              <a:spcPct val="90000"/>
            </a:lnSpc>
            <a:spcBef>
              <a:spcPct val="0"/>
            </a:spcBef>
            <a:spcAft>
              <a:spcPct val="15000"/>
            </a:spcAft>
            <a:buChar char="•"/>
          </a:pPr>
          <a:r>
            <a:rPr lang="en-US" sz="2700" kern="1200" dirty="0"/>
            <a:t>Competition operations</a:t>
          </a:r>
          <a:endParaRPr lang="en-GB" sz="2700" kern="1200" dirty="0">
            <a:latin typeface="Calibri Light" panose="020F0302020204030204"/>
          </a:endParaRPr>
        </a:p>
      </dsp:txBody>
      <dsp:txXfrm>
        <a:off x="4258" y="1059369"/>
        <a:ext cx="2560808" cy="3663481"/>
      </dsp:txXfrm>
    </dsp:sp>
    <dsp:sp modelId="{ED6BD68C-0A0D-FC49-9A9E-0BB43235CB1B}">
      <dsp:nvSpPr>
        <dsp:cNvPr id="0" name=""/>
        <dsp:cNvSpPr/>
      </dsp:nvSpPr>
      <dsp:spPr>
        <a:xfrm>
          <a:off x="2923580" y="81306"/>
          <a:ext cx="2560808" cy="978062"/>
        </a:xfrm>
        <a:prstGeom prst="rect">
          <a:avLst/>
        </a:prstGeom>
        <a:solidFill>
          <a:schemeClr val="accent1"/>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US" sz="2700" kern="1200" dirty="0">
              <a:latin typeface="Calibri Light" panose="020F0302020204030204"/>
            </a:rPr>
            <a:t>BEDİRHAN KARAAHMETLİ</a:t>
          </a:r>
          <a:endParaRPr lang="en-US" sz="2700" kern="1200" dirty="0"/>
        </a:p>
      </dsp:txBody>
      <dsp:txXfrm>
        <a:off x="2923580" y="81306"/>
        <a:ext cx="2560808" cy="978062"/>
      </dsp:txXfrm>
    </dsp:sp>
    <dsp:sp modelId="{1F47679D-B13E-3240-83FF-6AFE6F1439FD}">
      <dsp:nvSpPr>
        <dsp:cNvPr id="0" name=""/>
        <dsp:cNvSpPr/>
      </dsp:nvSpPr>
      <dsp:spPr>
        <a:xfrm>
          <a:off x="2923580" y="1059369"/>
          <a:ext cx="2560808" cy="3663481"/>
        </a:xfrm>
        <a:prstGeom prst="rect">
          <a:avLst/>
        </a:prstGeom>
        <a:solidFill>
          <a:schemeClr val="accent1">
            <a:lumMod val="60000"/>
            <a:lumOff val="4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b="0" kern="1200" dirty="0"/>
            <a:t>Designing the screen</a:t>
          </a:r>
        </a:p>
        <a:p>
          <a:pPr marL="228600" lvl="1" indent="-228600" algn="l" defTabSz="1200150" rtl="0">
            <a:lnSpc>
              <a:spcPct val="90000"/>
            </a:lnSpc>
            <a:spcBef>
              <a:spcPct val="0"/>
            </a:spcBef>
            <a:spcAft>
              <a:spcPct val="15000"/>
            </a:spcAft>
            <a:buChar char="•"/>
          </a:pPr>
          <a:r>
            <a:rPr lang="en-US" sz="2700" kern="1200" dirty="0"/>
            <a:t>Spell check</a:t>
          </a:r>
          <a:endParaRPr lang="en-US" sz="2700" kern="1200" dirty="0">
            <a:latin typeface="Calibri Light" panose="020F0302020204030204"/>
          </a:endParaRPr>
        </a:p>
        <a:p>
          <a:pPr marL="228600" lvl="1" indent="-228600" algn="l" defTabSz="1200150">
            <a:lnSpc>
              <a:spcPct val="90000"/>
            </a:lnSpc>
            <a:spcBef>
              <a:spcPct val="0"/>
            </a:spcBef>
            <a:spcAft>
              <a:spcPct val="15000"/>
            </a:spcAft>
            <a:buChar char="•"/>
          </a:pPr>
          <a:r>
            <a:rPr lang="en-US" sz="2700" kern="1200" dirty="0"/>
            <a:t>Designing classes</a:t>
          </a:r>
        </a:p>
        <a:p>
          <a:pPr marL="228600" lvl="1" indent="-228600" algn="l" defTabSz="1200150" rtl="0">
            <a:lnSpc>
              <a:spcPct val="90000"/>
            </a:lnSpc>
            <a:spcBef>
              <a:spcPct val="0"/>
            </a:spcBef>
            <a:spcAft>
              <a:spcPct val="15000"/>
            </a:spcAft>
            <a:buChar char="•"/>
          </a:pPr>
          <a:r>
            <a:rPr lang="en-US" sz="2700" kern="1200" dirty="0"/>
            <a:t>Competition </a:t>
          </a:r>
          <a:r>
            <a:rPr lang="en-US" sz="2700" b="1" kern="1200" dirty="0">
              <a:latin typeface="Calibri Light" panose="020F0302020204030204"/>
            </a:rPr>
            <a:t>operations</a:t>
          </a:r>
          <a:endParaRPr lang="en-US" sz="2700" b="1" kern="1200" dirty="0"/>
        </a:p>
      </dsp:txBody>
      <dsp:txXfrm>
        <a:off x="2923580" y="1059369"/>
        <a:ext cx="2560808" cy="3663481"/>
      </dsp:txXfrm>
    </dsp:sp>
    <dsp:sp modelId="{5E9645C2-52D6-463D-AC13-9D2C32539567}">
      <dsp:nvSpPr>
        <dsp:cNvPr id="0" name=""/>
        <dsp:cNvSpPr/>
      </dsp:nvSpPr>
      <dsp:spPr>
        <a:xfrm>
          <a:off x="5842902" y="81306"/>
          <a:ext cx="2560808" cy="978062"/>
        </a:xfrm>
        <a:prstGeom prst="rect">
          <a:avLst/>
        </a:prstGeom>
        <a:solidFill>
          <a:schemeClr val="accent1"/>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US" sz="2700" kern="1200" dirty="0">
              <a:latin typeface="Calibri Light" panose="020F0302020204030204"/>
            </a:rPr>
            <a:t>AHMET SALİH KARA</a:t>
          </a:r>
        </a:p>
      </dsp:txBody>
      <dsp:txXfrm>
        <a:off x="5842902" y="81306"/>
        <a:ext cx="2560808" cy="978062"/>
      </dsp:txXfrm>
    </dsp:sp>
    <dsp:sp modelId="{1BA255D9-78EE-4F12-9FF9-3F3A2D83B665}">
      <dsp:nvSpPr>
        <dsp:cNvPr id="0" name=""/>
        <dsp:cNvSpPr/>
      </dsp:nvSpPr>
      <dsp:spPr>
        <a:xfrm>
          <a:off x="5842902" y="1059369"/>
          <a:ext cx="2560808" cy="3663481"/>
        </a:xfrm>
        <a:prstGeom prst="rect">
          <a:avLst/>
        </a:prstGeom>
        <a:solidFill>
          <a:schemeClr val="accent1">
            <a:lumMod val="60000"/>
            <a:lumOff val="4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b="0" kern="1200" dirty="0"/>
            <a:t>Word cloud</a:t>
          </a:r>
          <a:endParaRPr lang="en-US" sz="2700" b="0" kern="1200" dirty="0">
            <a:latin typeface="Calibri Light" panose="020F0302020204030204"/>
          </a:endParaRPr>
        </a:p>
        <a:p>
          <a:pPr marL="228600" lvl="1" indent="-228600" algn="l" defTabSz="1200150" rtl="0">
            <a:lnSpc>
              <a:spcPct val="90000"/>
            </a:lnSpc>
            <a:spcBef>
              <a:spcPct val="0"/>
            </a:spcBef>
            <a:spcAft>
              <a:spcPct val="15000"/>
            </a:spcAft>
            <a:buChar char="•"/>
          </a:pPr>
          <a:r>
            <a:rPr lang="en-US" sz="2700" b="0" kern="1200" dirty="0"/>
            <a:t>Statistics</a:t>
          </a:r>
        </a:p>
        <a:p>
          <a:pPr marL="228600" lvl="1" indent="-228600" algn="l" defTabSz="1200150">
            <a:lnSpc>
              <a:spcPct val="90000"/>
            </a:lnSpc>
            <a:spcBef>
              <a:spcPct val="0"/>
            </a:spcBef>
            <a:spcAft>
              <a:spcPct val="15000"/>
            </a:spcAft>
            <a:buChar char="•"/>
          </a:pPr>
          <a:r>
            <a:rPr lang="en-US" sz="2700" b="0" kern="1200" dirty="0"/>
            <a:t>Designing classes</a:t>
          </a:r>
        </a:p>
        <a:p>
          <a:pPr marL="228600" lvl="1" indent="-228600" algn="l" defTabSz="1200150" rtl="0">
            <a:lnSpc>
              <a:spcPct val="90000"/>
            </a:lnSpc>
            <a:spcBef>
              <a:spcPct val="0"/>
            </a:spcBef>
            <a:spcAft>
              <a:spcPct val="15000"/>
            </a:spcAft>
            <a:buChar char="•"/>
          </a:pPr>
          <a:r>
            <a:rPr lang="en-US" sz="2700" b="0" kern="1200" dirty="0"/>
            <a:t>Competition operations</a:t>
          </a:r>
          <a:endParaRPr lang="en-US" sz="2700" b="0" kern="1200" dirty="0">
            <a:latin typeface="Calibri Light" panose="020F0302020204030204"/>
          </a:endParaRPr>
        </a:p>
      </dsp:txBody>
      <dsp:txXfrm>
        <a:off x="5842902" y="1059369"/>
        <a:ext cx="2560808" cy="3663481"/>
      </dsp:txXfrm>
    </dsp:sp>
    <dsp:sp modelId="{DB325C0D-5893-47F8-9808-5B219FAEC6F1}">
      <dsp:nvSpPr>
        <dsp:cNvPr id="0" name=""/>
        <dsp:cNvSpPr/>
      </dsp:nvSpPr>
      <dsp:spPr>
        <a:xfrm>
          <a:off x="8762223" y="81306"/>
          <a:ext cx="2560808" cy="978062"/>
        </a:xfrm>
        <a:prstGeom prst="rect">
          <a:avLst/>
        </a:prstGeom>
        <a:solidFill>
          <a:schemeClr val="accent1"/>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US" sz="2700" kern="1200" dirty="0">
              <a:latin typeface="Calibri Light" panose="020F0302020204030204"/>
            </a:rPr>
            <a:t>MEHMET MOLLAOĞLU</a:t>
          </a:r>
        </a:p>
      </dsp:txBody>
      <dsp:txXfrm>
        <a:off x="8762223" y="81306"/>
        <a:ext cx="2560808" cy="978062"/>
      </dsp:txXfrm>
    </dsp:sp>
    <dsp:sp modelId="{6C0EB245-4D7E-4661-B5BC-4D1E8AC0653C}">
      <dsp:nvSpPr>
        <dsp:cNvPr id="0" name=""/>
        <dsp:cNvSpPr/>
      </dsp:nvSpPr>
      <dsp:spPr>
        <a:xfrm>
          <a:off x="8762223" y="1059369"/>
          <a:ext cx="2560808" cy="3663481"/>
        </a:xfrm>
        <a:prstGeom prst="rect">
          <a:avLst/>
        </a:prstGeom>
        <a:solidFill>
          <a:schemeClr val="accent1">
            <a:lumMod val="60000"/>
            <a:lumOff val="4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a:t>Designing the screen</a:t>
          </a:r>
          <a:endParaRPr lang="en-US" sz="2700" kern="1200" dirty="0">
            <a:latin typeface="Calibri Light" panose="020F0302020204030204"/>
          </a:endParaRPr>
        </a:p>
        <a:p>
          <a:pPr marL="228600" lvl="1" indent="-228600" algn="l" defTabSz="1200150" rtl="0">
            <a:lnSpc>
              <a:spcPct val="90000"/>
            </a:lnSpc>
            <a:spcBef>
              <a:spcPct val="0"/>
            </a:spcBef>
            <a:spcAft>
              <a:spcPct val="15000"/>
            </a:spcAft>
            <a:buChar char="•"/>
          </a:pPr>
          <a:r>
            <a:rPr lang="en-US" sz="2700" kern="1200" dirty="0"/>
            <a:t>Reading input files</a:t>
          </a:r>
          <a:endParaRPr lang="en-US" sz="2700" kern="1200" dirty="0">
            <a:latin typeface="Calibri Light" panose="020F0302020204030204"/>
          </a:endParaRPr>
        </a:p>
        <a:p>
          <a:pPr marL="228600" lvl="1" indent="-228600" algn="l" defTabSz="1200150" rtl="0">
            <a:lnSpc>
              <a:spcPct val="90000"/>
            </a:lnSpc>
            <a:spcBef>
              <a:spcPct val="0"/>
            </a:spcBef>
            <a:spcAft>
              <a:spcPct val="15000"/>
            </a:spcAft>
            <a:buChar char="•"/>
          </a:pPr>
          <a:r>
            <a:rPr lang="en-US" sz="2700" kern="1200" dirty="0"/>
            <a:t>Spell check</a:t>
          </a:r>
          <a:endParaRPr lang="en-US" sz="2700" kern="1200" dirty="0">
            <a:latin typeface="Calibri Light" panose="020F0302020204030204"/>
          </a:endParaRPr>
        </a:p>
        <a:p>
          <a:pPr marL="228600" lvl="1" indent="-228600" algn="l" defTabSz="1200150">
            <a:lnSpc>
              <a:spcPct val="90000"/>
            </a:lnSpc>
            <a:spcBef>
              <a:spcPct val="0"/>
            </a:spcBef>
            <a:spcAft>
              <a:spcPct val="15000"/>
            </a:spcAft>
            <a:buChar char="•"/>
          </a:pPr>
          <a:r>
            <a:rPr lang="en-US" sz="2700" kern="1200" dirty="0"/>
            <a:t>Designing classes</a:t>
          </a:r>
        </a:p>
        <a:p>
          <a:pPr marL="228600" lvl="1" indent="-228600" algn="l" defTabSz="1200150">
            <a:lnSpc>
              <a:spcPct val="90000"/>
            </a:lnSpc>
            <a:spcBef>
              <a:spcPct val="0"/>
            </a:spcBef>
            <a:spcAft>
              <a:spcPct val="15000"/>
            </a:spcAft>
            <a:buChar char="•"/>
          </a:pPr>
          <a:r>
            <a:rPr lang="en-US" sz="2700" kern="1200" dirty="0"/>
            <a:t>Lifelines</a:t>
          </a:r>
          <a:endParaRPr lang="en-US" sz="2700" kern="1200" dirty="0">
            <a:latin typeface="Calibri Light" panose="020F0302020204030204"/>
          </a:endParaRPr>
        </a:p>
      </dsp:txBody>
      <dsp:txXfrm>
        <a:off x="8762223" y="1059369"/>
        <a:ext cx="2560808" cy="36634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4697B-7753-7C40-B700-7FB938874F5C}">
      <dsp:nvSpPr>
        <dsp:cNvPr id="0" name=""/>
        <dsp:cNvSpPr/>
      </dsp:nvSpPr>
      <dsp:spPr>
        <a:xfrm rot="5400000">
          <a:off x="7012651" y="-2612031"/>
          <a:ext cx="1765395" cy="7430917"/>
        </a:xfrm>
        <a:prstGeom prst="round2SameRect">
          <a:avLst/>
        </a:prstGeom>
        <a:solidFill>
          <a:schemeClr val="accent1">
            <a:lumMod val="60000"/>
            <a:lumOff val="4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Meeting with partner and analyzing project</a:t>
          </a:r>
          <a:endParaRPr lang="tr-TR" sz="2300" kern="1200" dirty="0"/>
        </a:p>
        <a:p>
          <a:pPr marL="228600" lvl="1" indent="-228600" algn="l" defTabSz="1022350">
            <a:lnSpc>
              <a:spcPct val="90000"/>
            </a:lnSpc>
            <a:spcBef>
              <a:spcPct val="0"/>
            </a:spcBef>
            <a:spcAft>
              <a:spcPct val="15000"/>
            </a:spcAft>
            <a:buChar char="•"/>
          </a:pPr>
          <a:r>
            <a:rPr lang="en-GB" sz="2300" kern="1200" dirty="0"/>
            <a:t>Designing the screen</a:t>
          </a:r>
        </a:p>
        <a:p>
          <a:pPr marL="228600" lvl="1" indent="-228600" algn="l" defTabSz="1022350" rtl="0">
            <a:lnSpc>
              <a:spcPct val="90000"/>
            </a:lnSpc>
            <a:spcBef>
              <a:spcPct val="0"/>
            </a:spcBef>
            <a:spcAft>
              <a:spcPct val="15000"/>
            </a:spcAft>
            <a:buChar char="•"/>
          </a:pPr>
          <a:r>
            <a:rPr lang="en-GB" sz="2300" kern="1200" dirty="0"/>
            <a:t>Reading input files</a:t>
          </a:r>
          <a:endParaRPr lang="en-US" sz="2300" kern="1200" dirty="0"/>
        </a:p>
        <a:p>
          <a:pPr marL="228600" lvl="1" indent="-228600" algn="l" defTabSz="1022350" rtl="0">
            <a:lnSpc>
              <a:spcPct val="90000"/>
            </a:lnSpc>
            <a:spcBef>
              <a:spcPct val="0"/>
            </a:spcBef>
            <a:spcAft>
              <a:spcPct val="15000"/>
            </a:spcAft>
            <a:buChar char="•"/>
          </a:pPr>
          <a:r>
            <a:rPr lang="en-GB" sz="2300" kern="1200" dirty="0"/>
            <a:t>Spell check</a:t>
          </a:r>
        </a:p>
      </dsp:txBody>
      <dsp:txXfrm rot="-5400000">
        <a:off x="4179891" y="306908"/>
        <a:ext cx="7344738" cy="1593037"/>
      </dsp:txXfrm>
    </dsp:sp>
    <dsp:sp modelId="{EFC1D3AF-6084-A447-966A-503FA7A27E67}">
      <dsp:nvSpPr>
        <dsp:cNvPr id="0" name=""/>
        <dsp:cNvSpPr/>
      </dsp:nvSpPr>
      <dsp:spPr>
        <a:xfrm>
          <a:off x="0" y="0"/>
          <a:ext cx="4179890" cy="2206744"/>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1. Week:</a:t>
          </a:r>
          <a:endParaRPr lang="tr-TR" sz="6500" kern="1200" dirty="0"/>
        </a:p>
      </dsp:txBody>
      <dsp:txXfrm>
        <a:off x="107724" y="107724"/>
        <a:ext cx="3964442" cy="1991296"/>
      </dsp:txXfrm>
    </dsp:sp>
    <dsp:sp modelId="{5A24CCE9-CC3C-7945-B8B5-0EE308483F8B}">
      <dsp:nvSpPr>
        <dsp:cNvPr id="0" name=""/>
        <dsp:cNvSpPr/>
      </dsp:nvSpPr>
      <dsp:spPr>
        <a:xfrm rot="5400000">
          <a:off x="7012651" y="-294949"/>
          <a:ext cx="1765395" cy="7430917"/>
        </a:xfrm>
        <a:prstGeom prst="round2SameRect">
          <a:avLst/>
        </a:prstGeom>
        <a:solidFill>
          <a:schemeClr val="accent1">
            <a:lumMod val="60000"/>
            <a:lumOff val="4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t>Word cloud</a:t>
          </a:r>
          <a:endParaRPr lang="tr-TR" sz="2300" kern="1200" dirty="0"/>
        </a:p>
        <a:p>
          <a:pPr marL="228600" lvl="1" indent="-228600" algn="l" defTabSz="1022350" rtl="0">
            <a:lnSpc>
              <a:spcPct val="90000"/>
            </a:lnSpc>
            <a:spcBef>
              <a:spcPct val="0"/>
            </a:spcBef>
            <a:spcAft>
              <a:spcPct val="15000"/>
            </a:spcAft>
            <a:buChar char="•"/>
          </a:pPr>
          <a:r>
            <a:rPr lang="en-GB" sz="2300" kern="1200" dirty="0"/>
            <a:t>Designing classes</a:t>
          </a:r>
          <a:endParaRPr lang="tr-TR" sz="2300" kern="1200" dirty="0"/>
        </a:p>
        <a:p>
          <a:pPr marL="228600" lvl="1" indent="-228600" algn="l" defTabSz="1022350" rtl="0">
            <a:lnSpc>
              <a:spcPct val="90000"/>
            </a:lnSpc>
            <a:spcBef>
              <a:spcPct val="0"/>
            </a:spcBef>
            <a:spcAft>
              <a:spcPct val="15000"/>
            </a:spcAft>
            <a:buChar char="•"/>
          </a:pPr>
          <a:r>
            <a:rPr lang="en-GB" sz="2300" b="1" kern="1200" dirty="0">
              <a:latin typeface="Calibri Light" panose="020F0302020204030204"/>
            </a:rPr>
            <a:t>Creating</a:t>
          </a:r>
          <a:r>
            <a:rPr lang="en-GB" sz="2300" kern="1200" dirty="0">
              <a:latin typeface="Calibri Light" panose="020F0302020204030204"/>
            </a:rPr>
            <a:t> </a:t>
          </a:r>
          <a:r>
            <a:rPr lang="en-GB" sz="2300" kern="1200" dirty="0"/>
            <a:t>the necessary data structures.</a:t>
          </a:r>
          <a:endParaRPr lang="en-GB" sz="2300" kern="1200" dirty="0">
            <a:latin typeface="Calibri Light" panose="020F0302020204030204"/>
          </a:endParaRPr>
        </a:p>
      </dsp:txBody>
      <dsp:txXfrm rot="-5400000">
        <a:off x="4179891" y="2623990"/>
        <a:ext cx="7344738" cy="1593037"/>
      </dsp:txXfrm>
    </dsp:sp>
    <dsp:sp modelId="{E6F2706A-18DC-5C4E-94A6-03C6D4F84542}">
      <dsp:nvSpPr>
        <dsp:cNvPr id="0" name=""/>
        <dsp:cNvSpPr/>
      </dsp:nvSpPr>
      <dsp:spPr>
        <a:xfrm>
          <a:off x="0" y="2317136"/>
          <a:ext cx="4179890" cy="2206744"/>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rtl="0">
            <a:lnSpc>
              <a:spcPct val="90000"/>
            </a:lnSpc>
            <a:spcBef>
              <a:spcPct val="0"/>
            </a:spcBef>
            <a:spcAft>
              <a:spcPct val="35000"/>
            </a:spcAft>
            <a:buNone/>
          </a:pPr>
          <a:r>
            <a:rPr lang="en-US" sz="6500" kern="1200" dirty="0"/>
            <a:t>2. Week:</a:t>
          </a:r>
          <a:r>
            <a:rPr lang="en-US" sz="6500" kern="1200" dirty="0">
              <a:latin typeface="Calibri Light" panose="020F0302020204030204"/>
            </a:rPr>
            <a:t> </a:t>
          </a:r>
          <a:endParaRPr lang="tr-TR" sz="6500" kern="1200" dirty="0"/>
        </a:p>
      </dsp:txBody>
      <dsp:txXfrm>
        <a:off x="107724" y="2424860"/>
        <a:ext cx="3964442" cy="19912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CC94D-376E-514A-ACEB-3EEA6FD47F9C}">
      <dsp:nvSpPr>
        <dsp:cNvPr id="0" name=""/>
        <dsp:cNvSpPr/>
      </dsp:nvSpPr>
      <dsp:spPr>
        <a:xfrm rot="5400000">
          <a:off x="7012651" y="-2612031"/>
          <a:ext cx="1765395" cy="7430917"/>
        </a:xfrm>
        <a:prstGeom prst="round2SameRect">
          <a:avLst/>
        </a:prstGeom>
        <a:solidFill>
          <a:schemeClr val="accent1">
            <a:lumMod val="60000"/>
            <a:lumOff val="4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rtl="0">
            <a:lnSpc>
              <a:spcPct val="90000"/>
            </a:lnSpc>
            <a:spcBef>
              <a:spcPct val="0"/>
            </a:spcBef>
            <a:spcAft>
              <a:spcPct val="15000"/>
            </a:spcAft>
            <a:buChar char="•"/>
          </a:pPr>
          <a:r>
            <a:rPr lang="en-GB" sz="3100" b="1" kern="1200" dirty="0">
              <a:latin typeface="Calibri Light" panose="020F0302020204030204"/>
            </a:rPr>
            <a:t>Competition operations</a:t>
          </a:r>
        </a:p>
        <a:p>
          <a:pPr marL="285750" lvl="1" indent="-285750" algn="l" defTabSz="1377950">
            <a:lnSpc>
              <a:spcPct val="90000"/>
            </a:lnSpc>
            <a:spcBef>
              <a:spcPct val="0"/>
            </a:spcBef>
            <a:spcAft>
              <a:spcPct val="15000"/>
            </a:spcAft>
            <a:buChar char="•"/>
          </a:pPr>
          <a:r>
            <a:rPr lang="en-US" sz="3100" kern="1200" dirty="0"/>
            <a:t>Statistics</a:t>
          </a:r>
          <a:endParaRPr lang="en-GB" sz="3100" kern="1200" dirty="0">
            <a:latin typeface="Calibri Light" panose="020F0302020204030204"/>
          </a:endParaRPr>
        </a:p>
        <a:p>
          <a:pPr marL="285750" lvl="1" indent="-285750" algn="l" defTabSz="1377950">
            <a:lnSpc>
              <a:spcPct val="90000"/>
            </a:lnSpc>
            <a:spcBef>
              <a:spcPct val="0"/>
            </a:spcBef>
            <a:spcAft>
              <a:spcPct val="15000"/>
            </a:spcAft>
            <a:buChar char="•"/>
          </a:pPr>
          <a:r>
            <a:rPr lang="en-GB" sz="3100" kern="1200" dirty="0"/>
            <a:t>Lifelines</a:t>
          </a:r>
        </a:p>
      </dsp:txBody>
      <dsp:txXfrm rot="-5400000">
        <a:off x="4179891" y="306908"/>
        <a:ext cx="7344738" cy="1593037"/>
      </dsp:txXfrm>
    </dsp:sp>
    <dsp:sp modelId="{3CFFB35C-2E63-1D40-9B8B-F515B67CB284}">
      <dsp:nvSpPr>
        <dsp:cNvPr id="0" name=""/>
        <dsp:cNvSpPr/>
      </dsp:nvSpPr>
      <dsp:spPr>
        <a:xfrm>
          <a:off x="0" y="0"/>
          <a:ext cx="4179890" cy="2206744"/>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3. Week:</a:t>
          </a:r>
          <a:endParaRPr lang="tr-TR" sz="6500" kern="1200" dirty="0"/>
        </a:p>
      </dsp:txBody>
      <dsp:txXfrm>
        <a:off x="107724" y="107724"/>
        <a:ext cx="3964442" cy="1991296"/>
      </dsp:txXfrm>
    </dsp:sp>
    <dsp:sp modelId="{46161669-F7E3-42AE-A602-1C8D4DC05DC9}">
      <dsp:nvSpPr>
        <dsp:cNvPr id="0" name=""/>
        <dsp:cNvSpPr/>
      </dsp:nvSpPr>
      <dsp:spPr>
        <a:xfrm rot="5400000">
          <a:off x="7012651" y="-294949"/>
          <a:ext cx="1765395" cy="7430917"/>
        </a:xfrm>
        <a:prstGeom prst="round2SameRect">
          <a:avLst/>
        </a:prstGeom>
        <a:solidFill>
          <a:schemeClr val="accent1">
            <a:lumMod val="60000"/>
            <a:lumOff val="4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rtl="0">
            <a:lnSpc>
              <a:spcPct val="90000"/>
            </a:lnSpc>
            <a:spcBef>
              <a:spcPct val="0"/>
            </a:spcBef>
            <a:spcAft>
              <a:spcPct val="15000"/>
            </a:spcAft>
            <a:buChar char="•"/>
          </a:pPr>
          <a:r>
            <a:rPr lang="tr-TR" sz="3100" b="1" kern="1200" dirty="0" err="1">
              <a:latin typeface="Calibri Light" panose="020F0302020204030204"/>
            </a:rPr>
            <a:t>Additional</a:t>
          </a:r>
          <a:r>
            <a:rPr lang="tr-TR" sz="3100" b="1" kern="1200" dirty="0">
              <a:latin typeface="Calibri Light" panose="020F0302020204030204"/>
            </a:rPr>
            <a:t> </a:t>
          </a:r>
          <a:r>
            <a:rPr lang="tr-TR" sz="3100" b="1" kern="1200" dirty="0" err="1">
              <a:latin typeface="Calibri Light" panose="020F0302020204030204"/>
            </a:rPr>
            <a:t>improvement</a:t>
          </a:r>
          <a:endParaRPr lang="tr-TR" sz="3100" b="1" kern="1200" dirty="0">
            <a:latin typeface="Calibri Light" panose="020F0302020204030204"/>
          </a:endParaRPr>
        </a:p>
        <a:p>
          <a:pPr marL="285750" lvl="1" indent="-285750" algn="l" defTabSz="1377950" rtl="0">
            <a:lnSpc>
              <a:spcPct val="90000"/>
            </a:lnSpc>
            <a:spcBef>
              <a:spcPct val="0"/>
            </a:spcBef>
            <a:spcAft>
              <a:spcPct val="15000"/>
            </a:spcAft>
            <a:buChar char="•"/>
          </a:pPr>
          <a:r>
            <a:rPr lang="en-US" sz="3100" b="1" kern="1200" dirty="0">
              <a:latin typeface="Calibri Light" panose="020F0302020204030204"/>
            </a:rPr>
            <a:t>Debugging</a:t>
          </a:r>
        </a:p>
        <a:p>
          <a:pPr marL="285750" lvl="1" indent="-285750" algn="l" defTabSz="1377950" rtl="0">
            <a:lnSpc>
              <a:spcPct val="90000"/>
            </a:lnSpc>
            <a:spcBef>
              <a:spcPct val="0"/>
            </a:spcBef>
            <a:spcAft>
              <a:spcPct val="15000"/>
            </a:spcAft>
            <a:buChar char="•"/>
          </a:pPr>
          <a:r>
            <a:rPr lang="en-US" sz="3100" b="1" kern="1200" dirty="0">
              <a:latin typeface="Calibri Light" panose="020F0302020204030204"/>
            </a:rPr>
            <a:t>Preparing presentation and video</a:t>
          </a:r>
        </a:p>
      </dsp:txBody>
      <dsp:txXfrm rot="-5400000">
        <a:off x="4179891" y="2623990"/>
        <a:ext cx="7344738" cy="1593037"/>
      </dsp:txXfrm>
    </dsp:sp>
    <dsp:sp modelId="{D9B9DD12-8EA2-2D42-8EB9-146301AF5148}">
      <dsp:nvSpPr>
        <dsp:cNvPr id="0" name=""/>
        <dsp:cNvSpPr/>
      </dsp:nvSpPr>
      <dsp:spPr>
        <a:xfrm>
          <a:off x="0" y="2317136"/>
          <a:ext cx="4179890" cy="2206744"/>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4. Week:</a:t>
          </a:r>
          <a:endParaRPr lang="tr-TR" sz="6500" kern="1200" dirty="0"/>
        </a:p>
      </dsp:txBody>
      <dsp:txXfrm>
        <a:off x="107724" y="2424860"/>
        <a:ext cx="3964442" cy="19912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9DD2A-B04F-B34A-837F-41D2025FDEF1}">
      <dsp:nvSpPr>
        <dsp:cNvPr id="0" name=""/>
        <dsp:cNvSpPr/>
      </dsp:nvSpPr>
      <dsp:spPr>
        <a:xfrm>
          <a:off x="1173496" y="0"/>
          <a:ext cx="4523936" cy="4523936"/>
        </a:xfrm>
        <a:prstGeom prst="diamond">
          <a:avLst/>
        </a:prstGeom>
        <a:solidFill>
          <a:schemeClr val="accent1">
            <a:lumMod val="60000"/>
            <a:lumOff val="40000"/>
          </a:schemeClr>
        </a:solidFill>
        <a:ln>
          <a:noFill/>
        </a:ln>
        <a:effectLst/>
      </dsp:spPr>
      <dsp:style>
        <a:lnRef idx="0">
          <a:scrgbClr r="0" g="0" b="0"/>
        </a:lnRef>
        <a:fillRef idx="1">
          <a:scrgbClr r="0" g="0" b="0"/>
        </a:fillRef>
        <a:effectRef idx="2">
          <a:scrgbClr r="0" g="0" b="0"/>
        </a:effectRef>
        <a:fontRef idx="minor"/>
      </dsp:style>
    </dsp:sp>
    <dsp:sp modelId="{AD7D510A-C522-F648-92EE-CB4315AD6E82}">
      <dsp:nvSpPr>
        <dsp:cNvPr id="0" name=""/>
        <dsp:cNvSpPr/>
      </dsp:nvSpPr>
      <dsp:spPr>
        <a:xfrm>
          <a:off x="1603270" y="429773"/>
          <a:ext cx="1764335" cy="1764335"/>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GB" sz="2700" kern="1200" dirty="0"/>
            <a:t>Designing the screen</a:t>
          </a:r>
        </a:p>
      </dsp:txBody>
      <dsp:txXfrm>
        <a:off x="1689398" y="515901"/>
        <a:ext cx="1592079" cy="1592079"/>
      </dsp:txXfrm>
    </dsp:sp>
    <dsp:sp modelId="{E4E98B24-1EF3-814F-B683-5CE75FABFA30}">
      <dsp:nvSpPr>
        <dsp:cNvPr id="0" name=""/>
        <dsp:cNvSpPr/>
      </dsp:nvSpPr>
      <dsp:spPr>
        <a:xfrm>
          <a:off x="3503324" y="429773"/>
          <a:ext cx="1764335" cy="1764335"/>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kern="1200" dirty="0">
              <a:latin typeface="Calibri Light" panose="020F0302020204030204"/>
            </a:rPr>
            <a:t> </a:t>
          </a:r>
          <a:r>
            <a:rPr lang="en-US" sz="2700" kern="1200" dirty="0"/>
            <a:t>Reading input files</a:t>
          </a:r>
        </a:p>
      </dsp:txBody>
      <dsp:txXfrm>
        <a:off x="3589452" y="515901"/>
        <a:ext cx="1592079" cy="1592079"/>
      </dsp:txXfrm>
    </dsp:sp>
    <dsp:sp modelId="{4A970031-39EC-5449-B730-DFDA73A64305}">
      <dsp:nvSpPr>
        <dsp:cNvPr id="0" name=""/>
        <dsp:cNvSpPr/>
      </dsp:nvSpPr>
      <dsp:spPr>
        <a:xfrm>
          <a:off x="1603270" y="2329827"/>
          <a:ext cx="1764335" cy="1764335"/>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kern="1200" dirty="0"/>
            <a:t>Spell check</a:t>
          </a:r>
          <a:endParaRPr lang="tr-TR" sz="2700" kern="1200" dirty="0">
            <a:latin typeface="Calibri Light" panose="020F0302020204030204"/>
          </a:endParaRPr>
        </a:p>
      </dsp:txBody>
      <dsp:txXfrm>
        <a:off x="1689398" y="2415955"/>
        <a:ext cx="1592079" cy="1592079"/>
      </dsp:txXfrm>
    </dsp:sp>
    <dsp:sp modelId="{2DFAF665-82D1-4049-8B51-E4421113E514}">
      <dsp:nvSpPr>
        <dsp:cNvPr id="0" name=""/>
        <dsp:cNvSpPr/>
      </dsp:nvSpPr>
      <dsp:spPr>
        <a:xfrm>
          <a:off x="3503324" y="2329827"/>
          <a:ext cx="1764335" cy="1764335"/>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kern="1200" dirty="0"/>
            <a:t>Word cloud</a:t>
          </a:r>
          <a:endParaRPr lang="en-GB" sz="2700" kern="1200" dirty="0"/>
        </a:p>
      </dsp:txBody>
      <dsp:txXfrm>
        <a:off x="3589452" y="2415955"/>
        <a:ext cx="1592079" cy="15920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9DD2A-B04F-B34A-837F-41D2025FDEF1}">
      <dsp:nvSpPr>
        <dsp:cNvPr id="0" name=""/>
        <dsp:cNvSpPr/>
      </dsp:nvSpPr>
      <dsp:spPr>
        <a:xfrm>
          <a:off x="806351" y="0"/>
          <a:ext cx="4523936" cy="4523936"/>
        </a:xfrm>
        <a:prstGeom prst="diamond">
          <a:avLst/>
        </a:prstGeom>
        <a:solidFill>
          <a:schemeClr val="accent1">
            <a:lumMod val="60000"/>
            <a:lumOff val="40000"/>
          </a:schemeClr>
        </a:solidFill>
        <a:ln>
          <a:noFill/>
        </a:ln>
        <a:effectLst/>
      </dsp:spPr>
      <dsp:style>
        <a:lnRef idx="0">
          <a:scrgbClr r="0" g="0" b="0"/>
        </a:lnRef>
        <a:fillRef idx="1">
          <a:scrgbClr r="0" g="0" b="0"/>
        </a:fillRef>
        <a:effectRef idx="2">
          <a:scrgbClr r="0" g="0" b="0"/>
        </a:effectRef>
        <a:fontRef idx="minor"/>
      </dsp:style>
    </dsp:sp>
    <dsp:sp modelId="{AD7D510A-C522-F648-92EE-CB4315AD6E82}">
      <dsp:nvSpPr>
        <dsp:cNvPr id="0" name=""/>
        <dsp:cNvSpPr/>
      </dsp:nvSpPr>
      <dsp:spPr>
        <a:xfrm>
          <a:off x="1236125" y="429773"/>
          <a:ext cx="1764335" cy="1764335"/>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GB" sz="2200" kern="1200" dirty="0">
              <a:latin typeface="Calibri Light" panose="020F0302020204030204"/>
            </a:rPr>
            <a:t>Competition operations</a:t>
          </a:r>
          <a:endParaRPr lang="en-GB" sz="2200" kern="1200" dirty="0"/>
        </a:p>
      </dsp:txBody>
      <dsp:txXfrm>
        <a:off x="1322253" y="515901"/>
        <a:ext cx="1592079" cy="1592079"/>
      </dsp:txXfrm>
    </dsp:sp>
    <dsp:sp modelId="{E4E98B24-1EF3-814F-B683-5CE75FABFA30}">
      <dsp:nvSpPr>
        <dsp:cNvPr id="0" name=""/>
        <dsp:cNvSpPr/>
      </dsp:nvSpPr>
      <dsp:spPr>
        <a:xfrm>
          <a:off x="3136178" y="429773"/>
          <a:ext cx="1764335" cy="1764335"/>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dirty="0">
              <a:latin typeface="Calibri Light" panose="020F0302020204030204"/>
            </a:rPr>
            <a:t>Lifelines</a:t>
          </a:r>
        </a:p>
      </dsp:txBody>
      <dsp:txXfrm>
        <a:off x="3222306" y="515901"/>
        <a:ext cx="1592079" cy="1592079"/>
      </dsp:txXfrm>
    </dsp:sp>
    <dsp:sp modelId="{4A970031-39EC-5449-B730-DFDA73A64305}">
      <dsp:nvSpPr>
        <dsp:cNvPr id="0" name=""/>
        <dsp:cNvSpPr/>
      </dsp:nvSpPr>
      <dsp:spPr>
        <a:xfrm>
          <a:off x="1236125" y="2329827"/>
          <a:ext cx="1764335" cy="1764335"/>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dirty="0">
              <a:latin typeface="Calibri Light" panose="020F0302020204030204"/>
            </a:rPr>
            <a:t>Statistics</a:t>
          </a:r>
        </a:p>
      </dsp:txBody>
      <dsp:txXfrm>
        <a:off x="1322253" y="2415955"/>
        <a:ext cx="1592079" cy="1592079"/>
      </dsp:txXfrm>
    </dsp:sp>
    <dsp:sp modelId="{2DFAF665-82D1-4049-8B51-E4421113E514}">
      <dsp:nvSpPr>
        <dsp:cNvPr id="0" name=""/>
        <dsp:cNvSpPr/>
      </dsp:nvSpPr>
      <dsp:spPr>
        <a:xfrm>
          <a:off x="3136178" y="2329827"/>
          <a:ext cx="1764335" cy="1764335"/>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GB" sz="2200" kern="1200" dirty="0">
              <a:latin typeface="Calibri Light" panose="020F0302020204030204"/>
            </a:rPr>
            <a:t>Designing classes</a:t>
          </a:r>
        </a:p>
      </dsp:txBody>
      <dsp:txXfrm>
        <a:off x="3222306" y="2415955"/>
        <a:ext cx="1592079" cy="15920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F03F1-AE27-9D4F-B4CF-BF8EDA8406B6}">
      <dsp:nvSpPr>
        <dsp:cNvPr id="0" name=""/>
        <dsp:cNvSpPr/>
      </dsp:nvSpPr>
      <dsp:spPr>
        <a:xfrm>
          <a:off x="0" y="58920"/>
          <a:ext cx="5993993" cy="1904760"/>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tr-TR" sz="2200" kern="1200" dirty="0">
              <a:latin typeface="Calibri Light" panose="020F0302020204030204"/>
            </a:rPr>
            <a:t> </a:t>
          </a:r>
          <a:r>
            <a:rPr lang="tr-TR" sz="2200" kern="1200" dirty="0"/>
            <a:t>When trying to print the number of questions in the categories on the screen, it did not appear properly due to the different lengths in the category names. Solved using the 'for' loop and considering the length of the category names.</a:t>
          </a:r>
        </a:p>
      </dsp:txBody>
      <dsp:txXfrm>
        <a:off x="92983" y="151903"/>
        <a:ext cx="5808027" cy="1718794"/>
      </dsp:txXfrm>
    </dsp:sp>
    <dsp:sp modelId="{04CDAB6E-3405-4F62-BEA1-5B5742E94D46}">
      <dsp:nvSpPr>
        <dsp:cNvPr id="0" name=""/>
        <dsp:cNvSpPr/>
      </dsp:nvSpPr>
      <dsp:spPr>
        <a:xfrm>
          <a:off x="0" y="2027040"/>
          <a:ext cx="5993993" cy="1904760"/>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tr-TR" sz="2200" kern="1200" dirty="0">
              <a:latin typeface="Calibri Light" panose="020F0302020204030204"/>
            </a:rPr>
            <a:t> </a:t>
          </a:r>
          <a:r>
            <a:rPr lang="tr-TR" sz="2200" kern="1200" dirty="0" err="1"/>
            <a:t>We</a:t>
          </a:r>
          <a:r>
            <a:rPr lang="tr-TR" sz="2200" kern="1200" dirty="0"/>
            <a:t> </a:t>
          </a:r>
          <a:r>
            <a:rPr lang="tr-TR" sz="2200" kern="1200" dirty="0" err="1"/>
            <a:t>didn't</a:t>
          </a:r>
          <a:r>
            <a:rPr lang="tr-TR" sz="2200" kern="1200" dirty="0"/>
            <a:t> </a:t>
          </a:r>
          <a:r>
            <a:rPr lang="tr-TR" sz="2200" kern="1200" dirty="0" err="1"/>
            <a:t>have</a:t>
          </a:r>
          <a:r>
            <a:rPr lang="tr-TR" sz="2200" kern="1200" dirty="0"/>
            <a:t> </a:t>
          </a:r>
          <a:r>
            <a:rPr lang="tr-TR" sz="2200" kern="1200" dirty="0" err="1"/>
            <a:t>much</a:t>
          </a:r>
          <a:r>
            <a:rPr lang="tr-TR" sz="2200" kern="1200" dirty="0"/>
            <a:t> </a:t>
          </a:r>
          <a:r>
            <a:rPr lang="tr-TR" sz="2200" kern="1200" dirty="0" err="1"/>
            <a:t>information</a:t>
          </a:r>
          <a:r>
            <a:rPr lang="tr-TR" sz="2200" kern="1200" dirty="0"/>
            <a:t> about enigma library at first. We had to extract the jar file and examine the classes. A wrapper library was created in order to makenit easier to use.</a:t>
          </a:r>
        </a:p>
      </dsp:txBody>
      <dsp:txXfrm>
        <a:off x="92983" y="2120023"/>
        <a:ext cx="5808027" cy="1718794"/>
      </dsp:txXfrm>
    </dsp:sp>
    <dsp:sp modelId="{EE2EEC63-9ED3-4DB0-AFEC-E0FF85110D7F}">
      <dsp:nvSpPr>
        <dsp:cNvPr id="0" name=""/>
        <dsp:cNvSpPr/>
      </dsp:nvSpPr>
      <dsp:spPr>
        <a:xfrm>
          <a:off x="0" y="3995161"/>
          <a:ext cx="5993993" cy="1904760"/>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tr-TR" sz="2200" kern="1200" dirty="0"/>
            <a:t> Gürkan's computer broke down.</a:t>
          </a:r>
        </a:p>
      </dsp:txBody>
      <dsp:txXfrm>
        <a:off x="92983" y="4088144"/>
        <a:ext cx="5808027" cy="171879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2966D9-DBC3-B047-B136-B187B6720163}" type="datetimeFigureOut">
              <a:rPr lang="tr-TR" smtClean="0"/>
              <a:t>17.03.2022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D5C17-54F7-1C42-9561-0D69C26C63B8}" type="slidenum">
              <a:rPr lang="tr-TR" smtClean="0"/>
              <a:t>‹#›</a:t>
            </a:fld>
            <a:endParaRPr lang="tr-TR"/>
          </a:p>
        </p:txBody>
      </p:sp>
    </p:spTree>
    <p:extLst>
      <p:ext uri="{BB962C8B-B14F-4D97-AF65-F5344CB8AC3E}">
        <p14:creationId xmlns:p14="http://schemas.microsoft.com/office/powerpoint/2010/main" val="2932555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BDD5C17-54F7-1C42-9561-0D69C26C63B8}" type="slidenum">
              <a:rPr lang="tr-TR" smtClean="0"/>
              <a:t>1</a:t>
            </a:fld>
            <a:endParaRPr lang="tr-TR"/>
          </a:p>
        </p:txBody>
      </p:sp>
    </p:spTree>
    <p:extLst>
      <p:ext uri="{BB962C8B-B14F-4D97-AF65-F5344CB8AC3E}">
        <p14:creationId xmlns:p14="http://schemas.microsoft.com/office/powerpoint/2010/main" val="445840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3/17/2022</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195604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3/17/2022</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158925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3/17/2022</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406494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3/17/2022</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281655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3/17/2022</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4015635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3/17/2022</a:t>
            </a:fld>
            <a:endParaRPr lang="en-US"/>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191600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pPr algn="r"/>
            <a:fld id="{7CF0BCE0-945C-4FDF-95A1-2149B1FF5B83}" type="datetimeFigureOut">
              <a:rPr lang="en-US" smtClean="0"/>
              <a:pPr algn="r"/>
              <a:t>3/17/2022</a:t>
            </a:fld>
            <a:endParaRPr lang="en-US"/>
          </a:p>
        </p:txBody>
      </p:sp>
      <p:sp>
        <p:nvSpPr>
          <p:cNvPr id="8" name="Footer Placeholder 7"/>
          <p:cNvSpPr>
            <a:spLocks noGrp="1"/>
          </p:cNvSpPr>
          <p:nvPr>
            <p:ph type="ftr" sz="quarter" idx="11"/>
          </p:nvPr>
        </p:nvSpPr>
        <p:spPr/>
        <p:txBody>
          <a:bodyPr/>
          <a:lstStyle/>
          <a:p>
            <a:endParaRPr lang="en-US" sz="1000"/>
          </a:p>
        </p:txBody>
      </p:sp>
      <p:sp>
        <p:nvSpPr>
          <p:cNvPr id="9" name="Slide Number Placeholder 8"/>
          <p:cNvSpPr>
            <a:spLocks noGrp="1"/>
          </p:cNvSpPr>
          <p:nvPr>
            <p:ph type="sldNum" sz="quarter" idx="12"/>
          </p:nvPr>
        </p:nvSpPr>
        <p:spPr/>
        <p:txBody>
          <a:body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3173035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pPr algn="r"/>
            <a:fld id="{7CF0BCE0-945C-4FDF-95A1-2149B1FF5B83}" type="datetimeFigureOut">
              <a:rPr lang="en-US" smtClean="0"/>
              <a:pPr algn="r"/>
              <a:t>3/17/2022</a:t>
            </a:fld>
            <a:endParaRPr lang="en-US"/>
          </a:p>
        </p:txBody>
      </p:sp>
      <p:sp>
        <p:nvSpPr>
          <p:cNvPr id="4" name="Footer Placeholder 3"/>
          <p:cNvSpPr>
            <a:spLocks noGrp="1"/>
          </p:cNvSpPr>
          <p:nvPr>
            <p:ph type="ftr" sz="quarter" idx="11"/>
          </p:nvPr>
        </p:nvSpPr>
        <p:spPr/>
        <p:txBody>
          <a:bodyPr/>
          <a:lstStyle/>
          <a:p>
            <a:endParaRPr lang="en-US" sz="1000"/>
          </a:p>
        </p:txBody>
      </p:sp>
      <p:sp>
        <p:nvSpPr>
          <p:cNvPr id="5" name="Slide Number Placeholder 4"/>
          <p:cNvSpPr>
            <a:spLocks noGrp="1"/>
          </p:cNvSpPr>
          <p:nvPr>
            <p:ph type="sldNum" sz="quarter" idx="12"/>
          </p:nvPr>
        </p:nvSpPr>
        <p:spPr/>
        <p:txBody>
          <a:body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219215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7CF0BCE0-945C-4FDF-95A1-2149B1FF5B83}" type="datetimeFigureOut">
              <a:rPr lang="en-US" smtClean="0"/>
              <a:pPr algn="r"/>
              <a:t>3/17/2022</a:t>
            </a:fld>
            <a:endParaRPr lang="en-US"/>
          </a:p>
        </p:txBody>
      </p:sp>
      <p:sp>
        <p:nvSpPr>
          <p:cNvPr id="3" name="Footer Placeholder 2"/>
          <p:cNvSpPr>
            <a:spLocks noGrp="1"/>
          </p:cNvSpPr>
          <p:nvPr>
            <p:ph type="ftr" sz="quarter" idx="11"/>
          </p:nvPr>
        </p:nvSpPr>
        <p:spPr/>
        <p:txBody>
          <a:bodyPr/>
          <a:lstStyle/>
          <a:p>
            <a:endParaRPr lang="en-US" sz="1000"/>
          </a:p>
        </p:txBody>
      </p:sp>
      <p:sp>
        <p:nvSpPr>
          <p:cNvPr id="4" name="Slide Number Placeholder 3"/>
          <p:cNvSpPr>
            <a:spLocks noGrp="1"/>
          </p:cNvSpPr>
          <p:nvPr>
            <p:ph type="sldNum" sz="quarter" idx="12"/>
          </p:nvPr>
        </p:nvSpPr>
        <p:spPr/>
        <p:txBody>
          <a:body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286223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3/17/2022</a:t>
            </a:fld>
            <a:endParaRPr lang="en-US"/>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344412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3/17/2022</a:t>
            </a:fld>
            <a:endParaRPr lang="en-US"/>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185389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7CF0BCE0-945C-4FDF-95A1-2149B1FF5B83}" type="datetimeFigureOut">
              <a:rPr lang="en-US" smtClean="0"/>
              <a:pPr algn="r"/>
              <a:t>3/17/2022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534490089"/>
      </p:ext>
    </p:extLst>
  </p:cSld>
  <p:clrMap bg1="lt1" tx1="dk1" bg2="lt2" tx2="dk2" accent1="accent1" accent2="accent2" accent3="accent3" accent4="accent4" accent5="accent5" accent6="accent6" hlink="hlink" folHlink="folHlink"/>
  <p:sldLayoutIdLst>
    <p:sldLayoutId id="2147487183" r:id="rId1"/>
    <p:sldLayoutId id="2147487184" r:id="rId2"/>
    <p:sldLayoutId id="2147487185" r:id="rId3"/>
    <p:sldLayoutId id="2147487186" r:id="rId4"/>
    <p:sldLayoutId id="2147487187" r:id="rId5"/>
    <p:sldLayoutId id="2147487188" r:id="rId6"/>
    <p:sldLayoutId id="2147487189" r:id="rId7"/>
    <p:sldLayoutId id="2147487190" r:id="rId8"/>
    <p:sldLayoutId id="2147487191" r:id="rId9"/>
    <p:sldLayoutId id="2147487192" r:id="rId10"/>
    <p:sldLayoutId id="21474871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Layout" Target="../diagrams/layout6.xml"/><Relationship Id="rId7" Type="http://schemas.openxmlformats.org/officeDocument/2006/relationships/image" Target="../media/image1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www.javatpoint.com/" TargetMode="External"/><Relationship Id="rId1" Type="http://schemas.openxmlformats.org/officeDocument/2006/relationships/slideLayout" Target="../slideLayouts/slideLayout2.xml"/><Relationship Id="rId5" Type="http://schemas.openxmlformats.org/officeDocument/2006/relationships/hyperlink" Target="https://www.w3schools.com/" TargetMode="External"/><Relationship Id="rId4" Type="http://schemas.openxmlformats.org/officeDocument/2006/relationships/hyperlink" Target="https://www.geeksforgeeks.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Dikdörtgen 59">
            <a:extLst>
              <a:ext uri="{FF2B5EF4-FFF2-40B4-BE49-F238E27FC236}">
                <a16:creationId xmlns:a16="http://schemas.microsoft.com/office/drawing/2014/main" id="{8F7866FE-16F4-F346-AB13-AB64F86C2580}"/>
              </a:ext>
            </a:extLst>
          </p:cNvPr>
          <p:cNvSpPr/>
          <p:nvPr/>
        </p:nvSpPr>
        <p:spPr>
          <a:xfrm>
            <a:off x="0" y="3904492"/>
            <a:ext cx="12192000" cy="1868221"/>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90000"/>
              </a:lnSpc>
            </a:pPr>
            <a:r>
              <a:rPr lang="en-US" b="1" dirty="0">
                <a:solidFill>
                  <a:schemeClr val="tx1"/>
                </a:solidFill>
              </a:rPr>
              <a:t>BY</a:t>
            </a:r>
          </a:p>
          <a:p>
            <a:pPr algn="ctr">
              <a:lnSpc>
                <a:spcPct val="90000"/>
              </a:lnSpc>
            </a:pPr>
            <a:endParaRPr lang="en-US" b="1">
              <a:solidFill>
                <a:schemeClr val="tx1"/>
              </a:solidFill>
              <a:ea typeface="+mn-lt"/>
              <a:cs typeface="+mn-lt"/>
            </a:endParaRPr>
          </a:p>
          <a:p>
            <a:pPr algn="ctr">
              <a:lnSpc>
                <a:spcPct val="90000"/>
              </a:lnSpc>
            </a:pPr>
            <a:r>
              <a:rPr lang="en-US" b="1" dirty="0">
                <a:solidFill>
                  <a:schemeClr val="tx1"/>
                </a:solidFill>
                <a:ea typeface="+mn-lt"/>
                <a:cs typeface="+mn-lt"/>
              </a:rPr>
              <a:t>2020510019  Gürkan </a:t>
            </a:r>
            <a:r>
              <a:rPr lang="en-US" b="1" dirty="0" err="1">
                <a:solidFill>
                  <a:schemeClr val="tx1"/>
                </a:solidFill>
                <a:ea typeface="+mn-lt"/>
                <a:cs typeface="+mn-lt"/>
              </a:rPr>
              <a:t>Bıyık</a:t>
            </a:r>
            <a:r>
              <a:rPr lang="en-US" b="1" dirty="0">
                <a:solidFill>
                  <a:schemeClr val="tx1"/>
                </a:solidFill>
                <a:ea typeface="+mn-lt"/>
                <a:cs typeface="+mn-lt"/>
              </a:rPr>
              <a:t>                 </a:t>
            </a:r>
          </a:p>
          <a:p>
            <a:pPr algn="ctr">
              <a:lnSpc>
                <a:spcPct val="90000"/>
              </a:lnSpc>
            </a:pPr>
            <a:r>
              <a:rPr lang="en-US" b="1" dirty="0">
                <a:solidFill>
                  <a:schemeClr val="tx1"/>
                </a:solidFill>
                <a:ea typeface="+mn-lt"/>
                <a:cs typeface="+mn-lt"/>
              </a:rPr>
              <a:t>       2020510045  Ahmet Salih Kara                </a:t>
            </a:r>
            <a:endParaRPr lang="en-US">
              <a:solidFill>
                <a:schemeClr val="tx1"/>
              </a:solidFill>
              <a:ea typeface="+mn-lt"/>
              <a:cs typeface="+mn-lt"/>
            </a:endParaRPr>
          </a:p>
          <a:p>
            <a:pPr algn="ctr">
              <a:lnSpc>
                <a:spcPct val="90000"/>
              </a:lnSpc>
            </a:pPr>
            <a:r>
              <a:rPr lang="en-US" b="1" dirty="0">
                <a:solidFill>
                  <a:schemeClr val="tx1"/>
                </a:solidFill>
                <a:ea typeface="+mn-lt"/>
                <a:cs typeface="+mn-lt"/>
              </a:rPr>
              <a:t>2020510047  Bedirhan</a:t>
            </a:r>
            <a:r>
              <a:rPr lang="en-US" b="1" dirty="0">
                <a:solidFill>
                  <a:schemeClr val="tx1"/>
                </a:solidFill>
                <a:cs typeface="Calibri"/>
              </a:rPr>
              <a:t> </a:t>
            </a:r>
            <a:r>
              <a:rPr lang="en-US" b="1" dirty="0" err="1">
                <a:solidFill>
                  <a:schemeClr val="tx1"/>
                </a:solidFill>
                <a:cs typeface="Calibri"/>
              </a:rPr>
              <a:t>Karaahmetli</a:t>
            </a:r>
            <a:r>
              <a:rPr lang="en-US" b="1" dirty="0">
                <a:solidFill>
                  <a:schemeClr val="tx1"/>
                </a:solidFill>
                <a:cs typeface="Calibri"/>
              </a:rPr>
              <a:t> </a:t>
            </a:r>
            <a:endParaRPr lang="en-US" dirty="0">
              <a:solidFill>
                <a:schemeClr val="tx1"/>
              </a:solidFill>
              <a:cs typeface="Calibri"/>
            </a:endParaRPr>
          </a:p>
          <a:p>
            <a:pPr algn="ctr">
              <a:lnSpc>
                <a:spcPct val="90000"/>
              </a:lnSpc>
            </a:pPr>
            <a:r>
              <a:rPr lang="en-US" b="1" dirty="0">
                <a:solidFill>
                  <a:schemeClr val="tx1"/>
                </a:solidFill>
                <a:cs typeface="Calibri"/>
              </a:rPr>
              <a:t>              2021510050  Mehmet </a:t>
            </a:r>
            <a:r>
              <a:rPr lang="en-US" b="1" dirty="0" err="1">
                <a:solidFill>
                  <a:schemeClr val="tx1"/>
                </a:solidFill>
                <a:cs typeface="Calibri"/>
              </a:rPr>
              <a:t>Mollaoğlu</a:t>
            </a:r>
            <a:r>
              <a:rPr lang="en-US" b="1" dirty="0">
                <a:solidFill>
                  <a:schemeClr val="tx1"/>
                </a:solidFill>
                <a:cs typeface="Calibri"/>
              </a:rPr>
              <a:t>                    </a:t>
            </a:r>
            <a:endParaRPr lang="en-US" dirty="0">
              <a:solidFill>
                <a:schemeClr val="tx1"/>
              </a:solidFill>
              <a:cs typeface="Calibri" panose="020F0502020204030204"/>
            </a:endParaRPr>
          </a:p>
          <a:p>
            <a:pPr algn="ctr"/>
            <a:endParaRPr lang="tr-TR"/>
          </a:p>
        </p:txBody>
      </p:sp>
      <p:sp>
        <p:nvSpPr>
          <p:cNvPr id="2" name="Başlık 1">
            <a:extLst>
              <a:ext uri="{FF2B5EF4-FFF2-40B4-BE49-F238E27FC236}">
                <a16:creationId xmlns:a16="http://schemas.microsoft.com/office/drawing/2014/main" id="{B0784329-3D99-BC4B-AD62-EAD1EDFEF661}"/>
              </a:ext>
            </a:extLst>
          </p:cNvPr>
          <p:cNvSpPr>
            <a:spLocks noGrp="1"/>
          </p:cNvSpPr>
          <p:nvPr>
            <p:ph type="ctrTitle"/>
          </p:nvPr>
        </p:nvSpPr>
        <p:spPr>
          <a:xfrm>
            <a:off x="1263676" y="912909"/>
            <a:ext cx="9709125" cy="3624071"/>
          </a:xfrm>
          <a:noFill/>
        </p:spPr>
        <p:txBody>
          <a:bodyPr vert="horz" lIns="91440" tIns="45720" rIns="91440" bIns="45720" rtlCol="0">
            <a:normAutofit fontScale="90000"/>
          </a:bodyPr>
          <a:lstStyle/>
          <a:p>
            <a:br>
              <a:rPr lang="en-US" sz="4100" dirty="0"/>
            </a:br>
            <a:br>
              <a:rPr lang="en-US" sz="4100" dirty="0"/>
            </a:br>
            <a:r>
              <a:rPr lang="en-US" sz="4100" b="1" dirty="0">
                <a:solidFill>
                  <a:schemeClr val="accent6">
                    <a:lumMod val="50000"/>
                  </a:schemeClr>
                </a:solidFill>
              </a:rPr>
              <a:t>PROJECT-I </a:t>
            </a:r>
            <a:br>
              <a:rPr lang="en-US" sz="4100" b="1" dirty="0">
                <a:cs typeface="Calibri Light"/>
              </a:rPr>
            </a:br>
            <a:r>
              <a:rPr lang="en-US" sz="4100" b="1" dirty="0">
                <a:solidFill>
                  <a:schemeClr val="accent6">
                    <a:lumMod val="50000"/>
                  </a:schemeClr>
                </a:solidFill>
                <a:ea typeface="+mj-lt"/>
                <a:cs typeface="+mj-lt"/>
              </a:rPr>
              <a:t>Who Wants to Be a Millionaire</a:t>
            </a:r>
            <a:br>
              <a:rPr lang="en-US" sz="4100" b="1" dirty="0"/>
            </a:br>
            <a:r>
              <a:rPr lang="en-US" sz="4100" b="1" dirty="0">
                <a:solidFill>
                  <a:schemeClr val="accent6">
                    <a:lumMod val="50000"/>
                  </a:schemeClr>
                </a:solidFill>
              </a:rPr>
              <a:t>CME1252 Project Based Learning-II</a:t>
            </a:r>
            <a:br>
              <a:rPr lang="en-US" sz="4100" b="1" dirty="0"/>
            </a:br>
            <a:br>
              <a:rPr lang="en-US" sz="4100" b="1" dirty="0"/>
            </a:br>
            <a:endParaRPr lang="en-US" sz="4100" b="1"/>
          </a:p>
        </p:txBody>
      </p:sp>
      <p:pic>
        <p:nvPicPr>
          <p:cNvPr id="117" name="Resim 116">
            <a:extLst>
              <a:ext uri="{FF2B5EF4-FFF2-40B4-BE49-F238E27FC236}">
                <a16:creationId xmlns:a16="http://schemas.microsoft.com/office/drawing/2014/main" id="{1DDABBCA-D192-3E4C-9D3D-1FF00748E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3" y="5772727"/>
            <a:ext cx="3224816" cy="1085273"/>
          </a:xfrm>
          <a:prstGeom prst="rect">
            <a:avLst/>
          </a:prstGeom>
        </p:spPr>
      </p:pic>
      <p:pic>
        <p:nvPicPr>
          <p:cNvPr id="51" name="Picture 11">
            <a:extLst>
              <a:ext uri="{FF2B5EF4-FFF2-40B4-BE49-F238E27FC236}">
                <a16:creationId xmlns:a16="http://schemas.microsoft.com/office/drawing/2014/main" id="{8012193A-5085-B64A-A0D6-03106B49C56B}"/>
              </a:ext>
            </a:extLst>
          </p:cNvPr>
          <p:cNvPicPr>
            <a:picLocks noChangeAspect="1"/>
          </p:cNvPicPr>
          <p:nvPr/>
        </p:nvPicPr>
        <p:blipFill>
          <a:blip r:embed="rId4"/>
          <a:stretch>
            <a:fillRect/>
          </a:stretch>
        </p:blipFill>
        <p:spPr>
          <a:xfrm>
            <a:off x="-2037" y="1"/>
            <a:ext cx="1265712" cy="1185492"/>
          </a:xfrm>
          <a:prstGeom prst="rect">
            <a:avLst/>
          </a:prstGeom>
        </p:spPr>
      </p:pic>
      <p:pic>
        <p:nvPicPr>
          <p:cNvPr id="57" name="Picture 10">
            <a:extLst>
              <a:ext uri="{FF2B5EF4-FFF2-40B4-BE49-F238E27FC236}">
                <a16:creationId xmlns:a16="http://schemas.microsoft.com/office/drawing/2014/main" id="{425932EE-F803-5B4F-BFBC-AFA21F405CF4}"/>
              </a:ext>
            </a:extLst>
          </p:cNvPr>
          <p:cNvPicPr>
            <a:picLocks noChangeAspect="1"/>
          </p:cNvPicPr>
          <p:nvPr/>
        </p:nvPicPr>
        <p:blipFill>
          <a:blip r:embed="rId5"/>
          <a:stretch>
            <a:fillRect/>
          </a:stretch>
        </p:blipFill>
        <p:spPr>
          <a:xfrm>
            <a:off x="10972801" y="83821"/>
            <a:ext cx="1178744" cy="1101672"/>
          </a:xfrm>
          <a:prstGeom prst="rect">
            <a:avLst/>
          </a:prstGeom>
        </p:spPr>
      </p:pic>
      <p:cxnSp>
        <p:nvCxnSpPr>
          <p:cNvPr id="142" name="Düz Bağlayıcı 141">
            <a:extLst>
              <a:ext uri="{FF2B5EF4-FFF2-40B4-BE49-F238E27FC236}">
                <a16:creationId xmlns:a16="http://schemas.microsoft.com/office/drawing/2014/main" id="{1EC07418-B1C1-B34C-AE65-690E46C9DAAB}"/>
              </a:ext>
            </a:extLst>
          </p:cNvPr>
          <p:cNvCxnSpPr>
            <a:cxnSpLocks/>
          </p:cNvCxnSpPr>
          <p:nvPr/>
        </p:nvCxnSpPr>
        <p:spPr>
          <a:xfrm>
            <a:off x="-40455" y="1250435"/>
            <a:ext cx="12192000" cy="0"/>
          </a:xfrm>
          <a:prstGeom prst="line">
            <a:avLst/>
          </a:prstGeom>
          <a:ln w="635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709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Düz Bağlayıcı 3">
            <a:extLst>
              <a:ext uri="{FF2B5EF4-FFF2-40B4-BE49-F238E27FC236}">
                <a16:creationId xmlns:a16="http://schemas.microsoft.com/office/drawing/2014/main" id="{F7E4A948-21EF-EB4B-BF0F-3B85B4A21ACF}"/>
              </a:ext>
            </a:extLst>
          </p:cNvPr>
          <p:cNvCxnSpPr>
            <a:cxnSpLocks/>
          </p:cNvCxnSpPr>
          <p:nvPr/>
        </p:nvCxnSpPr>
        <p:spPr>
          <a:xfrm>
            <a:off x="-40455" y="825562"/>
            <a:ext cx="12232455" cy="0"/>
          </a:xfrm>
          <a:prstGeom prst="line">
            <a:avLst/>
          </a:prstGeom>
          <a:ln w="635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Dikdörtgen 4">
            <a:extLst>
              <a:ext uri="{FF2B5EF4-FFF2-40B4-BE49-F238E27FC236}">
                <a16:creationId xmlns:a16="http://schemas.microsoft.com/office/drawing/2014/main" id="{B2A8D2E1-474C-A540-A94F-AB24C146D9E5}"/>
              </a:ext>
            </a:extLst>
          </p:cNvPr>
          <p:cNvSpPr/>
          <p:nvPr/>
        </p:nvSpPr>
        <p:spPr>
          <a:xfrm>
            <a:off x="-40455" y="6059060"/>
            <a:ext cx="12306346" cy="7989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Başlık 1">
            <a:extLst>
              <a:ext uri="{FF2B5EF4-FFF2-40B4-BE49-F238E27FC236}">
                <a16:creationId xmlns:a16="http://schemas.microsoft.com/office/drawing/2014/main" id="{132E6863-462E-6F43-98B2-5529383BA227}"/>
              </a:ext>
            </a:extLst>
          </p:cNvPr>
          <p:cNvSpPr txBox="1">
            <a:spLocks/>
          </p:cNvSpPr>
          <p:nvPr/>
        </p:nvSpPr>
        <p:spPr>
          <a:xfrm>
            <a:off x="452582" y="61253"/>
            <a:ext cx="11698963" cy="825557"/>
          </a:xfrm>
          <a:prstGeom prst="rect">
            <a:avLst/>
          </a:prstGeom>
        </p:spPr>
        <p:txBody>
          <a:bodyPr vert="horz" lIns="91440" tIns="45720" rIns="91440" bIns="45720" rtlCol="0" anchor="t">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100" b="1">
                <a:solidFill>
                  <a:schemeClr val="accent6">
                    <a:lumMod val="50000"/>
                  </a:schemeClr>
                </a:solidFill>
              </a:rPr>
              <a:t>PROGRESS SUMMARY </a:t>
            </a:r>
          </a:p>
          <a:p>
            <a:r>
              <a:rPr lang="tr-TR" sz="3600" b="1">
                <a:solidFill>
                  <a:schemeClr val="accent6">
                    <a:lumMod val="50000"/>
                  </a:schemeClr>
                </a:solidFill>
              </a:rPr>
              <a:t>COMPLETED TASKS</a:t>
            </a:r>
          </a:p>
        </p:txBody>
      </p:sp>
      <p:graphicFrame>
        <p:nvGraphicFramePr>
          <p:cNvPr id="3" name="İçerik Yer Tutucusu 2">
            <a:extLst>
              <a:ext uri="{FF2B5EF4-FFF2-40B4-BE49-F238E27FC236}">
                <a16:creationId xmlns:a16="http://schemas.microsoft.com/office/drawing/2014/main" id="{DBB24011-21B5-D144-9522-AA2F22556F4E}"/>
              </a:ext>
            </a:extLst>
          </p:cNvPr>
          <p:cNvGraphicFramePr>
            <a:graphicFrameLocks noGrp="1"/>
          </p:cNvGraphicFramePr>
          <p:nvPr>
            <p:ph idx="1"/>
            <p:extLst>
              <p:ext uri="{D42A27DB-BD31-4B8C-83A1-F6EECF244321}">
                <p14:modId xmlns:p14="http://schemas.microsoft.com/office/powerpoint/2010/main" val="841188142"/>
              </p:ext>
            </p:extLst>
          </p:nvPr>
        </p:nvGraphicFramePr>
        <p:xfrm>
          <a:off x="-568867" y="1357734"/>
          <a:ext cx="6870930" cy="4523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İçerik Yer Tutucusu 2">
            <a:extLst>
              <a:ext uri="{FF2B5EF4-FFF2-40B4-BE49-F238E27FC236}">
                <a16:creationId xmlns:a16="http://schemas.microsoft.com/office/drawing/2014/main" id="{72662A34-1E83-0647-BB51-3DAA210BCFD9}"/>
              </a:ext>
            </a:extLst>
          </p:cNvPr>
          <p:cNvGraphicFramePr>
            <a:graphicFrameLocks/>
          </p:cNvGraphicFramePr>
          <p:nvPr>
            <p:extLst>
              <p:ext uri="{D42A27DB-BD31-4B8C-83A1-F6EECF244321}">
                <p14:modId xmlns:p14="http://schemas.microsoft.com/office/powerpoint/2010/main" val="3458069520"/>
              </p:ext>
            </p:extLst>
          </p:nvPr>
        </p:nvGraphicFramePr>
        <p:xfrm>
          <a:off x="6302063" y="1357734"/>
          <a:ext cx="6136639" cy="45239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7772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A974E5-06DE-9C46-839E-B094D46DD651}"/>
              </a:ext>
            </a:extLst>
          </p:cNvPr>
          <p:cNvSpPr>
            <a:spLocks noGrp="1"/>
          </p:cNvSpPr>
          <p:nvPr>
            <p:ph idx="1"/>
          </p:nvPr>
        </p:nvSpPr>
        <p:spPr>
          <a:xfrm>
            <a:off x="452582" y="1086716"/>
            <a:ext cx="10515600" cy="4351338"/>
          </a:xfrm>
        </p:spPr>
        <p:txBody>
          <a:bodyPr/>
          <a:lstStyle/>
          <a:p>
            <a:pPr marL="0" indent="0">
              <a:buNone/>
            </a:pPr>
            <a:r>
              <a:rPr lang="en-US"/>
              <a:t>Everything is completed successfully.</a:t>
            </a:r>
          </a:p>
        </p:txBody>
      </p:sp>
      <p:cxnSp>
        <p:nvCxnSpPr>
          <p:cNvPr id="4" name="Düz Bağlayıcı 3">
            <a:extLst>
              <a:ext uri="{FF2B5EF4-FFF2-40B4-BE49-F238E27FC236}">
                <a16:creationId xmlns:a16="http://schemas.microsoft.com/office/drawing/2014/main" id="{4496474C-F3D0-DC41-9707-CB400E3F0774}"/>
              </a:ext>
            </a:extLst>
          </p:cNvPr>
          <p:cNvCxnSpPr>
            <a:cxnSpLocks/>
          </p:cNvCxnSpPr>
          <p:nvPr/>
        </p:nvCxnSpPr>
        <p:spPr>
          <a:xfrm>
            <a:off x="-40455" y="825562"/>
            <a:ext cx="12232455" cy="0"/>
          </a:xfrm>
          <a:prstGeom prst="line">
            <a:avLst/>
          </a:prstGeom>
          <a:ln w="635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Dikdörtgen 4">
            <a:extLst>
              <a:ext uri="{FF2B5EF4-FFF2-40B4-BE49-F238E27FC236}">
                <a16:creationId xmlns:a16="http://schemas.microsoft.com/office/drawing/2014/main" id="{3296EA1E-1EF6-3B47-8207-A5756562925C}"/>
              </a:ext>
            </a:extLst>
          </p:cNvPr>
          <p:cNvSpPr/>
          <p:nvPr/>
        </p:nvSpPr>
        <p:spPr>
          <a:xfrm>
            <a:off x="-40455" y="6059060"/>
            <a:ext cx="12306346" cy="7989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Başlık 1">
            <a:extLst>
              <a:ext uri="{FF2B5EF4-FFF2-40B4-BE49-F238E27FC236}">
                <a16:creationId xmlns:a16="http://schemas.microsoft.com/office/drawing/2014/main" id="{275608E1-62ED-A341-A340-35601FC55438}"/>
              </a:ext>
            </a:extLst>
          </p:cNvPr>
          <p:cNvSpPr txBox="1">
            <a:spLocks/>
          </p:cNvSpPr>
          <p:nvPr/>
        </p:nvSpPr>
        <p:spPr>
          <a:xfrm>
            <a:off x="452582" y="61253"/>
            <a:ext cx="11698963" cy="825557"/>
          </a:xfrm>
          <a:prstGeom prst="rect">
            <a:avLst/>
          </a:prstGeom>
        </p:spPr>
        <p:txBody>
          <a:bodyPr vert="horz" lIns="91440" tIns="45720" rIns="91440" bIns="45720" rtlCol="0" anchor="t">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100" b="1">
                <a:solidFill>
                  <a:schemeClr val="accent6">
                    <a:lumMod val="50000"/>
                  </a:schemeClr>
                </a:solidFill>
              </a:rPr>
              <a:t>PROGRESS SUMMARY </a:t>
            </a:r>
          </a:p>
          <a:p>
            <a:r>
              <a:rPr lang="tr-TR" sz="3600" b="1">
                <a:solidFill>
                  <a:schemeClr val="accent6">
                    <a:lumMod val="50000"/>
                  </a:schemeClr>
                </a:solidFill>
              </a:rPr>
              <a:t>INCOMPLETED TASKS</a:t>
            </a:r>
          </a:p>
        </p:txBody>
      </p:sp>
      <p:pic>
        <p:nvPicPr>
          <p:cNvPr id="11" name="Picture 11">
            <a:extLst>
              <a:ext uri="{FF2B5EF4-FFF2-40B4-BE49-F238E27FC236}">
                <a16:creationId xmlns:a16="http://schemas.microsoft.com/office/drawing/2014/main" id="{A36E8F13-11EC-4328-8043-7C28F238566E}"/>
              </a:ext>
            </a:extLst>
          </p:cNvPr>
          <p:cNvPicPr>
            <a:picLocks noChangeAspect="1"/>
          </p:cNvPicPr>
          <p:nvPr/>
        </p:nvPicPr>
        <p:blipFill>
          <a:blip r:embed="rId2"/>
          <a:stretch>
            <a:fillRect/>
          </a:stretch>
        </p:blipFill>
        <p:spPr>
          <a:xfrm>
            <a:off x="3784948" y="1713225"/>
            <a:ext cx="3630460" cy="3713385"/>
          </a:xfrm>
          <a:prstGeom prst="rect">
            <a:avLst/>
          </a:prstGeom>
        </p:spPr>
      </p:pic>
    </p:spTree>
    <p:extLst>
      <p:ext uri="{BB962C8B-B14F-4D97-AF65-F5344CB8AC3E}">
        <p14:creationId xmlns:p14="http://schemas.microsoft.com/office/powerpoint/2010/main" val="3244217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Düz Bağlayıcı 3">
            <a:extLst>
              <a:ext uri="{FF2B5EF4-FFF2-40B4-BE49-F238E27FC236}">
                <a16:creationId xmlns:a16="http://schemas.microsoft.com/office/drawing/2014/main" id="{25A2311D-FF1E-AA41-A428-BF09B452E1D7}"/>
              </a:ext>
            </a:extLst>
          </p:cNvPr>
          <p:cNvCxnSpPr>
            <a:cxnSpLocks/>
          </p:cNvCxnSpPr>
          <p:nvPr/>
        </p:nvCxnSpPr>
        <p:spPr>
          <a:xfrm>
            <a:off x="-40455" y="825562"/>
            <a:ext cx="12232455" cy="0"/>
          </a:xfrm>
          <a:prstGeom prst="line">
            <a:avLst/>
          </a:prstGeom>
          <a:ln w="635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Başlık 1">
            <a:extLst>
              <a:ext uri="{FF2B5EF4-FFF2-40B4-BE49-F238E27FC236}">
                <a16:creationId xmlns:a16="http://schemas.microsoft.com/office/drawing/2014/main" id="{E694C504-8E0B-9A46-BCDF-81AF91E83093}"/>
              </a:ext>
            </a:extLst>
          </p:cNvPr>
          <p:cNvSpPr txBox="1">
            <a:spLocks/>
          </p:cNvSpPr>
          <p:nvPr/>
        </p:nvSpPr>
        <p:spPr>
          <a:xfrm>
            <a:off x="452582" y="61253"/>
            <a:ext cx="11698963" cy="825557"/>
          </a:xfrm>
          <a:prstGeom prst="rect">
            <a:avLst/>
          </a:prstGeom>
        </p:spPr>
        <p:txBody>
          <a:bodyPr vert="horz" lIns="91440" tIns="45720" rIns="91440" bIns="45720" rtlCol="0" anchor="t">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100" b="1">
                <a:solidFill>
                  <a:schemeClr val="accent6">
                    <a:lumMod val="50000"/>
                  </a:schemeClr>
                </a:solidFill>
              </a:rPr>
              <a:t>PROGRESS SUMMARY </a:t>
            </a:r>
          </a:p>
          <a:p>
            <a:r>
              <a:rPr lang="tr-TR" sz="3600" b="1">
                <a:solidFill>
                  <a:schemeClr val="accent6">
                    <a:lumMod val="50000"/>
                  </a:schemeClr>
                </a:solidFill>
              </a:rPr>
              <a:t>ADDITIONAL IMPROVEMENT</a:t>
            </a:r>
          </a:p>
        </p:txBody>
      </p:sp>
      <p:sp>
        <p:nvSpPr>
          <p:cNvPr id="7" name="İçerik Yer Tutucusu 2">
            <a:extLst>
              <a:ext uri="{FF2B5EF4-FFF2-40B4-BE49-F238E27FC236}">
                <a16:creationId xmlns:a16="http://schemas.microsoft.com/office/drawing/2014/main" id="{B0E02CE3-75BA-EB45-A357-CA190563BBC2}"/>
              </a:ext>
            </a:extLst>
          </p:cNvPr>
          <p:cNvSpPr txBox="1">
            <a:spLocks/>
          </p:cNvSpPr>
          <p:nvPr/>
        </p:nvSpPr>
        <p:spPr>
          <a:xfrm>
            <a:off x="452582" y="1086716"/>
            <a:ext cx="10515600" cy="1731311"/>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tr-TR" dirty="0">
                <a:ea typeface="+mn-lt"/>
                <a:cs typeface="+mn-lt"/>
              </a:rPr>
              <a:t>Visual </a:t>
            </a:r>
            <a:r>
              <a:rPr lang="tr-TR" dirty="0" err="1">
                <a:ea typeface="+mn-lt"/>
                <a:cs typeface="+mn-lt"/>
              </a:rPr>
              <a:t>improvements</a:t>
            </a:r>
            <a:r>
              <a:rPr lang="tr-TR" dirty="0">
                <a:ea typeface="+mn-lt"/>
                <a:cs typeface="+mn-lt"/>
              </a:rPr>
              <a:t> </a:t>
            </a:r>
            <a:r>
              <a:rPr lang="tr-TR" dirty="0" err="1">
                <a:ea typeface="+mn-lt"/>
                <a:cs typeface="+mn-lt"/>
              </a:rPr>
              <a:t>added</a:t>
            </a:r>
            <a:r>
              <a:rPr lang="tr-TR" dirty="0">
                <a:ea typeface="+mn-lt"/>
                <a:cs typeface="+mn-lt"/>
              </a:rPr>
              <a:t> </a:t>
            </a:r>
            <a:r>
              <a:rPr lang="tr-TR" dirty="0" err="1">
                <a:ea typeface="+mn-lt"/>
                <a:cs typeface="+mn-lt"/>
              </a:rPr>
              <a:t>to</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game</a:t>
            </a:r>
            <a:endParaRPr lang="en-US" dirty="0" err="1"/>
          </a:p>
          <a:p>
            <a:pPr algn="just"/>
            <a:r>
              <a:rPr lang="tr-TR" dirty="0" err="1">
                <a:ea typeface="+mn-lt"/>
                <a:cs typeface="+mn-lt"/>
              </a:rPr>
              <a:t>Randomized</a:t>
            </a:r>
            <a:r>
              <a:rPr lang="tr-TR" dirty="0">
                <a:ea typeface="+mn-lt"/>
                <a:cs typeface="+mn-lt"/>
              </a:rPr>
              <a:t> (</a:t>
            </a:r>
            <a:r>
              <a:rPr lang="tr-TR" dirty="0" err="1">
                <a:ea typeface="+mn-lt"/>
                <a:cs typeface="+mn-lt"/>
              </a:rPr>
              <a:t>Every</a:t>
            </a:r>
            <a:r>
              <a:rPr lang="tr-TR" dirty="0">
                <a:ea typeface="+mn-lt"/>
                <a:cs typeface="+mn-lt"/>
              </a:rPr>
              <a:t> </a:t>
            </a:r>
            <a:r>
              <a:rPr lang="tr-TR" dirty="0" err="1">
                <a:ea typeface="+mn-lt"/>
                <a:cs typeface="+mn-lt"/>
              </a:rPr>
              <a:t>game</a:t>
            </a:r>
            <a:r>
              <a:rPr lang="tr-TR" dirty="0">
                <a:ea typeface="+mn-lt"/>
                <a:cs typeface="+mn-lt"/>
              </a:rPr>
              <a:t> </a:t>
            </a:r>
            <a:r>
              <a:rPr lang="tr-TR" dirty="0" err="1">
                <a:ea typeface="+mn-lt"/>
                <a:cs typeface="+mn-lt"/>
              </a:rPr>
              <a:t>offers</a:t>
            </a:r>
            <a:r>
              <a:rPr lang="tr-TR" dirty="0">
                <a:ea typeface="+mn-lt"/>
                <a:cs typeface="+mn-lt"/>
              </a:rPr>
              <a:t> </a:t>
            </a:r>
            <a:r>
              <a:rPr lang="tr-TR" dirty="0" err="1">
                <a:ea typeface="+mn-lt"/>
                <a:cs typeface="+mn-lt"/>
              </a:rPr>
              <a:t>unique</a:t>
            </a:r>
            <a:r>
              <a:rPr lang="tr-TR" dirty="0">
                <a:ea typeface="+mn-lt"/>
                <a:cs typeface="+mn-lt"/>
              </a:rPr>
              <a:t> </a:t>
            </a:r>
            <a:r>
              <a:rPr lang="tr-TR" dirty="0" err="1">
                <a:ea typeface="+mn-lt"/>
                <a:cs typeface="+mn-lt"/>
              </a:rPr>
              <a:t>experience</a:t>
            </a:r>
            <a:r>
              <a:rPr lang="tr-TR" dirty="0">
                <a:ea typeface="+mn-lt"/>
                <a:cs typeface="+mn-lt"/>
              </a:rPr>
              <a:t> </a:t>
            </a:r>
            <a:r>
              <a:rPr lang="tr-TR" dirty="0" err="1">
                <a:ea typeface="+mn-lt"/>
                <a:cs typeface="+mn-lt"/>
              </a:rPr>
              <a:t>with</a:t>
            </a:r>
            <a:r>
              <a:rPr lang="tr-TR" dirty="0">
                <a:ea typeface="+mn-lt"/>
                <a:cs typeface="+mn-lt"/>
              </a:rPr>
              <a:t> </a:t>
            </a:r>
            <a:r>
              <a:rPr lang="tr-TR" dirty="0" err="1">
                <a:ea typeface="+mn-lt"/>
                <a:cs typeface="+mn-lt"/>
              </a:rPr>
              <a:t>randomized</a:t>
            </a:r>
            <a:r>
              <a:rPr lang="tr-TR" dirty="0">
                <a:ea typeface="+mn-lt"/>
                <a:cs typeface="+mn-lt"/>
              </a:rPr>
              <a:t> </a:t>
            </a:r>
            <a:r>
              <a:rPr lang="tr-TR" dirty="0" err="1">
                <a:ea typeface="+mn-lt"/>
                <a:cs typeface="+mn-lt"/>
              </a:rPr>
              <a:t>visuals</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questions</a:t>
            </a:r>
            <a:r>
              <a:rPr lang="tr-TR" dirty="0">
                <a:ea typeface="+mn-lt"/>
                <a:cs typeface="+mn-lt"/>
              </a:rPr>
              <a:t>)</a:t>
            </a:r>
          </a:p>
          <a:p>
            <a:pPr algn="just"/>
            <a:r>
              <a:rPr lang="tr-TR" dirty="0" err="1">
                <a:ea typeface="+mn-lt"/>
                <a:cs typeface="+mn-lt"/>
              </a:rPr>
              <a:t>Totaly</a:t>
            </a:r>
            <a:r>
              <a:rPr lang="tr-TR" dirty="0">
                <a:ea typeface="+mn-lt"/>
                <a:cs typeface="+mn-lt"/>
              </a:rPr>
              <a:t> </a:t>
            </a:r>
            <a:r>
              <a:rPr lang="tr-TR" dirty="0" err="1">
                <a:ea typeface="+mn-lt"/>
                <a:cs typeface="+mn-lt"/>
              </a:rPr>
              <a:t>scalable</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modifiable</a:t>
            </a:r>
            <a:r>
              <a:rPr lang="tr-TR" dirty="0">
                <a:ea typeface="+mn-lt"/>
                <a:cs typeface="+mn-lt"/>
              </a:rPr>
              <a:t> </a:t>
            </a:r>
            <a:r>
              <a:rPr lang="tr-TR" dirty="0" err="1">
                <a:ea typeface="+mn-lt"/>
                <a:cs typeface="+mn-lt"/>
              </a:rPr>
              <a:t>code</a:t>
            </a:r>
            <a:endParaRPr lang="en-US" dirty="0" err="1"/>
          </a:p>
          <a:p>
            <a:endParaRPr lang="en-US" dirty="0">
              <a:cs typeface="Calibri" panose="020F0502020204030204"/>
            </a:endParaRPr>
          </a:p>
          <a:p>
            <a:pPr marL="0" indent="0">
              <a:buNone/>
            </a:pPr>
            <a:endParaRPr lang="en-US">
              <a:cs typeface="Calibri" panose="020F0502020204030204"/>
            </a:endParaRPr>
          </a:p>
        </p:txBody>
      </p:sp>
      <p:pic>
        <p:nvPicPr>
          <p:cNvPr id="8" name="Picture 9">
            <a:extLst>
              <a:ext uri="{FF2B5EF4-FFF2-40B4-BE49-F238E27FC236}">
                <a16:creationId xmlns:a16="http://schemas.microsoft.com/office/drawing/2014/main" id="{94944089-C61D-4BC3-AEF8-BD64B6BEE441}"/>
              </a:ext>
            </a:extLst>
          </p:cNvPr>
          <p:cNvPicPr>
            <a:picLocks noChangeAspect="1"/>
          </p:cNvPicPr>
          <p:nvPr/>
        </p:nvPicPr>
        <p:blipFill>
          <a:blip r:embed="rId2"/>
          <a:stretch>
            <a:fillRect/>
          </a:stretch>
        </p:blipFill>
        <p:spPr>
          <a:xfrm>
            <a:off x="1676401" y="2732291"/>
            <a:ext cx="8807884" cy="4128267"/>
          </a:xfrm>
          <a:prstGeom prst="rect">
            <a:avLst/>
          </a:prstGeom>
        </p:spPr>
      </p:pic>
    </p:spTree>
    <p:extLst>
      <p:ext uri="{BB962C8B-B14F-4D97-AF65-F5344CB8AC3E}">
        <p14:creationId xmlns:p14="http://schemas.microsoft.com/office/powerpoint/2010/main" val="3625435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Düz Bağlayıcı 3">
            <a:extLst>
              <a:ext uri="{FF2B5EF4-FFF2-40B4-BE49-F238E27FC236}">
                <a16:creationId xmlns:a16="http://schemas.microsoft.com/office/drawing/2014/main" id="{D0CCBA96-C625-BC44-AB09-1D5C9F41AD1F}"/>
              </a:ext>
            </a:extLst>
          </p:cNvPr>
          <p:cNvCxnSpPr>
            <a:cxnSpLocks/>
          </p:cNvCxnSpPr>
          <p:nvPr/>
        </p:nvCxnSpPr>
        <p:spPr>
          <a:xfrm>
            <a:off x="-40455" y="825562"/>
            <a:ext cx="12232455" cy="0"/>
          </a:xfrm>
          <a:prstGeom prst="line">
            <a:avLst/>
          </a:prstGeom>
          <a:ln w="635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Dikdörtgen 4">
            <a:extLst>
              <a:ext uri="{FF2B5EF4-FFF2-40B4-BE49-F238E27FC236}">
                <a16:creationId xmlns:a16="http://schemas.microsoft.com/office/drawing/2014/main" id="{CEED516A-AA07-8F4D-997E-00F10D59E51A}"/>
              </a:ext>
            </a:extLst>
          </p:cNvPr>
          <p:cNvSpPr/>
          <p:nvPr/>
        </p:nvSpPr>
        <p:spPr>
          <a:xfrm>
            <a:off x="-40455" y="6330457"/>
            <a:ext cx="12306346" cy="527542"/>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Başlık 1">
            <a:extLst>
              <a:ext uri="{FF2B5EF4-FFF2-40B4-BE49-F238E27FC236}">
                <a16:creationId xmlns:a16="http://schemas.microsoft.com/office/drawing/2014/main" id="{BB4245FD-43B0-E04C-8F3F-98ABB6DAD5F0}"/>
              </a:ext>
            </a:extLst>
          </p:cNvPr>
          <p:cNvSpPr txBox="1">
            <a:spLocks/>
          </p:cNvSpPr>
          <p:nvPr/>
        </p:nvSpPr>
        <p:spPr>
          <a:xfrm>
            <a:off x="424873" y="157428"/>
            <a:ext cx="11698963" cy="82555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400" b="1">
                <a:solidFill>
                  <a:schemeClr val="accent6">
                    <a:lumMod val="50000"/>
                  </a:schemeClr>
                </a:solidFill>
              </a:rPr>
              <a:t>PROBLEMS ENCOUNTERED</a:t>
            </a:r>
          </a:p>
        </p:txBody>
      </p:sp>
      <p:sp>
        <p:nvSpPr>
          <p:cNvPr id="7" name="İçerik Yer Tutucusu 2">
            <a:extLst>
              <a:ext uri="{FF2B5EF4-FFF2-40B4-BE49-F238E27FC236}">
                <a16:creationId xmlns:a16="http://schemas.microsoft.com/office/drawing/2014/main" id="{FAE8AE29-7F7A-8C4F-B721-B0C16542D472}"/>
              </a:ext>
            </a:extLst>
          </p:cNvPr>
          <p:cNvSpPr txBox="1">
            <a:spLocks/>
          </p:cNvSpPr>
          <p:nvPr/>
        </p:nvSpPr>
        <p:spPr>
          <a:xfrm>
            <a:off x="452582" y="108671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p:txBody>
      </p:sp>
      <p:graphicFrame>
        <p:nvGraphicFramePr>
          <p:cNvPr id="3" name="Diyagram 2">
            <a:extLst>
              <a:ext uri="{FF2B5EF4-FFF2-40B4-BE49-F238E27FC236}">
                <a16:creationId xmlns:a16="http://schemas.microsoft.com/office/drawing/2014/main" id="{5D257B99-41B3-E248-8A7B-211A5530866E}"/>
              </a:ext>
            </a:extLst>
          </p:cNvPr>
          <p:cNvGraphicFramePr/>
          <p:nvPr>
            <p:extLst>
              <p:ext uri="{D42A27DB-BD31-4B8C-83A1-F6EECF244321}">
                <p14:modId xmlns:p14="http://schemas.microsoft.com/office/powerpoint/2010/main" val="564460606"/>
              </p:ext>
            </p:extLst>
          </p:nvPr>
        </p:nvGraphicFramePr>
        <p:xfrm>
          <a:off x="83065" y="633692"/>
          <a:ext cx="5993993" cy="5958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3">
            <a:extLst>
              <a:ext uri="{FF2B5EF4-FFF2-40B4-BE49-F238E27FC236}">
                <a16:creationId xmlns:a16="http://schemas.microsoft.com/office/drawing/2014/main" id="{62E15264-2EE3-4B3F-9863-5FFAA21B3909}"/>
              </a:ext>
            </a:extLst>
          </p:cNvPr>
          <p:cNvPicPr>
            <a:picLocks noChangeAspect="1"/>
          </p:cNvPicPr>
          <p:nvPr/>
        </p:nvPicPr>
        <p:blipFill>
          <a:blip r:embed="rId7"/>
          <a:stretch>
            <a:fillRect/>
          </a:stretch>
        </p:blipFill>
        <p:spPr>
          <a:xfrm>
            <a:off x="6373658" y="877866"/>
            <a:ext cx="2816270" cy="2638818"/>
          </a:xfrm>
          <a:prstGeom prst="rect">
            <a:avLst/>
          </a:prstGeom>
        </p:spPr>
      </p:pic>
      <p:pic>
        <p:nvPicPr>
          <p:cNvPr id="108" name="Picture 108">
            <a:extLst>
              <a:ext uri="{FF2B5EF4-FFF2-40B4-BE49-F238E27FC236}">
                <a16:creationId xmlns:a16="http://schemas.microsoft.com/office/drawing/2014/main" id="{5A583BE8-F8C8-420E-8D73-CF74650F6F24}"/>
              </a:ext>
            </a:extLst>
          </p:cNvPr>
          <p:cNvPicPr>
            <a:picLocks noChangeAspect="1"/>
          </p:cNvPicPr>
          <p:nvPr/>
        </p:nvPicPr>
        <p:blipFill>
          <a:blip r:embed="rId8"/>
          <a:stretch>
            <a:fillRect/>
          </a:stretch>
        </p:blipFill>
        <p:spPr>
          <a:xfrm>
            <a:off x="9181579" y="3557691"/>
            <a:ext cx="2816269" cy="2477468"/>
          </a:xfrm>
          <a:prstGeom prst="rect">
            <a:avLst/>
          </a:prstGeom>
        </p:spPr>
      </p:pic>
    </p:spTree>
    <p:extLst>
      <p:ext uri="{BB962C8B-B14F-4D97-AF65-F5344CB8AC3E}">
        <p14:creationId xmlns:p14="http://schemas.microsoft.com/office/powerpoint/2010/main" val="3323827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Düz Bağlayıcı 3">
            <a:extLst>
              <a:ext uri="{FF2B5EF4-FFF2-40B4-BE49-F238E27FC236}">
                <a16:creationId xmlns:a16="http://schemas.microsoft.com/office/drawing/2014/main" id="{D789F740-D6D1-F749-8F77-E748D9CA4099}"/>
              </a:ext>
            </a:extLst>
          </p:cNvPr>
          <p:cNvCxnSpPr>
            <a:cxnSpLocks/>
          </p:cNvCxnSpPr>
          <p:nvPr/>
        </p:nvCxnSpPr>
        <p:spPr>
          <a:xfrm>
            <a:off x="-40455" y="721178"/>
            <a:ext cx="12232455" cy="0"/>
          </a:xfrm>
          <a:prstGeom prst="line">
            <a:avLst/>
          </a:prstGeom>
          <a:ln w="635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Dikdörtgen 4">
            <a:extLst>
              <a:ext uri="{FF2B5EF4-FFF2-40B4-BE49-F238E27FC236}">
                <a16:creationId xmlns:a16="http://schemas.microsoft.com/office/drawing/2014/main" id="{CE9DF66D-32FB-9647-BF14-6B27639997CE}"/>
              </a:ext>
            </a:extLst>
          </p:cNvPr>
          <p:cNvSpPr/>
          <p:nvPr/>
        </p:nvSpPr>
        <p:spPr>
          <a:xfrm>
            <a:off x="-40455" y="6413964"/>
            <a:ext cx="12306346" cy="44403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Başlık 1">
            <a:extLst>
              <a:ext uri="{FF2B5EF4-FFF2-40B4-BE49-F238E27FC236}">
                <a16:creationId xmlns:a16="http://schemas.microsoft.com/office/drawing/2014/main" id="{2ED59EAE-C579-B14D-A2B1-F4BD998CD53F}"/>
              </a:ext>
            </a:extLst>
          </p:cNvPr>
          <p:cNvSpPr txBox="1">
            <a:spLocks/>
          </p:cNvSpPr>
          <p:nvPr/>
        </p:nvSpPr>
        <p:spPr>
          <a:xfrm>
            <a:off x="424873" y="157428"/>
            <a:ext cx="11698963" cy="82555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400" b="1">
                <a:solidFill>
                  <a:schemeClr val="accent6">
                    <a:lumMod val="50000"/>
                  </a:schemeClr>
                </a:solidFill>
              </a:rPr>
              <a:t>ALGORITHMS AND SOLUTION STRATEGIES</a:t>
            </a:r>
          </a:p>
        </p:txBody>
      </p:sp>
      <p:pic>
        <p:nvPicPr>
          <p:cNvPr id="2" name="Picture 2">
            <a:extLst>
              <a:ext uri="{FF2B5EF4-FFF2-40B4-BE49-F238E27FC236}">
                <a16:creationId xmlns:a16="http://schemas.microsoft.com/office/drawing/2014/main" id="{B2C85E8C-D5F3-4CCE-A7EE-3FB833E2A50A}"/>
              </a:ext>
            </a:extLst>
          </p:cNvPr>
          <p:cNvPicPr>
            <a:picLocks noChangeAspect="1"/>
          </p:cNvPicPr>
          <p:nvPr/>
        </p:nvPicPr>
        <p:blipFill>
          <a:blip r:embed="rId2"/>
          <a:stretch>
            <a:fillRect/>
          </a:stretch>
        </p:blipFill>
        <p:spPr>
          <a:xfrm>
            <a:off x="383610" y="1148676"/>
            <a:ext cx="3669082" cy="2953141"/>
          </a:xfrm>
          <a:prstGeom prst="rect">
            <a:avLst/>
          </a:prstGeom>
        </p:spPr>
      </p:pic>
      <p:pic>
        <p:nvPicPr>
          <p:cNvPr id="3" name="Picture 8">
            <a:extLst>
              <a:ext uri="{FF2B5EF4-FFF2-40B4-BE49-F238E27FC236}">
                <a16:creationId xmlns:a16="http://schemas.microsoft.com/office/drawing/2014/main" id="{57925AFF-16CD-409C-99B6-205A2D4A65C6}"/>
              </a:ext>
            </a:extLst>
          </p:cNvPr>
          <p:cNvPicPr>
            <a:picLocks noChangeAspect="1"/>
          </p:cNvPicPr>
          <p:nvPr/>
        </p:nvPicPr>
        <p:blipFill>
          <a:blip r:embed="rId3"/>
          <a:stretch>
            <a:fillRect/>
          </a:stretch>
        </p:blipFill>
        <p:spPr>
          <a:xfrm>
            <a:off x="4327743" y="1152859"/>
            <a:ext cx="7753608" cy="4990690"/>
          </a:xfrm>
          <a:prstGeom prst="rect">
            <a:avLst/>
          </a:prstGeom>
        </p:spPr>
      </p:pic>
    </p:spTree>
    <p:extLst>
      <p:ext uri="{BB962C8B-B14F-4D97-AF65-F5344CB8AC3E}">
        <p14:creationId xmlns:p14="http://schemas.microsoft.com/office/powerpoint/2010/main" val="2845961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FE73727C-20EE-624D-AB23-62EDD2C7E31C}"/>
              </a:ext>
            </a:extLst>
          </p:cNvPr>
          <p:cNvSpPr/>
          <p:nvPr/>
        </p:nvSpPr>
        <p:spPr>
          <a:xfrm>
            <a:off x="-40455" y="6330457"/>
            <a:ext cx="12306346" cy="6632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 name="Picture 2">
            <a:extLst>
              <a:ext uri="{FF2B5EF4-FFF2-40B4-BE49-F238E27FC236}">
                <a16:creationId xmlns:a16="http://schemas.microsoft.com/office/drawing/2014/main" id="{85FD27E6-DC12-4173-A257-23349C97E425}"/>
              </a:ext>
            </a:extLst>
          </p:cNvPr>
          <p:cNvPicPr>
            <a:picLocks noChangeAspect="1"/>
          </p:cNvPicPr>
          <p:nvPr/>
        </p:nvPicPr>
        <p:blipFill>
          <a:blip r:embed="rId2"/>
          <a:stretch>
            <a:fillRect/>
          </a:stretch>
        </p:blipFill>
        <p:spPr>
          <a:xfrm>
            <a:off x="173276" y="640069"/>
            <a:ext cx="4768241" cy="2404603"/>
          </a:xfrm>
          <a:prstGeom prst="rect">
            <a:avLst/>
          </a:prstGeom>
        </p:spPr>
      </p:pic>
      <p:pic>
        <p:nvPicPr>
          <p:cNvPr id="3" name="Picture 6">
            <a:extLst>
              <a:ext uri="{FF2B5EF4-FFF2-40B4-BE49-F238E27FC236}">
                <a16:creationId xmlns:a16="http://schemas.microsoft.com/office/drawing/2014/main" id="{5A7FF7F3-9C7D-40E0-A144-733FCDF479C9}"/>
              </a:ext>
            </a:extLst>
          </p:cNvPr>
          <p:cNvPicPr>
            <a:picLocks noChangeAspect="1"/>
          </p:cNvPicPr>
          <p:nvPr/>
        </p:nvPicPr>
        <p:blipFill>
          <a:blip r:embed="rId3"/>
          <a:stretch>
            <a:fillRect/>
          </a:stretch>
        </p:blipFill>
        <p:spPr>
          <a:xfrm>
            <a:off x="5068867" y="1061855"/>
            <a:ext cx="6908103" cy="3982724"/>
          </a:xfrm>
          <a:prstGeom prst="rect">
            <a:avLst/>
          </a:prstGeom>
        </p:spPr>
      </p:pic>
      <p:pic>
        <p:nvPicPr>
          <p:cNvPr id="7" name="Picture 7">
            <a:extLst>
              <a:ext uri="{FF2B5EF4-FFF2-40B4-BE49-F238E27FC236}">
                <a16:creationId xmlns:a16="http://schemas.microsoft.com/office/drawing/2014/main" id="{D1DC5D9B-0B28-4DC3-9F3F-D4950F90B554}"/>
              </a:ext>
            </a:extLst>
          </p:cNvPr>
          <p:cNvPicPr>
            <a:picLocks noChangeAspect="1"/>
          </p:cNvPicPr>
          <p:nvPr/>
        </p:nvPicPr>
        <p:blipFill>
          <a:blip r:embed="rId4"/>
          <a:stretch>
            <a:fillRect/>
          </a:stretch>
        </p:blipFill>
        <p:spPr>
          <a:xfrm>
            <a:off x="173277" y="3153698"/>
            <a:ext cx="4768241" cy="2398193"/>
          </a:xfrm>
          <a:prstGeom prst="rect">
            <a:avLst/>
          </a:prstGeom>
        </p:spPr>
      </p:pic>
    </p:spTree>
    <p:extLst>
      <p:ext uri="{BB962C8B-B14F-4D97-AF65-F5344CB8AC3E}">
        <p14:creationId xmlns:p14="http://schemas.microsoft.com/office/powerpoint/2010/main" val="2089383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kdörtgen 4">
            <a:extLst>
              <a:ext uri="{FF2B5EF4-FFF2-40B4-BE49-F238E27FC236}">
                <a16:creationId xmlns:a16="http://schemas.microsoft.com/office/drawing/2014/main" id="{187F26CC-9DF0-40E2-B149-A03D932E637E}"/>
              </a:ext>
            </a:extLst>
          </p:cNvPr>
          <p:cNvSpPr/>
          <p:nvPr/>
        </p:nvSpPr>
        <p:spPr>
          <a:xfrm>
            <a:off x="-40455" y="6340895"/>
            <a:ext cx="12306346" cy="65280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 name="Picture 2">
            <a:extLst>
              <a:ext uri="{FF2B5EF4-FFF2-40B4-BE49-F238E27FC236}">
                <a16:creationId xmlns:a16="http://schemas.microsoft.com/office/drawing/2014/main" id="{FB4D7282-B75B-43E1-8356-431B1ECCC362}"/>
              </a:ext>
            </a:extLst>
          </p:cNvPr>
          <p:cNvPicPr>
            <a:picLocks noChangeAspect="1"/>
          </p:cNvPicPr>
          <p:nvPr/>
        </p:nvPicPr>
        <p:blipFill>
          <a:blip r:embed="rId2"/>
          <a:stretch>
            <a:fillRect/>
          </a:stretch>
        </p:blipFill>
        <p:spPr>
          <a:xfrm>
            <a:off x="507304" y="1227717"/>
            <a:ext cx="5592870" cy="3922398"/>
          </a:xfrm>
          <a:prstGeom prst="rect">
            <a:avLst/>
          </a:prstGeom>
        </p:spPr>
      </p:pic>
      <p:pic>
        <p:nvPicPr>
          <p:cNvPr id="3" name="Picture 5">
            <a:extLst>
              <a:ext uri="{FF2B5EF4-FFF2-40B4-BE49-F238E27FC236}">
                <a16:creationId xmlns:a16="http://schemas.microsoft.com/office/drawing/2014/main" id="{BDCB3DED-F506-43FC-8E48-F03233A74F5C}"/>
              </a:ext>
            </a:extLst>
          </p:cNvPr>
          <p:cNvPicPr>
            <a:picLocks noChangeAspect="1"/>
          </p:cNvPicPr>
          <p:nvPr/>
        </p:nvPicPr>
        <p:blipFill>
          <a:blip r:embed="rId3"/>
          <a:stretch>
            <a:fillRect/>
          </a:stretch>
        </p:blipFill>
        <p:spPr>
          <a:xfrm>
            <a:off x="6832947" y="1231931"/>
            <a:ext cx="4569911" cy="3913973"/>
          </a:xfrm>
          <a:prstGeom prst="rect">
            <a:avLst/>
          </a:prstGeom>
        </p:spPr>
      </p:pic>
    </p:spTree>
    <p:extLst>
      <p:ext uri="{BB962C8B-B14F-4D97-AF65-F5344CB8AC3E}">
        <p14:creationId xmlns:p14="http://schemas.microsoft.com/office/powerpoint/2010/main" val="2097332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Düz Bağlayıcı 3">
            <a:extLst>
              <a:ext uri="{FF2B5EF4-FFF2-40B4-BE49-F238E27FC236}">
                <a16:creationId xmlns:a16="http://schemas.microsoft.com/office/drawing/2014/main" id="{D9F60219-4D70-0F48-AC6E-DDA2E3B7C832}"/>
              </a:ext>
            </a:extLst>
          </p:cNvPr>
          <p:cNvCxnSpPr>
            <a:cxnSpLocks/>
          </p:cNvCxnSpPr>
          <p:nvPr/>
        </p:nvCxnSpPr>
        <p:spPr>
          <a:xfrm>
            <a:off x="-40455" y="825562"/>
            <a:ext cx="12232455" cy="0"/>
          </a:xfrm>
          <a:prstGeom prst="line">
            <a:avLst/>
          </a:prstGeom>
          <a:ln w="635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Dikdörtgen 4">
            <a:extLst>
              <a:ext uri="{FF2B5EF4-FFF2-40B4-BE49-F238E27FC236}">
                <a16:creationId xmlns:a16="http://schemas.microsoft.com/office/drawing/2014/main" id="{AD8D63EA-2FE0-8C47-BD75-9F4A4D9AC36C}"/>
              </a:ext>
            </a:extLst>
          </p:cNvPr>
          <p:cNvSpPr/>
          <p:nvPr/>
        </p:nvSpPr>
        <p:spPr>
          <a:xfrm>
            <a:off x="-40455" y="6580977"/>
            <a:ext cx="12306346" cy="27702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Başlık 1">
            <a:extLst>
              <a:ext uri="{FF2B5EF4-FFF2-40B4-BE49-F238E27FC236}">
                <a16:creationId xmlns:a16="http://schemas.microsoft.com/office/drawing/2014/main" id="{48879E7C-D13D-B14D-9174-B784FAD55ED1}"/>
              </a:ext>
            </a:extLst>
          </p:cNvPr>
          <p:cNvSpPr txBox="1">
            <a:spLocks/>
          </p:cNvSpPr>
          <p:nvPr/>
        </p:nvSpPr>
        <p:spPr>
          <a:xfrm>
            <a:off x="424873" y="157428"/>
            <a:ext cx="11698963" cy="82555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400" b="1">
                <a:solidFill>
                  <a:schemeClr val="accent6">
                    <a:lumMod val="50000"/>
                  </a:schemeClr>
                </a:solidFill>
              </a:rPr>
              <a:t>SCREENSHOTS</a:t>
            </a:r>
          </a:p>
        </p:txBody>
      </p:sp>
      <p:pic>
        <p:nvPicPr>
          <p:cNvPr id="3" name="Picture 6">
            <a:extLst>
              <a:ext uri="{FF2B5EF4-FFF2-40B4-BE49-F238E27FC236}">
                <a16:creationId xmlns:a16="http://schemas.microsoft.com/office/drawing/2014/main" id="{8372789B-8F66-480B-9A17-89925B728023}"/>
              </a:ext>
            </a:extLst>
          </p:cNvPr>
          <p:cNvPicPr>
            <a:picLocks noChangeAspect="1"/>
          </p:cNvPicPr>
          <p:nvPr/>
        </p:nvPicPr>
        <p:blipFill>
          <a:blip r:embed="rId2"/>
          <a:stretch>
            <a:fillRect/>
          </a:stretch>
        </p:blipFill>
        <p:spPr>
          <a:xfrm>
            <a:off x="4693084" y="985269"/>
            <a:ext cx="3411254" cy="2998120"/>
          </a:xfrm>
          <a:prstGeom prst="rect">
            <a:avLst/>
          </a:prstGeom>
        </p:spPr>
      </p:pic>
      <p:pic>
        <p:nvPicPr>
          <p:cNvPr id="7" name="Picture 8">
            <a:extLst>
              <a:ext uri="{FF2B5EF4-FFF2-40B4-BE49-F238E27FC236}">
                <a16:creationId xmlns:a16="http://schemas.microsoft.com/office/drawing/2014/main" id="{12BC0A9D-55F9-43A7-AAC2-89136DD8215E}"/>
              </a:ext>
            </a:extLst>
          </p:cNvPr>
          <p:cNvPicPr>
            <a:picLocks noChangeAspect="1"/>
          </p:cNvPicPr>
          <p:nvPr/>
        </p:nvPicPr>
        <p:blipFill>
          <a:blip r:embed="rId3"/>
          <a:stretch>
            <a:fillRect/>
          </a:stretch>
        </p:blipFill>
        <p:spPr>
          <a:xfrm>
            <a:off x="238126" y="982902"/>
            <a:ext cx="4335831" cy="3002854"/>
          </a:xfrm>
          <a:prstGeom prst="rect">
            <a:avLst/>
          </a:prstGeom>
        </p:spPr>
      </p:pic>
      <p:pic>
        <p:nvPicPr>
          <p:cNvPr id="11" name="Picture 11">
            <a:extLst>
              <a:ext uri="{FF2B5EF4-FFF2-40B4-BE49-F238E27FC236}">
                <a16:creationId xmlns:a16="http://schemas.microsoft.com/office/drawing/2014/main" id="{B87BC275-6071-40FF-A3DC-92F7219027FD}"/>
              </a:ext>
            </a:extLst>
          </p:cNvPr>
          <p:cNvPicPr>
            <a:picLocks noChangeAspect="1"/>
          </p:cNvPicPr>
          <p:nvPr/>
        </p:nvPicPr>
        <p:blipFill>
          <a:blip r:embed="rId4"/>
          <a:stretch>
            <a:fillRect/>
          </a:stretch>
        </p:blipFill>
        <p:spPr>
          <a:xfrm>
            <a:off x="235907" y="4106733"/>
            <a:ext cx="11574049" cy="2245767"/>
          </a:xfrm>
          <a:prstGeom prst="rect">
            <a:avLst/>
          </a:prstGeom>
        </p:spPr>
      </p:pic>
      <p:pic>
        <p:nvPicPr>
          <p:cNvPr id="12" name="Picture 12">
            <a:extLst>
              <a:ext uri="{FF2B5EF4-FFF2-40B4-BE49-F238E27FC236}">
                <a16:creationId xmlns:a16="http://schemas.microsoft.com/office/drawing/2014/main" id="{B8109AEE-6691-4AB9-85C4-D193FBF677CE}"/>
              </a:ext>
            </a:extLst>
          </p:cNvPr>
          <p:cNvPicPr>
            <a:picLocks noChangeAspect="1"/>
          </p:cNvPicPr>
          <p:nvPr/>
        </p:nvPicPr>
        <p:blipFill>
          <a:blip r:embed="rId5"/>
          <a:stretch>
            <a:fillRect/>
          </a:stretch>
        </p:blipFill>
        <p:spPr>
          <a:xfrm>
            <a:off x="8336071" y="980531"/>
            <a:ext cx="3442569" cy="3007595"/>
          </a:xfrm>
          <a:prstGeom prst="rect">
            <a:avLst/>
          </a:prstGeom>
        </p:spPr>
      </p:pic>
    </p:spTree>
    <p:extLst>
      <p:ext uri="{BB962C8B-B14F-4D97-AF65-F5344CB8AC3E}">
        <p14:creationId xmlns:p14="http://schemas.microsoft.com/office/powerpoint/2010/main" val="1467297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Düz Bağlayıcı 4">
            <a:extLst>
              <a:ext uri="{FF2B5EF4-FFF2-40B4-BE49-F238E27FC236}">
                <a16:creationId xmlns:a16="http://schemas.microsoft.com/office/drawing/2014/main" id="{BDD228DC-1851-3A41-99CA-59224836C42F}"/>
              </a:ext>
            </a:extLst>
          </p:cNvPr>
          <p:cNvCxnSpPr>
            <a:cxnSpLocks/>
          </p:cNvCxnSpPr>
          <p:nvPr/>
        </p:nvCxnSpPr>
        <p:spPr>
          <a:xfrm>
            <a:off x="-40455" y="825562"/>
            <a:ext cx="12232455" cy="0"/>
          </a:xfrm>
          <a:prstGeom prst="line">
            <a:avLst/>
          </a:prstGeom>
          <a:ln w="635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Başlık 1">
            <a:extLst>
              <a:ext uri="{FF2B5EF4-FFF2-40B4-BE49-F238E27FC236}">
                <a16:creationId xmlns:a16="http://schemas.microsoft.com/office/drawing/2014/main" id="{11A836DB-BBAA-FD47-B51B-E04DDBE07542}"/>
              </a:ext>
            </a:extLst>
          </p:cNvPr>
          <p:cNvSpPr txBox="1">
            <a:spLocks/>
          </p:cNvSpPr>
          <p:nvPr/>
        </p:nvSpPr>
        <p:spPr>
          <a:xfrm>
            <a:off x="424873" y="157428"/>
            <a:ext cx="11698963" cy="82555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400" b="1">
                <a:solidFill>
                  <a:schemeClr val="accent6">
                    <a:lumMod val="50000"/>
                  </a:schemeClr>
                </a:solidFill>
              </a:rPr>
              <a:t>SCREENSHOTS</a:t>
            </a:r>
          </a:p>
        </p:txBody>
      </p:sp>
      <p:pic>
        <p:nvPicPr>
          <p:cNvPr id="4" name="Picture 5">
            <a:extLst>
              <a:ext uri="{FF2B5EF4-FFF2-40B4-BE49-F238E27FC236}">
                <a16:creationId xmlns:a16="http://schemas.microsoft.com/office/drawing/2014/main" id="{3A6B08C7-C393-4319-9621-8DF1101616E5}"/>
              </a:ext>
            </a:extLst>
          </p:cNvPr>
          <p:cNvPicPr>
            <a:picLocks noChangeAspect="1"/>
          </p:cNvPicPr>
          <p:nvPr/>
        </p:nvPicPr>
        <p:blipFill>
          <a:blip r:embed="rId2"/>
          <a:stretch>
            <a:fillRect/>
          </a:stretch>
        </p:blipFill>
        <p:spPr>
          <a:xfrm>
            <a:off x="423797" y="986205"/>
            <a:ext cx="4736925" cy="2881424"/>
          </a:xfrm>
          <a:prstGeom prst="rect">
            <a:avLst/>
          </a:prstGeom>
        </p:spPr>
      </p:pic>
      <p:pic>
        <p:nvPicPr>
          <p:cNvPr id="8" name="Picture 9">
            <a:extLst>
              <a:ext uri="{FF2B5EF4-FFF2-40B4-BE49-F238E27FC236}">
                <a16:creationId xmlns:a16="http://schemas.microsoft.com/office/drawing/2014/main" id="{CE1617F7-49D0-4E22-BDB3-650AB8C6A6C9}"/>
              </a:ext>
            </a:extLst>
          </p:cNvPr>
          <p:cNvPicPr>
            <a:picLocks noChangeAspect="1"/>
          </p:cNvPicPr>
          <p:nvPr/>
        </p:nvPicPr>
        <p:blipFill>
          <a:blip r:embed="rId3"/>
          <a:stretch>
            <a:fillRect/>
          </a:stretch>
        </p:blipFill>
        <p:spPr>
          <a:xfrm>
            <a:off x="5528154" y="988327"/>
            <a:ext cx="4736924" cy="2898059"/>
          </a:xfrm>
          <a:prstGeom prst="rect">
            <a:avLst/>
          </a:prstGeom>
        </p:spPr>
      </p:pic>
      <p:pic>
        <p:nvPicPr>
          <p:cNvPr id="10" name="Picture 10">
            <a:extLst>
              <a:ext uri="{FF2B5EF4-FFF2-40B4-BE49-F238E27FC236}">
                <a16:creationId xmlns:a16="http://schemas.microsoft.com/office/drawing/2014/main" id="{A02B8C4C-6255-41AB-A6B0-3A1FA089261B}"/>
              </a:ext>
            </a:extLst>
          </p:cNvPr>
          <p:cNvPicPr>
            <a:picLocks noChangeAspect="1"/>
          </p:cNvPicPr>
          <p:nvPr/>
        </p:nvPicPr>
        <p:blipFill>
          <a:blip r:embed="rId4"/>
          <a:stretch>
            <a:fillRect/>
          </a:stretch>
        </p:blipFill>
        <p:spPr>
          <a:xfrm>
            <a:off x="5528154" y="4058952"/>
            <a:ext cx="6459253" cy="2101245"/>
          </a:xfrm>
          <a:prstGeom prst="rect">
            <a:avLst/>
          </a:prstGeom>
        </p:spPr>
      </p:pic>
      <p:pic>
        <p:nvPicPr>
          <p:cNvPr id="11" name="Picture 11">
            <a:extLst>
              <a:ext uri="{FF2B5EF4-FFF2-40B4-BE49-F238E27FC236}">
                <a16:creationId xmlns:a16="http://schemas.microsoft.com/office/drawing/2014/main" id="{851753B9-F567-489E-9E12-93E41D0F14AF}"/>
              </a:ext>
            </a:extLst>
          </p:cNvPr>
          <p:cNvPicPr>
            <a:picLocks noChangeAspect="1"/>
          </p:cNvPicPr>
          <p:nvPr/>
        </p:nvPicPr>
        <p:blipFill>
          <a:blip r:embed="rId5"/>
          <a:stretch>
            <a:fillRect/>
          </a:stretch>
        </p:blipFill>
        <p:spPr>
          <a:xfrm>
            <a:off x="423797" y="4055632"/>
            <a:ext cx="4736925" cy="2107887"/>
          </a:xfrm>
          <a:prstGeom prst="rect">
            <a:avLst/>
          </a:prstGeom>
        </p:spPr>
      </p:pic>
      <p:sp>
        <p:nvSpPr>
          <p:cNvPr id="13" name="Dikdörtgen 4">
            <a:extLst>
              <a:ext uri="{FF2B5EF4-FFF2-40B4-BE49-F238E27FC236}">
                <a16:creationId xmlns:a16="http://schemas.microsoft.com/office/drawing/2014/main" id="{29820C28-EF66-4BE3-8047-AE839504DA83}"/>
              </a:ext>
            </a:extLst>
          </p:cNvPr>
          <p:cNvSpPr/>
          <p:nvPr/>
        </p:nvSpPr>
        <p:spPr>
          <a:xfrm>
            <a:off x="-40455" y="6424402"/>
            <a:ext cx="12306346" cy="43359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968494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Düz Bağlayıcı 3">
            <a:extLst>
              <a:ext uri="{FF2B5EF4-FFF2-40B4-BE49-F238E27FC236}">
                <a16:creationId xmlns:a16="http://schemas.microsoft.com/office/drawing/2014/main" id="{9EA7592E-0E4B-0F47-AD4A-1A2215C29175}"/>
              </a:ext>
            </a:extLst>
          </p:cNvPr>
          <p:cNvCxnSpPr>
            <a:cxnSpLocks/>
          </p:cNvCxnSpPr>
          <p:nvPr/>
        </p:nvCxnSpPr>
        <p:spPr>
          <a:xfrm>
            <a:off x="-40455" y="825562"/>
            <a:ext cx="12232455" cy="0"/>
          </a:xfrm>
          <a:prstGeom prst="line">
            <a:avLst/>
          </a:prstGeom>
          <a:ln w="635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Dikdörtgen 4">
            <a:extLst>
              <a:ext uri="{FF2B5EF4-FFF2-40B4-BE49-F238E27FC236}">
                <a16:creationId xmlns:a16="http://schemas.microsoft.com/office/drawing/2014/main" id="{231B2F3E-46C7-E240-9D0C-85EF8EA701B7}"/>
              </a:ext>
            </a:extLst>
          </p:cNvPr>
          <p:cNvSpPr/>
          <p:nvPr/>
        </p:nvSpPr>
        <p:spPr>
          <a:xfrm>
            <a:off x="-40455" y="6059060"/>
            <a:ext cx="12306346" cy="7989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Başlık 1">
            <a:extLst>
              <a:ext uri="{FF2B5EF4-FFF2-40B4-BE49-F238E27FC236}">
                <a16:creationId xmlns:a16="http://schemas.microsoft.com/office/drawing/2014/main" id="{8FBB9D2B-ACBF-2749-ACF1-D39D55B35937}"/>
              </a:ext>
            </a:extLst>
          </p:cNvPr>
          <p:cNvSpPr txBox="1">
            <a:spLocks/>
          </p:cNvSpPr>
          <p:nvPr/>
        </p:nvSpPr>
        <p:spPr>
          <a:xfrm>
            <a:off x="424873" y="157428"/>
            <a:ext cx="11698963" cy="82555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400" b="1">
                <a:solidFill>
                  <a:schemeClr val="accent6">
                    <a:lumMod val="50000"/>
                  </a:schemeClr>
                </a:solidFill>
              </a:rPr>
              <a:t>CONCLUSION</a:t>
            </a:r>
          </a:p>
        </p:txBody>
      </p:sp>
      <p:sp>
        <p:nvSpPr>
          <p:cNvPr id="7" name="İçerik Yer Tutucusu 2">
            <a:extLst>
              <a:ext uri="{FF2B5EF4-FFF2-40B4-BE49-F238E27FC236}">
                <a16:creationId xmlns:a16="http://schemas.microsoft.com/office/drawing/2014/main" id="{061E45B5-40E2-8F49-976C-B5E986E05BE5}"/>
              </a:ext>
            </a:extLst>
          </p:cNvPr>
          <p:cNvSpPr txBox="1">
            <a:spLocks/>
          </p:cNvSpPr>
          <p:nvPr/>
        </p:nvSpPr>
        <p:spPr>
          <a:xfrm>
            <a:off x="424873" y="1061519"/>
            <a:ext cx="6038661"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t>By developing this project, we learned :</a:t>
            </a:r>
          </a:p>
          <a:p>
            <a:pPr algn="ctr"/>
            <a:endParaRPr lang="en-US"/>
          </a:p>
          <a:p>
            <a:endParaRPr lang="en-US"/>
          </a:p>
        </p:txBody>
      </p:sp>
      <p:sp>
        <p:nvSpPr>
          <p:cNvPr id="8" name="İçerik Yer Tutucusu 2">
            <a:extLst>
              <a:ext uri="{FF2B5EF4-FFF2-40B4-BE49-F238E27FC236}">
                <a16:creationId xmlns:a16="http://schemas.microsoft.com/office/drawing/2014/main" id="{D198D57A-6333-2B47-87D7-B9996679257A}"/>
              </a:ext>
            </a:extLst>
          </p:cNvPr>
          <p:cNvSpPr txBox="1">
            <a:spLocks/>
          </p:cNvSpPr>
          <p:nvPr/>
        </p:nvSpPr>
        <p:spPr>
          <a:xfrm>
            <a:off x="247421" y="1315758"/>
            <a:ext cx="5081354" cy="4418356"/>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panose="020F0502020204030204"/>
            </a:endParaRPr>
          </a:p>
          <a:p>
            <a:pPr algn="just"/>
            <a:r>
              <a:rPr lang="en-US" dirty="0"/>
              <a:t>Tea</a:t>
            </a:r>
            <a:r>
              <a:rPr lang="en-US" dirty="0">
                <a:solidFill>
                  <a:srgbClr val="000000"/>
                </a:solidFill>
              </a:rPr>
              <a:t>m Work</a:t>
            </a:r>
            <a:endParaRPr lang="en-US" dirty="0">
              <a:solidFill>
                <a:srgbClr val="000000"/>
              </a:solidFill>
              <a:cs typeface="Calibri"/>
            </a:endParaRPr>
          </a:p>
          <a:p>
            <a:pPr algn="just"/>
            <a:r>
              <a:rPr lang="en-US" dirty="0"/>
              <a:t>Usage Of Loops in Java</a:t>
            </a:r>
            <a:endParaRPr lang="en-US" dirty="0">
              <a:cs typeface="Calibri"/>
            </a:endParaRPr>
          </a:p>
          <a:p>
            <a:pPr algn="just"/>
            <a:r>
              <a:rPr lang="en-US" dirty="0">
                <a:ea typeface="+mn-lt"/>
                <a:cs typeface="+mn-lt"/>
              </a:rPr>
              <a:t>Usage Of  Arrays in Java </a:t>
            </a:r>
            <a:endParaRPr lang="en-US" dirty="0">
              <a:cs typeface="Calibri"/>
            </a:endParaRPr>
          </a:p>
          <a:p>
            <a:pPr algn="just"/>
            <a:r>
              <a:rPr lang="en-US" dirty="0">
                <a:cs typeface="Calibri"/>
              </a:rPr>
              <a:t>Usage Of Functions in Java</a:t>
            </a:r>
          </a:p>
          <a:p>
            <a:pPr algn="just"/>
            <a:r>
              <a:rPr lang="en-US" dirty="0">
                <a:cs typeface="Calibri"/>
              </a:rPr>
              <a:t>Reading input files in Java</a:t>
            </a:r>
            <a:endParaRPr lang="en-US" dirty="0"/>
          </a:p>
          <a:p>
            <a:pPr algn="just"/>
            <a:r>
              <a:rPr lang="en-US" dirty="0">
                <a:cs typeface="Calibri"/>
              </a:rPr>
              <a:t>Designing Classes</a:t>
            </a:r>
            <a:endParaRPr lang="en-US" dirty="0"/>
          </a:p>
          <a:p>
            <a:pPr algn="just"/>
            <a:r>
              <a:rPr lang="en-US" dirty="0"/>
              <a:t>Analytical Thinking</a:t>
            </a:r>
            <a:endParaRPr lang="en-US" dirty="0">
              <a:cs typeface="Calibri"/>
            </a:endParaRPr>
          </a:p>
          <a:p>
            <a:pPr algn="just"/>
            <a:r>
              <a:rPr lang="en-US" dirty="0"/>
              <a:t>Managing Time</a:t>
            </a:r>
            <a:endParaRPr lang="en-US" dirty="0">
              <a:cs typeface="Calibri"/>
            </a:endParaRPr>
          </a:p>
        </p:txBody>
      </p:sp>
      <p:pic>
        <p:nvPicPr>
          <p:cNvPr id="3" name="Picture 8">
            <a:extLst>
              <a:ext uri="{FF2B5EF4-FFF2-40B4-BE49-F238E27FC236}">
                <a16:creationId xmlns:a16="http://schemas.microsoft.com/office/drawing/2014/main" id="{A1777659-8013-437E-BF73-93869508EE30}"/>
              </a:ext>
            </a:extLst>
          </p:cNvPr>
          <p:cNvPicPr>
            <a:picLocks noChangeAspect="1"/>
          </p:cNvPicPr>
          <p:nvPr/>
        </p:nvPicPr>
        <p:blipFill>
          <a:blip r:embed="rId2"/>
          <a:stretch>
            <a:fillRect/>
          </a:stretch>
        </p:blipFill>
        <p:spPr>
          <a:xfrm>
            <a:off x="6394537" y="1635017"/>
            <a:ext cx="5404980" cy="3253937"/>
          </a:xfrm>
          <a:prstGeom prst="rect">
            <a:avLst/>
          </a:prstGeom>
        </p:spPr>
      </p:pic>
    </p:spTree>
    <p:extLst>
      <p:ext uri="{BB962C8B-B14F-4D97-AF65-F5344CB8AC3E}">
        <p14:creationId xmlns:p14="http://schemas.microsoft.com/office/powerpoint/2010/main" val="14110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EF50E3-E742-D340-8C59-10333E56C66B}"/>
              </a:ext>
            </a:extLst>
          </p:cNvPr>
          <p:cNvSpPr>
            <a:spLocks noGrp="1"/>
          </p:cNvSpPr>
          <p:nvPr>
            <p:ph type="title"/>
          </p:nvPr>
        </p:nvSpPr>
        <p:spPr>
          <a:xfrm>
            <a:off x="493037" y="157429"/>
            <a:ext cx="11698963" cy="825557"/>
          </a:xfrm>
        </p:spPr>
        <p:txBody>
          <a:bodyPr anchor="t">
            <a:normAutofit/>
          </a:bodyPr>
          <a:lstStyle/>
          <a:p>
            <a:r>
              <a:rPr lang="tr-TR" sz="3400" b="1">
                <a:solidFill>
                  <a:schemeClr val="accent6">
                    <a:lumMod val="50000"/>
                  </a:schemeClr>
                </a:solidFill>
              </a:rPr>
              <a:t>OUTLINE</a:t>
            </a:r>
          </a:p>
        </p:txBody>
      </p:sp>
      <p:sp>
        <p:nvSpPr>
          <p:cNvPr id="3" name="İçerik Yer Tutucusu 2">
            <a:extLst>
              <a:ext uri="{FF2B5EF4-FFF2-40B4-BE49-F238E27FC236}">
                <a16:creationId xmlns:a16="http://schemas.microsoft.com/office/drawing/2014/main" id="{266CA75F-6B96-B045-B9EC-66EDD2377A4D}"/>
              </a:ext>
            </a:extLst>
          </p:cNvPr>
          <p:cNvSpPr>
            <a:spLocks noGrp="1"/>
          </p:cNvSpPr>
          <p:nvPr>
            <p:ph idx="1"/>
          </p:nvPr>
        </p:nvSpPr>
        <p:spPr>
          <a:xfrm>
            <a:off x="0" y="1167032"/>
            <a:ext cx="11610808" cy="4523936"/>
          </a:xfrm>
          <a:ln w="57150">
            <a:noFill/>
          </a:ln>
        </p:spPr>
        <p:txBody>
          <a:bodyPr anchor="t">
            <a:normAutofit fontScale="85000" lnSpcReduction="20000"/>
          </a:bodyPr>
          <a:lstStyle/>
          <a:p>
            <a:r>
              <a:rPr lang="en-US" b="1" cap="all">
                <a:solidFill>
                  <a:schemeClr val="bg1"/>
                </a:solidFill>
              </a:rPr>
              <a:t>INTRODUCTION</a:t>
            </a:r>
          </a:p>
          <a:p>
            <a:r>
              <a:rPr lang="en-US" b="1" cap="all">
                <a:solidFill>
                  <a:schemeClr val="bg1"/>
                </a:solidFill>
              </a:rPr>
              <a:t>PROGRESS</a:t>
            </a:r>
            <a:r>
              <a:rPr lang="tr-TR" b="1" cap="all">
                <a:solidFill>
                  <a:schemeClr val="bg1"/>
                </a:solidFill>
              </a:rPr>
              <a:t> SUMMARY</a:t>
            </a:r>
            <a:endParaRPr lang="en-US" b="1" cap="all">
              <a:solidFill>
                <a:schemeClr val="bg1"/>
              </a:solidFill>
            </a:endParaRPr>
          </a:p>
          <a:p>
            <a:pPr lvl="1"/>
            <a:r>
              <a:rPr lang="en-US" b="1">
                <a:solidFill>
                  <a:schemeClr val="bg1"/>
                </a:solidFill>
              </a:rPr>
              <a:t>Requirements</a:t>
            </a:r>
          </a:p>
          <a:p>
            <a:pPr lvl="1"/>
            <a:r>
              <a:rPr lang="en-US" b="1">
                <a:solidFill>
                  <a:schemeClr val="bg1"/>
                </a:solidFill>
              </a:rPr>
              <a:t>Task Sharing</a:t>
            </a:r>
          </a:p>
          <a:p>
            <a:pPr lvl="1"/>
            <a:r>
              <a:rPr lang="en-US" b="1">
                <a:solidFill>
                  <a:schemeClr val="bg1"/>
                </a:solidFill>
              </a:rPr>
              <a:t>Scheduling</a:t>
            </a:r>
          </a:p>
          <a:p>
            <a:pPr lvl="1"/>
            <a:r>
              <a:rPr lang="tr-TR" b="1" err="1">
                <a:solidFill>
                  <a:schemeClr val="bg1"/>
                </a:solidFill>
              </a:rPr>
              <a:t>Completed</a:t>
            </a:r>
            <a:r>
              <a:rPr lang="tr-TR" b="1">
                <a:solidFill>
                  <a:schemeClr val="bg1"/>
                </a:solidFill>
              </a:rPr>
              <a:t> </a:t>
            </a:r>
            <a:r>
              <a:rPr lang="tr-TR" b="1" err="1">
                <a:solidFill>
                  <a:schemeClr val="bg1"/>
                </a:solidFill>
              </a:rPr>
              <a:t>Tasks</a:t>
            </a:r>
            <a:endParaRPr lang="en-US" b="1">
              <a:solidFill>
                <a:schemeClr val="bg1"/>
              </a:solidFill>
            </a:endParaRPr>
          </a:p>
          <a:p>
            <a:pPr lvl="1"/>
            <a:r>
              <a:rPr lang="tr-TR" b="1" err="1">
                <a:solidFill>
                  <a:schemeClr val="bg1"/>
                </a:solidFill>
              </a:rPr>
              <a:t>Incomplete</a:t>
            </a:r>
            <a:r>
              <a:rPr lang="tr-TR" b="1">
                <a:solidFill>
                  <a:schemeClr val="bg1"/>
                </a:solidFill>
              </a:rPr>
              <a:t> </a:t>
            </a:r>
            <a:r>
              <a:rPr lang="tr-TR" b="1" err="1">
                <a:solidFill>
                  <a:schemeClr val="bg1"/>
                </a:solidFill>
              </a:rPr>
              <a:t>Tasks</a:t>
            </a:r>
            <a:r>
              <a:rPr lang="tr-TR" b="1">
                <a:solidFill>
                  <a:schemeClr val="bg1"/>
                </a:solidFill>
              </a:rPr>
              <a:t>: </a:t>
            </a:r>
            <a:r>
              <a:rPr lang="tr-TR" b="1" err="1">
                <a:solidFill>
                  <a:schemeClr val="bg1"/>
                </a:solidFill>
              </a:rPr>
              <a:t>Reasons</a:t>
            </a:r>
            <a:r>
              <a:rPr lang="tr-TR" b="1">
                <a:solidFill>
                  <a:schemeClr val="bg1"/>
                </a:solidFill>
              </a:rPr>
              <a:t>, </a:t>
            </a:r>
            <a:r>
              <a:rPr lang="tr-TR" b="1" err="1">
                <a:solidFill>
                  <a:schemeClr val="bg1"/>
                </a:solidFill>
              </a:rPr>
              <a:t>Explanations</a:t>
            </a:r>
            <a:endParaRPr lang="en-US" b="1">
              <a:solidFill>
                <a:schemeClr val="bg1"/>
              </a:solidFill>
            </a:endParaRPr>
          </a:p>
          <a:p>
            <a:pPr lvl="1"/>
            <a:r>
              <a:rPr lang="tr-TR" b="1" err="1">
                <a:solidFill>
                  <a:schemeClr val="bg1"/>
                </a:solidFill>
              </a:rPr>
              <a:t>Additional</a:t>
            </a:r>
            <a:r>
              <a:rPr lang="tr-TR" b="1">
                <a:solidFill>
                  <a:schemeClr val="bg1"/>
                </a:solidFill>
              </a:rPr>
              <a:t> </a:t>
            </a:r>
            <a:r>
              <a:rPr lang="tr-TR" b="1" err="1">
                <a:solidFill>
                  <a:schemeClr val="bg1"/>
                </a:solidFill>
              </a:rPr>
              <a:t>Improvements</a:t>
            </a:r>
            <a:endParaRPr lang="en-US" b="1">
              <a:solidFill>
                <a:schemeClr val="bg1"/>
              </a:solidFill>
            </a:endParaRPr>
          </a:p>
          <a:p>
            <a:r>
              <a:rPr lang="tr-TR" b="1" cap="all">
                <a:solidFill>
                  <a:schemeClr val="bg1"/>
                </a:solidFill>
              </a:rPr>
              <a:t>PROBLEMS ENCOUNTERED</a:t>
            </a:r>
            <a:endParaRPr lang="en-US" b="1" cap="all">
              <a:solidFill>
                <a:schemeClr val="bg1"/>
              </a:solidFill>
            </a:endParaRPr>
          </a:p>
          <a:p>
            <a:r>
              <a:rPr lang="tr-TR" b="1">
                <a:solidFill>
                  <a:schemeClr val="bg1"/>
                </a:solidFill>
              </a:rPr>
              <a:t>ALGOR</a:t>
            </a:r>
            <a:r>
              <a:rPr lang="en-US" b="1">
                <a:solidFill>
                  <a:schemeClr val="bg1"/>
                </a:solidFill>
              </a:rPr>
              <a:t>I</a:t>
            </a:r>
            <a:r>
              <a:rPr lang="tr-TR" b="1">
                <a:solidFill>
                  <a:schemeClr val="bg1"/>
                </a:solidFill>
              </a:rPr>
              <a:t>THMS AND SOLUT</a:t>
            </a:r>
            <a:r>
              <a:rPr lang="en-US" b="1">
                <a:solidFill>
                  <a:schemeClr val="bg1"/>
                </a:solidFill>
              </a:rPr>
              <a:t>I</a:t>
            </a:r>
            <a:r>
              <a:rPr lang="tr-TR" b="1">
                <a:solidFill>
                  <a:schemeClr val="bg1"/>
                </a:solidFill>
              </a:rPr>
              <a:t>ON STRATEG</a:t>
            </a:r>
            <a:r>
              <a:rPr lang="en-US" b="1">
                <a:solidFill>
                  <a:schemeClr val="bg1"/>
                </a:solidFill>
              </a:rPr>
              <a:t>I</a:t>
            </a:r>
            <a:r>
              <a:rPr lang="tr-TR" b="1">
                <a:solidFill>
                  <a:schemeClr val="bg1"/>
                </a:solidFill>
              </a:rPr>
              <a:t>ES</a:t>
            </a:r>
            <a:endParaRPr lang="en-US" b="1">
              <a:solidFill>
                <a:schemeClr val="bg1"/>
              </a:solidFill>
            </a:endParaRPr>
          </a:p>
          <a:p>
            <a:r>
              <a:rPr lang="tr-TR" b="1">
                <a:solidFill>
                  <a:schemeClr val="bg1"/>
                </a:solidFill>
              </a:rPr>
              <a:t>SCREENSHOTS</a:t>
            </a:r>
            <a:endParaRPr lang="en-US" b="1" cap="all">
              <a:solidFill>
                <a:schemeClr val="bg1"/>
              </a:solidFill>
            </a:endParaRPr>
          </a:p>
          <a:p>
            <a:r>
              <a:rPr lang="en-US" b="1" cap="all" err="1">
                <a:solidFill>
                  <a:schemeClr val="bg1"/>
                </a:solidFill>
              </a:rPr>
              <a:t>conclusıon</a:t>
            </a:r>
            <a:endParaRPr lang="en-US" b="1" cap="all">
              <a:solidFill>
                <a:schemeClr val="bg1"/>
              </a:solidFill>
            </a:endParaRPr>
          </a:p>
          <a:p>
            <a:r>
              <a:rPr lang="tr-TR" b="1" cap="all">
                <a:solidFill>
                  <a:schemeClr val="bg1"/>
                </a:solidFill>
              </a:rPr>
              <a:t>REFERENCES</a:t>
            </a:r>
            <a:endParaRPr lang="en-US" b="1" cap="all">
              <a:solidFill>
                <a:schemeClr val="bg1"/>
              </a:solidFill>
            </a:endParaRPr>
          </a:p>
          <a:p>
            <a:endParaRPr lang="tr-TR" sz="2000"/>
          </a:p>
        </p:txBody>
      </p:sp>
      <p:cxnSp>
        <p:nvCxnSpPr>
          <p:cNvPr id="27" name="Düz Bağlayıcı 26">
            <a:extLst>
              <a:ext uri="{FF2B5EF4-FFF2-40B4-BE49-F238E27FC236}">
                <a16:creationId xmlns:a16="http://schemas.microsoft.com/office/drawing/2014/main" id="{C26B0D50-7094-464E-A137-91E792520F56}"/>
              </a:ext>
            </a:extLst>
          </p:cNvPr>
          <p:cNvCxnSpPr>
            <a:cxnSpLocks/>
          </p:cNvCxnSpPr>
          <p:nvPr/>
        </p:nvCxnSpPr>
        <p:spPr>
          <a:xfrm>
            <a:off x="-40455" y="825562"/>
            <a:ext cx="12232455" cy="0"/>
          </a:xfrm>
          <a:prstGeom prst="line">
            <a:avLst/>
          </a:prstGeom>
          <a:ln w="635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Dikdörtgen 27">
            <a:extLst>
              <a:ext uri="{FF2B5EF4-FFF2-40B4-BE49-F238E27FC236}">
                <a16:creationId xmlns:a16="http://schemas.microsoft.com/office/drawing/2014/main" id="{A524B7E2-1F37-6C47-9F8E-74119CD8BA9B}"/>
              </a:ext>
            </a:extLst>
          </p:cNvPr>
          <p:cNvSpPr/>
          <p:nvPr/>
        </p:nvSpPr>
        <p:spPr>
          <a:xfrm>
            <a:off x="-40455" y="6059060"/>
            <a:ext cx="12306346" cy="7989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9939904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Düz Bağlayıcı 3">
            <a:extLst>
              <a:ext uri="{FF2B5EF4-FFF2-40B4-BE49-F238E27FC236}">
                <a16:creationId xmlns:a16="http://schemas.microsoft.com/office/drawing/2014/main" id="{68B1CC8C-F968-2744-BD95-5CF31E818D2B}"/>
              </a:ext>
            </a:extLst>
          </p:cNvPr>
          <p:cNvCxnSpPr>
            <a:cxnSpLocks/>
          </p:cNvCxnSpPr>
          <p:nvPr/>
        </p:nvCxnSpPr>
        <p:spPr>
          <a:xfrm>
            <a:off x="-40455" y="825562"/>
            <a:ext cx="12232455" cy="0"/>
          </a:xfrm>
          <a:prstGeom prst="line">
            <a:avLst/>
          </a:prstGeom>
          <a:ln w="635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Dikdörtgen 4">
            <a:extLst>
              <a:ext uri="{FF2B5EF4-FFF2-40B4-BE49-F238E27FC236}">
                <a16:creationId xmlns:a16="http://schemas.microsoft.com/office/drawing/2014/main" id="{1B3FD455-5709-1046-9B3B-6C6A35224265}"/>
              </a:ext>
            </a:extLst>
          </p:cNvPr>
          <p:cNvSpPr/>
          <p:nvPr/>
        </p:nvSpPr>
        <p:spPr>
          <a:xfrm>
            <a:off x="-40455" y="6059060"/>
            <a:ext cx="12306346" cy="7989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Başlık 1">
            <a:extLst>
              <a:ext uri="{FF2B5EF4-FFF2-40B4-BE49-F238E27FC236}">
                <a16:creationId xmlns:a16="http://schemas.microsoft.com/office/drawing/2014/main" id="{0806B389-2D51-9045-A6E9-54864B2FDEC7}"/>
              </a:ext>
            </a:extLst>
          </p:cNvPr>
          <p:cNvSpPr txBox="1">
            <a:spLocks/>
          </p:cNvSpPr>
          <p:nvPr/>
        </p:nvSpPr>
        <p:spPr>
          <a:xfrm>
            <a:off x="424873" y="157428"/>
            <a:ext cx="11698963" cy="82555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400" b="1">
                <a:solidFill>
                  <a:schemeClr val="accent6">
                    <a:lumMod val="50000"/>
                  </a:schemeClr>
                </a:solidFill>
              </a:rPr>
              <a:t>REFERENCES</a:t>
            </a:r>
          </a:p>
        </p:txBody>
      </p:sp>
      <p:sp>
        <p:nvSpPr>
          <p:cNvPr id="7" name="İçerik Yer Tutucusu 2">
            <a:extLst>
              <a:ext uri="{FF2B5EF4-FFF2-40B4-BE49-F238E27FC236}">
                <a16:creationId xmlns:a16="http://schemas.microsoft.com/office/drawing/2014/main" id="{6F2EB765-619D-6849-AF49-17E923D5A293}"/>
              </a:ext>
            </a:extLst>
          </p:cNvPr>
          <p:cNvSpPr txBox="1">
            <a:spLocks/>
          </p:cNvSpPr>
          <p:nvPr/>
        </p:nvSpPr>
        <p:spPr>
          <a:xfrm>
            <a:off x="424873" y="1087841"/>
            <a:ext cx="10515600" cy="4922714"/>
          </a:xfrm>
          <a:prstGeom prst="rect">
            <a:avLst/>
          </a:prstGeom>
          <a:ln>
            <a:solidFill>
              <a:schemeClr val="accent1">
                <a:lumMod val="60000"/>
                <a:lumOff val="40000"/>
              </a:schemeClr>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u="sng" dirty="0">
                <a:solidFill>
                  <a:srgbClr val="FF0000"/>
                </a:solidFill>
                <a:ea typeface="+mn-lt"/>
                <a:cs typeface="+mn-lt"/>
                <a:hlinkClick r:id="rId2">
                  <a:extLst>
                    <a:ext uri="{A12FA001-AC4F-418D-AE19-62706E023703}">
                      <ahyp:hlinkClr xmlns:ahyp="http://schemas.microsoft.com/office/drawing/2018/hyperlinkcolor" val="tx"/>
                    </a:ext>
                  </a:extLst>
                </a:hlinkClick>
              </a:rPr>
              <a:t>https://www.javatpoint.com/</a:t>
            </a:r>
            <a:endParaRPr lang="en-US">
              <a:solidFill>
                <a:srgbClr val="FF0000"/>
              </a:solidFill>
              <a:ea typeface="+mn-lt"/>
              <a:cs typeface="+mn-lt"/>
            </a:endParaRPr>
          </a:p>
          <a:p>
            <a:endParaRPr lang="en-US" b="1">
              <a:solidFill>
                <a:srgbClr val="0070C0"/>
              </a:solidFill>
            </a:endParaRPr>
          </a:p>
          <a:p>
            <a:pPr marL="0" indent="0">
              <a:buNone/>
            </a:pPr>
            <a:r>
              <a:rPr lang="tr-TR" dirty="0">
                <a:solidFill>
                  <a:srgbClr val="FF0000"/>
                </a:solidFill>
                <a:ea typeface="+mn-lt"/>
                <a:cs typeface="+mn-lt"/>
                <a:hlinkClick r:id="rId3">
                  <a:extLst>
                    <a:ext uri="{A12FA001-AC4F-418D-AE19-62706E023703}">
                      <ahyp:hlinkClr xmlns:ahyp="http://schemas.microsoft.com/office/drawing/2018/hyperlinkcolor" val="tx"/>
                    </a:ext>
                  </a:extLst>
                </a:hlinkClick>
              </a:rPr>
              <a:t>https://stackoverflow.com/</a:t>
            </a:r>
            <a:endParaRPr lang="tr-TR" dirty="0">
              <a:solidFill>
                <a:srgbClr val="000000"/>
              </a:solidFill>
              <a:ea typeface="+mn-lt"/>
              <a:cs typeface="+mn-lt"/>
            </a:endParaRPr>
          </a:p>
          <a:p>
            <a:endParaRPr lang="tr-TR">
              <a:solidFill>
                <a:srgbClr val="FF0000"/>
              </a:solidFill>
              <a:ea typeface="+mn-lt"/>
              <a:cs typeface="+mn-lt"/>
            </a:endParaRPr>
          </a:p>
          <a:p>
            <a:pPr marL="0" indent="0">
              <a:buNone/>
            </a:pPr>
            <a:r>
              <a:rPr lang="tr-TR" dirty="0">
                <a:solidFill>
                  <a:srgbClr val="FF0000"/>
                </a:solidFill>
                <a:ea typeface="+mn-lt"/>
                <a:cs typeface="+mn-lt"/>
                <a:hlinkClick r:id="rId4">
                  <a:extLst>
                    <a:ext uri="{A12FA001-AC4F-418D-AE19-62706E023703}">
                      <ahyp:hlinkClr xmlns:ahyp="http://schemas.microsoft.com/office/drawing/2018/hyperlinkcolor" val="tx"/>
                    </a:ext>
                  </a:extLst>
                </a:hlinkClick>
              </a:rPr>
              <a:t>GeeksforGeeks | A computer science portal for geeks</a:t>
            </a:r>
            <a:endParaRPr lang="tr-TR" dirty="0">
              <a:solidFill>
                <a:srgbClr val="FF0000"/>
              </a:solidFill>
              <a:cs typeface="Calibri" panose="020F0502020204030204"/>
            </a:endParaRPr>
          </a:p>
          <a:p>
            <a:pPr marL="0" indent="0">
              <a:buNone/>
            </a:pPr>
            <a:endParaRPr lang="tr-TR" b="1" dirty="0">
              <a:solidFill>
                <a:srgbClr val="FF0000"/>
              </a:solidFill>
              <a:ea typeface="+mn-lt"/>
              <a:cs typeface="+mn-lt"/>
            </a:endParaRPr>
          </a:p>
          <a:p>
            <a:pPr marL="0" indent="0">
              <a:buNone/>
            </a:pPr>
            <a:r>
              <a:rPr lang="tr-TR" u="sng" dirty="0">
                <a:solidFill>
                  <a:srgbClr val="FF0000"/>
                </a:solidFill>
                <a:ea typeface="+mn-lt"/>
                <a:cs typeface="+mn-lt"/>
                <a:hlinkClick r:id="rId5">
                  <a:extLst>
                    <a:ext uri="{A12FA001-AC4F-418D-AE19-62706E023703}">
                      <ahyp:hlinkClr xmlns:ahyp="http://schemas.microsoft.com/office/drawing/2018/hyperlinkcolor" val="tx"/>
                    </a:ext>
                  </a:extLst>
                </a:hlinkClick>
              </a:rPr>
              <a:t>https://www.w3schools.com/</a:t>
            </a:r>
            <a:endParaRPr lang="tr-TR">
              <a:solidFill>
                <a:srgbClr val="FF0000"/>
              </a:solidFill>
              <a:ea typeface="+mn-lt"/>
              <a:cs typeface="+mn-lt"/>
            </a:endParaRPr>
          </a:p>
          <a:p>
            <a:pPr marL="0" indent="0">
              <a:buNone/>
            </a:pPr>
            <a:endParaRPr lang="tr-TR" u="sng" dirty="0">
              <a:solidFill>
                <a:srgbClr val="000000"/>
              </a:solidFill>
              <a:ea typeface="+mn-lt"/>
              <a:cs typeface="+mn-lt"/>
            </a:endParaRPr>
          </a:p>
          <a:p>
            <a:pPr marL="0" indent="0">
              <a:buNone/>
            </a:pPr>
            <a:r>
              <a:rPr lang="tr-TR" u="sng" dirty="0">
                <a:solidFill>
                  <a:srgbClr val="FF0000"/>
                </a:solidFill>
                <a:ea typeface="+mn-lt"/>
                <a:cs typeface="+mn-lt"/>
              </a:rPr>
              <a:t>https://github.com/mikepound/enigma</a:t>
            </a:r>
            <a:endParaRPr lang="tr-TR" u="sng" dirty="0">
              <a:solidFill>
                <a:srgbClr val="FF0000"/>
              </a:solidFill>
            </a:endParaRPr>
          </a:p>
          <a:p>
            <a:pPr marL="0" indent="0">
              <a:buNone/>
            </a:pPr>
            <a:endParaRPr lang="tr-TR" b="1">
              <a:solidFill>
                <a:srgbClr val="0070C0"/>
              </a:solidFill>
              <a:cs typeface="Calibri" panose="020F0502020204030204"/>
            </a:endParaRPr>
          </a:p>
          <a:p>
            <a:endParaRPr lang="en-US">
              <a:solidFill>
                <a:srgbClr val="000000"/>
              </a:solidFill>
              <a:cs typeface="Calibri" panose="020F0502020204030204"/>
            </a:endParaRPr>
          </a:p>
        </p:txBody>
      </p:sp>
    </p:spTree>
    <p:extLst>
      <p:ext uri="{BB962C8B-B14F-4D97-AF65-F5344CB8AC3E}">
        <p14:creationId xmlns:p14="http://schemas.microsoft.com/office/powerpoint/2010/main" val="170564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EB8B-5382-4E8B-B2E7-7F3CF4FC5488}"/>
              </a:ext>
            </a:extLst>
          </p:cNvPr>
          <p:cNvSpPr>
            <a:spLocks noGrp="1"/>
          </p:cNvSpPr>
          <p:nvPr>
            <p:ph type="title"/>
          </p:nvPr>
        </p:nvSpPr>
        <p:spPr>
          <a:xfrm>
            <a:off x="3132" y="-217"/>
            <a:ext cx="12185736" cy="6857891"/>
          </a:xfrm>
          <a:solidFill>
            <a:schemeClr val="accent1">
              <a:lumMod val="60000"/>
              <a:lumOff val="40000"/>
            </a:schemeClr>
          </a:solidFill>
        </p:spPr>
        <p:txBody>
          <a:bodyPr/>
          <a:lstStyle/>
          <a:p>
            <a:r>
              <a:rPr lang="tr-TR" b="1">
                <a:ea typeface="+mj-lt"/>
                <a:cs typeface="+mj-lt"/>
              </a:rPr>
              <a:t>                     THANK YOU FOR YOUR TIME.</a:t>
            </a:r>
            <a:br>
              <a:rPr lang="tr-TR" b="1">
                <a:ea typeface="+mj-lt"/>
                <a:cs typeface="+mj-lt"/>
              </a:rPr>
            </a:br>
            <a:r>
              <a:rPr lang="tr-TR" b="1">
                <a:ea typeface="+mj-lt"/>
                <a:cs typeface="+mj-lt"/>
              </a:rPr>
              <a:t>                             ANY QUESTIONS ?</a:t>
            </a:r>
            <a:endParaRPr lang="en-US"/>
          </a:p>
        </p:txBody>
      </p:sp>
    </p:spTree>
    <p:extLst>
      <p:ext uri="{BB962C8B-B14F-4D97-AF65-F5344CB8AC3E}">
        <p14:creationId xmlns:p14="http://schemas.microsoft.com/office/powerpoint/2010/main" val="3572942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A84A20FA-FCA9-8A4F-9BC9-7601A9B6CF69}"/>
              </a:ext>
            </a:extLst>
          </p:cNvPr>
          <p:cNvSpPr/>
          <p:nvPr/>
        </p:nvSpPr>
        <p:spPr>
          <a:xfrm>
            <a:off x="-20228" y="6059061"/>
            <a:ext cx="12232455" cy="7989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 name="Düz Bağlayıcı 5">
            <a:extLst>
              <a:ext uri="{FF2B5EF4-FFF2-40B4-BE49-F238E27FC236}">
                <a16:creationId xmlns:a16="http://schemas.microsoft.com/office/drawing/2014/main" id="{714CD888-F61D-5D4C-8CD4-9233CE0A8A04}"/>
              </a:ext>
            </a:extLst>
          </p:cNvPr>
          <p:cNvCxnSpPr>
            <a:cxnSpLocks/>
          </p:cNvCxnSpPr>
          <p:nvPr/>
        </p:nvCxnSpPr>
        <p:spPr>
          <a:xfrm>
            <a:off x="-40455" y="825562"/>
            <a:ext cx="12232455" cy="0"/>
          </a:xfrm>
          <a:prstGeom prst="line">
            <a:avLst/>
          </a:prstGeom>
          <a:ln w="635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Başlık 1">
            <a:extLst>
              <a:ext uri="{FF2B5EF4-FFF2-40B4-BE49-F238E27FC236}">
                <a16:creationId xmlns:a16="http://schemas.microsoft.com/office/drawing/2014/main" id="{EF1EE379-EF11-3F44-8AEB-C926BB7D6394}"/>
              </a:ext>
            </a:extLst>
          </p:cNvPr>
          <p:cNvSpPr txBox="1">
            <a:spLocks/>
          </p:cNvSpPr>
          <p:nvPr/>
        </p:nvSpPr>
        <p:spPr>
          <a:xfrm>
            <a:off x="424873" y="157428"/>
            <a:ext cx="11698963" cy="82555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400" b="1">
                <a:solidFill>
                  <a:schemeClr val="accent6">
                    <a:lumMod val="50000"/>
                  </a:schemeClr>
                </a:solidFill>
              </a:rPr>
              <a:t>INTRODUCTION</a:t>
            </a:r>
          </a:p>
        </p:txBody>
      </p:sp>
      <p:sp>
        <p:nvSpPr>
          <p:cNvPr id="8" name="İçerik Yer Tutucusu 2">
            <a:extLst>
              <a:ext uri="{FF2B5EF4-FFF2-40B4-BE49-F238E27FC236}">
                <a16:creationId xmlns:a16="http://schemas.microsoft.com/office/drawing/2014/main" id="{B322B193-87DE-DB48-B75A-72AF79000ABD}"/>
              </a:ext>
            </a:extLst>
          </p:cNvPr>
          <p:cNvSpPr>
            <a:spLocks noGrp="1"/>
          </p:cNvSpPr>
          <p:nvPr>
            <p:ph idx="1"/>
          </p:nvPr>
        </p:nvSpPr>
        <p:spPr>
          <a:xfrm>
            <a:off x="0" y="1296428"/>
            <a:ext cx="11610808" cy="4523936"/>
          </a:xfrm>
          <a:ln w="57150">
            <a:noFill/>
          </a:ln>
        </p:spPr>
        <p:txBody>
          <a:bodyPr anchor="t">
            <a:normAutofit/>
          </a:bodyPr>
          <a:lstStyle/>
          <a:p>
            <a:r>
              <a:rPr lang="en-US" sz="2000" dirty="0">
                <a:ea typeface="+mn-lt"/>
                <a:cs typeface="+mn-lt"/>
              </a:rPr>
              <a:t>The game is a quiz competition with contestants attempting to win a top prize of $1,000,000, by answering a series of five multiple-choice questions with increasing difficulty.</a:t>
            </a:r>
          </a:p>
          <a:p>
            <a:endParaRPr lang="en-US" sz="2000">
              <a:ea typeface="+mn-lt"/>
              <a:cs typeface="+mn-lt"/>
            </a:endParaRPr>
          </a:p>
          <a:p>
            <a:r>
              <a:rPr lang="en-US" sz="2000" dirty="0">
                <a:ea typeface="+mn-lt"/>
                <a:cs typeface="+mn-lt"/>
              </a:rPr>
              <a:t>Contestants try to correctly answer all the five consecutive multiple-choice questions and win the top prize.</a:t>
            </a:r>
            <a:endParaRPr lang="en-US" sz="2000" dirty="0">
              <a:cs typeface="Calibri"/>
            </a:endParaRPr>
          </a:p>
          <a:p>
            <a:pPr marL="0" indent="0">
              <a:buNone/>
            </a:pPr>
            <a:endParaRPr lang="en-US" sz="2000">
              <a:ea typeface="+mn-lt"/>
              <a:cs typeface="+mn-lt"/>
            </a:endParaRPr>
          </a:p>
          <a:p>
            <a:r>
              <a:rPr lang="en-US" sz="2000" dirty="0">
                <a:ea typeface="+mn-lt"/>
                <a:cs typeface="+mn-lt"/>
              </a:rPr>
              <a:t>The questions are of increasing difficulty, from 1 to 5.</a:t>
            </a:r>
            <a:endParaRPr lang="en-US" dirty="0">
              <a:ea typeface="+mn-lt"/>
              <a:cs typeface="+mn-lt"/>
            </a:endParaRPr>
          </a:p>
          <a:p>
            <a:endParaRPr lang="en-US" sz="2000">
              <a:ea typeface="+mn-lt"/>
              <a:cs typeface="+mn-lt"/>
            </a:endParaRPr>
          </a:p>
          <a:p>
            <a:r>
              <a:rPr lang="en-US" sz="2000" dirty="0">
                <a:ea typeface="+mn-lt"/>
                <a:cs typeface="+mn-lt"/>
              </a:rPr>
              <a:t>There is a 20 second time limit on each question.</a:t>
            </a:r>
          </a:p>
        </p:txBody>
      </p:sp>
      <p:pic>
        <p:nvPicPr>
          <p:cNvPr id="9" name="Picture 9">
            <a:extLst>
              <a:ext uri="{FF2B5EF4-FFF2-40B4-BE49-F238E27FC236}">
                <a16:creationId xmlns:a16="http://schemas.microsoft.com/office/drawing/2014/main" id="{DDB5AFD3-BAA9-46F9-853F-A9E2E6B538B3}"/>
              </a:ext>
            </a:extLst>
          </p:cNvPr>
          <p:cNvPicPr>
            <a:picLocks noChangeAspect="1"/>
          </p:cNvPicPr>
          <p:nvPr/>
        </p:nvPicPr>
        <p:blipFill>
          <a:blip r:embed="rId2"/>
          <a:stretch>
            <a:fillRect/>
          </a:stretch>
        </p:blipFill>
        <p:spPr>
          <a:xfrm>
            <a:off x="8435646" y="3434392"/>
            <a:ext cx="2121199" cy="2002047"/>
          </a:xfrm>
          <a:prstGeom prst="rect">
            <a:avLst/>
          </a:prstGeom>
        </p:spPr>
      </p:pic>
    </p:spTree>
    <p:extLst>
      <p:ext uri="{BB962C8B-B14F-4D97-AF65-F5344CB8AC3E}">
        <p14:creationId xmlns:p14="http://schemas.microsoft.com/office/powerpoint/2010/main" val="1093490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A857F-009F-4154-B04B-61012160BC2B}"/>
              </a:ext>
            </a:extLst>
          </p:cNvPr>
          <p:cNvSpPr>
            <a:spLocks noGrp="1"/>
          </p:cNvSpPr>
          <p:nvPr>
            <p:ph type="title"/>
          </p:nvPr>
        </p:nvSpPr>
        <p:spPr>
          <a:xfrm>
            <a:off x="431105" y="177234"/>
            <a:ext cx="6580340" cy="521810"/>
          </a:xfrm>
        </p:spPr>
        <p:txBody>
          <a:bodyPr>
            <a:noAutofit/>
          </a:bodyPr>
          <a:lstStyle/>
          <a:p>
            <a:r>
              <a:rPr lang="tr-TR" sz="3300" b="1">
                <a:solidFill>
                  <a:schemeClr val="accent6">
                    <a:lumMod val="50000"/>
                  </a:schemeClr>
                </a:solidFill>
                <a:ea typeface="+mj-lt"/>
                <a:cs typeface="+mj-lt"/>
              </a:rPr>
              <a:t>INTRODUCTION</a:t>
            </a:r>
            <a:endParaRPr lang="en-US" sz="3300">
              <a:solidFill>
                <a:schemeClr val="accent6">
                  <a:lumMod val="50000"/>
                </a:schemeClr>
              </a:solidFill>
            </a:endParaRPr>
          </a:p>
        </p:txBody>
      </p:sp>
      <p:sp>
        <p:nvSpPr>
          <p:cNvPr id="3" name="Content Placeholder 2">
            <a:extLst>
              <a:ext uri="{FF2B5EF4-FFF2-40B4-BE49-F238E27FC236}">
                <a16:creationId xmlns:a16="http://schemas.microsoft.com/office/drawing/2014/main" id="{897F4182-5BA1-4EBD-A8EA-3616FDD18E9F}"/>
              </a:ext>
            </a:extLst>
          </p:cNvPr>
          <p:cNvSpPr>
            <a:spLocks noGrp="1"/>
          </p:cNvSpPr>
          <p:nvPr>
            <p:ph idx="1"/>
          </p:nvPr>
        </p:nvSpPr>
        <p:spPr>
          <a:xfrm>
            <a:off x="3131" y="1251515"/>
            <a:ext cx="10515600" cy="4351338"/>
          </a:xfrm>
        </p:spPr>
        <p:txBody>
          <a:bodyPr vert="horz" lIns="91440" tIns="45720" rIns="91440" bIns="45720" rtlCol="0" anchor="t">
            <a:normAutofit/>
          </a:bodyPr>
          <a:lstStyle/>
          <a:p>
            <a:r>
              <a:rPr lang="en-US" sz="2000" dirty="0">
                <a:ea typeface="+mn-lt"/>
                <a:cs typeface="+mn-lt"/>
              </a:rPr>
              <a:t>Each question is set to have a specific money prize.</a:t>
            </a:r>
          </a:p>
          <a:p>
            <a:endParaRPr lang="en-US" sz="2000">
              <a:ea typeface="+mn-lt"/>
              <a:cs typeface="+mn-lt"/>
            </a:endParaRPr>
          </a:p>
          <a:p>
            <a:pPr marL="0" indent="0">
              <a:buNone/>
            </a:pPr>
            <a:endParaRPr lang="en-US" sz="2000">
              <a:ea typeface="+mn-lt"/>
              <a:cs typeface="+mn-lt"/>
            </a:endParaRPr>
          </a:p>
          <a:p>
            <a:pPr marL="0" indent="0">
              <a:buNone/>
            </a:pPr>
            <a:endParaRPr lang="en-US" sz="2000" dirty="0">
              <a:ea typeface="+mn-lt"/>
              <a:cs typeface="+mn-lt"/>
            </a:endParaRPr>
          </a:p>
          <a:p>
            <a:pPr marL="0" indent="0">
              <a:buNone/>
            </a:pPr>
            <a:endParaRPr lang="en-US" sz="2000" dirty="0">
              <a:ea typeface="+mn-lt"/>
              <a:cs typeface="+mn-lt"/>
            </a:endParaRPr>
          </a:p>
          <a:p>
            <a:r>
              <a:rPr lang="en-US" sz="2000" dirty="0">
                <a:ea typeface="+mn-lt"/>
                <a:cs typeface="+mn-lt"/>
              </a:rPr>
              <a:t>Forms of assistance known as "lifelines" are available for a contestant to use if a question proves difficult.</a:t>
            </a:r>
            <a:endParaRPr lang="en-US" sz="2000" dirty="0">
              <a:cs typeface="Calibri" panose="020F0502020204030204"/>
            </a:endParaRPr>
          </a:p>
          <a:p>
            <a:pPr marL="0" indent="0">
              <a:buNone/>
            </a:pPr>
            <a:endParaRPr lang="en-US" sz="2000">
              <a:ea typeface="+mn-lt"/>
              <a:cs typeface="+mn-lt"/>
            </a:endParaRPr>
          </a:p>
          <a:p>
            <a:pPr marL="0" indent="0">
              <a:buNone/>
            </a:pPr>
            <a:endParaRPr lang="en-US" sz="2000">
              <a:cs typeface="Calibri" panose="020F0502020204030204"/>
            </a:endParaRPr>
          </a:p>
          <a:p>
            <a:endParaRPr lang="en-US" sz="2000">
              <a:cs typeface="Calibri" panose="020F0502020204030204"/>
            </a:endParaRPr>
          </a:p>
        </p:txBody>
      </p:sp>
      <p:cxnSp>
        <p:nvCxnSpPr>
          <p:cNvPr id="5" name="Düz Bağlayıcı 5">
            <a:extLst>
              <a:ext uri="{FF2B5EF4-FFF2-40B4-BE49-F238E27FC236}">
                <a16:creationId xmlns:a16="http://schemas.microsoft.com/office/drawing/2014/main" id="{D0EC7A4E-07BB-4C74-ABB0-DCAB8764A082}"/>
              </a:ext>
            </a:extLst>
          </p:cNvPr>
          <p:cNvCxnSpPr>
            <a:cxnSpLocks/>
          </p:cNvCxnSpPr>
          <p:nvPr/>
        </p:nvCxnSpPr>
        <p:spPr>
          <a:xfrm>
            <a:off x="-40455" y="825562"/>
            <a:ext cx="12232455" cy="0"/>
          </a:xfrm>
          <a:prstGeom prst="line">
            <a:avLst/>
          </a:prstGeom>
          <a:ln w="635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Dikdörtgen 4">
            <a:extLst>
              <a:ext uri="{FF2B5EF4-FFF2-40B4-BE49-F238E27FC236}">
                <a16:creationId xmlns:a16="http://schemas.microsoft.com/office/drawing/2014/main" id="{B46F8EAF-4564-44FB-B358-B4897071F9C5}"/>
              </a:ext>
            </a:extLst>
          </p:cNvPr>
          <p:cNvSpPr/>
          <p:nvPr/>
        </p:nvSpPr>
        <p:spPr>
          <a:xfrm>
            <a:off x="-20228" y="6059061"/>
            <a:ext cx="12232455" cy="7989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Picture 11">
            <a:extLst>
              <a:ext uri="{FF2B5EF4-FFF2-40B4-BE49-F238E27FC236}">
                <a16:creationId xmlns:a16="http://schemas.microsoft.com/office/drawing/2014/main" id="{F7926FB5-2E6C-4269-9D83-765A8184CF86}"/>
              </a:ext>
            </a:extLst>
          </p:cNvPr>
          <p:cNvPicPr>
            <a:picLocks noChangeAspect="1"/>
          </p:cNvPicPr>
          <p:nvPr/>
        </p:nvPicPr>
        <p:blipFill>
          <a:blip r:embed="rId2"/>
          <a:stretch>
            <a:fillRect/>
          </a:stretch>
        </p:blipFill>
        <p:spPr>
          <a:xfrm>
            <a:off x="1532627" y="4178962"/>
            <a:ext cx="1362974" cy="1433056"/>
          </a:xfrm>
          <a:prstGeom prst="rect">
            <a:avLst/>
          </a:prstGeom>
        </p:spPr>
      </p:pic>
      <p:pic>
        <p:nvPicPr>
          <p:cNvPr id="12" name="Picture 12">
            <a:extLst>
              <a:ext uri="{FF2B5EF4-FFF2-40B4-BE49-F238E27FC236}">
                <a16:creationId xmlns:a16="http://schemas.microsoft.com/office/drawing/2014/main" id="{346371F7-C396-4FC7-A68E-685AE8809DB5}"/>
              </a:ext>
            </a:extLst>
          </p:cNvPr>
          <p:cNvPicPr>
            <a:picLocks noChangeAspect="1"/>
          </p:cNvPicPr>
          <p:nvPr/>
        </p:nvPicPr>
        <p:blipFill>
          <a:blip r:embed="rId3"/>
          <a:stretch>
            <a:fillRect/>
          </a:stretch>
        </p:blipFill>
        <p:spPr>
          <a:xfrm>
            <a:off x="842513" y="1784366"/>
            <a:ext cx="4256761" cy="1354037"/>
          </a:xfrm>
          <a:prstGeom prst="rect">
            <a:avLst/>
          </a:prstGeom>
        </p:spPr>
      </p:pic>
      <p:pic>
        <p:nvPicPr>
          <p:cNvPr id="13" name="Picture 13">
            <a:extLst>
              <a:ext uri="{FF2B5EF4-FFF2-40B4-BE49-F238E27FC236}">
                <a16:creationId xmlns:a16="http://schemas.microsoft.com/office/drawing/2014/main" id="{2FE372AD-1514-4373-9542-615F2669589D}"/>
              </a:ext>
            </a:extLst>
          </p:cNvPr>
          <p:cNvPicPr>
            <a:picLocks noChangeAspect="1"/>
          </p:cNvPicPr>
          <p:nvPr/>
        </p:nvPicPr>
        <p:blipFill>
          <a:blip r:embed="rId4"/>
          <a:stretch>
            <a:fillRect/>
          </a:stretch>
        </p:blipFill>
        <p:spPr>
          <a:xfrm>
            <a:off x="4421688" y="4225660"/>
            <a:ext cx="1365338" cy="1433805"/>
          </a:xfrm>
          <a:prstGeom prst="rect">
            <a:avLst/>
          </a:prstGeom>
        </p:spPr>
      </p:pic>
    </p:spTree>
    <p:extLst>
      <p:ext uri="{BB962C8B-B14F-4D97-AF65-F5344CB8AC3E}">
        <p14:creationId xmlns:p14="http://schemas.microsoft.com/office/powerpoint/2010/main" val="2181654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0F0F-C0A6-466E-9F26-8733048CADBC}"/>
              </a:ext>
            </a:extLst>
          </p:cNvPr>
          <p:cNvSpPr>
            <a:spLocks noGrp="1"/>
          </p:cNvSpPr>
          <p:nvPr>
            <p:ph type="title"/>
          </p:nvPr>
        </p:nvSpPr>
        <p:spPr>
          <a:xfrm>
            <a:off x="368474" y="198111"/>
            <a:ext cx="5400806" cy="511372"/>
          </a:xfrm>
        </p:spPr>
        <p:txBody>
          <a:bodyPr vert="horz" lIns="91440" tIns="45720" rIns="91440" bIns="45720" rtlCol="0" anchor="ctr">
            <a:noAutofit/>
          </a:bodyPr>
          <a:lstStyle/>
          <a:p>
            <a:endParaRPr lang="tr-TR" sz="3300" b="1" dirty="0">
              <a:solidFill>
                <a:schemeClr val="accent6">
                  <a:lumMod val="50000"/>
                </a:schemeClr>
              </a:solidFill>
              <a:ea typeface="+mj-lt"/>
              <a:cs typeface="+mj-lt"/>
            </a:endParaRPr>
          </a:p>
          <a:p>
            <a:r>
              <a:rPr lang="tr-TR" sz="3300" b="1" dirty="0">
                <a:solidFill>
                  <a:schemeClr val="accent6">
                    <a:lumMod val="50000"/>
                  </a:schemeClr>
                </a:solidFill>
                <a:cs typeface="Calibri Light"/>
              </a:rPr>
              <a:t>INTRODUCTION</a:t>
            </a:r>
            <a:endParaRPr lang="en-US" sz="3300" dirty="0">
              <a:solidFill>
                <a:schemeClr val="accent6">
                  <a:lumMod val="50000"/>
                </a:schemeClr>
              </a:solidFill>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FA78D300-8F71-4788-B11F-107AC4E6087A}"/>
              </a:ext>
            </a:extLst>
          </p:cNvPr>
          <p:cNvSpPr>
            <a:spLocks noGrp="1"/>
          </p:cNvSpPr>
          <p:nvPr>
            <p:ph idx="1"/>
          </p:nvPr>
        </p:nvSpPr>
        <p:spPr>
          <a:xfrm>
            <a:off x="451981" y="1230636"/>
            <a:ext cx="10515600" cy="4320025"/>
          </a:xfrm>
        </p:spPr>
        <p:txBody>
          <a:bodyPr vert="horz" lIns="91440" tIns="45720" rIns="91440" bIns="45720" rtlCol="0" anchor="t">
            <a:normAutofit fontScale="77500" lnSpcReduction="20000"/>
          </a:bodyPr>
          <a:lstStyle/>
          <a:p>
            <a:pPr marL="0" indent="0">
              <a:buNone/>
            </a:pPr>
            <a:r>
              <a:rPr lang="en-US" dirty="0">
                <a:ea typeface="+mn-lt"/>
                <a:cs typeface="+mn-lt"/>
              </a:rPr>
              <a:t> </a:t>
            </a:r>
            <a:r>
              <a:rPr lang="en-US" b="1" dirty="0">
                <a:solidFill>
                  <a:schemeClr val="accent1"/>
                </a:solidFill>
                <a:ea typeface="+mn-lt"/>
                <a:cs typeface="+mn-lt"/>
              </a:rPr>
              <a:t>Game Over Conditions</a:t>
            </a:r>
            <a:endParaRPr lang="en-US"/>
          </a:p>
          <a:p>
            <a:endParaRPr lang="en-US" dirty="0">
              <a:cs typeface="Calibri"/>
            </a:endParaRPr>
          </a:p>
          <a:p>
            <a:endParaRPr lang="en-US" dirty="0">
              <a:ea typeface="+mn-lt"/>
              <a:cs typeface="+mn-lt"/>
            </a:endParaRPr>
          </a:p>
          <a:p>
            <a:r>
              <a:rPr lang="en-US" dirty="0">
                <a:ea typeface="+mn-lt"/>
                <a:cs typeface="+mn-lt"/>
              </a:rPr>
              <a:t>If the contestant correctly answers all the five consecutive multiple-choice questions, the game is over, and he/she has won the top prize.</a:t>
            </a:r>
          </a:p>
          <a:p>
            <a:endParaRPr lang="en-US" dirty="0">
              <a:cs typeface="Calibri"/>
            </a:endParaRPr>
          </a:p>
          <a:p>
            <a:endParaRPr lang="en-US" dirty="0">
              <a:ea typeface="+mn-lt"/>
              <a:cs typeface="+mn-lt"/>
            </a:endParaRPr>
          </a:p>
          <a:p>
            <a:r>
              <a:rPr lang="en-US" dirty="0">
                <a:ea typeface="+mn-lt"/>
                <a:cs typeface="+mn-lt"/>
              </a:rPr>
              <a:t>If the contestant gives a wrong answer, the game is over. Contestants giving an incorrect answer see their winnings drop down to the last tier milestone achieved.</a:t>
            </a:r>
          </a:p>
          <a:p>
            <a:endParaRPr lang="en-US" dirty="0">
              <a:ea typeface="+mn-lt"/>
              <a:cs typeface="+mn-lt"/>
            </a:endParaRPr>
          </a:p>
          <a:p>
            <a:endParaRPr lang="en-US" dirty="0">
              <a:ea typeface="+mn-lt"/>
              <a:cs typeface="+mn-lt"/>
            </a:endParaRPr>
          </a:p>
          <a:p>
            <a:r>
              <a:rPr lang="en-US" dirty="0">
                <a:ea typeface="+mn-lt"/>
                <a:cs typeface="+mn-lt"/>
              </a:rPr>
              <a:t>The contestant may choose to stop playing, the game is over. Choosing to stop allows the contestants to keep their money in the bank.</a:t>
            </a:r>
          </a:p>
          <a:p>
            <a:endParaRPr lang="en-US" dirty="0">
              <a:ea typeface="+mn-lt"/>
              <a:cs typeface="+mn-lt"/>
            </a:endParaRPr>
          </a:p>
        </p:txBody>
      </p:sp>
      <p:cxnSp>
        <p:nvCxnSpPr>
          <p:cNvPr id="5" name="Düz Bağlayıcı 5">
            <a:extLst>
              <a:ext uri="{FF2B5EF4-FFF2-40B4-BE49-F238E27FC236}">
                <a16:creationId xmlns:a16="http://schemas.microsoft.com/office/drawing/2014/main" id="{44870404-4AD8-4855-A070-CB90C5F1881D}"/>
              </a:ext>
            </a:extLst>
          </p:cNvPr>
          <p:cNvCxnSpPr>
            <a:cxnSpLocks/>
          </p:cNvCxnSpPr>
          <p:nvPr/>
        </p:nvCxnSpPr>
        <p:spPr>
          <a:xfrm>
            <a:off x="-40455" y="825562"/>
            <a:ext cx="12232455" cy="0"/>
          </a:xfrm>
          <a:prstGeom prst="line">
            <a:avLst/>
          </a:prstGeom>
          <a:ln w="635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Dikdörtgen 4">
            <a:extLst>
              <a:ext uri="{FF2B5EF4-FFF2-40B4-BE49-F238E27FC236}">
                <a16:creationId xmlns:a16="http://schemas.microsoft.com/office/drawing/2014/main" id="{EEE6081D-FCCB-4D2C-9293-3C5E0344117F}"/>
              </a:ext>
            </a:extLst>
          </p:cNvPr>
          <p:cNvSpPr/>
          <p:nvPr/>
        </p:nvSpPr>
        <p:spPr>
          <a:xfrm>
            <a:off x="-20228" y="6059061"/>
            <a:ext cx="12232455" cy="7989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37978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Düz Bağlayıcı 3">
            <a:extLst>
              <a:ext uri="{FF2B5EF4-FFF2-40B4-BE49-F238E27FC236}">
                <a16:creationId xmlns:a16="http://schemas.microsoft.com/office/drawing/2014/main" id="{89E410E9-99DF-5340-AFA5-44B07EB29633}"/>
              </a:ext>
            </a:extLst>
          </p:cNvPr>
          <p:cNvCxnSpPr>
            <a:cxnSpLocks/>
          </p:cNvCxnSpPr>
          <p:nvPr/>
        </p:nvCxnSpPr>
        <p:spPr>
          <a:xfrm>
            <a:off x="-40455" y="825562"/>
            <a:ext cx="12232455" cy="0"/>
          </a:xfrm>
          <a:prstGeom prst="line">
            <a:avLst/>
          </a:prstGeom>
          <a:ln w="635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Dikdörtgen 4">
            <a:extLst>
              <a:ext uri="{FF2B5EF4-FFF2-40B4-BE49-F238E27FC236}">
                <a16:creationId xmlns:a16="http://schemas.microsoft.com/office/drawing/2014/main" id="{25C58A3E-A2A2-3F47-8EB0-B1D7ECC2D9FE}"/>
              </a:ext>
            </a:extLst>
          </p:cNvPr>
          <p:cNvSpPr/>
          <p:nvPr/>
        </p:nvSpPr>
        <p:spPr>
          <a:xfrm>
            <a:off x="-40455" y="6059060"/>
            <a:ext cx="12306346" cy="7989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Başlık 1">
            <a:extLst>
              <a:ext uri="{FF2B5EF4-FFF2-40B4-BE49-F238E27FC236}">
                <a16:creationId xmlns:a16="http://schemas.microsoft.com/office/drawing/2014/main" id="{B471DD2F-EFF5-9D45-88D8-902942AD4900}"/>
              </a:ext>
            </a:extLst>
          </p:cNvPr>
          <p:cNvSpPr txBox="1">
            <a:spLocks/>
          </p:cNvSpPr>
          <p:nvPr/>
        </p:nvSpPr>
        <p:spPr>
          <a:xfrm>
            <a:off x="452582" y="61253"/>
            <a:ext cx="11698963" cy="825557"/>
          </a:xfrm>
          <a:prstGeom prst="rect">
            <a:avLst/>
          </a:prstGeom>
        </p:spPr>
        <p:txBody>
          <a:bodyPr vert="horz" lIns="91440" tIns="45720" rIns="91440" bIns="45720" rtlCol="0" anchor="t">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100" b="1">
                <a:solidFill>
                  <a:schemeClr val="accent6">
                    <a:lumMod val="50000"/>
                  </a:schemeClr>
                </a:solidFill>
              </a:rPr>
              <a:t>PROGRESS SUMMARY </a:t>
            </a:r>
            <a:endParaRPr lang="tr-TR" sz="5400" b="1">
              <a:solidFill>
                <a:schemeClr val="accent6">
                  <a:lumMod val="50000"/>
                </a:schemeClr>
              </a:solidFill>
            </a:endParaRPr>
          </a:p>
          <a:p>
            <a:r>
              <a:rPr lang="tr-TR" sz="3600" b="1">
                <a:solidFill>
                  <a:schemeClr val="accent6">
                    <a:lumMod val="50000"/>
                  </a:schemeClr>
                </a:solidFill>
              </a:rPr>
              <a:t>REQUIREMENTS</a:t>
            </a:r>
          </a:p>
        </p:txBody>
      </p:sp>
      <p:sp>
        <p:nvSpPr>
          <p:cNvPr id="7" name="İçerik Yer Tutucusu 2">
            <a:extLst>
              <a:ext uri="{FF2B5EF4-FFF2-40B4-BE49-F238E27FC236}">
                <a16:creationId xmlns:a16="http://schemas.microsoft.com/office/drawing/2014/main" id="{6472FDB3-8855-E54E-A86A-3AAE8AE42525}"/>
              </a:ext>
            </a:extLst>
          </p:cNvPr>
          <p:cNvSpPr>
            <a:spLocks noGrp="1"/>
          </p:cNvSpPr>
          <p:nvPr>
            <p:ph idx="1"/>
          </p:nvPr>
        </p:nvSpPr>
        <p:spPr>
          <a:xfrm>
            <a:off x="1017273" y="1267388"/>
            <a:ext cx="11610808" cy="4523936"/>
          </a:xfrm>
          <a:ln w="57150">
            <a:noFill/>
          </a:ln>
        </p:spPr>
        <p:txBody>
          <a:bodyPr anchor="t">
            <a:normAutofit/>
          </a:bodyPr>
          <a:lstStyle/>
          <a:p>
            <a:r>
              <a:rPr lang="en-US" sz="3200" dirty="0"/>
              <a:t>Java Knowledge</a:t>
            </a:r>
          </a:p>
          <a:p>
            <a:r>
              <a:rPr lang="en-US" sz="3200" dirty="0"/>
              <a:t>Visual Studio Code</a:t>
            </a:r>
            <a:endParaRPr lang="en-US" sz="3200" dirty="0">
              <a:cs typeface="Calibri"/>
            </a:endParaRPr>
          </a:p>
          <a:p>
            <a:r>
              <a:rPr lang="en-US" sz="3200" dirty="0">
                <a:cs typeface="Calibri"/>
              </a:rPr>
              <a:t>Eclipse </a:t>
            </a:r>
          </a:p>
          <a:p>
            <a:r>
              <a:rPr lang="en-US" sz="3200" dirty="0"/>
              <a:t>WhatsApp</a:t>
            </a:r>
            <a:endParaRPr lang="en-US" sz="3200" dirty="0">
              <a:cs typeface="Calibri"/>
            </a:endParaRPr>
          </a:p>
          <a:p>
            <a:r>
              <a:rPr lang="en-US" sz="3200" dirty="0">
                <a:ea typeface="+mn-lt"/>
                <a:cs typeface="+mn-lt"/>
              </a:rPr>
              <a:t>Discord</a:t>
            </a:r>
            <a:endParaRPr lang="en-US" sz="3200" dirty="0"/>
          </a:p>
          <a:p>
            <a:r>
              <a:rPr lang="en-US" sz="3200" dirty="0"/>
              <a:t>Microsoft PowerPoint</a:t>
            </a:r>
            <a:endParaRPr lang="en-US" sz="3200" dirty="0">
              <a:cs typeface="Calibri"/>
            </a:endParaRPr>
          </a:p>
        </p:txBody>
      </p:sp>
      <p:pic>
        <p:nvPicPr>
          <p:cNvPr id="10" name="Picture 8">
            <a:extLst>
              <a:ext uri="{FF2B5EF4-FFF2-40B4-BE49-F238E27FC236}">
                <a16:creationId xmlns:a16="http://schemas.microsoft.com/office/drawing/2014/main" id="{3D12B75E-E416-014F-8986-B7A094C329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0206" y="3531793"/>
            <a:ext cx="507936" cy="5079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52AE5DF-E66B-2D45-BC83-009A1C98D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048" y="4081038"/>
            <a:ext cx="507937" cy="5079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A3554D1-DA5C-9F4F-A8B7-7516667769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7704" y="2953868"/>
            <a:ext cx="507936" cy="5079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41A6B587-F8D4-4DB8-90C9-36ADECDDC24D}"/>
              </a:ext>
            </a:extLst>
          </p:cNvPr>
          <p:cNvPicPr>
            <a:picLocks noChangeAspect="1"/>
          </p:cNvPicPr>
          <p:nvPr/>
        </p:nvPicPr>
        <p:blipFill>
          <a:blip r:embed="rId5"/>
          <a:stretch>
            <a:fillRect/>
          </a:stretch>
        </p:blipFill>
        <p:spPr>
          <a:xfrm>
            <a:off x="4045907" y="1264084"/>
            <a:ext cx="561584" cy="540708"/>
          </a:xfrm>
          <a:prstGeom prst="rect">
            <a:avLst/>
          </a:prstGeom>
        </p:spPr>
      </p:pic>
      <p:pic>
        <p:nvPicPr>
          <p:cNvPr id="3" name="Picture 8">
            <a:extLst>
              <a:ext uri="{FF2B5EF4-FFF2-40B4-BE49-F238E27FC236}">
                <a16:creationId xmlns:a16="http://schemas.microsoft.com/office/drawing/2014/main" id="{ED50BAA3-B867-4F70-990A-73E7D2AFFD1C}"/>
              </a:ext>
            </a:extLst>
          </p:cNvPr>
          <p:cNvPicPr>
            <a:picLocks noChangeAspect="1"/>
          </p:cNvPicPr>
          <p:nvPr/>
        </p:nvPicPr>
        <p:blipFill>
          <a:blip r:embed="rId6"/>
          <a:stretch>
            <a:fillRect/>
          </a:stretch>
        </p:blipFill>
        <p:spPr>
          <a:xfrm>
            <a:off x="4599138" y="1893966"/>
            <a:ext cx="373695" cy="356095"/>
          </a:xfrm>
          <a:prstGeom prst="rect">
            <a:avLst/>
          </a:prstGeom>
        </p:spPr>
      </p:pic>
      <p:pic>
        <p:nvPicPr>
          <p:cNvPr id="9" name="Picture 12">
            <a:extLst>
              <a:ext uri="{FF2B5EF4-FFF2-40B4-BE49-F238E27FC236}">
                <a16:creationId xmlns:a16="http://schemas.microsoft.com/office/drawing/2014/main" id="{43F4839F-D1F3-4B86-8D54-A7A4A8A3389C}"/>
              </a:ext>
            </a:extLst>
          </p:cNvPr>
          <p:cNvPicPr>
            <a:picLocks noChangeAspect="1"/>
          </p:cNvPicPr>
          <p:nvPr/>
        </p:nvPicPr>
        <p:blipFill>
          <a:blip r:embed="rId7"/>
          <a:stretch>
            <a:fillRect/>
          </a:stretch>
        </p:blipFill>
        <p:spPr>
          <a:xfrm>
            <a:off x="2542784" y="2427468"/>
            <a:ext cx="509392" cy="479066"/>
          </a:xfrm>
          <a:prstGeom prst="rect">
            <a:avLst/>
          </a:prstGeom>
        </p:spPr>
      </p:pic>
    </p:spTree>
    <p:extLst>
      <p:ext uri="{BB962C8B-B14F-4D97-AF65-F5344CB8AC3E}">
        <p14:creationId xmlns:p14="http://schemas.microsoft.com/office/powerpoint/2010/main" val="2606233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Düz Bağlayıcı 3">
            <a:extLst>
              <a:ext uri="{FF2B5EF4-FFF2-40B4-BE49-F238E27FC236}">
                <a16:creationId xmlns:a16="http://schemas.microsoft.com/office/drawing/2014/main" id="{9699FB39-2B24-5F47-B844-3EB40D641E91}"/>
              </a:ext>
            </a:extLst>
          </p:cNvPr>
          <p:cNvCxnSpPr>
            <a:cxnSpLocks/>
          </p:cNvCxnSpPr>
          <p:nvPr/>
        </p:nvCxnSpPr>
        <p:spPr>
          <a:xfrm>
            <a:off x="-40455" y="825562"/>
            <a:ext cx="12232455" cy="0"/>
          </a:xfrm>
          <a:prstGeom prst="line">
            <a:avLst/>
          </a:prstGeom>
          <a:ln w="635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Dikdörtgen 4">
            <a:extLst>
              <a:ext uri="{FF2B5EF4-FFF2-40B4-BE49-F238E27FC236}">
                <a16:creationId xmlns:a16="http://schemas.microsoft.com/office/drawing/2014/main" id="{9EE67DAF-159D-FB4A-8F31-322BA35B1B84}"/>
              </a:ext>
            </a:extLst>
          </p:cNvPr>
          <p:cNvSpPr/>
          <p:nvPr/>
        </p:nvSpPr>
        <p:spPr>
          <a:xfrm>
            <a:off x="-40455" y="6059060"/>
            <a:ext cx="12306346" cy="7989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Başlık 1">
            <a:extLst>
              <a:ext uri="{FF2B5EF4-FFF2-40B4-BE49-F238E27FC236}">
                <a16:creationId xmlns:a16="http://schemas.microsoft.com/office/drawing/2014/main" id="{2A9139ED-053E-2A44-A2E5-DD94EA0D47E6}"/>
              </a:ext>
            </a:extLst>
          </p:cNvPr>
          <p:cNvSpPr txBox="1">
            <a:spLocks/>
          </p:cNvSpPr>
          <p:nvPr/>
        </p:nvSpPr>
        <p:spPr>
          <a:xfrm>
            <a:off x="452582" y="61253"/>
            <a:ext cx="11698963" cy="825557"/>
          </a:xfrm>
          <a:prstGeom prst="rect">
            <a:avLst/>
          </a:prstGeom>
        </p:spPr>
        <p:txBody>
          <a:bodyPr vert="horz" lIns="91440" tIns="45720" rIns="91440" bIns="45720" rtlCol="0" anchor="t">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100" b="1">
                <a:solidFill>
                  <a:schemeClr val="accent6">
                    <a:lumMod val="50000"/>
                  </a:schemeClr>
                </a:solidFill>
              </a:rPr>
              <a:t>PROGRESS SUMMARY </a:t>
            </a:r>
            <a:endParaRPr lang="tr-TR" sz="5400" b="1">
              <a:solidFill>
                <a:schemeClr val="accent6">
                  <a:lumMod val="50000"/>
                </a:schemeClr>
              </a:solidFill>
            </a:endParaRPr>
          </a:p>
          <a:p>
            <a:r>
              <a:rPr lang="tr-TR" sz="3600" b="1">
                <a:solidFill>
                  <a:schemeClr val="accent6">
                    <a:lumMod val="50000"/>
                  </a:schemeClr>
                </a:solidFill>
              </a:rPr>
              <a:t>TASK SHARING</a:t>
            </a:r>
          </a:p>
        </p:txBody>
      </p:sp>
      <p:graphicFrame>
        <p:nvGraphicFramePr>
          <p:cNvPr id="3" name="İçerik Yer Tutucusu 2">
            <a:extLst>
              <a:ext uri="{FF2B5EF4-FFF2-40B4-BE49-F238E27FC236}">
                <a16:creationId xmlns:a16="http://schemas.microsoft.com/office/drawing/2014/main" id="{880814AF-A7F7-7E4B-88D9-70B5D4F2F864}"/>
              </a:ext>
            </a:extLst>
          </p:cNvPr>
          <p:cNvGraphicFramePr>
            <a:graphicFrameLocks noGrp="1"/>
          </p:cNvGraphicFramePr>
          <p:nvPr>
            <p:ph idx="1"/>
            <p:extLst>
              <p:ext uri="{D42A27DB-BD31-4B8C-83A1-F6EECF244321}">
                <p14:modId xmlns:p14="http://schemas.microsoft.com/office/powerpoint/2010/main" val="745249708"/>
              </p:ext>
            </p:extLst>
          </p:nvPr>
        </p:nvGraphicFramePr>
        <p:xfrm>
          <a:off x="412127" y="886810"/>
          <a:ext cx="11327291" cy="4804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9186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Düz Bağlayıcı 3">
            <a:extLst>
              <a:ext uri="{FF2B5EF4-FFF2-40B4-BE49-F238E27FC236}">
                <a16:creationId xmlns:a16="http://schemas.microsoft.com/office/drawing/2014/main" id="{0B6B0A0E-56E7-1D47-AAF3-E484E44DF6B6}"/>
              </a:ext>
            </a:extLst>
          </p:cNvPr>
          <p:cNvCxnSpPr>
            <a:cxnSpLocks/>
          </p:cNvCxnSpPr>
          <p:nvPr/>
        </p:nvCxnSpPr>
        <p:spPr>
          <a:xfrm>
            <a:off x="-40455" y="825562"/>
            <a:ext cx="12232455" cy="0"/>
          </a:xfrm>
          <a:prstGeom prst="line">
            <a:avLst/>
          </a:prstGeom>
          <a:ln w="635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Dikdörtgen 4">
            <a:extLst>
              <a:ext uri="{FF2B5EF4-FFF2-40B4-BE49-F238E27FC236}">
                <a16:creationId xmlns:a16="http://schemas.microsoft.com/office/drawing/2014/main" id="{91C2ABA1-9B51-9149-A50E-17C48E54AA41}"/>
              </a:ext>
            </a:extLst>
          </p:cNvPr>
          <p:cNvSpPr/>
          <p:nvPr/>
        </p:nvSpPr>
        <p:spPr>
          <a:xfrm>
            <a:off x="-40455" y="6059060"/>
            <a:ext cx="12306346" cy="7989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Başlık 1">
            <a:extLst>
              <a:ext uri="{FF2B5EF4-FFF2-40B4-BE49-F238E27FC236}">
                <a16:creationId xmlns:a16="http://schemas.microsoft.com/office/drawing/2014/main" id="{399B6D0D-061B-934F-8E58-8D7FFEAF2FB9}"/>
              </a:ext>
            </a:extLst>
          </p:cNvPr>
          <p:cNvSpPr txBox="1">
            <a:spLocks/>
          </p:cNvSpPr>
          <p:nvPr/>
        </p:nvSpPr>
        <p:spPr>
          <a:xfrm>
            <a:off x="452582" y="61253"/>
            <a:ext cx="11698963" cy="825557"/>
          </a:xfrm>
          <a:prstGeom prst="rect">
            <a:avLst/>
          </a:prstGeom>
        </p:spPr>
        <p:txBody>
          <a:bodyPr vert="horz" lIns="91440" tIns="45720" rIns="91440" bIns="45720" rtlCol="0" anchor="t">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100" b="1">
                <a:solidFill>
                  <a:schemeClr val="accent6">
                    <a:lumMod val="50000"/>
                  </a:schemeClr>
                </a:solidFill>
              </a:rPr>
              <a:t>PROGRESS SUMMARY </a:t>
            </a:r>
          </a:p>
          <a:p>
            <a:r>
              <a:rPr lang="tr-TR" sz="3600" b="1">
                <a:solidFill>
                  <a:schemeClr val="accent6">
                    <a:lumMod val="50000"/>
                  </a:schemeClr>
                </a:solidFill>
              </a:rPr>
              <a:t>SCHEDULE</a:t>
            </a:r>
          </a:p>
        </p:txBody>
      </p:sp>
      <p:graphicFrame>
        <p:nvGraphicFramePr>
          <p:cNvPr id="2" name="İçerik Yer Tutucusu 1">
            <a:extLst>
              <a:ext uri="{FF2B5EF4-FFF2-40B4-BE49-F238E27FC236}">
                <a16:creationId xmlns:a16="http://schemas.microsoft.com/office/drawing/2014/main" id="{BB913267-A94B-7F4B-A0B2-32A1A9E9717D}"/>
              </a:ext>
            </a:extLst>
          </p:cNvPr>
          <p:cNvGraphicFramePr>
            <a:graphicFrameLocks noGrp="1"/>
          </p:cNvGraphicFramePr>
          <p:nvPr>
            <p:ph idx="1"/>
            <p:extLst>
              <p:ext uri="{D42A27DB-BD31-4B8C-83A1-F6EECF244321}">
                <p14:modId xmlns:p14="http://schemas.microsoft.com/office/powerpoint/2010/main" val="1930282428"/>
              </p:ext>
            </p:extLst>
          </p:nvPr>
        </p:nvGraphicFramePr>
        <p:xfrm>
          <a:off x="452582" y="1167032"/>
          <a:ext cx="11610808" cy="4523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7189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Düz Bağlayıcı 3">
            <a:extLst>
              <a:ext uri="{FF2B5EF4-FFF2-40B4-BE49-F238E27FC236}">
                <a16:creationId xmlns:a16="http://schemas.microsoft.com/office/drawing/2014/main" id="{27718D7A-727F-2248-A507-7DED314571CA}"/>
              </a:ext>
            </a:extLst>
          </p:cNvPr>
          <p:cNvCxnSpPr>
            <a:cxnSpLocks/>
          </p:cNvCxnSpPr>
          <p:nvPr/>
        </p:nvCxnSpPr>
        <p:spPr>
          <a:xfrm>
            <a:off x="-40455" y="825562"/>
            <a:ext cx="12232455" cy="0"/>
          </a:xfrm>
          <a:prstGeom prst="line">
            <a:avLst/>
          </a:prstGeom>
          <a:ln w="635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Dikdörtgen 4">
            <a:extLst>
              <a:ext uri="{FF2B5EF4-FFF2-40B4-BE49-F238E27FC236}">
                <a16:creationId xmlns:a16="http://schemas.microsoft.com/office/drawing/2014/main" id="{61721031-026D-8C4F-89CD-1150D5CC4069}"/>
              </a:ext>
            </a:extLst>
          </p:cNvPr>
          <p:cNvSpPr/>
          <p:nvPr/>
        </p:nvSpPr>
        <p:spPr>
          <a:xfrm>
            <a:off x="-40455" y="6059060"/>
            <a:ext cx="12306346" cy="7989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Başlık 1">
            <a:extLst>
              <a:ext uri="{FF2B5EF4-FFF2-40B4-BE49-F238E27FC236}">
                <a16:creationId xmlns:a16="http://schemas.microsoft.com/office/drawing/2014/main" id="{B8E88A0F-7129-9B4C-BF54-9E3473935176}"/>
              </a:ext>
            </a:extLst>
          </p:cNvPr>
          <p:cNvSpPr txBox="1">
            <a:spLocks/>
          </p:cNvSpPr>
          <p:nvPr/>
        </p:nvSpPr>
        <p:spPr>
          <a:xfrm>
            <a:off x="452582" y="61253"/>
            <a:ext cx="11698963" cy="825557"/>
          </a:xfrm>
          <a:prstGeom prst="rect">
            <a:avLst/>
          </a:prstGeom>
        </p:spPr>
        <p:txBody>
          <a:bodyPr vert="horz" lIns="91440" tIns="45720" rIns="91440" bIns="45720" rtlCol="0" anchor="t">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100" b="1">
                <a:solidFill>
                  <a:schemeClr val="accent6">
                    <a:lumMod val="50000"/>
                  </a:schemeClr>
                </a:solidFill>
              </a:rPr>
              <a:t>PROGRESS SUMMARY </a:t>
            </a:r>
          </a:p>
          <a:p>
            <a:r>
              <a:rPr lang="tr-TR" sz="3600" b="1">
                <a:solidFill>
                  <a:schemeClr val="accent6">
                    <a:lumMod val="50000"/>
                  </a:schemeClr>
                </a:solidFill>
              </a:rPr>
              <a:t>SCHEDULE</a:t>
            </a:r>
          </a:p>
        </p:txBody>
      </p:sp>
      <p:graphicFrame>
        <p:nvGraphicFramePr>
          <p:cNvPr id="2" name="İçerik Yer Tutucusu 1">
            <a:extLst>
              <a:ext uri="{FF2B5EF4-FFF2-40B4-BE49-F238E27FC236}">
                <a16:creationId xmlns:a16="http://schemas.microsoft.com/office/drawing/2014/main" id="{6AB25B63-C9D2-A34E-9401-F5BA384E5DC6}"/>
              </a:ext>
            </a:extLst>
          </p:cNvPr>
          <p:cNvGraphicFramePr>
            <a:graphicFrameLocks noGrp="1"/>
          </p:cNvGraphicFramePr>
          <p:nvPr>
            <p:ph idx="1"/>
            <p:extLst>
              <p:ext uri="{D42A27DB-BD31-4B8C-83A1-F6EECF244321}">
                <p14:modId xmlns:p14="http://schemas.microsoft.com/office/powerpoint/2010/main" val="1551568078"/>
              </p:ext>
            </p:extLst>
          </p:nvPr>
        </p:nvGraphicFramePr>
        <p:xfrm>
          <a:off x="452582" y="1091492"/>
          <a:ext cx="11610808" cy="4523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8530938"/>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1</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Teması</vt:lpstr>
      <vt:lpstr>  PROJECT-I  Who Wants to Be a Millionaire CME1252 Project Based Learning-II  </vt:lpstr>
      <vt:lpstr>OUTLINE</vt:lpstr>
      <vt:lpstr>PowerPoint Presentation</vt:lpstr>
      <vt:lpstr>INTRODUCTION</vt:lpstr>
      <vt:lpstr> 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FOR YOUR TIME.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Ege Germen</dc:creator>
  <cp:revision>456</cp:revision>
  <dcterms:created xsi:type="dcterms:W3CDTF">2021-11-01T18:00:32Z</dcterms:created>
  <dcterms:modified xsi:type="dcterms:W3CDTF">2022-03-17T21:12:51Z</dcterms:modified>
</cp:coreProperties>
</file>