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9"/>
  </p:notesMasterIdLst>
  <p:sldIdLst>
    <p:sldId id="256" r:id="rId2"/>
    <p:sldId id="268" r:id="rId3"/>
    <p:sldId id="269" r:id="rId4"/>
    <p:sldId id="280" r:id="rId5"/>
    <p:sldId id="272" r:id="rId6"/>
    <p:sldId id="279" r:id="rId7"/>
    <p:sldId id="273" r:id="rId8"/>
    <p:sldId id="284" r:id="rId9"/>
    <p:sldId id="285" r:id="rId10"/>
    <p:sldId id="278" r:id="rId11"/>
    <p:sldId id="275" r:id="rId12"/>
    <p:sldId id="274" r:id="rId13"/>
    <p:sldId id="283" r:id="rId14"/>
    <p:sldId id="286" r:id="rId15"/>
    <p:sldId id="287" r:id="rId16"/>
    <p:sldId id="264" r:id="rId17"/>
    <p:sldId id="28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1362" autoAdjust="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B63F4-E3C9-468F-9FB7-B500CE81D08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27DE-6077-483F-B7E1-63080B943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E7D557-43E8-438C-AD70-00DE4C9648C8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340768"/>
            <a:ext cx="6172200" cy="189436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TTY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任务框架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557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b="1" dirty="0">
                <a:solidFill>
                  <a:srgbClr val="FF0000"/>
                </a:solidFill>
              </a:rPr>
              <a:t>i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n_process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827792" y="2282198"/>
            <a:ext cx="40650" cy="3342366"/>
          </a:xfrm>
          <a:prstGeom prst="bentConnector4">
            <a:avLst>
              <a:gd name="adj1" fmla="val -562362"/>
              <a:gd name="adj2" fmla="val 640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in_process</a:t>
            </a:r>
            <a:r>
              <a:rPr kumimoji="1" lang="en-US" altLang="zh-CN" dirty="0"/>
              <a:t>(TTY* </a:t>
            </a:r>
            <a:r>
              <a:rPr kumimoji="1" lang="en-US" altLang="zh-CN" dirty="0" err="1"/>
              <a:t>p_tty</a:t>
            </a:r>
            <a:r>
              <a:rPr kumimoji="1" lang="en-US" altLang="zh-CN" dirty="0"/>
              <a:t>, u32 key)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往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缓冲区中写入数据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4-05-24 4.5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5112568" cy="16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n_process</a:t>
            </a:r>
            <a:r>
              <a:rPr kumimoji="1" lang="en-US" altLang="zh-CN" dirty="0" smtClean="0"/>
              <a:t>(TTY* </a:t>
            </a:r>
            <a:r>
              <a:rPr kumimoji="1" lang="en-US" altLang="zh-CN" dirty="0" err="1" smtClean="0"/>
              <a:t>p_tty</a:t>
            </a:r>
            <a:r>
              <a:rPr kumimoji="1" lang="en-US" altLang="zh-CN" dirty="0" smtClean="0"/>
              <a:t>, u32 key)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处理</a:t>
            </a:r>
            <a:r>
              <a:rPr kumimoji="1" lang="en-US" altLang="zh-CN" dirty="0" smtClean="0"/>
              <a:t>Alt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Fn</a:t>
            </a:r>
            <a:r>
              <a:rPr kumimoji="1" lang="zh-CN" altLang="en-US" dirty="0" smtClean="0"/>
              <a:t>切换控制台的操作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7" name="图片 6" descr="屏幕快照 2014-05-24 4.53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4918598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698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ty_do_write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900710" y="3950488"/>
            <a:ext cx="391398" cy="38315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tty_do_write</a:t>
            </a:r>
            <a:r>
              <a:rPr kumimoji="1" lang="en-US" altLang="zh-CN" b="1" dirty="0">
                <a:solidFill>
                  <a:srgbClr val="FF00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7744" y="1628800"/>
            <a:ext cx="103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tty.c</a:t>
            </a:r>
            <a:endParaRPr kumimoji="1" lang="zh-CN" altLang="en-US" sz="1400" dirty="0"/>
          </a:p>
        </p:txBody>
      </p:sp>
      <p:pic>
        <p:nvPicPr>
          <p:cNvPr id="5" name="图片 4" descr="屏幕快照 2014-05-24 5.32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5817614" cy="2400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60232" y="4365104"/>
            <a:ext cx="1511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Kernel/</a:t>
            </a:r>
            <a:r>
              <a:rPr kumimoji="1" lang="zh-CN" altLang="zh-CN" sz="1400" dirty="0" smtClean="0"/>
              <a:t>c</a:t>
            </a:r>
            <a:r>
              <a:rPr kumimoji="1" lang="en-US" altLang="zh-CN" sz="1400" dirty="0" err="1" smtClean="0"/>
              <a:t>onsole.c</a:t>
            </a:r>
            <a:endParaRPr kumimoji="1" lang="zh-CN" altLang="en-US" sz="1400" dirty="0"/>
          </a:p>
        </p:txBody>
      </p:sp>
      <p:pic>
        <p:nvPicPr>
          <p:cNvPr id="7" name="图片 6" descr="屏幕快照 2014-05-24 5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725144"/>
            <a:ext cx="4935736" cy="1956098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1763688" y="4005064"/>
            <a:ext cx="360040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95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tx1"/>
                </a:solidFill>
              </a:rPr>
              <a:t>t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ty_do_write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多进程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9377" y="2132856"/>
            <a:ext cx="8200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多进程内容请大家参看</a:t>
            </a:r>
            <a:r>
              <a:rPr lang="en-US" altLang="zh-CN" sz="2400" dirty="0" smtClean="0"/>
              <a:t>《Orange’s》</a:t>
            </a:r>
            <a:r>
              <a:rPr lang="zh-CN" altLang="en-US" sz="2400" dirty="0" smtClean="0"/>
              <a:t>第六章，这里不再讲述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971800" y="2705436"/>
            <a:ext cx="6172200" cy="189436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6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76800"/>
          </a:xfrm>
        </p:spPr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对应的输入设备是同一个键盘；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各有一个</a:t>
            </a:r>
            <a:r>
              <a:rPr kumimoji="1" lang="en-US" altLang="zh-CN" dirty="0" smtClean="0"/>
              <a:t>CONSOLE</a:t>
            </a:r>
            <a:r>
              <a:rPr kumimoji="1" lang="zh-CN" altLang="en-US" dirty="0" smtClean="0"/>
              <a:t>，各个</a:t>
            </a:r>
            <a:r>
              <a:rPr kumimoji="1" lang="en-US" altLang="zh-CN" dirty="0" smtClean="0"/>
              <a:t>CONSOLE</a:t>
            </a:r>
            <a:r>
              <a:rPr kumimoji="1" lang="zh-CN" altLang="en-US" dirty="0" smtClean="0"/>
              <a:t>公用同一块显存；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2123728" y="2708920"/>
            <a:ext cx="4464496" cy="3888432"/>
            <a:chOff x="2051720" y="1700808"/>
            <a:chExt cx="4464496" cy="3888432"/>
          </a:xfrm>
        </p:grpSpPr>
        <p:grpSp>
          <p:nvGrpSpPr>
            <p:cNvPr id="5" name="组 4"/>
            <p:cNvGrpSpPr/>
            <p:nvPr/>
          </p:nvGrpSpPr>
          <p:grpSpPr>
            <a:xfrm>
              <a:off x="2051720" y="1700808"/>
              <a:ext cx="4464496" cy="3888432"/>
              <a:chOff x="2051720" y="1700808"/>
              <a:chExt cx="4464496" cy="3888432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987824" y="1700808"/>
                <a:ext cx="2664296" cy="259228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TTY1</a:t>
                </a:r>
                <a:endParaRPr kumimoji="1"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051720" y="2996952"/>
                <a:ext cx="2664296" cy="259228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smtClean="0"/>
                  <a:t>TTY2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851920" y="2996952"/>
                <a:ext cx="2664296" cy="259228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smtClean="0"/>
                  <a:t>TTY3</a:t>
                </a:r>
                <a:endParaRPr kumimoji="1"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779912" y="1772816"/>
                <a:ext cx="1080120" cy="1008112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Console1</a:t>
                </a:r>
                <a:endParaRPr kumimoji="1" lang="zh-CN" altLang="en-US" sz="1050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95736" y="3789040"/>
                <a:ext cx="1080120" cy="1008112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Console</a:t>
                </a:r>
                <a:r>
                  <a:rPr kumimoji="1" lang="zh-CN" altLang="en-US" sz="1050" dirty="0" smtClean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292080" y="3717032"/>
                <a:ext cx="1080120" cy="1008112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Console3</a:t>
                </a:r>
                <a:endParaRPr kumimoji="1" lang="zh-CN" altLang="en-US" sz="1050" dirty="0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779912" y="3861048"/>
              <a:ext cx="1062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/>
                <a:t>KEBOARD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2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任务中执行一个循环，这个循环将轮询每一个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，处理它的事件，包括从键盘缓冲区读取数据、显示字符等内容。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轮询到每一个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时：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处理输入：查看其是否为当前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。只有当某个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对应的控制台是当前控制台时，它才可以读取键盘缓冲区。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处理输出：如果有要显示的内容则显示它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8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定义结构体</a:t>
            </a:r>
            <a:endParaRPr kumimoji="1" lang="zh-CN" altLang="en-US" dirty="0"/>
          </a:p>
        </p:txBody>
      </p:sp>
      <p:pic>
        <p:nvPicPr>
          <p:cNvPr id="4" name="图片 3" descr="屏幕快照 2014-05-24 4.3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4585232" cy="2362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624" y="1484784"/>
            <a:ext cx="1947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TTY</a:t>
            </a:r>
            <a:r>
              <a:rPr kumimoji="1" lang="zh-CN" altLang="en-US" sz="1400" dirty="0" smtClean="0"/>
              <a:t>结构</a:t>
            </a:r>
            <a:r>
              <a:rPr kumimoji="1" lang="en-US" altLang="zh-CN" sz="1400" dirty="0" smtClean="0"/>
              <a:t>(include/</a:t>
            </a:r>
            <a:r>
              <a:rPr kumimoji="1" lang="en-US" altLang="zh-CN" sz="1400" dirty="0" err="1" smtClean="0"/>
              <a:t>tty.h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  <p:pic>
        <p:nvPicPr>
          <p:cNvPr id="6" name="图片 5" descr="屏幕快照 2014-05-24 4.31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653136"/>
            <a:ext cx="5688632" cy="15454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08104" y="4293096"/>
            <a:ext cx="292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CONSOLE</a:t>
            </a:r>
            <a:r>
              <a:rPr kumimoji="1" lang="zh-CN" altLang="en-US" sz="1400" dirty="0" smtClean="0"/>
              <a:t>结构</a:t>
            </a:r>
            <a:r>
              <a:rPr kumimoji="1" lang="en-US" altLang="zh-CN" sz="1400" dirty="0" smtClean="0"/>
              <a:t>(include/</a:t>
            </a:r>
            <a:r>
              <a:rPr kumimoji="1" lang="en-US" altLang="zh-CN" sz="1400" dirty="0" err="1" smtClean="0"/>
              <a:t>console.h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47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2109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b="1" dirty="0" err="1">
                <a:solidFill>
                  <a:srgbClr val="FF0000"/>
                </a:solidFill>
              </a:rPr>
              <a:t>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ask_tty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pic>
        <p:nvPicPr>
          <p:cNvPr id="5" name="图片 4" descr="屏幕快照 2014-05-24 4.3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056380" cy="33123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91880" y="1700808"/>
            <a:ext cx="103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tty.c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77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rgbClr val="292934"/>
                </a:solidFill>
              </a:rPr>
              <a:t>i</a:t>
            </a:r>
            <a:r>
              <a:rPr kumimoji="1" lang="en-US" altLang="zh-CN" dirty="0" err="1" smtClean="0">
                <a:solidFill>
                  <a:srgbClr val="292934"/>
                </a:solidFill>
              </a:rPr>
              <a:t>n_process</a:t>
            </a:r>
            <a:r>
              <a:rPr kumimoji="1" lang="en-US" altLang="zh-CN" dirty="0" smtClean="0">
                <a:solidFill>
                  <a:srgbClr val="292934"/>
                </a:solidFill>
              </a:rPr>
              <a:t>()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6468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ty_do_read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978508" y="4621778"/>
            <a:ext cx="2601604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978508" y="4117722"/>
            <a:ext cx="2601604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tty_do_read</a:t>
            </a:r>
            <a:r>
              <a:rPr kumimoji="1" lang="zh-CN" altLang="en-US" dirty="0" smtClean="0"/>
              <a:t>（）</a:t>
            </a:r>
            <a:endParaRPr kumimoji="1" lang="zh-CN" altLang="en-US" dirty="0"/>
          </a:p>
        </p:txBody>
      </p:sp>
      <p:pic>
        <p:nvPicPr>
          <p:cNvPr id="4" name="图片 3" descr="屏幕快照 2014-05-24 5.2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5448300" cy="133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27784" y="1844824"/>
            <a:ext cx="103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zh-CN" altLang="zh-CN" sz="1400" dirty="0" smtClean="0"/>
              <a:t>t</a:t>
            </a:r>
            <a:r>
              <a:rPr kumimoji="1" lang="en-US" altLang="zh-CN" sz="1400" dirty="0" err="1" smtClean="0"/>
              <a:t>ty.c</a:t>
            </a:r>
            <a:endParaRPr kumimoji="1" lang="zh-CN" altLang="en-US" sz="1400" dirty="0"/>
          </a:p>
        </p:txBody>
      </p:sp>
      <p:pic>
        <p:nvPicPr>
          <p:cNvPr id="6" name="图片 5" descr="屏幕快照 2014-05-24 5.2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581128"/>
            <a:ext cx="5689600" cy="889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79912" y="4221088"/>
            <a:ext cx="148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console.c</a:t>
            </a:r>
            <a:endParaRPr kumimoji="1" lang="zh-CN" altLang="en-US" sz="1400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563888" y="2780928"/>
            <a:ext cx="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543</TotalTime>
  <Words>381</Words>
  <Application>Microsoft Office PowerPoint</Application>
  <PresentationFormat>全屏显示(4:3)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方正舒体</vt:lpstr>
      <vt:lpstr>宋体</vt:lpstr>
      <vt:lpstr>Arial</vt:lpstr>
      <vt:lpstr>Calibri</vt:lpstr>
      <vt:lpstr>透明</vt:lpstr>
      <vt:lpstr>TTY任务框架</vt:lpstr>
      <vt:lpstr>TTY</vt:lpstr>
      <vt:lpstr>TTY任务</vt:lpstr>
      <vt:lpstr>TTY任务代码框架</vt:lpstr>
      <vt:lpstr>定义结构体</vt:lpstr>
      <vt:lpstr>TTY任务代码框架</vt:lpstr>
      <vt:lpstr>task_tty()</vt:lpstr>
      <vt:lpstr>TTY任务代码框架</vt:lpstr>
      <vt:lpstr>tty_do_read（）</vt:lpstr>
      <vt:lpstr>TTY任务代码框架</vt:lpstr>
      <vt:lpstr>in_process(TTY* p_tty, u32 key)</vt:lpstr>
      <vt:lpstr>in_process(TTY* p_tty, u32 key)</vt:lpstr>
      <vt:lpstr>TTY任务代码框架</vt:lpstr>
      <vt:lpstr>tty_do_write()</vt:lpstr>
      <vt:lpstr>TTY任务代码框架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yanning</dc:creator>
  <cp:lastModifiedBy>丁霄汉</cp:lastModifiedBy>
  <cp:revision>38</cp:revision>
  <dcterms:created xsi:type="dcterms:W3CDTF">2014-04-12T12:36:17Z</dcterms:created>
  <dcterms:modified xsi:type="dcterms:W3CDTF">2016-05-19T10:55:23Z</dcterms:modified>
</cp:coreProperties>
</file>