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9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7653" autoAdjust="0"/>
  </p:normalViewPr>
  <p:slideViewPr>
    <p:cSldViewPr snapToGrid="0" snapToObjects="1">
      <p:cViewPr varScale="1">
        <p:scale>
          <a:sx n="112" d="100"/>
          <a:sy n="112" d="100"/>
        </p:scale>
        <p:origin x="14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9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2016/4/27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南京大学软件学院</a:t>
            </a:r>
          </a:p>
          <a:p>
            <a:r>
              <a:rPr kumimoji="1" lang="zh-CN" altLang="en-US" dirty="0" smtClean="0"/>
              <a:t>顾必成（</a:t>
            </a:r>
            <a:r>
              <a:rPr kumimoji="1" lang="en-US" altLang="zh-CN" dirty="0" smtClean="0">
                <a:latin typeface="+mn-ea"/>
              </a:rPr>
              <a:t>121250036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 丁峰（</a:t>
            </a:r>
            <a:r>
              <a:rPr kumimoji="1" lang="en-US" altLang="zh-CN" dirty="0" smtClean="0"/>
              <a:t>131250095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</a:t>
            </a:r>
            <a:r>
              <a:rPr kumimoji="1" lang="zh-CN" altLang="en-US" smtClean="0"/>
              <a:t>执行上述过程</a:t>
            </a:r>
            <a:r>
              <a:rPr kumimoji="1" lang="zh-CN" altLang="en-US" dirty="0" smtClean="0"/>
              <a:t>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lang="zh-CN" altLang="en-US" sz="1600" dirty="0" smtClean="0">
                <a:latin typeface="+mn-ea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143380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/>
              <a:t>引出问题：</a:t>
            </a:r>
            <a:endParaRPr lang="en-US" altLang="zh-CN" sz="3000" dirty="0" smtClean="0"/>
          </a:p>
          <a:p>
            <a:r>
              <a:rPr lang="en-US" altLang="zh-CN" sz="3000" dirty="0" smtClean="0"/>
              <a:t>1</a:t>
            </a:r>
            <a:r>
              <a:rPr lang="zh-CN" altLang="en-US" sz="3000" dirty="0" smtClean="0"/>
              <a:t>、处理器可以对何种类型的通知做出反应；</a:t>
            </a:r>
            <a:endParaRPr lang="en-US" altLang="zh-CN" sz="3000" dirty="0" smtClean="0"/>
          </a:p>
          <a:p>
            <a:r>
              <a:rPr lang="en-US" altLang="zh-CN" sz="3000" dirty="0" smtClean="0"/>
              <a:t>2</a:t>
            </a:r>
            <a:r>
              <a:rPr lang="zh-CN" altLang="en-US" sz="3000" dirty="0" smtClean="0"/>
              <a:t>、当接到某种通知时做出何种处理。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1149</TotalTime>
  <Words>1657</Words>
  <Application>Microsoft Office PowerPoint</Application>
  <PresentationFormat>全屏显示(4:3)</PresentationFormat>
  <Paragraphs>118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华文楷体</vt:lpstr>
      <vt:lpstr>华文新魏</vt:lpstr>
      <vt:lpstr>宋体</vt:lpstr>
      <vt:lpstr>Arial</vt:lpstr>
      <vt:lpstr>Calibri</vt:lpstr>
      <vt:lpstr>Wingdings</vt:lpstr>
      <vt:lpstr>清晰</vt:lpstr>
      <vt:lpstr>操作系统实验（三） 中断和异常</vt:lpstr>
      <vt:lpstr>中断的分类</vt:lpstr>
      <vt:lpstr>中断的分类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中断向量</vt:lpstr>
      <vt:lpstr>PowerPoint 演示文稿</vt:lpstr>
      <vt:lpstr>中断向量表</vt:lpstr>
      <vt:lpstr>异常的分类</vt:lpstr>
      <vt:lpstr>中断与异常的区别</vt:lpstr>
      <vt:lpstr>中断与异常的区别</vt:lpstr>
      <vt:lpstr>中断与异常的区别</vt:lpstr>
      <vt:lpstr>中断与异常的区别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演示文稿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feng ding</cp:lastModifiedBy>
  <cp:revision>133</cp:revision>
  <dcterms:created xsi:type="dcterms:W3CDTF">2013-02-24T03:13:17Z</dcterms:created>
  <dcterms:modified xsi:type="dcterms:W3CDTF">2016-04-27T16:03:49Z</dcterms:modified>
</cp:coreProperties>
</file>