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dirhan davulcu" initials="bd" lastIdx="2" clrIdx="0">
    <p:extLst>
      <p:ext uri="{19B8F6BF-5375-455C-9EA6-DF929625EA0E}">
        <p15:presenceInfo xmlns:p15="http://schemas.microsoft.com/office/powerpoint/2012/main" userId="8d22fb909fd0d1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>
        <p:scale>
          <a:sx n="66" d="100"/>
          <a:sy n="66" d="100"/>
        </p:scale>
        <p:origin x="108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57A392-97A1-45D4-87B6-73FBF267E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BC5208D-A1D0-402C-A5C7-A9DC17B66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CB8CD2-F498-4371-ABB3-F14360A0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F8BC-A308-43A1-AD6A-19CF22190059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0694BED-8133-47C1-92E4-D526DE66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1C8357-58D4-4568-A22E-144A60F1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9891-9A7A-433E-BC9E-888D1A88CB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23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13CC56-F3A7-42AA-92B2-A5DAF9CC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21999D9-C0B3-4E45-A553-D497686E3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011EEF5-5A97-4188-84AA-9BDFC846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F8BC-A308-43A1-AD6A-19CF22190059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9F87554-2BBA-4516-BF68-B93A378A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FCA280-B45B-4AC3-8428-ED1E28FA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9891-9A7A-433E-BC9E-888D1A88CB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034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7283343-A976-4D26-A7CF-2913AC699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72FC457-DB6D-462B-B82F-7B49C5A4E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847E60-EDBE-41C4-BDBA-29A9352D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F8BC-A308-43A1-AD6A-19CF22190059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D4F7CF3-2EFD-4BFC-85EB-34AEC7F4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53506A-A4DD-496A-9E56-738B4F63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9891-9A7A-433E-BC9E-888D1A88CB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228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F9FE05-C039-4256-B9E3-EFFE37DF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54A376-3C85-4A82-92F6-9BD06701D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39219C-08EE-4B23-99EE-6BAC124B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F8BC-A308-43A1-AD6A-19CF22190059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B6E2C2-F852-4F0B-BD15-6D21EA54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6E2B8B-BE1F-479D-B577-10346086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9891-9A7A-433E-BC9E-888D1A88CB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694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338FA1-3929-4753-8D23-8A3D71E1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CFD58F2-9DA7-403B-B8C7-15B0D9350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8CC809B-B467-4936-B55B-BB5FD377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F8BC-A308-43A1-AD6A-19CF22190059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8B67792-83CA-4485-89AF-FEA994B3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E850AA6-AD25-4B28-A443-DED0D4E0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9891-9A7A-433E-BC9E-888D1A88CB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547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E13500-28A1-43A4-B614-D6E1E86F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E7C146-DE43-45F7-BB31-F0C0ED301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287A70A-2EC1-4F37-B95E-D9E100A7E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255816B-6856-4600-828B-90620C8D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F8BC-A308-43A1-AD6A-19CF22190059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A374080-7725-4DA4-97DD-FC2AEB80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F8622F-CF9E-468E-8257-972BB17F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9891-9A7A-433E-BC9E-888D1A88CB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5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2B0A0C-42E5-4DFA-8F0A-144C6E7E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FB98C8-29C0-4134-8A1E-B4C1E1729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1F7EBE3-35C0-4F9B-87E5-3301B2EC0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651F364-406E-41B0-8E04-C1B3991E6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C2C18F-520F-4D30-9D54-648E9DF95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451CCD3-8308-4AC5-8521-C97EA9B5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F8BC-A308-43A1-AD6A-19CF22190059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E43EF38-F88F-4B13-9897-133339F8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57F03B0-1A36-495E-AD0D-8C7BFBC7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9891-9A7A-433E-BC9E-888D1A88CB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625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A7AD7D-8486-4260-8774-F47908F1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E4DA919-41E9-4380-A8E1-3C89A0D2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F8BC-A308-43A1-AD6A-19CF22190059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475FA1C-FAB5-4167-B1A3-A08EF997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339AA22-12C0-4FCA-A2F6-7DA45743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9891-9A7A-433E-BC9E-888D1A88CB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1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6FB3AE5-F872-4FF7-A583-37A40359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F8BC-A308-43A1-AD6A-19CF22190059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61D47DF-816B-42A5-9F4A-44A0803B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793C599-65E3-4179-BF27-BC3354DB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9891-9A7A-433E-BC9E-888D1A88CB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09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E03593-3B5D-4AB7-B2A1-1A4FFAFA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547946-2B9B-40F4-936F-E2D5F9412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4BEF339-11D8-4753-A4BA-E3868DEE5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4025E97-4DA1-447C-94BB-7DB04CF2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F8BC-A308-43A1-AD6A-19CF22190059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7649BC8-BD1C-435E-8DFD-A8EE4AE2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AC33D2B-C141-4B25-BAA3-8515C32C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9891-9A7A-433E-BC9E-888D1A88CB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910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899ABD-DFB2-4793-93DC-AEF7E087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7C8AF3E-69D7-472C-B52D-E2DCF46B1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F6BCF52-BC5B-4FE1-8A30-E27E37349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B327858-83E7-45A9-A73C-21C8FF41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F8BC-A308-43A1-AD6A-19CF22190059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9512A01-E866-4645-9AC6-C002D31F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9084898-7A61-4E1F-A276-46CB1F27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9891-9A7A-433E-BC9E-888D1A88CB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554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1D931C6-08D2-489E-AF70-500839FB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F50CEA3-8509-4C7C-8FA8-DD0127346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D2E180-1DC6-4A74-83D5-49CCAB74B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DF8BC-A308-43A1-AD6A-19CF22190059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982D3A7-EB70-49C5-BA19-C396B2C70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E239279-4A5B-4745-8397-1D47BA9BB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9891-9A7A-433E-BC9E-888D1A88CB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543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5B5F2D-DA94-4182-ADA8-F7211666C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-1031358"/>
            <a:ext cx="9144000" cy="2387600"/>
          </a:xfrm>
        </p:spPr>
        <p:txBody>
          <a:bodyPr/>
          <a:lstStyle/>
          <a:p>
            <a:r>
              <a:rPr lang="tr-TR" dirty="0"/>
              <a:t>PROJE SUNUM DOSYASI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DE27281-58A8-40D6-B959-B9BC49D4B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587" y="2583712"/>
            <a:ext cx="10125740" cy="3925221"/>
          </a:xfrm>
        </p:spPr>
        <p:txBody>
          <a:bodyPr>
            <a:normAutofit/>
          </a:bodyPr>
          <a:lstStyle/>
          <a:p>
            <a:r>
              <a:rPr lang="tr-TR" b="1" dirty="0"/>
              <a:t>İSİM:BEDİRHAN</a:t>
            </a:r>
            <a:br>
              <a:rPr lang="tr-TR" b="1" dirty="0"/>
            </a:br>
            <a:br>
              <a:rPr lang="tr-TR" b="1" dirty="0"/>
            </a:br>
            <a:r>
              <a:rPr lang="tr-TR" b="1" dirty="0"/>
              <a:t>SOYİSİM:DAVULCU</a:t>
            </a:r>
            <a:br>
              <a:rPr lang="tr-TR" b="1" dirty="0"/>
            </a:br>
            <a:br>
              <a:rPr lang="tr-TR" b="1" dirty="0"/>
            </a:br>
            <a:r>
              <a:rPr lang="tr-TR" b="1" dirty="0"/>
              <a:t>NUMARA:17MY24501</a:t>
            </a:r>
            <a:br>
              <a:rPr lang="tr-TR" b="1" dirty="0"/>
            </a:br>
            <a:br>
              <a:rPr lang="tr-TR" b="1" dirty="0"/>
            </a:br>
            <a:r>
              <a:rPr lang="tr-TR" b="1" dirty="0"/>
              <a:t>İÇERİK:BEDİRHAN OTEL MOBİL OTEL UYGULAMASI PROJE SUNUMU</a:t>
            </a:r>
          </a:p>
        </p:txBody>
      </p:sp>
    </p:spTree>
    <p:extLst>
      <p:ext uri="{BB962C8B-B14F-4D97-AF65-F5344CB8AC3E}">
        <p14:creationId xmlns:p14="http://schemas.microsoft.com/office/powerpoint/2010/main" val="277556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B0DA66-2DC8-43A3-B2F2-DDCB2115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     Proje İçeriği: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C64CE8-57B1-472A-8EC1-394D4987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•</a:t>
            </a:r>
            <a:r>
              <a:rPr lang="tr-TR" sz="3200" dirty="0">
                <a:latin typeface="Arial" panose="020B0604020202020204" pitchFamily="34" charset="0"/>
                <a:cs typeface="Arial" panose="020B0604020202020204" pitchFamily="34" charset="0"/>
              </a:rPr>
              <a:t>Projemi bölümlere ayırırsak giriş, bilgilenme, rezervasyon, iletişim ve ulaşım olarak ayırabilirim.</a:t>
            </a:r>
            <a:br>
              <a:rPr lang="tr-T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r-TR" dirty="0"/>
            </a:br>
            <a:r>
              <a:rPr lang="tr-TR" dirty="0"/>
              <a:t>•Uygulamamız  kullanım içi en elverişli halde olması için talebe göre hareket edebilmeyi </a:t>
            </a:r>
            <a:r>
              <a:rPr lang="tr-TR" dirty="0" err="1"/>
              <a:t>önplanda</a:t>
            </a:r>
            <a:r>
              <a:rPr lang="tr-TR" dirty="0"/>
              <a:t> tuttum yani ilk giriş yaptığınız ekran herkesin görmesi gereken temel bir alan daha sonra istediğiniz neyse ona göre hareket edebileceğiniz bir diyagramdan oluşuyor.</a:t>
            </a: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12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A08227-86F8-48BE-93D0-100D97FD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164" y="254288"/>
            <a:ext cx="10515600" cy="1325563"/>
          </a:xfrm>
        </p:spPr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Giriş Ekranı: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311D1FA7-08FD-41B1-AE32-3990DA296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41" y="1579851"/>
            <a:ext cx="2445245" cy="4351338"/>
          </a:xfrm>
          <a:prstGeom prst="rect">
            <a:avLst/>
          </a:prstGeom>
        </p:spPr>
      </p:pic>
      <p:sp>
        <p:nvSpPr>
          <p:cNvPr id="8" name="Başlık 1">
            <a:extLst>
              <a:ext uri="{FF2B5EF4-FFF2-40B4-BE49-F238E27FC236}">
                <a16:creationId xmlns:a16="http://schemas.microsoft.com/office/drawing/2014/main" id="{EF90DB35-A848-4A1F-BCED-1C2B4DBF1FCD}"/>
              </a:ext>
            </a:extLst>
          </p:cNvPr>
          <p:cNvSpPr txBox="1">
            <a:spLocks/>
          </p:cNvSpPr>
          <p:nvPr/>
        </p:nvSpPr>
        <p:spPr>
          <a:xfrm>
            <a:off x="4034090" y="1579851"/>
            <a:ext cx="7927538" cy="4351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/>
              <a:t>Basit, kullanışlı olarak öncelikle sunabileceğimiz platformun niteliğini gösteren </a:t>
            </a:r>
            <a:r>
              <a:rPr lang="tr-TR" b="1" dirty="0" err="1"/>
              <a:t>gösteren</a:t>
            </a:r>
            <a:r>
              <a:rPr lang="tr-TR" b="1" dirty="0"/>
              <a:t> görseller </a:t>
            </a:r>
            <a:r>
              <a:rPr lang="tr-TR" b="1" dirty="0" err="1"/>
              <a:t>bulundurdum.Boş</a:t>
            </a:r>
            <a:r>
              <a:rPr lang="tr-TR" b="1" dirty="0"/>
              <a:t> odaları görüntülemek isterseniz </a:t>
            </a:r>
            <a:r>
              <a:rPr lang="tr-TR" b="1" dirty="0" err="1"/>
              <a:t>button’a</a:t>
            </a:r>
            <a:r>
              <a:rPr lang="tr-TR" b="1" dirty="0"/>
              <a:t> basıp diğer sayfaya geçmeniz yeterli.</a:t>
            </a:r>
          </a:p>
        </p:txBody>
      </p:sp>
    </p:spTree>
    <p:extLst>
      <p:ext uri="{BB962C8B-B14F-4D97-AF65-F5344CB8AC3E}">
        <p14:creationId xmlns:p14="http://schemas.microsoft.com/office/powerpoint/2010/main" val="65912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56290F-23EC-4646-9500-DB8F6428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129"/>
            <a:ext cx="3932237" cy="1600200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Oda Bilgilendirme</a:t>
            </a:r>
            <a:r>
              <a:rPr lang="tr-T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8B2C5B5D-BA51-495D-8B3B-264855A2C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31141"/>
          </a:xfrm>
        </p:spPr>
        <p:txBody>
          <a:bodyPr>
            <a:noAutofit/>
          </a:bodyPr>
          <a:lstStyle/>
          <a:p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Burada mevcut odaların kullanım durumlarına göre yeşil ya da kırmızı olarak görüntülenmesini sağladık. Odaların tip, düzey ve sınıflandırmalarına göre istedikleri oda tipinde mevcut olanakları gözden geçirebilecekleri bir ekran.</a:t>
            </a:r>
            <a:b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Mevcut bütün odalarda bulunan </a:t>
            </a:r>
            <a:r>
              <a:rPr lang="tr-T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button’lar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sayesinde </a:t>
            </a:r>
            <a:r>
              <a:rPr lang="tr-T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tıklanıldığında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rezervasyon ekranına geçiş sağlarlar.</a:t>
            </a:r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7D56D823-6BA6-4DCC-8014-796C1949544A}"/>
              </a:ext>
            </a:extLst>
          </p:cNvPr>
          <p:cNvSpPr txBox="1">
            <a:spLocks/>
          </p:cNvSpPr>
          <p:nvPr/>
        </p:nvSpPr>
        <p:spPr>
          <a:xfrm>
            <a:off x="562429" y="2057400"/>
            <a:ext cx="5722594" cy="4231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728E3C69-47A2-4683-B947-108C8155C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044" y="379129"/>
            <a:ext cx="3880413" cy="609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7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E16E1A-C3F1-4597-86B7-3D4C6BA4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Rezervasyon Ekranı</a:t>
            </a:r>
            <a:r>
              <a:rPr lang="tr-TR" sz="2800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7F2A5CB-AC23-4E6F-8008-41DAE8E59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3" y="2057400"/>
            <a:ext cx="3932237" cy="3811588"/>
          </a:xfrm>
        </p:spPr>
        <p:txBody>
          <a:bodyPr>
            <a:noAutofit/>
          </a:bodyPr>
          <a:lstStyle/>
          <a:p>
            <a:r>
              <a:rPr lang="tr-TR" sz="2000" b="1" dirty="0"/>
              <a:t>Seçilen oda durumu kullanılır ise sizden gerekli iletişim bilgileri istenilir. Bunlar ad, </a:t>
            </a:r>
            <a:r>
              <a:rPr lang="tr-TR" sz="2000" b="1" dirty="0" err="1"/>
              <a:t>soyad</a:t>
            </a:r>
            <a:r>
              <a:rPr lang="tr-TR" sz="2000" b="1" dirty="0"/>
              <a:t> ve telefon </a:t>
            </a:r>
            <a:r>
              <a:rPr lang="tr-TR" sz="2000" b="1" dirty="0" err="1"/>
              <a:t>numarınız</a:t>
            </a:r>
            <a:r>
              <a:rPr lang="tr-TR" sz="2000" b="1" dirty="0"/>
              <a:t> olmakla beraber hepsi kayıtlı olarak tutulur.</a:t>
            </a:r>
            <a:br>
              <a:rPr lang="tr-TR" sz="2000" b="1" dirty="0"/>
            </a:br>
            <a:br>
              <a:rPr lang="tr-TR" sz="2000" b="1" dirty="0"/>
            </a:br>
            <a:r>
              <a:rPr lang="tr-TR" sz="2000" b="1" dirty="0"/>
              <a:t>Kayıtlarımız </a:t>
            </a:r>
            <a:r>
              <a:rPr lang="tr-TR" sz="2000" b="1" dirty="0" err="1"/>
              <a:t>firebase</a:t>
            </a:r>
            <a:r>
              <a:rPr lang="tr-TR" sz="2000" b="1" dirty="0"/>
              <a:t> ile çevrimiçi ve çevrimdışı kayıt girdisi ve çıktısı alacak şekilde düzenlenmiştir.</a:t>
            </a:r>
            <a:br>
              <a:rPr lang="tr-TR" sz="2000" b="1" dirty="0"/>
            </a:br>
            <a:br>
              <a:rPr lang="tr-TR" sz="2000" b="1" dirty="0"/>
            </a:br>
            <a:r>
              <a:rPr lang="tr-TR" sz="2000" b="1" dirty="0"/>
              <a:t>Otelin mevcut durumunu sanal ortamdan da fiziksel ortamdan da anlık olarak kontrol edilebilir halde ayarlanmıştır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A3CEC3B-7F55-4E4B-9FF5-284D20A03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68" y="0"/>
            <a:ext cx="3986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FFB56A-AB7F-4CC2-A2A8-06246976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/>
          <a:lstStyle/>
          <a:p>
            <a:r>
              <a:rPr lang="tr-T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Geri Bildirim Ekranı: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B70BAA8-3782-420F-BB56-446B3CA58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39685"/>
            <a:ext cx="3932237" cy="3811588"/>
          </a:xfrm>
        </p:spPr>
        <p:txBody>
          <a:bodyPr>
            <a:noAutofit/>
          </a:bodyPr>
          <a:lstStyle/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Geri bildirimi ben ayrı bir uygulama olarak yaptım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kullanacağımız için ayrı olarak giriş yapılması sorunları daha çok azaltıyor bu sebeple yöneticiler için girişi ayrı olan bir uygulama daha var birbirini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entegra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tabii ki. </a:t>
            </a:r>
            <a:b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Burada odalarımızın mevcut durumlarını görüntüleyebilir, rezervi biten odanın durumunu kullanılabilir hale getirebilir veya bütün odaları boşaltarak hepsini rezervasyon almaya hazır hale getirebileceğiniz bir uygulama sekmemiz.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28A260A-1F4E-4419-AD8D-7378DB4B3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314" y="457200"/>
            <a:ext cx="4549141" cy="615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4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296</Words>
  <Application>Microsoft Office PowerPoint</Application>
  <PresentationFormat>Geniş ekran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PROJE SUNUM DOSYASI</vt:lpstr>
      <vt:lpstr>     Proje İçeriği: </vt:lpstr>
      <vt:lpstr>Giriş Ekranı:</vt:lpstr>
      <vt:lpstr>Oda Bilgilendirme:</vt:lpstr>
      <vt:lpstr>Rezervasyon Ekranı:</vt:lpstr>
      <vt:lpstr>Geri Bildirim Ekranı: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 SUNUM DOSYASI</dc:title>
  <dc:creator>bedirhan davulcu</dc:creator>
  <cp:lastModifiedBy>bedirhan davulcu</cp:lastModifiedBy>
  <cp:revision>5</cp:revision>
  <dcterms:created xsi:type="dcterms:W3CDTF">2020-04-28T17:35:35Z</dcterms:created>
  <dcterms:modified xsi:type="dcterms:W3CDTF">2020-04-28T18:20:14Z</dcterms:modified>
</cp:coreProperties>
</file>