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3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4B766-E903-4210-8791-2C48FBC79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2E0EE-687C-4063-B1B3-8F2B6EDF1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4D70E-637C-4FBA-B7CD-D22E7A52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653D-8110-4805-91E3-66B506D45072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A6189-639E-4866-8A18-8E6650A2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13B8-84D0-49FB-B6B4-B4612E9A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3119-0A81-420D-8045-F8724D9E0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41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44D9B-01CE-43DA-916F-2E211C11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9B53F-2AAC-42F1-8D68-0E15EAC57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B5522-E380-4F2B-9081-2936339DA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653D-8110-4805-91E3-66B506D45072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F93C2-BE5E-48A5-82B8-2A4D2A82D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B419E-57AC-4EA6-8E3D-8CBB8D0B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3119-0A81-420D-8045-F8724D9E0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3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E8AEA9-D5EC-4C45-BA5D-4964DCE8C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3FCFB-DED0-41EB-81CA-E0297C915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63A6C-4011-46CA-840D-40A62CF9E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653D-8110-4805-91E3-66B506D45072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E097F-9A3C-4392-9BF1-39B890968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6EFE1-C22E-4515-BE4B-FC9327DB7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3119-0A81-420D-8045-F8724D9E0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7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678D-9EBC-438F-96D7-BA4B7FFA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A8AE1-D604-4CDA-9FDB-528FB3537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4F441-DBE9-4A63-B7E5-43597FF4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653D-8110-4805-91E3-66B506D45072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449B4-0969-4F31-90E8-3C78574F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BD277-7805-492C-83AC-F1DC8D6E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3119-0A81-420D-8045-F8724D9E0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15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E762-A621-4747-BF9C-3D845B43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E5632-65B3-4902-85C5-97AE56525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F7DE3-9BC0-4CEE-A320-894EE7BB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653D-8110-4805-91E3-66B506D45072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65A4B-D172-4B06-814A-A3405C496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7C387-2133-471C-93A1-D7D807A9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3119-0A81-420D-8045-F8724D9E0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799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F6E4-CB71-4FA7-9148-F30786810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3B898-FEE0-45A1-90EC-67BEBB805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A7BF0-7B62-44F5-A32D-C7083CFB0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3DB0D-B081-42FA-BCA4-B48CAC8B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653D-8110-4805-91E3-66B506D45072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3A0DD-4A59-4EDB-A21B-078FB099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6E1C1-CD1D-45D3-A083-4ED6CBAC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3119-0A81-420D-8045-F8724D9E0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29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5D396-3C89-4DAF-B568-53CAD48CF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8FA19-70A6-41CC-AA1B-DED918856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1DEC8-ED38-4B64-A400-CC7D11403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50D6E-320A-4B38-8B91-16E092224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65CDA-3E4E-47F7-88DE-533488C97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4D3E24-CB8A-4B69-B36D-E57173C68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653D-8110-4805-91E3-66B506D45072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0EA75F-91BC-4BD5-9882-77874E5F4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2F7A1A-54CC-42EF-A574-642A63CB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3119-0A81-420D-8045-F8724D9E0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61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07F04-FF50-4FE9-8E03-016C75D7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F4499-7098-4EEE-B8E8-C6A40522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653D-8110-4805-91E3-66B506D45072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D2016-6DFB-4F05-9863-C6AADBEA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3DC6CF-3A84-4D9C-85A7-6049404C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3119-0A81-420D-8045-F8724D9E0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25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9C1693-514E-4AE2-9415-DB953E1B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653D-8110-4805-91E3-66B506D45072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3C716-6DC5-472D-AD53-3E43AE9E3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6463F-3E2F-4FF1-94AD-93D184AE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3119-0A81-420D-8045-F8724D9E0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53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CEE4-66E5-4266-A7C6-B92E528A1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13613-83B4-4052-94EE-5B5065A8D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D7FBC-EBE7-42F7-8392-A4C7823F9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D755C-A302-4E9F-8CE0-6E685A22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653D-8110-4805-91E3-66B506D45072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F39B9-FBD8-4E14-8289-B4F4CF29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DF2A0-4382-42CA-A400-DFA8E81C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3119-0A81-420D-8045-F8724D9E0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65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DEB9-1797-4C88-90C2-B2654266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2830BB-2224-44EA-ABBA-05AB3E4F0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23E7E-5DBF-44CB-A408-6B2228D7F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3AC78-72A1-4DAD-8C2E-D574600EB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653D-8110-4805-91E3-66B506D45072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50102-8DE4-4732-A55A-C3F1A282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D27B7-A419-4272-9B5E-C8A2F4DDA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3119-0A81-420D-8045-F8724D9E0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89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82B36F-AC71-4E21-9DAC-68190F3F3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46038-8762-4947-93DC-04FFF99A8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A10FE-B21E-4174-99FA-5D34CF30B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8653D-8110-4805-91E3-66B506D45072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7DA37-2F58-4402-973A-985AE557D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F57EB-0FF5-4BE5-8F3F-46FDB9E54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73119-0A81-420D-8045-F8724D9E0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99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DA22F3-0F65-48EF-BAB0-4804764C3188}"/>
              </a:ext>
            </a:extLst>
          </p:cNvPr>
          <p:cNvSpPr/>
          <p:nvPr/>
        </p:nvSpPr>
        <p:spPr>
          <a:xfrm>
            <a:off x="4316820" y="901904"/>
            <a:ext cx="360000" cy="46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128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995D9A-0934-4BC8-AD40-73F25B2C70A1}"/>
              </a:ext>
            </a:extLst>
          </p:cNvPr>
          <p:cNvSpPr/>
          <p:nvPr/>
        </p:nvSpPr>
        <p:spPr>
          <a:xfrm>
            <a:off x="3171362" y="2539904"/>
            <a:ext cx="360000" cy="13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37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9DF50C-D900-4202-A55E-FA44623E934D}"/>
              </a:ext>
            </a:extLst>
          </p:cNvPr>
          <p:cNvSpPr/>
          <p:nvPr/>
        </p:nvSpPr>
        <p:spPr>
          <a:xfrm>
            <a:off x="5462278" y="2053904"/>
            <a:ext cx="360000" cy="23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64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A1DE02-2593-4D32-88D0-3C162FE8C8BB}"/>
              </a:ext>
            </a:extLst>
          </p:cNvPr>
          <p:cNvSpPr/>
          <p:nvPr/>
        </p:nvSpPr>
        <p:spPr>
          <a:xfrm>
            <a:off x="6607736" y="2629904"/>
            <a:ext cx="360000" cy="11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32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97BD2F-E2F8-4DC3-A377-87BB601B38F4}"/>
              </a:ext>
            </a:extLst>
          </p:cNvPr>
          <p:cNvSpPr/>
          <p:nvPr/>
        </p:nvSpPr>
        <p:spPr>
          <a:xfrm>
            <a:off x="7753194" y="3133904"/>
            <a:ext cx="360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F92160-CE9C-45CC-8A65-1648D04DC0F2}"/>
              </a:ext>
            </a:extLst>
          </p:cNvPr>
          <p:cNvSpPr txBox="1"/>
          <p:nvPr/>
        </p:nvSpPr>
        <p:spPr>
          <a:xfrm>
            <a:off x="7702361" y="3395431"/>
            <a:ext cx="461665" cy="3693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5A2D55-EFFC-4FEA-9DC4-36D892C80D33}"/>
              </a:ext>
            </a:extLst>
          </p:cNvPr>
          <p:cNvSpPr txBox="1"/>
          <p:nvPr/>
        </p:nvSpPr>
        <p:spPr>
          <a:xfrm>
            <a:off x="3693258" y="1949948"/>
            <a:ext cx="400110" cy="251191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400" dirty="0"/>
              <a:t>Fully connected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D4C26-773F-4DBD-9BD0-7393635E163D}"/>
              </a:ext>
            </a:extLst>
          </p:cNvPr>
          <p:cNvSpPr txBox="1"/>
          <p:nvPr/>
        </p:nvSpPr>
        <p:spPr>
          <a:xfrm>
            <a:off x="4838716" y="1949948"/>
            <a:ext cx="400110" cy="251191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400" dirty="0"/>
              <a:t>Fully connected 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03C5D2-0D34-4DFF-AD1B-EF473FB91CB5}"/>
              </a:ext>
            </a:extLst>
          </p:cNvPr>
          <p:cNvSpPr txBox="1"/>
          <p:nvPr/>
        </p:nvSpPr>
        <p:spPr>
          <a:xfrm>
            <a:off x="5984174" y="1949948"/>
            <a:ext cx="400110" cy="251191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400" dirty="0"/>
              <a:t>Fully connected Layer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1B39EF-2FD4-446C-ABDE-E2BFC6EC287B}"/>
              </a:ext>
            </a:extLst>
          </p:cNvPr>
          <p:cNvSpPr txBox="1"/>
          <p:nvPr/>
        </p:nvSpPr>
        <p:spPr>
          <a:xfrm>
            <a:off x="7104216" y="1949948"/>
            <a:ext cx="400110" cy="251191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400" dirty="0"/>
              <a:t>Fully connected Layer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B4879F-558D-457F-95D4-36FC8446BA5E}"/>
              </a:ext>
            </a:extLst>
          </p:cNvPr>
          <p:cNvCxnSpPr>
            <a:stCxn id="12" idx="1"/>
            <a:endCxn id="12" idx="3"/>
          </p:cNvCxnSpPr>
          <p:nvPr/>
        </p:nvCxnSpPr>
        <p:spPr>
          <a:xfrm>
            <a:off x="3693258" y="3205904"/>
            <a:ext cx="400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0A1125-BEC3-44C0-8606-E2657E75A0CC}"/>
              </a:ext>
            </a:extLst>
          </p:cNvPr>
          <p:cNvCxnSpPr>
            <a:stCxn id="13" idx="1"/>
            <a:endCxn id="13" idx="3"/>
          </p:cNvCxnSpPr>
          <p:nvPr/>
        </p:nvCxnSpPr>
        <p:spPr>
          <a:xfrm>
            <a:off x="4838716" y="3205904"/>
            <a:ext cx="400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915C14-A849-4277-96B3-AC8DA95B9180}"/>
              </a:ext>
            </a:extLst>
          </p:cNvPr>
          <p:cNvCxnSpPr>
            <a:stCxn id="14" idx="1"/>
            <a:endCxn id="14" idx="3"/>
          </p:cNvCxnSpPr>
          <p:nvPr/>
        </p:nvCxnSpPr>
        <p:spPr>
          <a:xfrm>
            <a:off x="5984174" y="3205904"/>
            <a:ext cx="400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19B16B-50CA-4BE8-A0DD-A2E028800C98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7104216" y="3205904"/>
            <a:ext cx="400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96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DA22F3-0F65-48EF-BAB0-4804764C3188}"/>
              </a:ext>
            </a:extLst>
          </p:cNvPr>
          <p:cNvSpPr/>
          <p:nvPr/>
        </p:nvSpPr>
        <p:spPr>
          <a:xfrm>
            <a:off x="4316820" y="901904"/>
            <a:ext cx="360000" cy="46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128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995D9A-0934-4BC8-AD40-73F25B2C70A1}"/>
              </a:ext>
            </a:extLst>
          </p:cNvPr>
          <p:cNvSpPr/>
          <p:nvPr/>
        </p:nvSpPr>
        <p:spPr>
          <a:xfrm>
            <a:off x="3171362" y="2539904"/>
            <a:ext cx="360000" cy="13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37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9DF50C-D900-4202-A55E-FA44623E934D}"/>
              </a:ext>
            </a:extLst>
          </p:cNvPr>
          <p:cNvSpPr/>
          <p:nvPr/>
        </p:nvSpPr>
        <p:spPr>
          <a:xfrm>
            <a:off x="5462278" y="2053904"/>
            <a:ext cx="360000" cy="23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64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A1DE02-2593-4D32-88D0-3C162FE8C8BB}"/>
              </a:ext>
            </a:extLst>
          </p:cNvPr>
          <p:cNvSpPr/>
          <p:nvPr/>
        </p:nvSpPr>
        <p:spPr>
          <a:xfrm>
            <a:off x="6607736" y="2629904"/>
            <a:ext cx="360000" cy="11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32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97BD2F-E2F8-4DC3-A377-87BB601B38F4}"/>
              </a:ext>
            </a:extLst>
          </p:cNvPr>
          <p:cNvSpPr/>
          <p:nvPr/>
        </p:nvSpPr>
        <p:spPr>
          <a:xfrm>
            <a:off x="7778610" y="5055860"/>
            <a:ext cx="360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C16A20-1B5F-4D10-895E-E406128B8721}"/>
              </a:ext>
            </a:extLst>
          </p:cNvPr>
          <p:cNvSpPr/>
          <p:nvPr/>
        </p:nvSpPr>
        <p:spPr>
          <a:xfrm>
            <a:off x="7778610" y="1366849"/>
            <a:ext cx="360000" cy="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F92160-CE9C-45CC-8A65-1648D04DC0F2}"/>
              </a:ext>
            </a:extLst>
          </p:cNvPr>
          <p:cNvSpPr txBox="1"/>
          <p:nvPr/>
        </p:nvSpPr>
        <p:spPr>
          <a:xfrm>
            <a:off x="7727777" y="5317387"/>
            <a:ext cx="461665" cy="3693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71E24B-42BC-4105-9A04-8F6A1024FA9E}"/>
              </a:ext>
            </a:extLst>
          </p:cNvPr>
          <p:cNvSpPr txBox="1"/>
          <p:nvPr/>
        </p:nvSpPr>
        <p:spPr>
          <a:xfrm>
            <a:off x="7753930" y="1574376"/>
            <a:ext cx="461665" cy="3693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32AE31-0A56-4FC1-BA3A-DB25B36AB48A}"/>
              </a:ext>
            </a:extLst>
          </p:cNvPr>
          <p:cNvSpPr/>
          <p:nvPr/>
        </p:nvSpPr>
        <p:spPr>
          <a:xfrm>
            <a:off x="9064070" y="3102340"/>
            <a:ext cx="360000" cy="11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CD3B7D-5F78-4CA7-A88B-C1D75DC50AE7}"/>
              </a:ext>
            </a:extLst>
          </p:cNvPr>
          <p:cNvSpPr txBox="1"/>
          <p:nvPr/>
        </p:nvSpPr>
        <p:spPr>
          <a:xfrm>
            <a:off x="9013237" y="3363867"/>
            <a:ext cx="461665" cy="29987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E1D463-3790-45DE-926F-CB5E855E6E3F}"/>
              </a:ext>
            </a:extLst>
          </p:cNvPr>
          <p:cNvSpPr txBox="1"/>
          <p:nvPr/>
        </p:nvSpPr>
        <p:spPr>
          <a:xfrm>
            <a:off x="8463876" y="1943708"/>
            <a:ext cx="400110" cy="251191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400" dirty="0"/>
              <a:t>Summation </a:t>
            </a:r>
            <a:r>
              <a:rPr lang="en-GB" sz="800" dirty="0"/>
              <a:t>(Duelling function)</a:t>
            </a:r>
            <a:endParaRPr lang="en-GB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CE416B1-5F07-4A8F-8E37-9F8B53A6BC77}"/>
              </a:ext>
            </a:extLst>
          </p:cNvPr>
          <p:cNvCxnSpPr>
            <a:stCxn id="12" idx="1"/>
            <a:endCxn id="12" idx="3"/>
          </p:cNvCxnSpPr>
          <p:nvPr/>
        </p:nvCxnSpPr>
        <p:spPr>
          <a:xfrm>
            <a:off x="3693258" y="3205904"/>
            <a:ext cx="400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44B0DE-A578-46EB-9CF3-AD7415474CC6}"/>
              </a:ext>
            </a:extLst>
          </p:cNvPr>
          <p:cNvCxnSpPr>
            <a:stCxn id="13" idx="1"/>
            <a:endCxn id="13" idx="3"/>
          </p:cNvCxnSpPr>
          <p:nvPr/>
        </p:nvCxnSpPr>
        <p:spPr>
          <a:xfrm>
            <a:off x="4838716" y="3205904"/>
            <a:ext cx="400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060941C-E64E-42DA-8667-87BD3A30AB9D}"/>
              </a:ext>
            </a:extLst>
          </p:cNvPr>
          <p:cNvCxnSpPr>
            <a:stCxn id="14" idx="1"/>
            <a:endCxn id="14" idx="3"/>
          </p:cNvCxnSpPr>
          <p:nvPr/>
        </p:nvCxnSpPr>
        <p:spPr>
          <a:xfrm>
            <a:off x="5984174" y="3205904"/>
            <a:ext cx="400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A5249DE-DA0A-4EEA-B510-96A1C5655D1B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7129632" y="1366849"/>
            <a:ext cx="426263" cy="183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F2ABA61-7CF6-4598-BC1D-5BD2C383325B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7129632" y="3219260"/>
            <a:ext cx="400110" cy="190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1567D42-FFE8-47D2-83B5-63F4D5DB14C0}"/>
              </a:ext>
            </a:extLst>
          </p:cNvPr>
          <p:cNvCxnSpPr>
            <a:stCxn id="8" idx="3"/>
            <a:endCxn id="22" idx="1"/>
          </p:cNvCxnSpPr>
          <p:nvPr/>
        </p:nvCxnSpPr>
        <p:spPr>
          <a:xfrm flipV="1">
            <a:off x="8138610" y="3199664"/>
            <a:ext cx="325266" cy="192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BF50EFB-4627-4BC8-9E1C-7857056527C8}"/>
              </a:ext>
            </a:extLst>
          </p:cNvPr>
          <p:cNvCxnSpPr>
            <a:stCxn id="9" idx="3"/>
            <a:endCxn id="22" idx="1"/>
          </p:cNvCxnSpPr>
          <p:nvPr/>
        </p:nvCxnSpPr>
        <p:spPr>
          <a:xfrm>
            <a:off x="8138610" y="1384849"/>
            <a:ext cx="325266" cy="1814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B5BA50-C6CF-4DB3-856E-A4B846248077}"/>
              </a:ext>
            </a:extLst>
          </p:cNvPr>
          <p:cNvCxnSpPr>
            <a:stCxn id="22" idx="1"/>
            <a:endCxn id="22" idx="3"/>
          </p:cNvCxnSpPr>
          <p:nvPr/>
        </p:nvCxnSpPr>
        <p:spPr>
          <a:xfrm>
            <a:off x="8463876" y="3199664"/>
            <a:ext cx="400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5A2D55-EFFC-4FEA-9DC4-36D892C80D33}"/>
              </a:ext>
            </a:extLst>
          </p:cNvPr>
          <p:cNvSpPr txBox="1"/>
          <p:nvPr/>
        </p:nvSpPr>
        <p:spPr>
          <a:xfrm>
            <a:off x="3693258" y="1949948"/>
            <a:ext cx="400110" cy="251191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400" dirty="0"/>
              <a:t>Fully connected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D4C26-773F-4DBD-9BD0-7393635E163D}"/>
              </a:ext>
            </a:extLst>
          </p:cNvPr>
          <p:cNvSpPr txBox="1"/>
          <p:nvPr/>
        </p:nvSpPr>
        <p:spPr>
          <a:xfrm>
            <a:off x="4838716" y="1949948"/>
            <a:ext cx="400110" cy="251191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400" dirty="0"/>
              <a:t>Fully connected 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03C5D2-0D34-4DFF-AD1B-EF473FB91CB5}"/>
              </a:ext>
            </a:extLst>
          </p:cNvPr>
          <p:cNvSpPr txBox="1"/>
          <p:nvPr/>
        </p:nvSpPr>
        <p:spPr>
          <a:xfrm>
            <a:off x="5984174" y="1949948"/>
            <a:ext cx="400110" cy="251191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400" dirty="0"/>
              <a:t>Fully connected Layer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1B39EF-2FD4-446C-ABDE-E2BFC6EC287B}"/>
              </a:ext>
            </a:extLst>
          </p:cNvPr>
          <p:cNvSpPr txBox="1"/>
          <p:nvPr/>
        </p:nvSpPr>
        <p:spPr>
          <a:xfrm>
            <a:off x="7129632" y="3871904"/>
            <a:ext cx="400110" cy="251191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1400" dirty="0"/>
              <a:t>Fully connected Layer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A730EA-87AB-468B-8379-61A3F2698196}"/>
              </a:ext>
            </a:extLst>
          </p:cNvPr>
          <p:cNvSpPr txBox="1"/>
          <p:nvPr/>
        </p:nvSpPr>
        <p:spPr>
          <a:xfrm>
            <a:off x="7155785" y="110893"/>
            <a:ext cx="400110" cy="251191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sz="1400" dirty="0"/>
              <a:t>Fully connected Layer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AD8E5E-D116-443E-B296-7ED1630B1DED}"/>
              </a:ext>
            </a:extLst>
          </p:cNvPr>
          <p:cNvSpPr txBox="1"/>
          <p:nvPr/>
        </p:nvSpPr>
        <p:spPr>
          <a:xfrm>
            <a:off x="7940842" y="901904"/>
            <a:ext cx="107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Value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D9DED-1436-48B6-8FDC-F49088F89B2B}"/>
              </a:ext>
            </a:extLst>
          </p:cNvPr>
          <p:cNvSpPr txBox="1"/>
          <p:nvPr/>
        </p:nvSpPr>
        <p:spPr>
          <a:xfrm>
            <a:off x="7967353" y="4599323"/>
            <a:ext cx="180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Advantage</a:t>
            </a:r>
          </a:p>
        </p:txBody>
      </p:sp>
    </p:spTree>
    <p:extLst>
      <p:ext uri="{BB962C8B-B14F-4D97-AF65-F5344CB8AC3E}">
        <p14:creationId xmlns:p14="http://schemas.microsoft.com/office/powerpoint/2010/main" val="3207615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46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Bedlow, Pierre</dc:creator>
  <cp:lastModifiedBy>Bedlow, Pierre</cp:lastModifiedBy>
  <cp:revision>4</cp:revision>
  <dcterms:created xsi:type="dcterms:W3CDTF">2021-04-14T07:40:38Z</dcterms:created>
  <dcterms:modified xsi:type="dcterms:W3CDTF">2021-04-14T12:44:03Z</dcterms:modified>
</cp:coreProperties>
</file>