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5E33A-A0F6-4553-A31F-D091929E9DAF}" type="datetimeFigureOut">
              <a:rPr lang="pl-PL" smtClean="0"/>
              <a:t>02.05.2022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7FBE2-5CBF-400A-9E27-010E6A4FE4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580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EBE18-B784-49D1-AB34-F8675745D351}" type="datetimeFigureOut">
              <a:rPr lang="pl-PL" smtClean="0"/>
              <a:t>02.05.2022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9E77-B700-4792-9525-CB64FCA5B1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858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9E77-B700-4792-9525-CB64FCA5B153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9E77-B700-4792-9525-CB64FCA5B15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200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89EE-DC9A-4291-A39B-D913FDF7D3BC}" type="datetimeFigureOut">
              <a:rPr lang="pl-PL" smtClean="0"/>
              <a:t>02.05.2022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C30B-ABE6-42B8-B253-3DB90A0B34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89EE-DC9A-4291-A39B-D913FDF7D3BC}" type="datetimeFigureOut">
              <a:rPr lang="pl-PL" smtClean="0"/>
              <a:t>02.05.2022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C30B-ABE6-42B8-B253-3DB90A0B34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818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89EE-DC9A-4291-A39B-D913FDF7D3BC}" type="datetimeFigureOut">
              <a:rPr lang="pl-PL" smtClean="0"/>
              <a:t>02.05.2022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C30B-ABE6-42B8-B253-3DB90A0B34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057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89EE-DC9A-4291-A39B-D913FDF7D3BC}" type="datetimeFigureOut">
              <a:rPr lang="pl-PL" smtClean="0"/>
              <a:t>02.05.2022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C30B-ABE6-42B8-B253-3DB90A0B34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500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89EE-DC9A-4291-A39B-D913FDF7D3BC}" type="datetimeFigureOut">
              <a:rPr lang="pl-PL" smtClean="0"/>
              <a:t>02.05.2022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C30B-ABE6-42B8-B253-3DB90A0B34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390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89EE-DC9A-4291-A39B-D913FDF7D3BC}" type="datetimeFigureOut">
              <a:rPr lang="pl-PL" smtClean="0"/>
              <a:t>02.05.2022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C30B-ABE6-42B8-B253-3DB90A0B34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711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89EE-DC9A-4291-A39B-D913FDF7D3BC}" type="datetimeFigureOut">
              <a:rPr lang="pl-PL" smtClean="0"/>
              <a:t>02.05.2022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C30B-ABE6-42B8-B253-3DB90A0B34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237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89EE-DC9A-4291-A39B-D913FDF7D3BC}" type="datetimeFigureOut">
              <a:rPr lang="pl-PL" smtClean="0"/>
              <a:t>02.05.2022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C30B-ABE6-42B8-B253-3DB90A0B34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521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89EE-DC9A-4291-A39B-D913FDF7D3BC}" type="datetimeFigureOut">
              <a:rPr lang="pl-PL" smtClean="0"/>
              <a:t>02.05.2022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C30B-ABE6-42B8-B253-3DB90A0B34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271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89EE-DC9A-4291-A39B-D913FDF7D3BC}" type="datetimeFigureOut">
              <a:rPr lang="pl-PL" smtClean="0"/>
              <a:t>02.05.2022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C30B-ABE6-42B8-B253-3DB90A0B34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005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89EE-DC9A-4291-A39B-D913FDF7D3BC}" type="datetimeFigureOut">
              <a:rPr lang="pl-PL" smtClean="0"/>
              <a:t>02.05.2022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C30B-ABE6-42B8-B253-3DB90A0B34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094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089EE-DC9A-4291-A39B-D913FDF7D3BC}" type="datetimeFigureOut">
              <a:rPr lang="pl-PL" smtClean="0"/>
              <a:t>02.05.2022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0C30B-ABE6-42B8-B253-3DB90A0B34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673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9.1014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mf.gov.pl/jan_bednarz/chatterje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mf.gov.pl/jan_bednarz/chatterje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Korelacja </a:t>
            </a:r>
            <a:r>
              <a:rPr lang="el-GR" dirty="0" smtClean="0"/>
              <a:t>ξ</a:t>
            </a:r>
            <a:r>
              <a:rPr lang="pl-PL" dirty="0" smtClean="0"/>
              <a:t> </a:t>
            </a:r>
            <a:r>
              <a:rPr lang="pl-PL" dirty="0" err="1" smtClean="0"/>
              <a:t>Chatterjee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3600" dirty="0" smtClean="0"/>
              <a:t>Bo czasem nawet nie wiemy, jak wiele </a:t>
            </a:r>
            <a:r>
              <a:rPr lang="pl-PL" sz="3600" dirty="0"/>
              <a:t>nas </a:t>
            </a:r>
            <a:r>
              <a:rPr lang="pl-PL" sz="3600" dirty="0" smtClean="0"/>
              <a:t>łączy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524000" y="5548393"/>
            <a:ext cx="56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arxiv.org/abs/1909.10140</a:t>
            </a:r>
            <a:r>
              <a:rPr lang="pl-PL" dirty="0" smtClean="0"/>
              <a:t> - artykuł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524000" y="6041755"/>
            <a:ext cx="798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gitlab.mf.gov.pl/jan_bednarz/chatterjee</a:t>
            </a:r>
            <a:r>
              <a:rPr lang="pl-PL" dirty="0" smtClean="0"/>
              <a:t> </a:t>
            </a:r>
            <a:r>
              <a:rPr lang="pl-PL" smtClean="0"/>
              <a:t>- moja </a:t>
            </a:r>
            <a:r>
              <a:rPr lang="pl-PL" dirty="0" smtClean="0"/>
              <a:t>implementacja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24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Jakich cech poszukiwał </a:t>
            </a:r>
            <a:r>
              <a:rPr lang="pl-PL" dirty="0" err="1" smtClean="0"/>
              <a:t>Sourav</a:t>
            </a:r>
            <a:r>
              <a:rPr lang="pl-PL" dirty="0" smtClean="0"/>
              <a:t> </a:t>
            </a:r>
            <a:r>
              <a:rPr lang="pl-PL" dirty="0" err="1" smtClean="0"/>
              <a:t>Chatterjee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Współczynnik korelacji powinien:</a:t>
            </a:r>
          </a:p>
          <a:p>
            <a:r>
              <a:rPr lang="pl-PL" dirty="0" smtClean="0"/>
              <a:t>Być równie prosty co klasyczne (Pearsona, </a:t>
            </a:r>
            <a:r>
              <a:rPr lang="pl-PL" dirty="0" err="1" smtClean="0"/>
              <a:t>Spearmana</a:t>
            </a:r>
            <a:r>
              <a:rPr lang="pl-PL" dirty="0" smtClean="0"/>
              <a:t>)</a:t>
            </a:r>
          </a:p>
          <a:p>
            <a:r>
              <a:rPr lang="pl-PL" dirty="0" smtClean="0"/>
              <a:t>Przyjmować 0, jeśli zmienne są całkowicie niezależne</a:t>
            </a:r>
            <a:br>
              <a:rPr lang="pl-PL" dirty="0" smtClean="0"/>
            </a:br>
            <a:r>
              <a:rPr lang="pl-PL" dirty="0" smtClean="0"/>
              <a:t>Przyjmować 1, jeśli jedna zmienna jest funkcją drugiej</a:t>
            </a:r>
            <a:br>
              <a:rPr lang="pl-PL" dirty="0" smtClean="0"/>
            </a:br>
            <a:r>
              <a:rPr lang="pl-PL" dirty="0" smtClean="0"/>
              <a:t>Rozkładać się możliwie regularnie pomiędzy</a:t>
            </a:r>
          </a:p>
          <a:p>
            <a:r>
              <a:rPr lang="pl-PL" dirty="0" smtClean="0"/>
              <a:t>Mieć prostą asymptotyczną teorię, pozwalającą na wykonanie testu niezależności zmiennych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98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ξ</a:t>
            </a:r>
            <a:r>
              <a:rPr lang="pl-PL" dirty="0" smtClean="0"/>
              <a:t> (xi / ksi) </a:t>
            </a:r>
            <a:r>
              <a:rPr lang="pl-PL" dirty="0" err="1" smtClean="0"/>
              <a:t>Chatterjee</a:t>
            </a:r>
            <a:r>
              <a:rPr lang="pl-PL" dirty="0" smtClean="0"/>
              <a:t>  - definicja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Wzory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Miara jest niepoliczalna jeśli Y jest stałe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65" y="2124295"/>
            <a:ext cx="3695700" cy="84772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38200" y="2363492"/>
            <a:ext cx="34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Jeżeli wszystkie wartości są różne: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838200" y="3211217"/>
            <a:ext cx="34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Jeżeli niektóre wartości są równe: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277" y="3106957"/>
            <a:ext cx="3800475" cy="923925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838200" y="4249827"/>
            <a:ext cx="5432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r</a:t>
            </a:r>
            <a:r>
              <a:rPr lang="pl-PL" baseline="-25000" dirty="0" err="1" smtClean="0"/>
              <a:t>i</a:t>
            </a:r>
            <a:r>
              <a:rPr lang="pl-PL" i="1" dirty="0" smtClean="0"/>
              <a:t> - </a:t>
            </a:r>
            <a:r>
              <a:rPr lang="pl-PL" dirty="0" smtClean="0"/>
              <a:t>wartość dla rankingu i</a:t>
            </a:r>
          </a:p>
          <a:p>
            <a:r>
              <a:rPr lang="pl-PL" dirty="0" smtClean="0"/>
              <a:t>l</a:t>
            </a:r>
            <a:r>
              <a:rPr lang="pl-PL" baseline="-25000" dirty="0" smtClean="0"/>
              <a:t>i </a:t>
            </a:r>
            <a:r>
              <a:rPr lang="pl-PL" dirty="0" smtClean="0"/>
              <a:t> - wartość dla </a:t>
            </a:r>
            <a:r>
              <a:rPr lang="pl-PL" dirty="0" err="1" smtClean="0"/>
              <a:t>rankigu</a:t>
            </a:r>
            <a:r>
              <a:rPr lang="pl-PL" dirty="0" smtClean="0"/>
              <a:t> i uporządkowanego malejąco</a:t>
            </a:r>
          </a:p>
          <a:p>
            <a:r>
              <a:rPr lang="pl-PL" dirty="0" smtClean="0"/>
              <a:t>n – liczba obserwacji (zaskakująco)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17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ξ</a:t>
            </a:r>
            <a:r>
              <a:rPr lang="pl-PL" dirty="0" smtClean="0"/>
              <a:t> </a:t>
            </a:r>
            <a:r>
              <a:rPr lang="pl-PL" dirty="0" err="1" smtClean="0"/>
              <a:t>Chatterjee</a:t>
            </a:r>
            <a:r>
              <a:rPr lang="pl-PL" dirty="0" smtClean="0"/>
              <a:t>  - wnioski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Miara oparta o ranking</a:t>
            </a:r>
          </a:p>
          <a:p>
            <a:r>
              <a:rPr lang="el-GR" dirty="0" smtClean="0"/>
              <a:t>ξ</a:t>
            </a:r>
            <a:r>
              <a:rPr lang="pl-PL" dirty="0" smtClean="0"/>
              <a:t>(X, Y) ^= </a:t>
            </a:r>
            <a:r>
              <a:rPr lang="el-GR" dirty="0" smtClean="0"/>
              <a:t>ξ</a:t>
            </a:r>
            <a:r>
              <a:rPr lang="pl-PL" dirty="0" smtClean="0"/>
              <a:t>(Y, X)  - pozwala na ocenę kierunku zależności funkcyjnej</a:t>
            </a:r>
          </a:p>
          <a:p>
            <a:r>
              <a:rPr lang="pl-PL" dirty="0" smtClean="0"/>
              <a:t>Prosta definicja o rozsądnej kompleksowości obliczeniowej </a:t>
            </a:r>
            <a:r>
              <a:rPr lang="pl-PL" i="1" dirty="0" smtClean="0"/>
              <a:t>O</a:t>
            </a:r>
            <a:r>
              <a:rPr lang="pl-PL" dirty="0" smtClean="0"/>
              <a:t>(</a:t>
            </a:r>
            <a:r>
              <a:rPr lang="pl-PL" i="1" dirty="0" smtClean="0"/>
              <a:t>n</a:t>
            </a:r>
            <a:r>
              <a:rPr lang="pl-PL" dirty="0" smtClean="0"/>
              <a:t> log </a:t>
            </a:r>
            <a:r>
              <a:rPr lang="pl-PL" i="1" dirty="0" smtClean="0"/>
              <a:t>n</a:t>
            </a:r>
            <a:r>
              <a:rPr lang="pl-PL" dirty="0" smtClean="0"/>
              <a:t>)</a:t>
            </a:r>
            <a:endParaRPr lang="pl-PL" dirty="0"/>
          </a:p>
          <a:p>
            <a:r>
              <a:rPr lang="pl-PL" dirty="0" smtClean="0"/>
              <a:t>Poprawnie klasyfikuje zależności nieliniowe (więcej na przykładzie)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0398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ξ</a:t>
            </a:r>
            <a:r>
              <a:rPr lang="pl-PL" dirty="0" smtClean="0"/>
              <a:t> </a:t>
            </a:r>
            <a:r>
              <a:rPr lang="pl-PL" dirty="0" err="1" smtClean="0"/>
              <a:t>Chatterjee</a:t>
            </a:r>
            <a:r>
              <a:rPr lang="pl-PL" dirty="0" smtClean="0"/>
              <a:t>  - implementacja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4660"/>
          </a:xfrm>
        </p:spPr>
        <p:txBody>
          <a:bodyPr>
            <a:normAutofit lnSpcReduction="10000"/>
          </a:bodyPr>
          <a:lstStyle/>
          <a:p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gitlab.mf.gov.pl/jan_bednarz/chatterjee</a:t>
            </a:r>
            <a:r>
              <a:rPr lang="pl-PL" dirty="0" smtClean="0"/>
              <a:t> - moja implementacja w </a:t>
            </a:r>
            <a:r>
              <a:rPr lang="pl-PL" dirty="0" err="1" smtClean="0"/>
              <a:t>Pythonie</a:t>
            </a:r>
            <a:endParaRPr lang="pl-PL" dirty="0"/>
          </a:p>
          <a:p>
            <a:r>
              <a:rPr lang="pl-PL" dirty="0" smtClean="0"/>
              <a:t>Funkcje liczące korelację </a:t>
            </a:r>
            <a:r>
              <a:rPr lang="pl-PL" dirty="0" err="1" smtClean="0"/>
              <a:t>chatterjee</a:t>
            </a:r>
            <a:r>
              <a:rPr lang="pl-PL" dirty="0" smtClean="0"/>
              <a:t> między dwoma zmiennymi i tabelę korelacji na zbiorze</a:t>
            </a:r>
          </a:p>
          <a:p>
            <a:r>
              <a:rPr lang="pl-PL" dirty="0" smtClean="0"/>
              <a:t>Przykład obrazujący użycie i porównujący z klasycznymi miarami korelacji</a:t>
            </a:r>
          </a:p>
          <a:p>
            <a:r>
              <a:rPr lang="pl-PL" dirty="0" smtClean="0"/>
              <a:t>Można dodać:</a:t>
            </a:r>
          </a:p>
          <a:p>
            <a:pPr lvl="1"/>
            <a:r>
              <a:rPr lang="pl-PL" dirty="0" smtClean="0"/>
              <a:t>Obsługę </a:t>
            </a:r>
            <a:r>
              <a:rPr lang="pl-PL" dirty="0" err="1" smtClean="0"/>
              <a:t>nulli</a:t>
            </a:r>
            <a:endParaRPr lang="pl-PL" dirty="0" smtClean="0"/>
          </a:p>
          <a:p>
            <a:pPr lvl="1"/>
            <a:r>
              <a:rPr lang="pl-PL" dirty="0" smtClean="0"/>
              <a:t>Obsługę sytuacji, gdzie Y jest stały</a:t>
            </a:r>
          </a:p>
          <a:p>
            <a:pPr lvl="1"/>
            <a:r>
              <a:rPr lang="pl-PL" dirty="0" smtClean="0"/>
              <a:t>Test istotności zależności (moim zdaniem zbędny)</a:t>
            </a:r>
          </a:p>
          <a:p>
            <a:pPr lvl="1"/>
            <a:r>
              <a:rPr lang="pl-PL" dirty="0"/>
              <a:t>?</a:t>
            </a:r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44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Biorę po dwieście złotych od każdej drużyny i słucham </a:t>
            </a:r>
            <a:r>
              <a:rPr lang="pl-PL" dirty="0" smtClean="0"/>
              <a:t>państwa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292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C8EAFB13D6264EA3047B84005766DA" ma:contentTypeVersion="" ma:contentTypeDescription="Utwórz nowy dokument." ma:contentTypeScope="" ma:versionID="e468c3c3054af7730ef607b944f1f75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ec4c7b05c76d60ee97006aba598cf4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26940B-BFBA-40EC-AE49-1E1E844BEAC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BAD465E-DD74-40AD-874A-A77989332A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D565ED-CAD3-4D30-9693-9F3B80A177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203</Words>
  <Application>Microsoft Office PowerPoint</Application>
  <PresentationFormat>Panoramiczny</PresentationFormat>
  <Paragraphs>40</Paragraphs>
  <Slides>6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Korelacja ξ Chatterjee Bo czasem nawet nie wiemy, jak wiele nas łączy</vt:lpstr>
      <vt:lpstr>Jakich cech poszukiwał Sourav Chatterjee?</vt:lpstr>
      <vt:lpstr>ξ (xi / ksi) Chatterjee  - definicja</vt:lpstr>
      <vt:lpstr>ξ Chatterjee  - wnioski</vt:lpstr>
      <vt:lpstr>ξ Chatterjee  - implementacja</vt:lpstr>
      <vt:lpstr>Biorę po dwieście złotych od każdej drużyny i słucham państwa</vt:lpstr>
    </vt:vector>
  </TitlesOfParts>
  <Company>Ministerstwo Finansów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 jako przykład grupowania gęstościowego</dc:title>
  <dc:creator>Głowacka Anna 7</dc:creator>
  <cp:lastModifiedBy>Bednarz Jan</cp:lastModifiedBy>
  <cp:revision>36</cp:revision>
  <dcterms:created xsi:type="dcterms:W3CDTF">2022-01-20T18:43:34Z</dcterms:created>
  <dcterms:modified xsi:type="dcterms:W3CDTF">2022-05-02T13:41:33Z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0x01010057C8EAFB13D6264EA3047B84005766DA</vt:lpwstr>
  </property>
  <property fmtid="{D5CDD505-2E9C-101B-9397-08002B2CF9AE}" pid="3" name="MFCATEGORY">
    <vt:lpwstr>InformacjePrzeznaczoneWylacznieDoUzytkuWewnetrznego</vt:lpwstr>
  </property>
  <property fmtid="{D5CDD505-2E9C-101B-9397-08002B2CF9AE}" pid="4" name="MFClassifiedBy">
    <vt:lpwstr>MF\HYAI;Głowacka Anna 7</vt:lpwstr>
  </property>
  <property fmtid="{D5CDD505-2E9C-101B-9397-08002B2CF9AE}" pid="5" name="MFClassificationDate">
    <vt:lpwstr>2022-01-20T21:26:06.2096758+01:00</vt:lpwstr>
  </property>
  <property fmtid="{D5CDD505-2E9C-101B-9397-08002B2CF9AE}" pid="6" name="MFClassifiedBySID">
    <vt:lpwstr>MF\S-1-5-21-1525952054-1005573771-2909822258-515355</vt:lpwstr>
  </property>
  <property fmtid="{D5CDD505-2E9C-101B-9397-08002B2CF9AE}" pid="7" name="MFGRNItemId">
    <vt:lpwstr>GRN-ccefb304-e4e5-4010-a22d-55f6ffa3fcf0</vt:lpwstr>
  </property>
  <property fmtid="{D5CDD505-2E9C-101B-9397-08002B2CF9AE}" pid="8" name="MFHash">
    <vt:lpwstr>hUlL384pK9bT7KBJ0WvlKXhVV3RRcoqNYa1Opdm+TV0=</vt:lpwstr>
  </property>
  <property fmtid="{D5CDD505-2E9C-101B-9397-08002B2CF9AE}" pid="9" name="DLPManualFileClassification">
    <vt:lpwstr>{5fdfc941-3fcf-4a5b-87be-4848800d39d0}</vt:lpwstr>
  </property>
  <property fmtid="{D5CDD505-2E9C-101B-9397-08002B2CF9AE}" pid="10" name="MFRefresh">
    <vt:lpwstr>False</vt:lpwstr>
  </property>
</Properties>
</file>