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89" r:id="rId6"/>
    <p:sldId id="260" r:id="rId7"/>
    <p:sldId id="258" r:id="rId8"/>
    <p:sldId id="278" r:id="rId9"/>
    <p:sldId id="270" r:id="rId10"/>
    <p:sldId id="281" r:id="rId11"/>
    <p:sldId id="266" r:id="rId12"/>
    <p:sldId id="282" r:id="rId13"/>
    <p:sldId id="295" r:id="rId14"/>
    <p:sldId id="267" r:id="rId15"/>
    <p:sldId id="299" r:id="rId16"/>
    <p:sldId id="291" r:id="rId17"/>
    <p:sldId id="304" r:id="rId18"/>
    <p:sldId id="283" r:id="rId19"/>
    <p:sldId id="296" r:id="rId20"/>
    <p:sldId id="271" r:id="rId21"/>
    <p:sldId id="275" r:id="rId22"/>
    <p:sldId id="297" r:id="rId23"/>
    <p:sldId id="301" r:id="rId24"/>
    <p:sldId id="263" r:id="rId25"/>
    <p:sldId id="279" r:id="rId26"/>
    <p:sldId id="268" r:id="rId27"/>
    <p:sldId id="286" r:id="rId28"/>
    <p:sldId id="298" r:id="rId29"/>
    <p:sldId id="292" r:id="rId30"/>
    <p:sldId id="302" r:id="rId31"/>
    <p:sldId id="303" r:id="rId32"/>
    <p:sldId id="280" r:id="rId33"/>
    <p:sldId id="269" r:id="rId34"/>
    <p:sldId id="262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7E815-4B65-416C-A0BF-D62A60A8494C}" v="7" dt="2025-05-21T15:19:06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lder, Ben" userId="7655e930-17dd-4037-8d9f-7d9e0d5ba426" providerId="ADAL" clId="{24F7E815-4B65-416C-A0BF-D62A60A8494C}"/>
    <pc:docChg chg="undo redo custSel addSld delSld modSld sldOrd">
      <pc:chgData name="Dolder, Ben" userId="7655e930-17dd-4037-8d9f-7d9e0d5ba426" providerId="ADAL" clId="{24F7E815-4B65-416C-A0BF-D62A60A8494C}" dt="2025-05-21T15:37:21.433" v="1690" actId="729"/>
      <pc:docMkLst>
        <pc:docMk/>
      </pc:docMkLst>
      <pc:sldChg chg="del">
        <pc:chgData name="Dolder, Ben" userId="7655e930-17dd-4037-8d9f-7d9e0d5ba426" providerId="ADAL" clId="{24F7E815-4B65-416C-A0BF-D62A60A8494C}" dt="2025-05-19T13:16:02.070" v="941" actId="47"/>
        <pc:sldMkLst>
          <pc:docMk/>
          <pc:sldMk cId="259878435" sldId="256"/>
        </pc:sldMkLst>
      </pc:sldChg>
      <pc:sldChg chg="del">
        <pc:chgData name="Dolder, Ben" userId="7655e930-17dd-4037-8d9f-7d9e0d5ba426" providerId="ADAL" clId="{24F7E815-4B65-416C-A0BF-D62A60A8494C}" dt="2025-05-15T18:10:52.020" v="61" actId="47"/>
        <pc:sldMkLst>
          <pc:docMk/>
          <pc:sldMk cId="1939752178" sldId="257"/>
        </pc:sldMkLst>
      </pc:sldChg>
      <pc:sldChg chg="modSp mod">
        <pc:chgData name="Dolder, Ben" userId="7655e930-17dd-4037-8d9f-7d9e0d5ba426" providerId="ADAL" clId="{24F7E815-4B65-416C-A0BF-D62A60A8494C}" dt="2025-05-21T15:21:14.865" v="1536" actId="20577"/>
        <pc:sldMkLst>
          <pc:docMk/>
          <pc:sldMk cId="3786725440" sldId="258"/>
        </pc:sldMkLst>
        <pc:spChg chg="mod">
          <ac:chgData name="Dolder, Ben" userId="7655e930-17dd-4037-8d9f-7d9e0d5ba426" providerId="ADAL" clId="{24F7E815-4B65-416C-A0BF-D62A60A8494C}" dt="2025-05-21T15:21:14.865" v="1536" actId="20577"/>
          <ac:spMkLst>
            <pc:docMk/>
            <pc:sldMk cId="3786725440" sldId="258"/>
            <ac:spMk id="3" creationId="{723D6CE6-11FC-0EA5-F17C-BCEF2BEF31F9}"/>
          </ac:spMkLst>
        </pc:spChg>
      </pc:sldChg>
      <pc:sldChg chg="del">
        <pc:chgData name="Dolder, Ben" userId="7655e930-17dd-4037-8d9f-7d9e0d5ba426" providerId="ADAL" clId="{24F7E815-4B65-416C-A0BF-D62A60A8494C}" dt="2025-05-15T18:48:45.811" v="837" actId="47"/>
        <pc:sldMkLst>
          <pc:docMk/>
          <pc:sldMk cId="3233668428" sldId="259"/>
        </pc:sldMkLst>
      </pc:sldChg>
      <pc:sldChg chg="modSp">
        <pc:chgData name="Dolder, Ben" userId="7655e930-17dd-4037-8d9f-7d9e0d5ba426" providerId="ADAL" clId="{24F7E815-4B65-416C-A0BF-D62A60A8494C}" dt="2025-05-15T18:48:00.356" v="835" actId="20577"/>
        <pc:sldMkLst>
          <pc:docMk/>
          <pc:sldMk cId="1070370004" sldId="262"/>
        </pc:sldMkLst>
        <pc:graphicFrameChg chg="mod">
          <ac:chgData name="Dolder, Ben" userId="7655e930-17dd-4037-8d9f-7d9e0d5ba426" providerId="ADAL" clId="{24F7E815-4B65-416C-A0BF-D62A60A8494C}" dt="2025-05-15T18:48:00.356" v="835" actId="20577"/>
          <ac:graphicFrameMkLst>
            <pc:docMk/>
            <pc:sldMk cId="1070370004" sldId="262"/>
            <ac:graphicFrameMk id="6" creationId="{DD3ABE52-D678-079B-FFAB-B4D175DA6B61}"/>
          </ac:graphicFrameMkLst>
        </pc:graphicFrameChg>
      </pc:sldChg>
      <pc:sldChg chg="mod modShow">
        <pc:chgData name="Dolder, Ben" userId="7655e930-17dd-4037-8d9f-7d9e0d5ba426" providerId="ADAL" clId="{24F7E815-4B65-416C-A0BF-D62A60A8494C}" dt="2025-05-21T15:37:21.433" v="1690" actId="729"/>
        <pc:sldMkLst>
          <pc:docMk/>
          <pc:sldMk cId="3208588219" sldId="263"/>
        </pc:sldMkLst>
      </pc:sldChg>
      <pc:sldChg chg="modSp mod">
        <pc:chgData name="Dolder, Ben" userId="7655e930-17dd-4037-8d9f-7d9e0d5ba426" providerId="ADAL" clId="{24F7E815-4B65-416C-A0BF-D62A60A8494C}" dt="2025-05-21T15:33:28.321" v="1571" actId="404"/>
        <pc:sldMkLst>
          <pc:docMk/>
          <pc:sldMk cId="2360835985" sldId="266"/>
        </pc:sldMkLst>
        <pc:spChg chg="mod">
          <ac:chgData name="Dolder, Ben" userId="7655e930-17dd-4037-8d9f-7d9e0d5ba426" providerId="ADAL" clId="{24F7E815-4B65-416C-A0BF-D62A60A8494C}" dt="2025-05-21T15:33:28.321" v="1571" actId="404"/>
          <ac:spMkLst>
            <pc:docMk/>
            <pc:sldMk cId="2360835985" sldId="266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3:41.259" v="1573" actId="404"/>
        <pc:sldMkLst>
          <pc:docMk/>
          <pc:sldMk cId="513993247" sldId="267"/>
        </pc:sldMkLst>
        <pc:spChg chg="mod">
          <ac:chgData name="Dolder, Ben" userId="7655e930-17dd-4037-8d9f-7d9e0d5ba426" providerId="ADAL" clId="{24F7E815-4B65-416C-A0BF-D62A60A8494C}" dt="2025-05-21T15:33:41.259" v="1573" actId="404"/>
          <ac:spMkLst>
            <pc:docMk/>
            <pc:sldMk cId="513993247" sldId="267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4:08.483" v="1576" actId="404"/>
        <pc:sldMkLst>
          <pc:docMk/>
          <pc:sldMk cId="3949292455" sldId="268"/>
        </pc:sldMkLst>
        <pc:spChg chg="mod">
          <ac:chgData name="Dolder, Ben" userId="7655e930-17dd-4037-8d9f-7d9e0d5ba426" providerId="ADAL" clId="{24F7E815-4B65-416C-A0BF-D62A60A8494C}" dt="2025-05-21T15:34:08.483" v="1576" actId="404"/>
          <ac:spMkLst>
            <pc:docMk/>
            <pc:sldMk cId="3949292455" sldId="268"/>
            <ac:spMk id="3" creationId="{285883F3-F0DC-B074-CAA4-7ED2C3A81173}"/>
          </ac:spMkLst>
        </pc:spChg>
      </pc:sldChg>
      <pc:sldChg chg="modSp mod">
        <pc:chgData name="Dolder, Ben" userId="7655e930-17dd-4037-8d9f-7d9e0d5ba426" providerId="ADAL" clId="{24F7E815-4B65-416C-A0BF-D62A60A8494C}" dt="2025-05-21T15:34:21.200" v="1577" actId="255"/>
        <pc:sldMkLst>
          <pc:docMk/>
          <pc:sldMk cId="1246671418" sldId="269"/>
        </pc:sldMkLst>
        <pc:spChg chg="mod">
          <ac:chgData name="Dolder, Ben" userId="7655e930-17dd-4037-8d9f-7d9e0d5ba426" providerId="ADAL" clId="{24F7E815-4B65-416C-A0BF-D62A60A8494C}" dt="2025-05-21T15:34:21.200" v="1577" actId="255"/>
          <ac:spMkLst>
            <pc:docMk/>
            <pc:sldMk cId="1246671418" sldId="269"/>
            <ac:spMk id="3" creationId="{0B886FF8-C178-62FC-829D-539820F2C791}"/>
          </ac:spMkLst>
        </pc:spChg>
      </pc:sldChg>
      <pc:sldChg chg="modSp mod">
        <pc:chgData name="Dolder, Ben" userId="7655e930-17dd-4037-8d9f-7d9e0d5ba426" providerId="ADAL" clId="{24F7E815-4B65-416C-A0BF-D62A60A8494C}" dt="2025-05-21T15:33:20.629" v="1569" actId="404"/>
        <pc:sldMkLst>
          <pc:docMk/>
          <pc:sldMk cId="3344721626" sldId="270"/>
        </pc:sldMkLst>
        <pc:spChg chg="mod">
          <ac:chgData name="Dolder, Ben" userId="7655e930-17dd-4037-8d9f-7d9e0d5ba426" providerId="ADAL" clId="{24F7E815-4B65-416C-A0BF-D62A60A8494C}" dt="2025-05-21T15:33:20.629" v="1569" actId="404"/>
          <ac:spMkLst>
            <pc:docMk/>
            <pc:sldMk cId="3344721626" sldId="270"/>
            <ac:spMk id="6" creationId="{1CB14F40-9B3A-1582-BC3F-12A453EE2270}"/>
          </ac:spMkLst>
        </pc:spChg>
      </pc:sldChg>
      <pc:sldChg chg="delSp modSp mod">
        <pc:chgData name="Dolder, Ben" userId="7655e930-17dd-4037-8d9f-7d9e0d5ba426" providerId="ADAL" clId="{24F7E815-4B65-416C-A0BF-D62A60A8494C}" dt="2025-05-21T15:32:54.308" v="1567" actId="5793"/>
        <pc:sldMkLst>
          <pc:docMk/>
          <pc:sldMk cId="4104971869" sldId="271"/>
        </pc:sldMkLst>
        <pc:spChg chg="mod">
          <ac:chgData name="Dolder, Ben" userId="7655e930-17dd-4037-8d9f-7d9e0d5ba426" providerId="ADAL" clId="{24F7E815-4B65-416C-A0BF-D62A60A8494C}" dt="2025-05-21T15:27:48.794" v="1552"/>
          <ac:spMkLst>
            <pc:docMk/>
            <pc:sldMk cId="4104971869" sldId="271"/>
            <ac:spMk id="2" creationId="{4BBBEEAA-15EC-9B1F-DDC6-13636D8692B2}"/>
          </ac:spMkLst>
        </pc:spChg>
        <pc:spChg chg="mod">
          <ac:chgData name="Dolder, Ben" userId="7655e930-17dd-4037-8d9f-7d9e0d5ba426" providerId="ADAL" clId="{24F7E815-4B65-416C-A0BF-D62A60A8494C}" dt="2025-05-21T15:32:54.308" v="1567" actId="5793"/>
          <ac:spMkLst>
            <pc:docMk/>
            <pc:sldMk cId="4104971869" sldId="271"/>
            <ac:spMk id="3" creationId="{16909B44-3C29-0D2C-CE18-81F5DA92CA03}"/>
          </ac:spMkLst>
        </pc:spChg>
        <pc:picChg chg="del">
          <ac:chgData name="Dolder, Ben" userId="7655e930-17dd-4037-8d9f-7d9e0d5ba426" providerId="ADAL" clId="{24F7E815-4B65-416C-A0BF-D62A60A8494C}" dt="2025-05-15T18:39:12.612" v="649" actId="478"/>
          <ac:picMkLst>
            <pc:docMk/>
            <pc:sldMk cId="4104971869" sldId="271"/>
            <ac:picMk id="5" creationId="{68F25B46-DEB1-B322-B1E3-BDF27F979DDF}"/>
          </ac:picMkLst>
        </pc:picChg>
      </pc:sldChg>
      <pc:sldChg chg="modSp mod">
        <pc:chgData name="Dolder, Ben" userId="7655e930-17dd-4037-8d9f-7d9e0d5ba426" providerId="ADAL" clId="{24F7E815-4B65-416C-A0BF-D62A60A8494C}" dt="2025-05-21T15:36:22.125" v="1689" actId="20577"/>
        <pc:sldMkLst>
          <pc:docMk/>
          <pc:sldMk cId="3753390393" sldId="275"/>
        </pc:sldMkLst>
        <pc:spChg chg="mod">
          <ac:chgData name="Dolder, Ben" userId="7655e930-17dd-4037-8d9f-7d9e0d5ba426" providerId="ADAL" clId="{24F7E815-4B65-416C-A0BF-D62A60A8494C}" dt="2025-05-21T15:36:22.125" v="1689" actId="20577"/>
          <ac:spMkLst>
            <pc:docMk/>
            <pc:sldMk cId="3753390393" sldId="275"/>
            <ac:spMk id="3" creationId="{16909B44-3C29-0D2C-CE18-81F5DA92CA03}"/>
          </ac:spMkLst>
        </pc:spChg>
      </pc:sldChg>
      <pc:sldChg chg="del">
        <pc:chgData name="Dolder, Ben" userId="7655e930-17dd-4037-8d9f-7d9e0d5ba426" providerId="ADAL" clId="{24F7E815-4B65-416C-A0BF-D62A60A8494C}" dt="2025-05-15T18:45:16.489" v="834" actId="47"/>
        <pc:sldMkLst>
          <pc:docMk/>
          <pc:sldMk cId="2926516341" sldId="276"/>
        </pc:sldMkLst>
      </pc:sldChg>
      <pc:sldChg chg="addSp delSp modSp mod">
        <pc:chgData name="Dolder, Ben" userId="7655e930-17dd-4037-8d9f-7d9e0d5ba426" providerId="ADAL" clId="{24F7E815-4B65-416C-A0BF-D62A60A8494C}" dt="2025-05-21T15:20:14.676" v="1523" actId="1076"/>
        <pc:sldMkLst>
          <pc:docMk/>
          <pc:sldMk cId="2375666336" sldId="277"/>
        </pc:sldMkLst>
        <pc:spChg chg="del">
          <ac:chgData name="Dolder, Ben" userId="7655e930-17dd-4037-8d9f-7d9e0d5ba426" providerId="ADAL" clId="{24F7E815-4B65-416C-A0BF-D62A60A8494C}" dt="2025-05-21T15:16:16.102" v="1503" actId="478"/>
          <ac:spMkLst>
            <pc:docMk/>
            <pc:sldMk cId="2375666336" sldId="277"/>
            <ac:spMk id="2" creationId="{D0958921-BD5C-FF03-E9F5-FDE2ED6EF9F1}"/>
          </ac:spMkLst>
        </pc:spChg>
        <pc:spChg chg="mod">
          <ac:chgData name="Dolder, Ben" userId="7655e930-17dd-4037-8d9f-7d9e0d5ba426" providerId="ADAL" clId="{24F7E815-4B65-416C-A0BF-D62A60A8494C}" dt="2025-05-21T15:19:43.264" v="1522" actId="115"/>
          <ac:spMkLst>
            <pc:docMk/>
            <pc:sldMk cId="2375666336" sldId="277"/>
            <ac:spMk id="3" creationId="{5DF31755-BA24-3487-D34C-9E1E3105A86F}"/>
          </ac:spMkLst>
        </pc:spChg>
        <pc:spChg chg="add del mod">
          <ac:chgData name="Dolder, Ben" userId="7655e930-17dd-4037-8d9f-7d9e0d5ba426" providerId="ADAL" clId="{24F7E815-4B65-416C-A0BF-D62A60A8494C}" dt="2025-05-21T15:16:18.064" v="1504" actId="478"/>
          <ac:spMkLst>
            <pc:docMk/>
            <pc:sldMk cId="2375666336" sldId="277"/>
            <ac:spMk id="5" creationId="{E3AAEDF7-9FF7-F5F3-F42D-256E2944D812}"/>
          </ac:spMkLst>
        </pc:spChg>
        <pc:picChg chg="add mod">
          <ac:chgData name="Dolder, Ben" userId="7655e930-17dd-4037-8d9f-7d9e0d5ba426" providerId="ADAL" clId="{24F7E815-4B65-416C-A0BF-D62A60A8494C}" dt="2025-05-21T15:20:14.676" v="1523" actId="1076"/>
          <ac:picMkLst>
            <pc:docMk/>
            <pc:sldMk cId="2375666336" sldId="277"/>
            <ac:picMk id="7" creationId="{D06DF3FD-9DF0-4742-DFC9-6B9AD1E3FE0B}"/>
          </ac:picMkLst>
        </pc:picChg>
      </pc:sldChg>
      <pc:sldChg chg="modSp mod">
        <pc:chgData name="Dolder, Ben" userId="7655e930-17dd-4037-8d9f-7d9e0d5ba426" providerId="ADAL" clId="{24F7E815-4B65-416C-A0BF-D62A60A8494C}" dt="2025-05-15T10:11:22.162" v="60" actId="13926"/>
        <pc:sldMkLst>
          <pc:docMk/>
          <pc:sldMk cId="2564368092" sldId="278"/>
        </pc:sldMkLst>
        <pc:spChg chg="mod">
          <ac:chgData name="Dolder, Ben" userId="7655e930-17dd-4037-8d9f-7d9e0d5ba426" providerId="ADAL" clId="{24F7E815-4B65-416C-A0BF-D62A60A8494C}" dt="2025-05-15T10:11:22.162" v="60" actId="13926"/>
          <ac:spMkLst>
            <pc:docMk/>
            <pc:sldMk cId="2564368092" sldId="278"/>
            <ac:spMk id="3" creationId="{C399D3D8-AEBF-2F8B-9488-8F6F32385B17}"/>
          </ac:spMkLst>
        </pc:spChg>
      </pc:sldChg>
      <pc:sldChg chg="modSp mod">
        <pc:chgData name="Dolder, Ben" userId="7655e930-17dd-4037-8d9f-7d9e0d5ba426" providerId="ADAL" clId="{24F7E815-4B65-416C-A0BF-D62A60A8494C}" dt="2025-05-21T15:33:24.382" v="1570" actId="404"/>
        <pc:sldMkLst>
          <pc:docMk/>
          <pc:sldMk cId="2514468846" sldId="281"/>
        </pc:sldMkLst>
        <pc:spChg chg="mod">
          <ac:chgData name="Dolder, Ben" userId="7655e930-17dd-4037-8d9f-7d9e0d5ba426" providerId="ADAL" clId="{24F7E815-4B65-416C-A0BF-D62A60A8494C}" dt="2025-05-21T15:33:24.382" v="1570" actId="404"/>
          <ac:spMkLst>
            <pc:docMk/>
            <pc:sldMk cId="2514468846" sldId="281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3:33.833" v="1572" actId="404"/>
        <pc:sldMkLst>
          <pc:docMk/>
          <pc:sldMk cId="3320393545" sldId="282"/>
        </pc:sldMkLst>
        <pc:spChg chg="mod">
          <ac:chgData name="Dolder, Ben" userId="7655e930-17dd-4037-8d9f-7d9e0d5ba426" providerId="ADAL" clId="{24F7E815-4B65-416C-A0BF-D62A60A8494C}" dt="2025-05-21T15:33:33.833" v="1572" actId="404"/>
          <ac:spMkLst>
            <pc:docMk/>
            <pc:sldMk cId="3320393545" sldId="282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3:58.001" v="1575" actId="404"/>
        <pc:sldMkLst>
          <pc:docMk/>
          <pc:sldMk cId="407649743" sldId="283"/>
        </pc:sldMkLst>
        <pc:spChg chg="mod">
          <ac:chgData name="Dolder, Ben" userId="7655e930-17dd-4037-8d9f-7d9e0d5ba426" providerId="ADAL" clId="{24F7E815-4B65-416C-A0BF-D62A60A8494C}" dt="2025-05-21T15:33:58.001" v="1575" actId="404"/>
          <ac:spMkLst>
            <pc:docMk/>
            <pc:sldMk cId="407649743" sldId="283"/>
            <ac:spMk id="3" creationId="{16909B44-3C29-0D2C-CE18-81F5DA92CA03}"/>
          </ac:spMkLst>
        </pc:spChg>
      </pc:sldChg>
      <pc:sldChg chg="del">
        <pc:chgData name="Dolder, Ben" userId="7655e930-17dd-4037-8d9f-7d9e0d5ba426" providerId="ADAL" clId="{24F7E815-4B65-416C-A0BF-D62A60A8494C}" dt="2025-05-15T18:43:43.256" v="770" actId="47"/>
        <pc:sldMkLst>
          <pc:docMk/>
          <pc:sldMk cId="3325812416" sldId="284"/>
        </pc:sldMkLst>
      </pc:sldChg>
      <pc:sldChg chg="modSp mod">
        <pc:chgData name="Dolder, Ben" userId="7655e930-17dd-4037-8d9f-7d9e0d5ba426" providerId="ADAL" clId="{24F7E815-4B65-416C-A0BF-D62A60A8494C}" dt="2025-05-15T18:29:52.907" v="516" actId="1076"/>
        <pc:sldMkLst>
          <pc:docMk/>
          <pc:sldMk cId="2939128452" sldId="286"/>
        </pc:sldMkLst>
        <pc:picChg chg="mod modCrop">
          <ac:chgData name="Dolder, Ben" userId="7655e930-17dd-4037-8d9f-7d9e0d5ba426" providerId="ADAL" clId="{24F7E815-4B65-416C-A0BF-D62A60A8494C}" dt="2025-05-15T18:29:52.907" v="516" actId="1076"/>
          <ac:picMkLst>
            <pc:docMk/>
            <pc:sldMk cId="2939128452" sldId="286"/>
            <ac:picMk id="5" creationId="{22666FFE-8E34-A8AE-5322-4765B533F4DE}"/>
          </ac:picMkLst>
        </pc:picChg>
      </pc:sldChg>
      <pc:sldChg chg="del ord">
        <pc:chgData name="Dolder, Ben" userId="7655e930-17dd-4037-8d9f-7d9e0d5ba426" providerId="ADAL" clId="{24F7E815-4B65-416C-A0BF-D62A60A8494C}" dt="2025-05-21T15:21:55.017" v="1539" actId="47"/>
        <pc:sldMkLst>
          <pc:docMk/>
          <pc:sldMk cId="3249249803" sldId="288"/>
        </pc:sldMkLst>
      </pc:sldChg>
      <pc:sldChg chg="modSp mod ord">
        <pc:chgData name="Dolder, Ben" userId="7655e930-17dd-4037-8d9f-7d9e0d5ba426" providerId="ADAL" clId="{24F7E815-4B65-416C-A0BF-D62A60A8494C}" dt="2025-05-15T18:24:26.488" v="414"/>
        <pc:sldMkLst>
          <pc:docMk/>
          <pc:sldMk cId="3153149978" sldId="292"/>
        </pc:sldMkLst>
        <pc:spChg chg="mod">
          <ac:chgData name="Dolder, Ben" userId="7655e930-17dd-4037-8d9f-7d9e0d5ba426" providerId="ADAL" clId="{24F7E815-4B65-416C-A0BF-D62A60A8494C}" dt="2025-05-15T18:24:21.047" v="410" actId="20577"/>
          <ac:spMkLst>
            <pc:docMk/>
            <pc:sldMk cId="3153149978" sldId="292"/>
            <ac:spMk id="2" creationId="{F779A3D0-3986-016A-F1A1-A9CAB3394FFF}"/>
          </ac:spMkLst>
        </pc:spChg>
        <pc:spChg chg="mod">
          <ac:chgData name="Dolder, Ben" userId="7655e930-17dd-4037-8d9f-7d9e0d5ba426" providerId="ADAL" clId="{24F7E815-4B65-416C-A0BF-D62A60A8494C}" dt="2025-05-15T18:24:14.400" v="395" actId="20577"/>
          <ac:spMkLst>
            <pc:docMk/>
            <pc:sldMk cId="3153149978" sldId="292"/>
            <ac:spMk id="3" creationId="{B0028F6A-042F-791C-445F-D4038D056C25}"/>
          </ac:spMkLst>
        </pc:spChg>
      </pc:sldChg>
      <pc:sldChg chg="del">
        <pc:chgData name="Dolder, Ben" userId="7655e930-17dd-4037-8d9f-7d9e0d5ba426" providerId="ADAL" clId="{24F7E815-4B65-416C-A0BF-D62A60A8494C}" dt="2025-05-19T17:36:54.563" v="1206" actId="47"/>
        <pc:sldMkLst>
          <pc:docMk/>
          <pc:sldMk cId="2355291696" sldId="294"/>
        </pc:sldMkLst>
      </pc:sldChg>
      <pc:sldChg chg="modSp mod">
        <pc:chgData name="Dolder, Ben" userId="7655e930-17dd-4037-8d9f-7d9e0d5ba426" providerId="ADAL" clId="{24F7E815-4B65-416C-A0BF-D62A60A8494C}" dt="2025-05-21T15:23:05.317" v="1541"/>
        <pc:sldMkLst>
          <pc:docMk/>
          <pc:sldMk cId="2280994913" sldId="295"/>
        </pc:sldMkLst>
        <pc:spChg chg="mod">
          <ac:chgData name="Dolder, Ben" userId="7655e930-17dd-4037-8d9f-7d9e0d5ba426" providerId="ADAL" clId="{24F7E815-4B65-416C-A0BF-D62A60A8494C}" dt="2025-05-17T17:27:32.774" v="848" actId="113"/>
          <ac:spMkLst>
            <pc:docMk/>
            <pc:sldMk cId="2280994913" sldId="295"/>
            <ac:spMk id="2" creationId="{60EF50CE-F0A9-367F-BFA2-E104FEA583D6}"/>
          </ac:spMkLst>
        </pc:spChg>
        <pc:spChg chg="mod">
          <ac:chgData name="Dolder, Ben" userId="7655e930-17dd-4037-8d9f-7d9e0d5ba426" providerId="ADAL" clId="{24F7E815-4B65-416C-A0BF-D62A60A8494C}" dt="2025-05-21T15:23:05.317" v="1541"/>
          <ac:spMkLst>
            <pc:docMk/>
            <pc:sldMk cId="2280994913" sldId="295"/>
            <ac:spMk id="3" creationId="{400C848C-C1B3-9D27-BCBB-629F8848C519}"/>
          </ac:spMkLst>
        </pc:spChg>
      </pc:sldChg>
      <pc:sldChg chg="modSp mod">
        <pc:chgData name="Dolder, Ben" userId="7655e930-17dd-4037-8d9f-7d9e0d5ba426" providerId="ADAL" clId="{24F7E815-4B65-416C-A0BF-D62A60A8494C}" dt="2025-05-21T15:23:10.271" v="1542"/>
        <pc:sldMkLst>
          <pc:docMk/>
          <pc:sldMk cId="1634275515" sldId="296"/>
        </pc:sldMkLst>
        <pc:spChg chg="mod">
          <ac:chgData name="Dolder, Ben" userId="7655e930-17dd-4037-8d9f-7d9e0d5ba426" providerId="ADAL" clId="{24F7E815-4B65-416C-A0BF-D62A60A8494C}" dt="2025-05-17T17:27:29.022" v="847" actId="113"/>
          <ac:spMkLst>
            <pc:docMk/>
            <pc:sldMk cId="1634275515" sldId="296"/>
            <ac:spMk id="2" creationId="{D1D58E7E-D3C4-5ACF-68C8-9A1A087D021D}"/>
          </ac:spMkLst>
        </pc:spChg>
        <pc:spChg chg="mod">
          <ac:chgData name="Dolder, Ben" userId="7655e930-17dd-4037-8d9f-7d9e0d5ba426" providerId="ADAL" clId="{24F7E815-4B65-416C-A0BF-D62A60A8494C}" dt="2025-05-21T15:23:10.271" v="1542"/>
          <ac:spMkLst>
            <pc:docMk/>
            <pc:sldMk cId="1634275515" sldId="296"/>
            <ac:spMk id="3" creationId="{5A6DFB93-6641-F26E-1C75-6C879F5C9FAE}"/>
          </ac:spMkLst>
        </pc:spChg>
      </pc:sldChg>
      <pc:sldChg chg="modSp mod">
        <pc:chgData name="Dolder, Ben" userId="7655e930-17dd-4037-8d9f-7d9e0d5ba426" providerId="ADAL" clId="{24F7E815-4B65-416C-A0BF-D62A60A8494C}" dt="2025-05-17T17:27:24.323" v="846" actId="113"/>
        <pc:sldMkLst>
          <pc:docMk/>
          <pc:sldMk cId="436919476" sldId="297"/>
        </pc:sldMkLst>
        <pc:spChg chg="mod">
          <ac:chgData name="Dolder, Ben" userId="7655e930-17dd-4037-8d9f-7d9e0d5ba426" providerId="ADAL" clId="{24F7E815-4B65-416C-A0BF-D62A60A8494C}" dt="2025-05-17T17:27:24.323" v="846" actId="113"/>
          <ac:spMkLst>
            <pc:docMk/>
            <pc:sldMk cId="436919476" sldId="297"/>
            <ac:spMk id="2" creationId="{72154B56-1593-145B-4DB5-92469E8687A2}"/>
          </ac:spMkLst>
        </pc:spChg>
        <pc:spChg chg="mod">
          <ac:chgData name="Dolder, Ben" userId="7655e930-17dd-4037-8d9f-7d9e0d5ba426" providerId="ADAL" clId="{24F7E815-4B65-416C-A0BF-D62A60A8494C}" dt="2025-05-17T17:27:11.115" v="845" actId="20577"/>
          <ac:spMkLst>
            <pc:docMk/>
            <pc:sldMk cId="436919476" sldId="297"/>
            <ac:spMk id="3" creationId="{5C953CF5-3938-5362-E2F4-269D6C271764}"/>
          </ac:spMkLst>
        </pc:spChg>
      </pc:sldChg>
      <pc:sldChg chg="modSp mod">
        <pc:chgData name="Dolder, Ben" userId="7655e930-17dd-4037-8d9f-7d9e0d5ba426" providerId="ADAL" clId="{24F7E815-4B65-416C-A0BF-D62A60A8494C}" dt="2025-05-21T15:23:15.889" v="1543"/>
        <pc:sldMkLst>
          <pc:docMk/>
          <pc:sldMk cId="4247585372" sldId="298"/>
        </pc:sldMkLst>
        <pc:spChg chg="mod">
          <ac:chgData name="Dolder, Ben" userId="7655e930-17dd-4037-8d9f-7d9e0d5ba426" providerId="ADAL" clId="{24F7E815-4B65-416C-A0BF-D62A60A8494C}" dt="2025-05-17T17:28:32.324" v="898" actId="113"/>
          <ac:spMkLst>
            <pc:docMk/>
            <pc:sldMk cId="4247585372" sldId="298"/>
            <ac:spMk id="2" creationId="{420D3706-3E13-D24D-2AC3-50C1C28EF157}"/>
          </ac:spMkLst>
        </pc:spChg>
        <pc:spChg chg="mod">
          <ac:chgData name="Dolder, Ben" userId="7655e930-17dd-4037-8d9f-7d9e0d5ba426" providerId="ADAL" clId="{24F7E815-4B65-416C-A0BF-D62A60A8494C}" dt="2025-05-21T15:23:15.889" v="1543"/>
          <ac:spMkLst>
            <pc:docMk/>
            <pc:sldMk cId="4247585372" sldId="298"/>
            <ac:spMk id="3" creationId="{16FF92A6-4479-72C9-B8C7-921D45434C3B}"/>
          </ac:spMkLst>
        </pc:spChg>
      </pc:sldChg>
      <pc:sldChg chg="del">
        <pc:chgData name="Dolder, Ben" userId="7655e930-17dd-4037-8d9f-7d9e0d5ba426" providerId="ADAL" clId="{24F7E815-4B65-416C-A0BF-D62A60A8494C}" dt="2025-05-19T17:55:53.766" v="1207" actId="47"/>
        <pc:sldMkLst>
          <pc:docMk/>
          <pc:sldMk cId="516226678" sldId="300"/>
        </pc:sldMkLst>
      </pc:sldChg>
      <pc:sldChg chg="modSp mod">
        <pc:chgData name="Dolder, Ben" userId="7655e930-17dd-4037-8d9f-7d9e0d5ba426" providerId="ADAL" clId="{24F7E815-4B65-416C-A0BF-D62A60A8494C}" dt="2025-05-15T09:45:58.371" v="16" actId="20577"/>
        <pc:sldMkLst>
          <pc:docMk/>
          <pc:sldMk cId="2741777503" sldId="301"/>
        </pc:sldMkLst>
        <pc:graphicFrameChg chg="modGraphic">
          <ac:chgData name="Dolder, Ben" userId="7655e930-17dd-4037-8d9f-7d9e0d5ba426" providerId="ADAL" clId="{24F7E815-4B65-416C-A0BF-D62A60A8494C}" dt="2025-05-15T09:45:58.371" v="16" actId="20577"/>
          <ac:graphicFrameMkLst>
            <pc:docMk/>
            <pc:sldMk cId="2741777503" sldId="301"/>
            <ac:graphicFrameMk id="5" creationId="{EA410105-4A7E-875F-C64E-CBE637614FF7}"/>
          </ac:graphicFrameMkLst>
        </pc:graphicFrameChg>
      </pc:sldChg>
      <pc:sldChg chg="addSp modSp new mod ord">
        <pc:chgData name="Dolder, Ben" userId="7655e930-17dd-4037-8d9f-7d9e0d5ba426" providerId="ADAL" clId="{24F7E815-4B65-416C-A0BF-D62A60A8494C}" dt="2025-05-17T17:34:47.388" v="940" actId="207"/>
        <pc:sldMkLst>
          <pc:docMk/>
          <pc:sldMk cId="1862413286" sldId="302"/>
        </pc:sldMkLst>
        <pc:spChg chg="mod">
          <ac:chgData name="Dolder, Ben" userId="7655e930-17dd-4037-8d9f-7d9e0d5ba426" providerId="ADAL" clId="{24F7E815-4B65-416C-A0BF-D62A60A8494C}" dt="2025-05-15T18:23:36.588" v="387" actId="20577"/>
          <ac:spMkLst>
            <pc:docMk/>
            <pc:sldMk cId="1862413286" sldId="302"/>
            <ac:spMk id="2" creationId="{2F1DFE5A-0950-2AE8-E5F7-A369B7E6D76E}"/>
          </ac:spMkLst>
        </pc:spChg>
        <pc:spChg chg="mod">
          <ac:chgData name="Dolder, Ben" userId="7655e930-17dd-4037-8d9f-7d9e0d5ba426" providerId="ADAL" clId="{24F7E815-4B65-416C-A0BF-D62A60A8494C}" dt="2025-05-17T17:34:47.388" v="940" actId="207"/>
          <ac:spMkLst>
            <pc:docMk/>
            <pc:sldMk cId="1862413286" sldId="302"/>
            <ac:spMk id="3" creationId="{4629553D-F556-9DC7-DD8E-B7083D0578DD}"/>
          </ac:spMkLst>
        </pc:spChg>
        <pc:graphicFrameChg chg="add mod modGraphic">
          <ac:chgData name="Dolder, Ben" userId="7655e930-17dd-4037-8d9f-7d9e0d5ba426" providerId="ADAL" clId="{24F7E815-4B65-416C-A0BF-D62A60A8494C}" dt="2025-05-15T18:32:53.176" v="579" actId="13926"/>
          <ac:graphicFrameMkLst>
            <pc:docMk/>
            <pc:sldMk cId="1862413286" sldId="302"/>
            <ac:graphicFrameMk id="4" creationId="{C2E2A8A3-1D9E-5CB5-56BE-99B4B3AEE05C}"/>
          </ac:graphicFrameMkLst>
        </pc:graphicFrameChg>
        <pc:graphicFrameChg chg="add mod">
          <ac:chgData name="Dolder, Ben" userId="7655e930-17dd-4037-8d9f-7d9e0d5ba426" providerId="ADAL" clId="{24F7E815-4B65-416C-A0BF-D62A60A8494C}" dt="2025-05-15T18:18:46.891" v="234"/>
          <ac:graphicFrameMkLst>
            <pc:docMk/>
            <pc:sldMk cId="1862413286" sldId="302"/>
            <ac:graphicFrameMk id="5" creationId="{2DC1B406-D2F2-2CE0-4E2D-4457025CA5F1}"/>
          </ac:graphicFrameMkLst>
        </pc:graphicFrameChg>
        <pc:cxnChg chg="add mod">
          <ac:chgData name="Dolder, Ben" userId="7655e930-17dd-4037-8d9f-7d9e0d5ba426" providerId="ADAL" clId="{24F7E815-4B65-416C-A0BF-D62A60A8494C}" dt="2025-05-15T18:22:02.219" v="313" actId="1035"/>
          <ac:cxnSpMkLst>
            <pc:docMk/>
            <pc:sldMk cId="1862413286" sldId="302"/>
            <ac:cxnSpMk id="7" creationId="{831DAA38-DC65-EAC6-381F-229A982E4BC6}"/>
          </ac:cxnSpMkLst>
        </pc:cxnChg>
      </pc:sldChg>
      <pc:sldChg chg="delSp modSp add mod">
        <pc:chgData name="Dolder, Ben" userId="7655e930-17dd-4037-8d9f-7d9e0d5ba426" providerId="ADAL" clId="{24F7E815-4B65-416C-A0BF-D62A60A8494C}" dt="2025-05-15T18:26:00.295" v="514" actId="6549"/>
        <pc:sldMkLst>
          <pc:docMk/>
          <pc:sldMk cId="3874445200" sldId="303"/>
        </pc:sldMkLst>
        <pc:spChg chg="mod">
          <ac:chgData name="Dolder, Ben" userId="7655e930-17dd-4037-8d9f-7d9e0d5ba426" providerId="ADAL" clId="{24F7E815-4B65-416C-A0BF-D62A60A8494C}" dt="2025-05-15T18:26:00.295" v="514" actId="6549"/>
          <ac:spMkLst>
            <pc:docMk/>
            <pc:sldMk cId="3874445200" sldId="303"/>
            <ac:spMk id="3" creationId="{4629553D-F556-9DC7-DD8E-B7083D0578DD}"/>
          </ac:spMkLst>
        </pc:spChg>
        <pc:graphicFrameChg chg="del">
          <ac:chgData name="Dolder, Ben" userId="7655e930-17dd-4037-8d9f-7d9e0d5ba426" providerId="ADAL" clId="{24F7E815-4B65-416C-A0BF-D62A60A8494C}" dt="2025-05-15T18:23:55.800" v="390" actId="478"/>
          <ac:graphicFrameMkLst>
            <pc:docMk/>
            <pc:sldMk cId="3874445200" sldId="303"/>
            <ac:graphicFrameMk id="4" creationId="{C2E2A8A3-1D9E-5CB5-56BE-99B4B3AEE05C}"/>
          </ac:graphicFrameMkLst>
        </pc:graphicFrameChg>
        <pc:cxnChg chg="del">
          <ac:chgData name="Dolder, Ben" userId="7655e930-17dd-4037-8d9f-7d9e0d5ba426" providerId="ADAL" clId="{24F7E815-4B65-416C-A0BF-D62A60A8494C}" dt="2025-05-15T18:23:57.469" v="391" actId="478"/>
          <ac:cxnSpMkLst>
            <pc:docMk/>
            <pc:sldMk cId="3874445200" sldId="303"/>
            <ac:cxnSpMk id="7" creationId="{831DAA38-DC65-EAC6-381F-229A982E4BC6}"/>
          </ac:cxnSpMkLst>
        </pc:cxnChg>
      </pc:sldChg>
      <pc:sldChg chg="modSp new del mod">
        <pc:chgData name="Dolder, Ben" userId="7655e930-17dd-4037-8d9f-7d9e0d5ba426" providerId="ADAL" clId="{24F7E815-4B65-416C-A0BF-D62A60A8494C}" dt="2025-05-19T17:28:50.215" v="958" actId="47"/>
        <pc:sldMkLst>
          <pc:docMk/>
          <pc:sldMk cId="1798020627" sldId="304"/>
        </pc:sldMkLst>
        <pc:spChg chg="mod">
          <ac:chgData name="Dolder, Ben" userId="7655e930-17dd-4037-8d9f-7d9e0d5ba426" providerId="ADAL" clId="{24F7E815-4B65-416C-A0BF-D62A60A8494C}" dt="2025-05-19T17:28:44.424" v="957" actId="20577"/>
          <ac:spMkLst>
            <pc:docMk/>
            <pc:sldMk cId="1798020627" sldId="304"/>
            <ac:spMk id="2" creationId="{E5245180-C11A-17BB-AC1A-CB96188CAA71}"/>
          </ac:spMkLst>
        </pc:spChg>
      </pc:sldChg>
      <pc:sldChg chg="add del">
        <pc:chgData name="Dolder, Ben" userId="7655e930-17dd-4037-8d9f-7d9e0d5ba426" providerId="ADAL" clId="{24F7E815-4B65-416C-A0BF-D62A60A8494C}" dt="2025-05-19T17:56:28.760" v="1209" actId="47"/>
        <pc:sldMkLst>
          <pc:docMk/>
          <pc:sldMk cId="2086031345" sldId="304"/>
        </pc:sldMkLst>
      </pc:sldChg>
      <pc:sldChg chg="modSp new mod ord">
        <pc:chgData name="Dolder, Ben" userId="7655e930-17dd-4037-8d9f-7d9e0d5ba426" providerId="ADAL" clId="{24F7E815-4B65-416C-A0BF-D62A60A8494C}" dt="2025-05-21T15:33:52.069" v="1574" actId="404"/>
        <pc:sldMkLst>
          <pc:docMk/>
          <pc:sldMk cId="2620412514" sldId="304"/>
        </pc:sldMkLst>
        <pc:spChg chg="mod">
          <ac:chgData name="Dolder, Ben" userId="7655e930-17dd-4037-8d9f-7d9e0d5ba426" providerId="ADAL" clId="{24F7E815-4B65-416C-A0BF-D62A60A8494C}" dt="2025-05-19T17:58:56.707" v="1457" actId="20577"/>
          <ac:spMkLst>
            <pc:docMk/>
            <pc:sldMk cId="2620412514" sldId="304"/>
            <ac:spMk id="2" creationId="{13D03582-BFA8-28CC-5134-37D10D00B4CB}"/>
          </ac:spMkLst>
        </pc:spChg>
        <pc:spChg chg="mod">
          <ac:chgData name="Dolder, Ben" userId="7655e930-17dd-4037-8d9f-7d9e0d5ba426" providerId="ADAL" clId="{24F7E815-4B65-416C-A0BF-D62A60A8494C}" dt="2025-05-21T15:33:52.069" v="1574" actId="404"/>
          <ac:spMkLst>
            <pc:docMk/>
            <pc:sldMk cId="2620412514" sldId="304"/>
            <ac:spMk id="3" creationId="{5E0272F3-4CC3-C95F-794F-019C1A78DF8F}"/>
          </ac:spMkLst>
        </pc:spChg>
      </pc:sldChg>
    </pc:docChg>
  </pc:docChgLst>
  <pc:docChgLst>
    <pc:chgData name="Dolder, Ben" userId="7655e930-17dd-4037-8d9f-7d9e0d5ba426" providerId="ADAL" clId="{FD2E1D96-94EF-42DF-BE3F-383C7B75FC1F}"/>
    <pc:docChg chg="undo custSel addSld delSld modSld sldOrd">
      <pc:chgData name="Dolder, Ben" userId="7655e930-17dd-4037-8d9f-7d9e0d5ba426" providerId="ADAL" clId="{FD2E1D96-94EF-42DF-BE3F-383C7B75FC1F}" dt="2025-05-09T09:33:43.997" v="6731" actId="1076"/>
      <pc:docMkLst>
        <pc:docMk/>
      </pc:docMkLst>
      <pc:sldChg chg="addSp delSp modSp mod">
        <pc:chgData name="Dolder, Ben" userId="7655e930-17dd-4037-8d9f-7d9e0d5ba426" providerId="ADAL" clId="{FD2E1D96-94EF-42DF-BE3F-383C7B75FC1F}" dt="2025-04-24T18:06:29.435" v="2569" actId="20577"/>
        <pc:sldMkLst>
          <pc:docMk/>
          <pc:sldMk cId="1939752178" sldId="257"/>
        </pc:sldMkLst>
        <pc:spChg chg="mod">
          <ac:chgData name="Dolder, Ben" userId="7655e930-17dd-4037-8d9f-7d9e0d5ba426" providerId="ADAL" clId="{FD2E1D96-94EF-42DF-BE3F-383C7B75FC1F}" dt="2025-04-24T18:06:29.435" v="2569" actId="20577"/>
          <ac:spMkLst>
            <pc:docMk/>
            <pc:sldMk cId="1939752178" sldId="257"/>
            <ac:spMk id="2" creationId="{33FE156C-506E-F257-9FA6-99F5A05A4F7E}"/>
          </ac:spMkLst>
        </pc:spChg>
        <pc:spChg chg="add del mod">
          <ac:chgData name="Dolder, Ben" userId="7655e930-17dd-4037-8d9f-7d9e0d5ba426" providerId="ADAL" clId="{FD2E1D96-94EF-42DF-BE3F-383C7B75FC1F}" dt="2025-04-13T17:16:49.136" v="2536" actId="20577"/>
          <ac:spMkLst>
            <pc:docMk/>
            <pc:sldMk cId="1939752178" sldId="257"/>
            <ac:spMk id="3" creationId="{D8A0D655-ECD8-40AA-ED60-12659B9C7AF8}"/>
          </ac:spMkLst>
        </pc:spChg>
        <pc:spChg chg="add mod">
          <ac:chgData name="Dolder, Ben" userId="7655e930-17dd-4037-8d9f-7d9e0d5ba426" providerId="ADAL" clId="{FD2E1D96-94EF-42DF-BE3F-383C7B75FC1F}" dt="2025-04-13T09:38:46.395" v="1"/>
          <ac:spMkLst>
            <pc:docMk/>
            <pc:sldMk cId="1939752178" sldId="257"/>
            <ac:spMk id="4" creationId="{EF7C59B6-51B1-6249-959A-58FF2D494B7F}"/>
          </ac:spMkLst>
        </pc:spChg>
      </pc:sldChg>
      <pc:sldChg chg="addSp delSp modSp new mod setBg">
        <pc:chgData name="Dolder, Ben" userId="7655e930-17dd-4037-8d9f-7d9e0d5ba426" providerId="ADAL" clId="{FD2E1D96-94EF-42DF-BE3F-383C7B75FC1F}" dt="2025-05-01T08:33:31.824" v="3538" actId="20577"/>
        <pc:sldMkLst>
          <pc:docMk/>
          <pc:sldMk cId="3786725440" sldId="258"/>
        </pc:sldMkLst>
        <pc:spChg chg="mod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2" creationId="{12E1EE43-A745-EFED-213A-DED48773D75D}"/>
          </ac:spMkLst>
        </pc:spChg>
        <pc:spChg chg="mod">
          <ac:chgData name="Dolder, Ben" userId="7655e930-17dd-4037-8d9f-7d9e0d5ba426" providerId="ADAL" clId="{FD2E1D96-94EF-42DF-BE3F-383C7B75FC1F}" dt="2025-05-01T08:33:31.824" v="3538" actId="20577"/>
          <ac:spMkLst>
            <pc:docMk/>
            <pc:sldMk cId="3786725440" sldId="258"/>
            <ac:spMk id="3" creationId="{723D6CE6-11FC-0EA5-F17C-BCEF2BEF31F9}"/>
          </ac:spMkLst>
        </pc:spChg>
        <pc:spChg chg="add del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8" creationId="{70DFC902-7D23-471A-B557-B6B6917D7A0D}"/>
          </ac:spMkLst>
        </pc:spChg>
        <pc:spChg chg="add del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10" creationId="{A55D5633-D557-4DCA-982C-FF36EB7A1C00}"/>
          </ac:spMkLst>
        </pc:spChg>
        <pc:spChg chg="add del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12" creationId="{450D3AD2-FA80-415F-A9CE-54D884561CD7}"/>
          </ac:spMkLst>
        </pc:spChg>
      </pc:sldChg>
      <pc:sldChg chg="addSp modSp new mod">
        <pc:chgData name="Dolder, Ben" userId="7655e930-17dd-4037-8d9f-7d9e0d5ba426" providerId="ADAL" clId="{FD2E1D96-94EF-42DF-BE3F-383C7B75FC1F}" dt="2025-04-24T18:01:59.720" v="2547" actId="20577"/>
        <pc:sldMkLst>
          <pc:docMk/>
          <pc:sldMk cId="3233668428" sldId="259"/>
        </pc:sldMkLst>
        <pc:spChg chg="mod">
          <ac:chgData name="Dolder, Ben" userId="7655e930-17dd-4037-8d9f-7d9e0d5ba426" providerId="ADAL" clId="{FD2E1D96-94EF-42DF-BE3F-383C7B75FC1F}" dt="2025-04-13T09:55:35.815" v="410" actId="20577"/>
          <ac:spMkLst>
            <pc:docMk/>
            <pc:sldMk cId="3233668428" sldId="259"/>
            <ac:spMk id="2" creationId="{175E4A10-45C7-A3FA-423F-9C8F3869B3A8}"/>
          </ac:spMkLst>
        </pc:spChg>
        <pc:spChg chg="mod">
          <ac:chgData name="Dolder, Ben" userId="7655e930-17dd-4037-8d9f-7d9e0d5ba426" providerId="ADAL" clId="{FD2E1D96-94EF-42DF-BE3F-383C7B75FC1F}" dt="2025-04-24T18:01:59.720" v="2547" actId="20577"/>
          <ac:spMkLst>
            <pc:docMk/>
            <pc:sldMk cId="3233668428" sldId="259"/>
            <ac:spMk id="3" creationId="{FEC8FCFF-BFB5-906C-E7FD-2326488798D1}"/>
          </ac:spMkLst>
        </pc:spChg>
        <pc:spChg chg="add">
          <ac:chgData name="Dolder, Ben" userId="7655e930-17dd-4037-8d9f-7d9e0d5ba426" providerId="ADAL" clId="{FD2E1D96-94EF-42DF-BE3F-383C7B75FC1F}" dt="2025-04-13T09:56:28.951" v="473"/>
          <ac:spMkLst>
            <pc:docMk/>
            <pc:sldMk cId="3233668428" sldId="259"/>
            <ac:spMk id="4" creationId="{1C2BF9DA-E2E1-D67F-6D9E-5DCF6D3376EC}"/>
          </ac:spMkLst>
        </pc:spChg>
      </pc:sldChg>
      <pc:sldChg chg="addSp delSp modSp new mod ord setBg">
        <pc:chgData name="Dolder, Ben" userId="7655e930-17dd-4037-8d9f-7d9e0d5ba426" providerId="ADAL" clId="{FD2E1D96-94EF-42DF-BE3F-383C7B75FC1F}" dt="2025-04-25T16:57:15.305" v="2760" actId="26606"/>
        <pc:sldMkLst>
          <pc:docMk/>
          <pc:sldMk cId="2137500846" sldId="260"/>
        </pc:sldMkLst>
        <pc:spChg chg="mod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" creationId="{91070658-49DD-440D-2BF4-C09FBBB2AC90}"/>
          </ac:spMkLst>
        </pc:spChg>
        <pc:spChg chg="mod ord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3" creationId="{8FAB6A41-1F10-6833-3FF8-E099699850BB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9" creationId="{8D1AA55E-40D5-461B-A5A8-4AE8AAB71B08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13" creationId="{6CB927A4-E432-4310-9CD5-E89FF5063179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15" creationId="{E3020543-B24B-4EC4-8FFC-8DD88EEA91A8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0" creationId="{C3896A03-3945-419A-B66B-4EE266EDD152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2" creationId="{B34F5AD2-EDBD-4BBD-A55C-EAFFD0C7097A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4" creationId="{450D3AD2-FA80-415F-A9CE-54D884561CD7}"/>
          </ac:spMkLst>
        </pc:spChg>
        <pc:picChg chg="add mod">
          <ac:chgData name="Dolder, Ben" userId="7655e930-17dd-4037-8d9f-7d9e0d5ba426" providerId="ADAL" clId="{FD2E1D96-94EF-42DF-BE3F-383C7B75FC1F}" dt="2025-04-25T16:57:15.305" v="2760" actId="26606"/>
          <ac:picMkLst>
            <pc:docMk/>
            <pc:sldMk cId="2137500846" sldId="260"/>
            <ac:picMk id="4" creationId="{3156FD6F-DC37-A558-D205-881D83D0E91C}"/>
          </ac:picMkLst>
        </pc:picChg>
        <pc:cxnChg chg="add del">
          <ac:chgData name="Dolder, Ben" userId="7655e930-17dd-4037-8d9f-7d9e0d5ba426" providerId="ADAL" clId="{FD2E1D96-94EF-42DF-BE3F-383C7B75FC1F}" dt="2025-04-25T16:57:15.305" v="2760" actId="26606"/>
          <ac:cxnSpMkLst>
            <pc:docMk/>
            <pc:sldMk cId="2137500846" sldId="260"/>
            <ac:cxnSpMk id="11" creationId="{7EB498BD-8089-4626-91EA-4978EBEF535E}"/>
          </ac:cxnSpMkLst>
        </pc:cxnChg>
      </pc:sldChg>
      <pc:sldChg chg="new del">
        <pc:chgData name="Dolder, Ben" userId="7655e930-17dd-4037-8d9f-7d9e0d5ba426" providerId="ADAL" clId="{FD2E1D96-94EF-42DF-BE3F-383C7B75FC1F}" dt="2025-04-13T10:00:39.793" v="631" actId="680"/>
        <pc:sldMkLst>
          <pc:docMk/>
          <pc:sldMk cId="410875139" sldId="261"/>
        </pc:sldMkLst>
      </pc:sldChg>
      <pc:sldChg chg="modSp new del mod">
        <pc:chgData name="Dolder, Ben" userId="7655e930-17dd-4037-8d9f-7d9e0d5ba426" providerId="ADAL" clId="{FD2E1D96-94EF-42DF-BE3F-383C7B75FC1F}" dt="2025-04-13T10:19:41.871" v="949" actId="47"/>
        <pc:sldMkLst>
          <pc:docMk/>
          <pc:sldMk cId="715904277" sldId="261"/>
        </pc:sldMkLst>
        <pc:spChg chg="mod">
          <ac:chgData name="Dolder, Ben" userId="7655e930-17dd-4037-8d9f-7d9e0d5ba426" providerId="ADAL" clId="{FD2E1D96-94EF-42DF-BE3F-383C7B75FC1F}" dt="2025-04-13T10:17:16.640" v="813" actId="20577"/>
          <ac:spMkLst>
            <pc:docMk/>
            <pc:sldMk cId="715904277" sldId="261"/>
            <ac:spMk id="2" creationId="{39D85737-A6A5-12B7-45A4-BBABAAD2E5D1}"/>
          </ac:spMkLst>
        </pc:spChg>
      </pc:sldChg>
      <pc:sldChg chg="addSp delSp modSp new mod modAnim">
        <pc:chgData name="Dolder, Ben" userId="7655e930-17dd-4037-8d9f-7d9e0d5ba426" providerId="ADAL" clId="{FD2E1D96-94EF-42DF-BE3F-383C7B75FC1F}" dt="2025-05-01T10:06:23.615" v="4994"/>
        <pc:sldMkLst>
          <pc:docMk/>
          <pc:sldMk cId="1070370004" sldId="262"/>
        </pc:sldMkLst>
        <pc:spChg chg="mod">
          <ac:chgData name="Dolder, Ben" userId="7655e930-17dd-4037-8d9f-7d9e0d5ba426" providerId="ADAL" clId="{FD2E1D96-94EF-42DF-BE3F-383C7B75FC1F}" dt="2025-05-01T09:53:47.740" v="4735" actId="20577"/>
          <ac:spMkLst>
            <pc:docMk/>
            <pc:sldMk cId="1070370004" sldId="262"/>
            <ac:spMk id="2" creationId="{94311C03-5C82-799B-F781-C67B9FCB1F29}"/>
          </ac:spMkLst>
        </pc:spChg>
        <pc:spChg chg="del mod">
          <ac:chgData name="Dolder, Ben" userId="7655e930-17dd-4037-8d9f-7d9e0d5ba426" providerId="ADAL" clId="{FD2E1D96-94EF-42DF-BE3F-383C7B75FC1F}" dt="2025-05-01T09:59:59.280" v="4940" actId="478"/>
          <ac:spMkLst>
            <pc:docMk/>
            <pc:sldMk cId="1070370004" sldId="262"/>
            <ac:spMk id="3" creationId="{9FA58D49-5D21-1DD8-E303-8514ECE4A4DD}"/>
          </ac:spMkLst>
        </pc:spChg>
        <pc:spChg chg="add del mod">
          <ac:chgData name="Dolder, Ben" userId="7655e930-17dd-4037-8d9f-7d9e0d5ba426" providerId="ADAL" clId="{FD2E1D96-94EF-42DF-BE3F-383C7B75FC1F}" dt="2025-05-01T10:00:00.810" v="4941" actId="478"/>
          <ac:spMkLst>
            <pc:docMk/>
            <pc:sldMk cId="1070370004" sldId="262"/>
            <ac:spMk id="8" creationId="{30D18DB0-3095-F82B-D52D-8F99B072C3D0}"/>
          </ac:spMkLst>
        </pc:spChg>
        <pc:graphicFrameChg chg="add del modGraphic">
          <ac:chgData name="Dolder, Ben" userId="7655e930-17dd-4037-8d9f-7d9e0d5ba426" providerId="ADAL" clId="{FD2E1D96-94EF-42DF-BE3F-383C7B75FC1F}" dt="2025-05-01T09:57:53.545" v="4915" actId="1032"/>
          <ac:graphicFrameMkLst>
            <pc:docMk/>
            <pc:sldMk cId="1070370004" sldId="262"/>
            <ac:graphicFrameMk id="4" creationId="{AC0B71AD-286A-C365-2C03-E8717F894579}"/>
          </ac:graphicFrameMkLst>
        </pc:graphicFrameChg>
        <pc:graphicFrameChg chg="add del mod modGraphic">
          <ac:chgData name="Dolder, Ben" userId="7655e930-17dd-4037-8d9f-7d9e0d5ba426" providerId="ADAL" clId="{FD2E1D96-94EF-42DF-BE3F-383C7B75FC1F}" dt="2025-05-01T09:58:49.666" v="4928" actId="1032"/>
          <ac:graphicFrameMkLst>
            <pc:docMk/>
            <pc:sldMk cId="1070370004" sldId="262"/>
            <ac:graphicFrameMk id="5" creationId="{E57B01F7-C04E-5E02-9C52-2B79061F479B}"/>
          </ac:graphicFrameMkLst>
        </pc:graphicFrameChg>
        <pc:graphicFrameChg chg="add mod modGraphic">
          <ac:chgData name="Dolder, Ben" userId="7655e930-17dd-4037-8d9f-7d9e0d5ba426" providerId="ADAL" clId="{FD2E1D96-94EF-42DF-BE3F-383C7B75FC1F}" dt="2025-05-01T10:05:08.108" v="4984" actId="12269"/>
          <ac:graphicFrameMkLst>
            <pc:docMk/>
            <pc:sldMk cId="1070370004" sldId="262"/>
            <ac:graphicFrameMk id="6" creationId="{DD3ABE52-D678-079B-FFAB-B4D175DA6B61}"/>
          </ac:graphicFrameMkLst>
        </pc:graphicFrameChg>
        <pc:picChg chg="add mod">
          <ac:chgData name="Dolder, Ben" userId="7655e930-17dd-4037-8d9f-7d9e0d5ba426" providerId="ADAL" clId="{FD2E1D96-94EF-42DF-BE3F-383C7B75FC1F}" dt="2025-05-01T10:01:24.006" v="4956" actId="1035"/>
          <ac:picMkLst>
            <pc:docMk/>
            <pc:sldMk cId="1070370004" sldId="262"/>
            <ac:picMk id="10" creationId="{145420FA-754B-C4B6-8E12-3377156DE251}"/>
          </ac:picMkLst>
        </pc:picChg>
        <pc:picChg chg="add mod">
          <ac:chgData name="Dolder, Ben" userId="7655e930-17dd-4037-8d9f-7d9e0d5ba426" providerId="ADAL" clId="{FD2E1D96-94EF-42DF-BE3F-383C7B75FC1F}" dt="2025-05-01T10:02:41.275" v="4972" actId="1036"/>
          <ac:picMkLst>
            <pc:docMk/>
            <pc:sldMk cId="1070370004" sldId="262"/>
            <ac:picMk id="12" creationId="{4ED291C4-8C67-070F-5988-3748A80B1AF8}"/>
          </ac:picMkLst>
        </pc:picChg>
        <pc:picChg chg="add mod">
          <ac:chgData name="Dolder, Ben" userId="7655e930-17dd-4037-8d9f-7d9e0d5ba426" providerId="ADAL" clId="{FD2E1D96-94EF-42DF-BE3F-383C7B75FC1F}" dt="2025-05-01T10:03:07.382" v="4975" actId="1076"/>
          <ac:picMkLst>
            <pc:docMk/>
            <pc:sldMk cId="1070370004" sldId="262"/>
            <ac:picMk id="14" creationId="{7B3F37CA-B228-2D17-6FC3-0C335C81916D}"/>
          </ac:picMkLst>
        </pc:picChg>
        <pc:picChg chg="add mod">
          <ac:chgData name="Dolder, Ben" userId="7655e930-17dd-4037-8d9f-7d9e0d5ba426" providerId="ADAL" clId="{FD2E1D96-94EF-42DF-BE3F-383C7B75FC1F}" dt="2025-05-01T10:03:32.882" v="4978" actId="1076"/>
          <ac:picMkLst>
            <pc:docMk/>
            <pc:sldMk cId="1070370004" sldId="262"/>
            <ac:picMk id="16" creationId="{EC2E31A2-809A-CD7D-94FC-53052D8684EA}"/>
          </ac:picMkLst>
        </pc:picChg>
        <pc:picChg chg="add mod">
          <ac:chgData name="Dolder, Ben" userId="7655e930-17dd-4037-8d9f-7d9e0d5ba426" providerId="ADAL" clId="{FD2E1D96-94EF-42DF-BE3F-383C7B75FC1F}" dt="2025-05-01T10:04:39.917" v="4982" actId="1076"/>
          <ac:picMkLst>
            <pc:docMk/>
            <pc:sldMk cId="1070370004" sldId="262"/>
            <ac:picMk id="18" creationId="{05DF370A-EDD3-83EE-C02D-220EB1133650}"/>
          </ac:picMkLst>
        </pc:picChg>
      </pc:sldChg>
      <pc:sldChg chg="addSp delSp modSp new mod ord">
        <pc:chgData name="Dolder, Ben" userId="7655e930-17dd-4037-8d9f-7d9e0d5ba426" providerId="ADAL" clId="{FD2E1D96-94EF-42DF-BE3F-383C7B75FC1F}" dt="2025-05-01T09:29:35.229" v="4683" actId="12385"/>
        <pc:sldMkLst>
          <pc:docMk/>
          <pc:sldMk cId="3208588219" sldId="263"/>
        </pc:sldMkLst>
        <pc:spChg chg="mod">
          <ac:chgData name="Dolder, Ben" userId="7655e930-17dd-4037-8d9f-7d9e0d5ba426" providerId="ADAL" clId="{FD2E1D96-94EF-42DF-BE3F-383C7B75FC1F}" dt="2025-04-13T10:02:39.526" v="740" actId="20577"/>
          <ac:spMkLst>
            <pc:docMk/>
            <pc:sldMk cId="3208588219" sldId="263"/>
            <ac:spMk id="2" creationId="{420C1C9D-CB14-3EB5-1E77-C097BEAD62B9}"/>
          </ac:spMkLst>
        </pc:spChg>
        <pc:spChg chg="add del mod">
          <ac:chgData name="Dolder, Ben" userId="7655e930-17dd-4037-8d9f-7d9e0d5ba426" providerId="ADAL" clId="{FD2E1D96-94EF-42DF-BE3F-383C7B75FC1F}" dt="2025-04-13T16:59:33.731" v="2034" actId="3680"/>
          <ac:spMkLst>
            <pc:docMk/>
            <pc:sldMk cId="3208588219" sldId="263"/>
            <ac:spMk id="3" creationId="{41E08361-A6BF-6061-A69A-CF5F64A313F5}"/>
          </ac:spMkLst>
        </pc:spChg>
        <pc:graphicFrameChg chg="add mod ord modGraphic">
          <ac:chgData name="Dolder, Ben" userId="7655e930-17dd-4037-8d9f-7d9e0d5ba426" providerId="ADAL" clId="{FD2E1D96-94EF-42DF-BE3F-383C7B75FC1F}" dt="2025-05-01T09:29:35.229" v="4683" actId="12385"/>
          <ac:graphicFrameMkLst>
            <pc:docMk/>
            <pc:sldMk cId="3208588219" sldId="263"/>
            <ac:graphicFrameMk id="5" creationId="{D3377AED-F1D8-7CD2-D47E-F24841C9EBB4}"/>
          </ac:graphicFrameMkLst>
        </pc:graphicFrameChg>
        <pc:picChg chg="add mod">
          <ac:chgData name="Dolder, Ben" userId="7655e930-17dd-4037-8d9f-7d9e0d5ba426" providerId="ADAL" clId="{FD2E1D96-94EF-42DF-BE3F-383C7B75FC1F}" dt="2025-04-13T16:59:14.466" v="2033"/>
          <ac:picMkLst>
            <pc:docMk/>
            <pc:sldMk cId="3208588219" sldId="263"/>
            <ac:picMk id="4" creationId="{3B17F536-A625-551B-CA63-36F3581174BE}"/>
          </ac:picMkLst>
        </pc:picChg>
      </pc:sldChg>
      <pc:sldChg chg="delSp modSp new del mod">
        <pc:chgData name="Dolder, Ben" userId="7655e930-17dd-4037-8d9f-7d9e0d5ba426" providerId="ADAL" clId="{FD2E1D96-94EF-42DF-BE3F-383C7B75FC1F}" dt="2025-05-01T09:38:46.311" v="4694" actId="47"/>
        <pc:sldMkLst>
          <pc:docMk/>
          <pc:sldMk cId="778025123" sldId="264"/>
        </pc:sldMkLst>
        <pc:spChg chg="mod">
          <ac:chgData name="Dolder, Ben" userId="7655e930-17dd-4037-8d9f-7d9e0d5ba426" providerId="ADAL" clId="{FD2E1D96-94EF-42DF-BE3F-383C7B75FC1F}" dt="2025-04-13T10:03:42.306" v="795" actId="1076"/>
          <ac:spMkLst>
            <pc:docMk/>
            <pc:sldMk cId="778025123" sldId="264"/>
            <ac:spMk id="2" creationId="{B3DD0DB1-86AA-AFF4-AE0F-35C621C8137F}"/>
          </ac:spMkLst>
        </pc:spChg>
        <pc:spChg chg="del">
          <ac:chgData name="Dolder, Ben" userId="7655e930-17dd-4037-8d9f-7d9e0d5ba426" providerId="ADAL" clId="{FD2E1D96-94EF-42DF-BE3F-383C7B75FC1F}" dt="2025-04-13T10:03:31.354" v="789" actId="478"/>
          <ac:spMkLst>
            <pc:docMk/>
            <pc:sldMk cId="778025123" sldId="264"/>
            <ac:spMk id="3" creationId="{9C4F8733-7838-35D3-6F0A-A8E00D7440A5}"/>
          </ac:spMkLst>
        </pc:spChg>
      </pc:sldChg>
      <pc:sldChg chg="modSp new del mod">
        <pc:chgData name="Dolder, Ben" userId="7655e930-17dd-4037-8d9f-7d9e0d5ba426" providerId="ADAL" clId="{FD2E1D96-94EF-42DF-BE3F-383C7B75FC1F}" dt="2025-05-01T09:38:51.113" v="4695" actId="47"/>
        <pc:sldMkLst>
          <pc:docMk/>
          <pc:sldMk cId="1820956925" sldId="265"/>
        </pc:sldMkLst>
        <pc:spChg chg="mod">
          <ac:chgData name="Dolder, Ben" userId="7655e930-17dd-4037-8d9f-7d9e0d5ba426" providerId="ADAL" clId="{FD2E1D96-94EF-42DF-BE3F-383C7B75FC1F}" dt="2025-04-13T10:03:49.702" v="804" actId="20577"/>
          <ac:spMkLst>
            <pc:docMk/>
            <pc:sldMk cId="1820956925" sldId="265"/>
            <ac:spMk id="2" creationId="{06EFD4AB-EEAC-2684-6981-01F43F8A2EC5}"/>
          </ac:spMkLst>
        </pc:spChg>
      </pc:sldChg>
      <pc:sldChg chg="addSp modSp new mod">
        <pc:chgData name="Dolder, Ben" userId="7655e930-17dd-4037-8d9f-7d9e0d5ba426" providerId="ADAL" clId="{FD2E1D96-94EF-42DF-BE3F-383C7B75FC1F}" dt="2025-05-09T08:58:13.123" v="5727" actId="1076"/>
        <pc:sldMkLst>
          <pc:docMk/>
          <pc:sldMk cId="2360835985" sldId="266"/>
        </pc:sldMkLst>
        <pc:spChg chg="mod">
          <ac:chgData name="Dolder, Ben" userId="7655e930-17dd-4037-8d9f-7d9e0d5ba426" providerId="ADAL" clId="{FD2E1D96-94EF-42DF-BE3F-383C7B75FC1F}" dt="2025-04-25T16:42:13.908" v="2664" actId="20577"/>
          <ac:spMkLst>
            <pc:docMk/>
            <pc:sldMk cId="2360835985" sldId="266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8:58:13.123" v="5727" actId="1076"/>
          <ac:spMkLst>
            <pc:docMk/>
            <pc:sldMk cId="2360835985" sldId="266"/>
            <ac:spMk id="3" creationId="{16909B44-3C29-0D2C-CE18-81F5DA92CA03}"/>
          </ac:spMkLst>
        </pc:spChg>
        <pc:picChg chg="add mod">
          <ac:chgData name="Dolder, Ben" userId="7655e930-17dd-4037-8d9f-7d9e0d5ba426" providerId="ADAL" clId="{FD2E1D96-94EF-42DF-BE3F-383C7B75FC1F}" dt="2025-05-09T08:58:09.755" v="5726" actId="1076"/>
          <ac:picMkLst>
            <pc:docMk/>
            <pc:sldMk cId="2360835985" sldId="266"/>
            <ac:picMk id="5" creationId="{E4F1A3CD-D9EE-0426-B3EF-5FED3CDE0D1F}"/>
          </ac:picMkLst>
        </pc:picChg>
      </pc:sldChg>
      <pc:sldChg chg="addSp modSp add mod">
        <pc:chgData name="Dolder, Ben" userId="7655e930-17dd-4037-8d9f-7d9e0d5ba426" providerId="ADAL" clId="{FD2E1D96-94EF-42DF-BE3F-383C7B75FC1F}" dt="2025-05-09T09:01:40.553" v="5751" actId="207"/>
        <pc:sldMkLst>
          <pc:docMk/>
          <pc:sldMk cId="513993247" sldId="267"/>
        </pc:sldMkLst>
        <pc:spChg chg="mod">
          <ac:chgData name="Dolder, Ben" userId="7655e930-17dd-4037-8d9f-7d9e0d5ba426" providerId="ADAL" clId="{FD2E1D96-94EF-42DF-BE3F-383C7B75FC1F}" dt="2025-04-25T16:42:20.375" v="2674" actId="20577"/>
          <ac:spMkLst>
            <pc:docMk/>
            <pc:sldMk cId="513993247" sldId="267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9:01:40.553" v="5751" actId="207"/>
          <ac:spMkLst>
            <pc:docMk/>
            <pc:sldMk cId="513993247" sldId="267"/>
            <ac:spMk id="3" creationId="{16909B44-3C29-0D2C-CE18-81F5DA92CA03}"/>
          </ac:spMkLst>
        </pc:spChg>
        <pc:spChg chg="add">
          <ac:chgData name="Dolder, Ben" userId="7655e930-17dd-4037-8d9f-7d9e0d5ba426" providerId="ADAL" clId="{FD2E1D96-94EF-42DF-BE3F-383C7B75FC1F}" dt="2025-05-01T08:50:38.401" v="3698"/>
          <ac:spMkLst>
            <pc:docMk/>
            <pc:sldMk cId="513993247" sldId="267"/>
            <ac:spMk id="4" creationId="{1CF8AB2B-6EB0-8AE7-B8DB-B7011A3B30C7}"/>
          </ac:spMkLst>
        </pc:spChg>
      </pc:sldChg>
      <pc:sldChg chg="modSp new mod">
        <pc:chgData name="Dolder, Ben" userId="7655e930-17dd-4037-8d9f-7d9e0d5ba426" providerId="ADAL" clId="{FD2E1D96-94EF-42DF-BE3F-383C7B75FC1F}" dt="2025-05-01T09:24:17.036" v="4390" actId="404"/>
        <pc:sldMkLst>
          <pc:docMk/>
          <pc:sldMk cId="3949292455" sldId="268"/>
        </pc:sldMkLst>
        <pc:spChg chg="mod">
          <ac:chgData name="Dolder, Ben" userId="7655e930-17dd-4037-8d9f-7d9e0d5ba426" providerId="ADAL" clId="{FD2E1D96-94EF-42DF-BE3F-383C7B75FC1F}" dt="2025-04-25T16:43:17.876" v="2700" actId="20577"/>
          <ac:spMkLst>
            <pc:docMk/>
            <pc:sldMk cId="3949292455" sldId="268"/>
            <ac:spMk id="2" creationId="{E5437B04-630B-254B-9050-AF3B5A59326E}"/>
          </ac:spMkLst>
        </pc:spChg>
        <pc:spChg chg="mod">
          <ac:chgData name="Dolder, Ben" userId="7655e930-17dd-4037-8d9f-7d9e0d5ba426" providerId="ADAL" clId="{FD2E1D96-94EF-42DF-BE3F-383C7B75FC1F}" dt="2025-05-01T09:24:17.036" v="4390" actId="404"/>
          <ac:spMkLst>
            <pc:docMk/>
            <pc:sldMk cId="3949292455" sldId="268"/>
            <ac:spMk id="3" creationId="{285883F3-F0DC-B074-CAA4-7ED2C3A81173}"/>
          </ac:spMkLst>
        </pc:spChg>
      </pc:sldChg>
      <pc:sldChg chg="modSp new mod">
        <pc:chgData name="Dolder, Ben" userId="7655e930-17dd-4037-8d9f-7d9e0d5ba426" providerId="ADAL" clId="{FD2E1D96-94EF-42DF-BE3F-383C7B75FC1F}" dt="2025-04-25T17:10:06.514" v="2869" actId="20577"/>
        <pc:sldMkLst>
          <pc:docMk/>
          <pc:sldMk cId="1246671418" sldId="269"/>
        </pc:sldMkLst>
        <pc:spChg chg="mod">
          <ac:chgData name="Dolder, Ben" userId="7655e930-17dd-4037-8d9f-7d9e0d5ba426" providerId="ADAL" clId="{FD2E1D96-94EF-42DF-BE3F-383C7B75FC1F}" dt="2025-04-25T16:43:44.128" v="2706" actId="20577"/>
          <ac:spMkLst>
            <pc:docMk/>
            <pc:sldMk cId="1246671418" sldId="269"/>
            <ac:spMk id="2" creationId="{65AF9422-008D-E3D5-6018-BE112CCBD21E}"/>
          </ac:spMkLst>
        </pc:spChg>
        <pc:spChg chg="mod">
          <ac:chgData name="Dolder, Ben" userId="7655e930-17dd-4037-8d9f-7d9e0d5ba426" providerId="ADAL" clId="{FD2E1D96-94EF-42DF-BE3F-383C7B75FC1F}" dt="2025-04-25T17:10:06.514" v="2869" actId="20577"/>
          <ac:spMkLst>
            <pc:docMk/>
            <pc:sldMk cId="1246671418" sldId="269"/>
            <ac:spMk id="3" creationId="{0B886FF8-C178-62FC-829D-539820F2C791}"/>
          </ac:spMkLst>
        </pc:spChg>
      </pc:sldChg>
      <pc:sldChg chg="addSp delSp modSp add mod ord">
        <pc:chgData name="Dolder, Ben" userId="7655e930-17dd-4037-8d9f-7d9e0d5ba426" providerId="ADAL" clId="{FD2E1D96-94EF-42DF-BE3F-383C7B75FC1F}" dt="2025-05-09T08:57:18.799" v="5722" actId="1076"/>
        <pc:sldMkLst>
          <pc:docMk/>
          <pc:sldMk cId="3344721626" sldId="270"/>
        </pc:sldMkLst>
        <pc:spChg chg="mod">
          <ac:chgData name="Dolder, Ben" userId="7655e930-17dd-4037-8d9f-7d9e0d5ba426" providerId="ADAL" clId="{FD2E1D96-94EF-42DF-BE3F-383C7B75FC1F}" dt="2025-04-25T16:42:05.951" v="2655" actId="20577"/>
          <ac:spMkLst>
            <pc:docMk/>
            <pc:sldMk cId="3344721626" sldId="270"/>
            <ac:spMk id="2" creationId="{4BBBEEAA-15EC-9B1F-DDC6-13636D8692B2}"/>
          </ac:spMkLst>
        </pc:spChg>
        <pc:spChg chg="del mod">
          <ac:chgData name="Dolder, Ben" userId="7655e930-17dd-4037-8d9f-7d9e0d5ba426" providerId="ADAL" clId="{FD2E1D96-94EF-42DF-BE3F-383C7B75FC1F}" dt="2025-04-25T17:03:03.272" v="2768" actId="1032"/>
          <ac:spMkLst>
            <pc:docMk/>
            <pc:sldMk cId="3344721626" sldId="270"/>
            <ac:spMk id="3" creationId="{16909B44-3C29-0D2C-CE18-81F5DA92CA03}"/>
          </ac:spMkLst>
        </pc:spChg>
        <pc:spChg chg="add del mod">
          <ac:chgData name="Dolder, Ben" userId="7655e930-17dd-4037-8d9f-7d9e0d5ba426" providerId="ADAL" clId="{FD2E1D96-94EF-42DF-BE3F-383C7B75FC1F}" dt="2025-05-09T08:57:18.799" v="5722" actId="1076"/>
          <ac:spMkLst>
            <pc:docMk/>
            <pc:sldMk cId="3344721626" sldId="270"/>
            <ac:spMk id="6" creationId="{1CB14F40-9B3A-1582-BC3F-12A453EE2270}"/>
          </ac:spMkLst>
        </pc:spChg>
        <pc:spChg chg="add mod">
          <ac:chgData name="Dolder, Ben" userId="7655e930-17dd-4037-8d9f-7d9e0d5ba426" providerId="ADAL" clId="{FD2E1D96-94EF-42DF-BE3F-383C7B75FC1F}" dt="2025-05-01T08:54:10.282" v="3874"/>
          <ac:spMkLst>
            <pc:docMk/>
            <pc:sldMk cId="3344721626" sldId="270"/>
            <ac:spMk id="7" creationId="{A14545FA-3B72-0307-76DE-44E168D6976F}"/>
          </ac:spMkLst>
        </pc:spChg>
        <pc:graphicFrameChg chg="add del mod modGraphic">
          <ac:chgData name="Dolder, Ben" userId="7655e930-17dd-4037-8d9f-7d9e0d5ba426" providerId="ADAL" clId="{FD2E1D96-94EF-42DF-BE3F-383C7B75FC1F}" dt="2025-05-01T08:53:58.306" v="3872" actId="478"/>
          <ac:graphicFrameMkLst>
            <pc:docMk/>
            <pc:sldMk cId="3344721626" sldId="270"/>
            <ac:graphicFrameMk id="4" creationId="{E7324776-19B9-7C35-1669-CE17AE4010C0}"/>
          </ac:graphicFrameMkLst>
        </pc:graphicFrameChg>
        <pc:picChg chg="add mod">
          <ac:chgData name="Dolder, Ben" userId="7655e930-17dd-4037-8d9f-7d9e0d5ba426" providerId="ADAL" clId="{FD2E1D96-94EF-42DF-BE3F-383C7B75FC1F}" dt="2025-05-09T08:57:16.047" v="5721" actId="1076"/>
          <ac:picMkLst>
            <pc:docMk/>
            <pc:sldMk cId="3344721626" sldId="270"/>
            <ac:picMk id="9" creationId="{49C64FF9-20D1-68D3-CD5C-991DC2EEFE35}"/>
          </ac:picMkLst>
        </pc:picChg>
      </pc:sldChg>
      <pc:sldChg chg="addSp modSp add mod">
        <pc:chgData name="Dolder, Ben" userId="7655e930-17dd-4037-8d9f-7d9e0d5ba426" providerId="ADAL" clId="{FD2E1D96-94EF-42DF-BE3F-383C7B75FC1F}" dt="2025-05-01T08:53:18.098" v="3871" actId="1076"/>
        <pc:sldMkLst>
          <pc:docMk/>
          <pc:sldMk cId="4104971869" sldId="271"/>
        </pc:sldMkLst>
        <pc:spChg chg="mod">
          <ac:chgData name="Dolder, Ben" userId="7655e930-17dd-4037-8d9f-7d9e0d5ba426" providerId="ADAL" clId="{FD2E1D96-94EF-42DF-BE3F-383C7B75FC1F}" dt="2025-04-25T16:42:25.571" v="2677" actId="20577"/>
          <ac:spMkLst>
            <pc:docMk/>
            <pc:sldMk cId="4104971869" sldId="271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1T08:52:51.117" v="3867" actId="20577"/>
          <ac:spMkLst>
            <pc:docMk/>
            <pc:sldMk cId="4104971869" sldId="271"/>
            <ac:spMk id="3" creationId="{16909B44-3C29-0D2C-CE18-81F5DA92CA03}"/>
          </ac:spMkLst>
        </pc:spChg>
        <pc:picChg chg="add mod">
          <ac:chgData name="Dolder, Ben" userId="7655e930-17dd-4037-8d9f-7d9e0d5ba426" providerId="ADAL" clId="{FD2E1D96-94EF-42DF-BE3F-383C7B75FC1F}" dt="2025-05-01T08:53:18.098" v="3871" actId="1076"/>
          <ac:picMkLst>
            <pc:docMk/>
            <pc:sldMk cId="4104971869" sldId="271"/>
            <ac:picMk id="5" creationId="{68F25B46-DEB1-B322-B1E3-BDF27F979DDF}"/>
          </ac:picMkLst>
        </pc:picChg>
      </pc:sldChg>
      <pc:sldChg chg="modSp new del mod ord">
        <pc:chgData name="Dolder, Ben" userId="7655e930-17dd-4037-8d9f-7d9e0d5ba426" providerId="ADAL" clId="{FD2E1D96-94EF-42DF-BE3F-383C7B75FC1F}" dt="2025-05-09T08:57:33.028" v="5723" actId="47"/>
        <pc:sldMkLst>
          <pc:docMk/>
          <pc:sldMk cId="1498524378" sldId="272"/>
        </pc:sldMkLst>
        <pc:spChg chg="mod">
          <ac:chgData name="Dolder, Ben" userId="7655e930-17dd-4037-8d9f-7d9e0d5ba426" providerId="ADAL" clId="{FD2E1D96-94EF-42DF-BE3F-383C7B75FC1F}" dt="2025-04-13T10:43:06.322" v="1187" actId="20577"/>
          <ac:spMkLst>
            <pc:docMk/>
            <pc:sldMk cId="1498524378" sldId="272"/>
            <ac:spMk id="2" creationId="{4464BA0F-A06E-A6A2-DEEB-78FCD11B8076}"/>
          </ac:spMkLst>
        </pc:spChg>
      </pc:sldChg>
      <pc:sldChg chg="modSp new del mod">
        <pc:chgData name="Dolder, Ben" userId="7655e930-17dd-4037-8d9f-7d9e0d5ba426" providerId="ADAL" clId="{FD2E1D96-94EF-42DF-BE3F-383C7B75FC1F}" dt="2025-05-09T08:59:33.959" v="5728" actId="47"/>
        <pc:sldMkLst>
          <pc:docMk/>
          <pc:sldMk cId="2419838597" sldId="273"/>
        </pc:sldMkLst>
        <pc:spChg chg="mod">
          <ac:chgData name="Dolder, Ben" userId="7655e930-17dd-4037-8d9f-7d9e0d5ba426" providerId="ADAL" clId="{FD2E1D96-94EF-42DF-BE3F-383C7B75FC1F}" dt="2025-04-13T10:44:07.866" v="1207" actId="20577"/>
          <ac:spMkLst>
            <pc:docMk/>
            <pc:sldMk cId="2419838597" sldId="273"/>
            <ac:spMk id="2" creationId="{349B0754-39C8-16B7-46AE-C26804818579}"/>
          </ac:spMkLst>
        </pc:spChg>
      </pc:sldChg>
      <pc:sldChg chg="modSp new del mod">
        <pc:chgData name="Dolder, Ben" userId="7655e930-17dd-4037-8d9f-7d9e0d5ba426" providerId="ADAL" clId="{FD2E1D96-94EF-42DF-BE3F-383C7B75FC1F}" dt="2025-05-01T09:07:13.327" v="4038" actId="47"/>
        <pc:sldMkLst>
          <pc:docMk/>
          <pc:sldMk cId="2297299703" sldId="274"/>
        </pc:sldMkLst>
        <pc:spChg chg="mod">
          <ac:chgData name="Dolder, Ben" userId="7655e930-17dd-4037-8d9f-7d9e0d5ba426" providerId="ADAL" clId="{FD2E1D96-94EF-42DF-BE3F-383C7B75FC1F}" dt="2025-04-13T10:47:08.744" v="1294" actId="20577"/>
          <ac:spMkLst>
            <pc:docMk/>
            <pc:sldMk cId="2297299703" sldId="274"/>
            <ac:spMk id="2" creationId="{D9DBF2CC-7E1D-1885-31F6-90C9F2F725E9}"/>
          </ac:spMkLst>
        </pc:spChg>
      </pc:sldChg>
      <pc:sldChg chg="modSp add mod">
        <pc:chgData name="Dolder, Ben" userId="7655e930-17dd-4037-8d9f-7d9e0d5ba426" providerId="ADAL" clId="{FD2E1D96-94EF-42DF-BE3F-383C7B75FC1F}" dt="2025-05-09T09:28:58.963" v="6423" actId="113"/>
        <pc:sldMkLst>
          <pc:docMk/>
          <pc:sldMk cId="3753390393" sldId="275"/>
        </pc:sldMkLst>
        <pc:spChg chg="mod">
          <ac:chgData name="Dolder, Ben" userId="7655e930-17dd-4037-8d9f-7d9e0d5ba426" providerId="ADAL" clId="{FD2E1D96-94EF-42DF-BE3F-383C7B75FC1F}" dt="2025-05-09T09:21:24.635" v="6235" actId="20577"/>
          <ac:spMkLst>
            <pc:docMk/>
            <pc:sldMk cId="3753390393" sldId="275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9:28:58.963" v="6423" actId="113"/>
          <ac:spMkLst>
            <pc:docMk/>
            <pc:sldMk cId="3753390393" sldId="275"/>
            <ac:spMk id="3" creationId="{16909B44-3C29-0D2C-CE18-81F5DA92CA03}"/>
          </ac:spMkLst>
        </pc:spChg>
      </pc:sldChg>
      <pc:sldChg chg="modSp add mod">
        <pc:chgData name="Dolder, Ben" userId="7655e930-17dd-4037-8d9f-7d9e0d5ba426" providerId="ADAL" clId="{FD2E1D96-94EF-42DF-BE3F-383C7B75FC1F}" dt="2025-04-25T16:43:53.539" v="2713" actId="6549"/>
        <pc:sldMkLst>
          <pc:docMk/>
          <pc:sldMk cId="2926516341" sldId="276"/>
        </pc:sldMkLst>
        <pc:spChg chg="mod">
          <ac:chgData name="Dolder, Ben" userId="7655e930-17dd-4037-8d9f-7d9e0d5ba426" providerId="ADAL" clId="{FD2E1D96-94EF-42DF-BE3F-383C7B75FC1F}" dt="2025-04-25T16:43:53.539" v="2713" actId="6549"/>
          <ac:spMkLst>
            <pc:docMk/>
            <pc:sldMk cId="2926516341" sldId="276"/>
            <ac:spMk id="2" creationId="{65AF9422-008D-E3D5-6018-BE112CCBD21E}"/>
          </ac:spMkLst>
        </pc:spChg>
        <pc:spChg chg="mod">
          <ac:chgData name="Dolder, Ben" userId="7655e930-17dd-4037-8d9f-7d9e0d5ba426" providerId="ADAL" clId="{FD2E1D96-94EF-42DF-BE3F-383C7B75FC1F}" dt="2025-04-13T16:56:26.613" v="2027" actId="14"/>
          <ac:spMkLst>
            <pc:docMk/>
            <pc:sldMk cId="2926516341" sldId="276"/>
            <ac:spMk id="3" creationId="{0B886FF8-C178-62FC-829D-539820F2C791}"/>
          </ac:spMkLst>
        </pc:spChg>
      </pc:sldChg>
      <pc:sldChg chg="modSp new mod ord">
        <pc:chgData name="Dolder, Ben" userId="7655e930-17dd-4037-8d9f-7d9e0d5ba426" providerId="ADAL" clId="{FD2E1D96-94EF-42DF-BE3F-383C7B75FC1F}" dt="2025-04-24T18:06:43.585" v="2596" actId="20577"/>
        <pc:sldMkLst>
          <pc:docMk/>
          <pc:sldMk cId="2375666336" sldId="277"/>
        </pc:sldMkLst>
        <pc:spChg chg="mod">
          <ac:chgData name="Dolder, Ben" userId="7655e930-17dd-4037-8d9f-7d9e0d5ba426" providerId="ADAL" clId="{FD2E1D96-94EF-42DF-BE3F-383C7B75FC1F}" dt="2025-04-24T18:06:43.585" v="2596" actId="20577"/>
          <ac:spMkLst>
            <pc:docMk/>
            <pc:sldMk cId="2375666336" sldId="277"/>
            <ac:spMk id="2" creationId="{D0958921-BD5C-FF03-E9F5-FDE2ED6EF9F1}"/>
          </ac:spMkLst>
        </pc:spChg>
      </pc:sldChg>
      <pc:sldChg chg="modSp new mod">
        <pc:chgData name="Dolder, Ben" userId="7655e930-17dd-4037-8d9f-7d9e0d5ba426" providerId="ADAL" clId="{FD2E1D96-94EF-42DF-BE3F-383C7B75FC1F}" dt="2025-05-09T08:56:42.352" v="5719" actId="20577"/>
        <pc:sldMkLst>
          <pc:docMk/>
          <pc:sldMk cId="2564368092" sldId="278"/>
        </pc:sldMkLst>
        <pc:spChg chg="mod">
          <ac:chgData name="Dolder, Ben" userId="7655e930-17dd-4037-8d9f-7d9e0d5ba426" providerId="ADAL" clId="{FD2E1D96-94EF-42DF-BE3F-383C7B75FC1F}" dt="2025-04-25T16:40:54.489" v="2598"/>
          <ac:spMkLst>
            <pc:docMk/>
            <pc:sldMk cId="2564368092" sldId="278"/>
            <ac:spMk id="2" creationId="{E111C084-B783-25AA-884D-2AE7797EE5C0}"/>
          </ac:spMkLst>
        </pc:spChg>
        <pc:spChg chg="mod">
          <ac:chgData name="Dolder, Ben" userId="7655e930-17dd-4037-8d9f-7d9e0d5ba426" providerId="ADAL" clId="{FD2E1D96-94EF-42DF-BE3F-383C7B75FC1F}" dt="2025-05-09T08:56:42.352" v="5719" actId="20577"/>
          <ac:spMkLst>
            <pc:docMk/>
            <pc:sldMk cId="2564368092" sldId="278"/>
            <ac:spMk id="3" creationId="{C399D3D8-AEBF-2F8B-9488-8F6F32385B17}"/>
          </ac:spMkLst>
        </pc:spChg>
      </pc:sldChg>
      <pc:sldChg chg="delSp modSp new mod">
        <pc:chgData name="Dolder, Ben" userId="7655e930-17dd-4037-8d9f-7d9e0d5ba426" providerId="ADAL" clId="{FD2E1D96-94EF-42DF-BE3F-383C7B75FC1F}" dt="2025-05-01T09:32:14.500" v="4688" actId="1076"/>
        <pc:sldMkLst>
          <pc:docMk/>
          <pc:sldMk cId="1748719184" sldId="279"/>
        </pc:sldMkLst>
        <pc:spChg chg="mod">
          <ac:chgData name="Dolder, Ben" userId="7655e930-17dd-4037-8d9f-7d9e0d5ba426" providerId="ADAL" clId="{FD2E1D96-94EF-42DF-BE3F-383C7B75FC1F}" dt="2025-05-01T09:32:14.500" v="4688" actId="1076"/>
          <ac:spMkLst>
            <pc:docMk/>
            <pc:sldMk cId="1748719184" sldId="279"/>
            <ac:spMk id="2" creationId="{F1596338-3503-13FC-2A6A-BD3FAF179C71}"/>
          </ac:spMkLst>
        </pc:spChg>
        <pc:spChg chg="del">
          <ac:chgData name="Dolder, Ben" userId="7655e930-17dd-4037-8d9f-7d9e0d5ba426" providerId="ADAL" clId="{FD2E1D96-94EF-42DF-BE3F-383C7B75FC1F}" dt="2025-05-01T09:32:01.532" v="4684" actId="478"/>
          <ac:spMkLst>
            <pc:docMk/>
            <pc:sldMk cId="1748719184" sldId="279"/>
            <ac:spMk id="3" creationId="{55B9871D-82FD-B94A-B6F9-EDB59B9AAEBC}"/>
          </ac:spMkLst>
        </pc:spChg>
      </pc:sldChg>
      <pc:sldChg chg="delSp modSp new mod">
        <pc:chgData name="Dolder, Ben" userId="7655e930-17dd-4037-8d9f-7d9e0d5ba426" providerId="ADAL" clId="{FD2E1D96-94EF-42DF-BE3F-383C7B75FC1F}" dt="2025-05-01T09:32:40.614" v="4693" actId="1076"/>
        <pc:sldMkLst>
          <pc:docMk/>
          <pc:sldMk cId="178412420" sldId="280"/>
        </pc:sldMkLst>
        <pc:spChg chg="mod">
          <ac:chgData name="Dolder, Ben" userId="7655e930-17dd-4037-8d9f-7d9e0d5ba426" providerId="ADAL" clId="{FD2E1D96-94EF-42DF-BE3F-383C7B75FC1F}" dt="2025-05-01T09:32:40.614" v="4693" actId="1076"/>
          <ac:spMkLst>
            <pc:docMk/>
            <pc:sldMk cId="178412420" sldId="280"/>
            <ac:spMk id="2" creationId="{373584CB-7AA0-6988-EDA9-2FA4019C240C}"/>
          </ac:spMkLst>
        </pc:spChg>
        <pc:spChg chg="del">
          <ac:chgData name="Dolder, Ben" userId="7655e930-17dd-4037-8d9f-7d9e0d5ba426" providerId="ADAL" clId="{FD2E1D96-94EF-42DF-BE3F-383C7B75FC1F}" dt="2025-05-01T09:32:33.683" v="4689" actId="478"/>
          <ac:spMkLst>
            <pc:docMk/>
            <pc:sldMk cId="178412420" sldId="280"/>
            <ac:spMk id="3" creationId="{F52D5656-88BD-F4C5-E29B-EA904CC70AF9}"/>
          </ac:spMkLst>
        </pc:spChg>
      </pc:sldChg>
      <pc:sldChg chg="addSp delSp modSp add mod setBg">
        <pc:chgData name="Dolder, Ben" userId="7655e930-17dd-4037-8d9f-7d9e0d5ba426" providerId="ADAL" clId="{FD2E1D96-94EF-42DF-BE3F-383C7B75FC1F}" dt="2025-05-09T09:07:16.382" v="5954" actId="20577"/>
        <pc:sldMkLst>
          <pc:docMk/>
          <pc:sldMk cId="2514468846" sldId="281"/>
        </pc:sldMkLst>
        <pc:spChg chg="mod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2" creationId="{4BBBEEAA-15EC-9B1F-DDC6-13636D8692B2}"/>
          </ac:spMkLst>
        </pc:spChg>
        <pc:spChg chg="add del mod">
          <ac:chgData name="Dolder, Ben" userId="7655e930-17dd-4037-8d9f-7d9e0d5ba426" providerId="ADAL" clId="{FD2E1D96-94EF-42DF-BE3F-383C7B75FC1F}" dt="2025-05-09T09:07:16.382" v="5954" actId="20577"/>
          <ac:spMkLst>
            <pc:docMk/>
            <pc:sldMk cId="2514468846" sldId="281"/>
            <ac:spMk id="3" creationId="{16909B44-3C29-0D2C-CE18-81F5DA92CA03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9" creationId="{BACC6370-2D7E-4714-9D71-7542949D7D5D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11" creationId="{F68B3F68-107C-434F-AA38-110D5EA91B85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13" creationId="{AAD0DBB9-1A4B-4391-81D4-CB19F9AB918A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15" creationId="{063BBA22-50EA-4C4D-BE05-F1CE4E63AA56}"/>
          </ac:spMkLst>
        </pc:spChg>
        <pc:graphicFrameChg chg="add del modGraphic">
          <ac:chgData name="Dolder, Ben" userId="7655e930-17dd-4037-8d9f-7d9e0d5ba426" providerId="ADAL" clId="{FD2E1D96-94EF-42DF-BE3F-383C7B75FC1F}" dt="2025-04-25T17:00:18.626" v="2765" actId="478"/>
          <ac:graphicFrameMkLst>
            <pc:docMk/>
            <pc:sldMk cId="2514468846" sldId="281"/>
            <ac:graphicFrameMk id="4" creationId="{BE9F143E-5C35-259D-49E9-E23EB65118E4}"/>
          </ac:graphicFrameMkLst>
        </pc:graphicFrameChg>
        <pc:graphicFrameChg chg="add del">
          <ac:chgData name="Dolder, Ben" userId="7655e930-17dd-4037-8d9f-7d9e0d5ba426" providerId="ADAL" clId="{FD2E1D96-94EF-42DF-BE3F-383C7B75FC1F}" dt="2025-04-25T16:58:13.326" v="2763" actId="26606"/>
          <ac:graphicFrameMkLst>
            <pc:docMk/>
            <pc:sldMk cId="2514468846" sldId="281"/>
            <ac:graphicFrameMk id="5" creationId="{FB243B86-99E5-AC9E-38DE-56F9E0AFA65D}"/>
          </ac:graphicFrameMkLst>
        </pc:graphicFrameChg>
      </pc:sldChg>
      <pc:sldChg chg="modSp add mod ord">
        <pc:chgData name="Dolder, Ben" userId="7655e930-17dd-4037-8d9f-7d9e0d5ba426" providerId="ADAL" clId="{FD2E1D96-94EF-42DF-BE3F-383C7B75FC1F}" dt="2025-05-09T09:07:11.262" v="5952" actId="20577"/>
        <pc:sldMkLst>
          <pc:docMk/>
          <pc:sldMk cId="3320393545" sldId="282"/>
        </pc:sldMkLst>
        <pc:spChg chg="mod">
          <ac:chgData name="Dolder, Ben" userId="7655e930-17dd-4037-8d9f-7d9e0d5ba426" providerId="ADAL" clId="{FD2E1D96-94EF-42DF-BE3F-383C7B75FC1F}" dt="2025-05-09T09:07:11.262" v="5952" actId="20577"/>
          <ac:spMkLst>
            <pc:docMk/>
            <pc:sldMk cId="3320393545" sldId="282"/>
            <ac:spMk id="3" creationId="{16909B44-3C29-0D2C-CE18-81F5DA92CA03}"/>
          </ac:spMkLst>
        </pc:spChg>
      </pc:sldChg>
      <pc:sldChg chg="modSp add mod ord">
        <pc:chgData name="Dolder, Ben" userId="7655e930-17dd-4037-8d9f-7d9e0d5ba426" providerId="ADAL" clId="{FD2E1D96-94EF-42DF-BE3F-383C7B75FC1F}" dt="2025-05-09T09:07:05.150" v="5950" actId="20577"/>
        <pc:sldMkLst>
          <pc:docMk/>
          <pc:sldMk cId="407649743" sldId="283"/>
        </pc:sldMkLst>
        <pc:spChg chg="mod">
          <ac:chgData name="Dolder, Ben" userId="7655e930-17dd-4037-8d9f-7d9e0d5ba426" providerId="ADAL" clId="{FD2E1D96-94EF-42DF-BE3F-383C7B75FC1F}" dt="2025-05-09T09:07:05.150" v="5950" actId="20577"/>
          <ac:spMkLst>
            <pc:docMk/>
            <pc:sldMk cId="407649743" sldId="283"/>
            <ac:spMk id="3" creationId="{16909B44-3C29-0D2C-CE18-81F5DA92CA03}"/>
          </ac:spMkLst>
        </pc:spChg>
      </pc:sldChg>
      <pc:sldChg chg="add">
        <pc:chgData name="Dolder, Ben" userId="7655e930-17dd-4037-8d9f-7d9e0d5ba426" providerId="ADAL" clId="{FD2E1D96-94EF-42DF-BE3F-383C7B75FC1F}" dt="2025-04-25T16:46:28.316" v="2747" actId="2890"/>
        <pc:sldMkLst>
          <pc:docMk/>
          <pc:sldMk cId="3325812416" sldId="284"/>
        </pc:sldMkLst>
      </pc:sldChg>
      <pc:sldChg chg="modSp add del mod">
        <pc:chgData name="Dolder, Ben" userId="7655e930-17dd-4037-8d9f-7d9e0d5ba426" providerId="ADAL" clId="{FD2E1D96-94EF-42DF-BE3F-383C7B75FC1F}" dt="2025-05-09T09:21:37.418" v="6237" actId="47"/>
        <pc:sldMkLst>
          <pc:docMk/>
          <pc:sldMk cId="2455366018" sldId="285"/>
        </pc:sldMkLst>
        <pc:spChg chg="mod">
          <ac:chgData name="Dolder, Ben" userId="7655e930-17dd-4037-8d9f-7d9e0d5ba426" providerId="ADAL" clId="{FD2E1D96-94EF-42DF-BE3F-383C7B75FC1F}" dt="2025-05-09T09:19:24.077" v="6176" actId="20577"/>
          <ac:spMkLst>
            <pc:docMk/>
            <pc:sldMk cId="2455366018" sldId="285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9:16:02.878" v="5955" actId="404"/>
          <ac:spMkLst>
            <pc:docMk/>
            <pc:sldMk cId="2455366018" sldId="285"/>
            <ac:spMk id="3" creationId="{16909B44-3C29-0D2C-CE18-81F5DA92CA03}"/>
          </ac:spMkLst>
        </pc:spChg>
      </pc:sldChg>
      <pc:sldChg chg="addSp delSp modSp add mod modAnim">
        <pc:chgData name="Dolder, Ben" userId="7655e930-17dd-4037-8d9f-7d9e0d5ba426" providerId="ADAL" clId="{FD2E1D96-94EF-42DF-BE3F-383C7B75FC1F}" dt="2025-05-01T09:50:32.313" v="4732"/>
        <pc:sldMkLst>
          <pc:docMk/>
          <pc:sldMk cId="2939128452" sldId="286"/>
        </pc:sldMkLst>
        <pc:spChg chg="del mod">
          <ac:chgData name="Dolder, Ben" userId="7655e930-17dd-4037-8d9f-7d9e0d5ba426" providerId="ADAL" clId="{FD2E1D96-94EF-42DF-BE3F-383C7B75FC1F}" dt="2025-05-01T09:44:05.840" v="4699" actId="22"/>
          <ac:spMkLst>
            <pc:docMk/>
            <pc:sldMk cId="2939128452" sldId="286"/>
            <ac:spMk id="3" creationId="{285883F3-F0DC-B074-CAA4-7ED2C3A81173}"/>
          </ac:spMkLst>
        </pc:spChg>
        <pc:spChg chg="add mod">
          <ac:chgData name="Dolder, Ben" userId="7655e930-17dd-4037-8d9f-7d9e0d5ba426" providerId="ADAL" clId="{FD2E1D96-94EF-42DF-BE3F-383C7B75FC1F}" dt="2025-05-01T09:49:53.836" v="4713" actId="13822"/>
          <ac:spMkLst>
            <pc:docMk/>
            <pc:sldMk cId="2939128452" sldId="286"/>
            <ac:spMk id="8" creationId="{09D37A82-A12A-B0DB-564F-0CAB95BFCBF0}"/>
          </ac:spMkLst>
        </pc:spChg>
        <pc:spChg chg="add mod">
          <ac:chgData name="Dolder, Ben" userId="7655e930-17dd-4037-8d9f-7d9e0d5ba426" providerId="ADAL" clId="{FD2E1D96-94EF-42DF-BE3F-383C7B75FC1F}" dt="2025-05-01T09:50:18.806" v="4730" actId="113"/>
          <ac:spMkLst>
            <pc:docMk/>
            <pc:sldMk cId="2939128452" sldId="286"/>
            <ac:spMk id="9" creationId="{4BF962E2-0771-6248-58F3-15A5BE8D23BE}"/>
          </ac:spMkLst>
        </pc:spChg>
        <pc:picChg chg="add mod ord">
          <ac:chgData name="Dolder, Ben" userId="7655e930-17dd-4037-8d9f-7d9e0d5ba426" providerId="ADAL" clId="{FD2E1D96-94EF-42DF-BE3F-383C7B75FC1F}" dt="2025-05-01T09:48:46.187" v="4706" actId="1076"/>
          <ac:picMkLst>
            <pc:docMk/>
            <pc:sldMk cId="2939128452" sldId="286"/>
            <ac:picMk id="5" creationId="{22666FFE-8E34-A8AE-5322-4765B533F4DE}"/>
          </ac:picMkLst>
        </pc:picChg>
        <pc:picChg chg="add mod">
          <ac:chgData name="Dolder, Ben" userId="7655e930-17dd-4037-8d9f-7d9e0d5ba426" providerId="ADAL" clId="{FD2E1D96-94EF-42DF-BE3F-383C7B75FC1F}" dt="2025-05-01T09:49:22.908" v="4709" actId="1076"/>
          <ac:picMkLst>
            <pc:docMk/>
            <pc:sldMk cId="2939128452" sldId="286"/>
            <ac:picMk id="7" creationId="{C82FC7B9-EC04-B4BD-F1D2-ABC5D8C2FBC0}"/>
          </ac:picMkLst>
        </pc:picChg>
      </pc:sldChg>
      <pc:sldChg chg="modSp add del mod ord modAnim">
        <pc:chgData name="Dolder, Ben" userId="7655e930-17dd-4037-8d9f-7d9e0d5ba426" providerId="ADAL" clId="{FD2E1D96-94EF-42DF-BE3F-383C7B75FC1F}" dt="2025-05-01T09:02:06.390" v="3889" actId="47"/>
        <pc:sldMkLst>
          <pc:docMk/>
          <pc:sldMk cId="2087230274" sldId="287"/>
        </pc:sldMkLst>
        <pc:spChg chg="mod">
          <ac:chgData name="Dolder, Ben" userId="7655e930-17dd-4037-8d9f-7d9e0d5ba426" providerId="ADAL" clId="{FD2E1D96-94EF-42DF-BE3F-383C7B75FC1F}" dt="2025-04-25T17:12:22.397" v="2916" actId="114"/>
          <ac:spMkLst>
            <pc:docMk/>
            <pc:sldMk cId="2087230274" sldId="287"/>
            <ac:spMk id="3" creationId="{16909B44-3C29-0D2C-CE18-81F5DA92CA03}"/>
          </ac:spMkLst>
        </pc:spChg>
      </pc:sldChg>
      <pc:sldChg chg="addSp delSp modSp new mod ord modAnim">
        <pc:chgData name="Dolder, Ben" userId="7655e930-17dd-4037-8d9f-7d9e0d5ba426" providerId="ADAL" clId="{FD2E1D96-94EF-42DF-BE3F-383C7B75FC1F}" dt="2025-05-01T08:34:05.604" v="3540"/>
        <pc:sldMkLst>
          <pc:docMk/>
          <pc:sldMk cId="3249249803" sldId="288"/>
        </pc:sldMkLst>
        <pc:spChg chg="add del mod">
          <ac:chgData name="Dolder, Ben" userId="7655e930-17dd-4037-8d9f-7d9e0d5ba426" providerId="ADAL" clId="{FD2E1D96-94EF-42DF-BE3F-383C7B75FC1F}" dt="2025-04-25T17:26:33.879" v="3392" actId="478"/>
          <ac:spMkLst>
            <pc:docMk/>
            <pc:sldMk cId="3249249803" sldId="288"/>
            <ac:spMk id="2" creationId="{DADE7C5E-F514-2436-CADE-06C73B7C3457}"/>
          </ac:spMkLst>
        </pc:spChg>
        <pc:spChg chg="add del">
          <ac:chgData name="Dolder, Ben" userId="7655e930-17dd-4037-8d9f-7d9e0d5ba426" providerId="ADAL" clId="{FD2E1D96-94EF-42DF-BE3F-383C7B75FC1F}" dt="2025-04-25T17:25:01.114" v="3326" actId="1032"/>
          <ac:spMkLst>
            <pc:docMk/>
            <pc:sldMk cId="3249249803" sldId="288"/>
            <ac:spMk id="3" creationId="{00E52D14-89C7-1501-58BB-6DB2B2ADE9A2}"/>
          </ac:spMkLst>
        </pc:spChg>
        <pc:spChg chg="add del mod">
          <ac:chgData name="Dolder, Ben" userId="7655e930-17dd-4037-8d9f-7d9e0d5ba426" providerId="ADAL" clId="{FD2E1D96-94EF-42DF-BE3F-383C7B75FC1F}" dt="2025-04-25T17:26:37.146" v="3393" actId="478"/>
          <ac:spMkLst>
            <pc:docMk/>
            <pc:sldMk cId="3249249803" sldId="288"/>
            <ac:spMk id="7" creationId="{4CCFA592-B2E8-22C9-A4BA-D0C642DFD82F}"/>
          </ac:spMkLst>
        </pc:spChg>
        <pc:spChg chg="add mod">
          <ac:chgData name="Dolder, Ben" userId="7655e930-17dd-4037-8d9f-7d9e0d5ba426" providerId="ADAL" clId="{FD2E1D96-94EF-42DF-BE3F-383C7B75FC1F}" dt="2025-04-26T08:12:31.497" v="3438" actId="208"/>
          <ac:spMkLst>
            <pc:docMk/>
            <pc:sldMk cId="3249249803" sldId="288"/>
            <ac:spMk id="8" creationId="{D43E3D3D-CCFD-CEAD-FC15-CAB09DDCF593}"/>
          </ac:spMkLst>
        </pc:spChg>
        <pc:graphicFrameChg chg="add del mod modGraphic">
          <ac:chgData name="Dolder, Ben" userId="7655e930-17dd-4037-8d9f-7d9e0d5ba426" providerId="ADAL" clId="{FD2E1D96-94EF-42DF-BE3F-383C7B75FC1F}" dt="2025-04-25T17:24:08.403" v="3325" actId="1032"/>
          <ac:graphicFrameMkLst>
            <pc:docMk/>
            <pc:sldMk cId="3249249803" sldId="288"/>
            <ac:graphicFrameMk id="4" creationId="{E06349C0-DE77-BC29-E3A2-2101DA2E9541}"/>
          </ac:graphicFrameMkLst>
        </pc:graphicFrameChg>
        <pc:graphicFrameChg chg="add mod modGraphic">
          <ac:chgData name="Dolder, Ben" userId="7655e930-17dd-4037-8d9f-7d9e0d5ba426" providerId="ADAL" clId="{FD2E1D96-94EF-42DF-BE3F-383C7B75FC1F}" dt="2025-04-25T17:29:13.968" v="3401" actId="113"/>
          <ac:graphicFrameMkLst>
            <pc:docMk/>
            <pc:sldMk cId="3249249803" sldId="288"/>
            <ac:graphicFrameMk id="5" creationId="{07CFE10F-2CDA-B523-6BE4-CC5F83FA6FD9}"/>
          </ac:graphicFrameMkLst>
        </pc:graphicFrameChg>
      </pc:sldChg>
      <pc:sldChg chg="addSp modSp new mod ord setBg">
        <pc:chgData name="Dolder, Ben" userId="7655e930-17dd-4037-8d9f-7d9e0d5ba426" providerId="ADAL" clId="{FD2E1D96-94EF-42DF-BE3F-383C7B75FC1F}" dt="2025-05-01T10:10:18.347" v="5008" actId="26606"/>
        <pc:sldMkLst>
          <pc:docMk/>
          <pc:sldMk cId="3647770324" sldId="289"/>
        </pc:sldMkLst>
        <pc:spChg chg="mo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2" creationId="{2E7F7EA1-2D7E-6637-A92D-9D9A6934B449}"/>
          </ac:spMkLst>
        </pc:spChg>
        <pc:spChg chg="mo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3" creationId="{1CF94664-E51B-7BE9-AE71-09E9FF219E0B}"/>
          </ac:spMkLst>
        </pc:spChg>
        <pc:spChg chg="ad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8" creationId="{943CAA20-3569-4189-9E48-239A229A86CA}"/>
          </ac:spMkLst>
        </pc:spChg>
        <pc:spChg chg="ad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10" creationId="{DA542B6D-E775-4832-91DC-2D20F857813A}"/>
          </ac:spMkLst>
        </pc:spChg>
      </pc:sldChg>
      <pc:sldChg chg="add del ord">
        <pc:chgData name="Dolder, Ben" userId="7655e930-17dd-4037-8d9f-7d9e0d5ba426" providerId="ADAL" clId="{FD2E1D96-94EF-42DF-BE3F-383C7B75FC1F}" dt="2025-05-01T09:13:57.977" v="4151" actId="47"/>
        <pc:sldMkLst>
          <pc:docMk/>
          <pc:sldMk cId="2348586225" sldId="290"/>
        </pc:sldMkLst>
      </pc:sldChg>
      <pc:sldChg chg="addSp delSp modSp new mod ord modAnim">
        <pc:chgData name="Dolder, Ben" userId="7655e930-17dd-4037-8d9f-7d9e0d5ba426" providerId="ADAL" clId="{FD2E1D96-94EF-42DF-BE3F-383C7B75FC1F}" dt="2025-05-09T09:03:31.714" v="5778" actId="1076"/>
        <pc:sldMkLst>
          <pc:docMk/>
          <pc:sldMk cId="3737460427" sldId="291"/>
        </pc:sldMkLst>
        <pc:spChg chg="mod">
          <ac:chgData name="Dolder, Ben" userId="7655e930-17dd-4037-8d9f-7d9e0d5ba426" providerId="ADAL" clId="{FD2E1D96-94EF-42DF-BE3F-383C7B75FC1F}" dt="2025-05-08T15:32:45.112" v="5587" actId="20577"/>
          <ac:spMkLst>
            <pc:docMk/>
            <pc:sldMk cId="3737460427" sldId="291"/>
            <ac:spMk id="2" creationId="{32C55ED4-C4CC-17A4-A823-7814C7AADBAA}"/>
          </ac:spMkLst>
        </pc:spChg>
        <pc:spChg chg="del">
          <ac:chgData name="Dolder, Ben" userId="7655e930-17dd-4037-8d9f-7d9e0d5ba426" providerId="ADAL" clId="{FD2E1D96-94EF-42DF-BE3F-383C7B75FC1F}" dt="2025-05-01T09:03:09.110" v="3907" actId="22"/>
          <ac:spMkLst>
            <pc:docMk/>
            <pc:sldMk cId="3737460427" sldId="291"/>
            <ac:spMk id="3" creationId="{FE10B69E-D259-23E3-B953-6CB1B5BF7332}"/>
          </ac:spMkLst>
        </pc:spChg>
        <pc:spChg chg="add mod">
          <ac:chgData name="Dolder, Ben" userId="7655e930-17dd-4037-8d9f-7d9e0d5ba426" providerId="ADAL" clId="{FD2E1D96-94EF-42DF-BE3F-383C7B75FC1F}" dt="2025-05-09T09:03:22.133" v="5776" actId="1076"/>
          <ac:spMkLst>
            <pc:docMk/>
            <pc:sldMk cId="3737460427" sldId="291"/>
            <ac:spMk id="8" creationId="{3D3AB392-849E-3679-B575-E0F17E33F5F3}"/>
          </ac:spMkLst>
        </pc:spChg>
        <pc:spChg chg="add mod">
          <ac:chgData name="Dolder, Ben" userId="7655e930-17dd-4037-8d9f-7d9e0d5ba426" providerId="ADAL" clId="{FD2E1D96-94EF-42DF-BE3F-383C7B75FC1F}" dt="2025-05-09T09:03:31.714" v="5778" actId="1076"/>
          <ac:spMkLst>
            <pc:docMk/>
            <pc:sldMk cId="3737460427" sldId="291"/>
            <ac:spMk id="10" creationId="{6759E584-46D3-33E7-2ED6-6F2C63BB82C5}"/>
          </ac:spMkLst>
        </pc:spChg>
        <pc:spChg chg="add del mod">
          <ac:chgData name="Dolder, Ben" userId="7655e930-17dd-4037-8d9f-7d9e0d5ba426" providerId="ADAL" clId="{FD2E1D96-94EF-42DF-BE3F-383C7B75FC1F}" dt="2025-05-08T15:25:34.140" v="5300" actId="478"/>
          <ac:spMkLst>
            <pc:docMk/>
            <pc:sldMk cId="3737460427" sldId="291"/>
            <ac:spMk id="12" creationId="{E00E3784-CE61-3F0E-5E92-2357C1FC4548}"/>
          </ac:spMkLst>
        </pc:spChg>
        <pc:spChg chg="add mod">
          <ac:chgData name="Dolder, Ben" userId="7655e930-17dd-4037-8d9f-7d9e0d5ba426" providerId="ADAL" clId="{FD2E1D96-94EF-42DF-BE3F-383C7B75FC1F}" dt="2025-05-09T09:03:11.322" v="5774" actId="1076"/>
          <ac:spMkLst>
            <pc:docMk/>
            <pc:sldMk cId="3737460427" sldId="291"/>
            <ac:spMk id="17" creationId="{6D5763B7-0AFA-002B-FF91-E43ACCCD08A2}"/>
          </ac:spMkLst>
        </pc:spChg>
        <pc:spChg chg="add mod">
          <ac:chgData name="Dolder, Ben" userId="7655e930-17dd-4037-8d9f-7d9e0d5ba426" providerId="ADAL" clId="{FD2E1D96-94EF-42DF-BE3F-383C7B75FC1F}" dt="2025-05-08T15:36:27.742" v="5687"/>
          <ac:spMkLst>
            <pc:docMk/>
            <pc:sldMk cId="3737460427" sldId="291"/>
            <ac:spMk id="20" creationId="{E4615CD9-6671-52A0-69D0-6A7EE47EA006}"/>
          </ac:spMkLst>
        </pc:spChg>
        <pc:picChg chg="add del mod ord">
          <ac:chgData name="Dolder, Ben" userId="7655e930-17dd-4037-8d9f-7d9e0d5ba426" providerId="ADAL" clId="{FD2E1D96-94EF-42DF-BE3F-383C7B75FC1F}" dt="2025-05-08T15:25:18.483" v="5295" actId="478"/>
          <ac:picMkLst>
            <pc:docMk/>
            <pc:sldMk cId="3737460427" sldId="291"/>
            <ac:picMk id="5" creationId="{B4C495A9-45AC-BE41-D993-4D750E305880}"/>
          </ac:picMkLst>
        </pc:picChg>
        <pc:picChg chg="add del mod">
          <ac:chgData name="Dolder, Ben" userId="7655e930-17dd-4037-8d9f-7d9e0d5ba426" providerId="ADAL" clId="{FD2E1D96-94EF-42DF-BE3F-383C7B75FC1F}" dt="2025-05-08T15:33:13.903" v="5588" actId="478"/>
          <ac:picMkLst>
            <pc:docMk/>
            <pc:sldMk cId="3737460427" sldId="291"/>
            <ac:picMk id="14" creationId="{4817C4AE-703E-99A7-43EF-F788C7981A17}"/>
          </ac:picMkLst>
        </pc:picChg>
        <pc:picChg chg="add mod">
          <ac:chgData name="Dolder, Ben" userId="7655e930-17dd-4037-8d9f-7d9e0d5ba426" providerId="ADAL" clId="{FD2E1D96-94EF-42DF-BE3F-383C7B75FC1F}" dt="2025-05-08T15:33:24.764" v="5591" actId="1076"/>
          <ac:picMkLst>
            <pc:docMk/>
            <pc:sldMk cId="3737460427" sldId="291"/>
            <ac:picMk id="16" creationId="{3EC709EE-41FC-7459-0AF5-46D156628C2E}"/>
          </ac:picMkLst>
        </pc:picChg>
        <pc:cxnChg chg="add mod">
          <ac:chgData name="Dolder, Ben" userId="7655e930-17dd-4037-8d9f-7d9e0d5ba426" providerId="ADAL" clId="{FD2E1D96-94EF-42DF-BE3F-383C7B75FC1F}" dt="2025-05-09T09:03:05.951" v="5773" actId="1035"/>
          <ac:cxnSpMkLst>
            <pc:docMk/>
            <pc:sldMk cId="3737460427" sldId="291"/>
            <ac:cxnSpMk id="7" creationId="{275C6EA6-4BE8-229D-6A5F-B6E267DDF002}"/>
          </ac:cxnSpMkLst>
        </pc:cxnChg>
        <pc:cxnChg chg="add mod">
          <ac:chgData name="Dolder, Ben" userId="7655e930-17dd-4037-8d9f-7d9e0d5ba426" providerId="ADAL" clId="{FD2E1D96-94EF-42DF-BE3F-383C7B75FC1F}" dt="2025-05-09T09:03:15.879" v="5775" actId="1076"/>
          <ac:cxnSpMkLst>
            <pc:docMk/>
            <pc:sldMk cId="3737460427" sldId="291"/>
            <ac:cxnSpMk id="9" creationId="{7FFBA4B8-7D0D-15EB-6302-F3FB03A299BE}"/>
          </ac:cxnSpMkLst>
        </pc:cxnChg>
        <pc:cxnChg chg="add mod">
          <ac:chgData name="Dolder, Ben" userId="7655e930-17dd-4037-8d9f-7d9e0d5ba426" providerId="ADAL" clId="{FD2E1D96-94EF-42DF-BE3F-383C7B75FC1F}" dt="2025-05-09T09:03:25.754" v="5777" actId="1076"/>
          <ac:cxnSpMkLst>
            <pc:docMk/>
            <pc:sldMk cId="3737460427" sldId="291"/>
            <ac:cxnSpMk id="18" creationId="{A2BCEF47-86E9-5B19-91E8-49DC010B5ED3}"/>
          </ac:cxnSpMkLst>
        </pc:cxnChg>
        <pc:cxnChg chg="add mod">
          <ac:chgData name="Dolder, Ben" userId="7655e930-17dd-4037-8d9f-7d9e0d5ba426" providerId="ADAL" clId="{FD2E1D96-94EF-42DF-BE3F-383C7B75FC1F}" dt="2025-05-08T15:35:58.585" v="5676" actId="1076"/>
          <ac:cxnSpMkLst>
            <pc:docMk/>
            <pc:sldMk cId="3737460427" sldId="291"/>
            <ac:cxnSpMk id="19" creationId="{6F4BE781-5CFC-1C2A-4B76-02C9C9AC2FDC}"/>
          </ac:cxnSpMkLst>
        </pc:cxnChg>
      </pc:sldChg>
      <pc:sldChg chg="addSp modSp new mod">
        <pc:chgData name="Dolder, Ben" userId="7655e930-17dd-4037-8d9f-7d9e0d5ba426" providerId="ADAL" clId="{FD2E1D96-94EF-42DF-BE3F-383C7B75FC1F}" dt="2025-05-01T09:29:20.638" v="4682" actId="20577"/>
        <pc:sldMkLst>
          <pc:docMk/>
          <pc:sldMk cId="3153149978" sldId="292"/>
        </pc:sldMkLst>
        <pc:spChg chg="mod">
          <ac:chgData name="Dolder, Ben" userId="7655e930-17dd-4037-8d9f-7d9e0d5ba426" providerId="ADAL" clId="{FD2E1D96-94EF-42DF-BE3F-383C7B75FC1F}" dt="2025-05-01T09:25:54.263" v="4407" actId="20577"/>
          <ac:spMkLst>
            <pc:docMk/>
            <pc:sldMk cId="3153149978" sldId="292"/>
            <ac:spMk id="2" creationId="{F779A3D0-3986-016A-F1A1-A9CAB3394FFF}"/>
          </ac:spMkLst>
        </pc:spChg>
        <pc:spChg chg="mod">
          <ac:chgData name="Dolder, Ben" userId="7655e930-17dd-4037-8d9f-7d9e0d5ba426" providerId="ADAL" clId="{FD2E1D96-94EF-42DF-BE3F-383C7B75FC1F}" dt="2025-05-01T09:26:16.940" v="4438" actId="20577"/>
          <ac:spMkLst>
            <pc:docMk/>
            <pc:sldMk cId="3153149978" sldId="292"/>
            <ac:spMk id="3" creationId="{B0028F6A-042F-791C-445F-D4038D056C25}"/>
          </ac:spMkLst>
        </pc:spChg>
        <pc:graphicFrameChg chg="add mod modGraphic">
          <ac:chgData name="Dolder, Ben" userId="7655e930-17dd-4037-8d9f-7d9e0d5ba426" providerId="ADAL" clId="{FD2E1D96-94EF-42DF-BE3F-383C7B75FC1F}" dt="2025-05-01T09:29:20.638" v="4682" actId="20577"/>
          <ac:graphicFrameMkLst>
            <pc:docMk/>
            <pc:sldMk cId="3153149978" sldId="292"/>
            <ac:graphicFrameMk id="4" creationId="{E5EFD361-0EF3-1499-307F-409FBD581AD8}"/>
          </ac:graphicFrameMkLst>
        </pc:graphicFrameChg>
      </pc:sldChg>
      <pc:sldChg chg="addSp delSp modSp add del mod setBg">
        <pc:chgData name="Dolder, Ben" userId="7655e930-17dd-4037-8d9f-7d9e0d5ba426" providerId="ADAL" clId="{FD2E1D96-94EF-42DF-BE3F-383C7B75FC1F}" dt="2025-05-09T08:55:36.337" v="5700" actId="47"/>
        <pc:sldMkLst>
          <pc:docMk/>
          <pc:sldMk cId="127936550" sldId="293"/>
        </pc:sldMkLst>
        <pc:spChg chg="mo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2" creationId="{2E7F7EA1-2D7E-6637-A92D-9D9A6934B449}"/>
          </ac:spMkLst>
        </pc:spChg>
        <pc:spChg chg="del">
          <ac:chgData name="Dolder, Ben" userId="7655e930-17dd-4037-8d9f-7d9e0d5ba426" providerId="ADAL" clId="{FD2E1D96-94EF-42DF-BE3F-383C7B75FC1F}" dt="2025-05-01T10:08:42.207" v="4998" actId="478"/>
          <ac:spMkLst>
            <pc:docMk/>
            <pc:sldMk cId="127936550" sldId="293"/>
            <ac:spMk id="3" creationId="{1CF94664-E51B-7BE9-AE71-09E9FF219E0B}"/>
          </ac:spMkLst>
        </pc:spChg>
        <pc:spChg chg="add del mod">
          <ac:chgData name="Dolder, Ben" userId="7655e930-17dd-4037-8d9f-7d9e0d5ba426" providerId="ADAL" clId="{FD2E1D96-94EF-42DF-BE3F-383C7B75FC1F}" dt="2025-05-01T10:08:54.977" v="5003" actId="478"/>
          <ac:spMkLst>
            <pc:docMk/>
            <pc:sldMk cId="127936550" sldId="293"/>
            <ac:spMk id="5" creationId="{8AAD1AAF-5A54-A8F6-E81A-508A5ED318EC}"/>
          </ac:spMkLst>
        </pc:spChg>
        <pc:spChg chg="add">
          <ac:chgData name="Dolder, Ben" userId="7655e930-17dd-4037-8d9f-7d9e0d5ba426" providerId="ADAL" clId="{FD2E1D96-94EF-42DF-BE3F-383C7B75FC1F}" dt="2025-05-01T10:08:47.661" v="4999"/>
          <ac:spMkLst>
            <pc:docMk/>
            <pc:sldMk cId="127936550" sldId="293"/>
            <ac:spMk id="6" creationId="{60935FDF-E846-CC80-6279-10AEE7194374}"/>
          </ac:spMkLst>
        </pc:spChg>
        <pc:spChg chg="ad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7" creationId="{BAD76F3E-3A97-486B-B402-44400A8B9173}"/>
          </ac:spMkLst>
        </pc:spChg>
        <pc:spChg chg="ad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9" creationId="{391F6B52-91F4-4AEB-B6DB-29FEBCF28C8B}"/>
          </ac:spMkLst>
        </pc:spChg>
        <pc:spChg chg="ad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11" creationId="{2CD6F061-7C53-44F4-9794-953DB70A451B}"/>
          </ac:spMkLst>
        </pc:spChg>
      </pc:sldChg>
      <pc:sldChg chg="modSp new mod">
        <pc:chgData name="Dolder, Ben" userId="7655e930-17dd-4037-8d9f-7d9e0d5ba426" providerId="ADAL" clId="{FD2E1D96-94EF-42DF-BE3F-383C7B75FC1F}" dt="2025-05-08T12:23:08.808" v="5017"/>
        <pc:sldMkLst>
          <pc:docMk/>
          <pc:sldMk cId="2355291696" sldId="294"/>
        </pc:sldMkLst>
        <pc:spChg chg="mod">
          <ac:chgData name="Dolder, Ben" userId="7655e930-17dd-4037-8d9f-7d9e0d5ba426" providerId="ADAL" clId="{FD2E1D96-94EF-42DF-BE3F-383C7B75FC1F}" dt="2025-05-08T12:23:06.274" v="5016" actId="20577"/>
          <ac:spMkLst>
            <pc:docMk/>
            <pc:sldMk cId="2355291696" sldId="294"/>
            <ac:spMk id="2" creationId="{BE61649A-960B-AA8A-75DD-E864C83A241F}"/>
          </ac:spMkLst>
        </pc:spChg>
        <pc:spChg chg="mod">
          <ac:chgData name="Dolder, Ben" userId="7655e930-17dd-4037-8d9f-7d9e0d5ba426" providerId="ADAL" clId="{FD2E1D96-94EF-42DF-BE3F-383C7B75FC1F}" dt="2025-05-08T12:23:08.808" v="5017"/>
          <ac:spMkLst>
            <pc:docMk/>
            <pc:sldMk cId="2355291696" sldId="294"/>
            <ac:spMk id="3" creationId="{E99A4608-76EA-3980-A713-E139A24BFFF8}"/>
          </ac:spMkLst>
        </pc:spChg>
      </pc:sldChg>
      <pc:sldChg chg="modSp new mod">
        <pc:chgData name="Dolder, Ben" userId="7655e930-17dd-4037-8d9f-7d9e0d5ba426" providerId="ADAL" clId="{FD2E1D96-94EF-42DF-BE3F-383C7B75FC1F}" dt="2025-05-08T15:15:33.441" v="5108" actId="313"/>
        <pc:sldMkLst>
          <pc:docMk/>
          <pc:sldMk cId="2280994913" sldId="295"/>
        </pc:sldMkLst>
        <pc:spChg chg="mod">
          <ac:chgData name="Dolder, Ben" userId="7655e930-17dd-4037-8d9f-7d9e0d5ba426" providerId="ADAL" clId="{FD2E1D96-94EF-42DF-BE3F-383C7B75FC1F}" dt="2025-05-08T15:14:58.469" v="5027" actId="20577"/>
          <ac:spMkLst>
            <pc:docMk/>
            <pc:sldMk cId="2280994913" sldId="295"/>
            <ac:spMk id="2" creationId="{60EF50CE-F0A9-367F-BFA2-E104FEA583D6}"/>
          </ac:spMkLst>
        </pc:spChg>
        <pc:spChg chg="mod">
          <ac:chgData name="Dolder, Ben" userId="7655e930-17dd-4037-8d9f-7d9e0d5ba426" providerId="ADAL" clId="{FD2E1D96-94EF-42DF-BE3F-383C7B75FC1F}" dt="2025-05-08T15:15:33.441" v="5108" actId="313"/>
          <ac:spMkLst>
            <pc:docMk/>
            <pc:sldMk cId="2280994913" sldId="295"/>
            <ac:spMk id="3" creationId="{400C848C-C1B3-9D27-BCBB-629F8848C519}"/>
          </ac:spMkLst>
        </pc:spChg>
      </pc:sldChg>
      <pc:sldChg chg="modSp new mod">
        <pc:chgData name="Dolder, Ben" userId="7655e930-17dd-4037-8d9f-7d9e0d5ba426" providerId="ADAL" clId="{FD2E1D96-94EF-42DF-BE3F-383C7B75FC1F}" dt="2025-05-08T15:15:59.014" v="5159" actId="20577"/>
        <pc:sldMkLst>
          <pc:docMk/>
          <pc:sldMk cId="1634275515" sldId="296"/>
        </pc:sldMkLst>
        <pc:spChg chg="mod">
          <ac:chgData name="Dolder, Ben" userId="7655e930-17dd-4037-8d9f-7d9e0d5ba426" providerId="ADAL" clId="{FD2E1D96-94EF-42DF-BE3F-383C7B75FC1F}" dt="2025-05-08T15:15:45.645" v="5119" actId="20577"/>
          <ac:spMkLst>
            <pc:docMk/>
            <pc:sldMk cId="1634275515" sldId="296"/>
            <ac:spMk id="2" creationId="{D1D58E7E-D3C4-5ACF-68C8-9A1A087D021D}"/>
          </ac:spMkLst>
        </pc:spChg>
        <pc:spChg chg="mod">
          <ac:chgData name="Dolder, Ben" userId="7655e930-17dd-4037-8d9f-7d9e0d5ba426" providerId="ADAL" clId="{FD2E1D96-94EF-42DF-BE3F-383C7B75FC1F}" dt="2025-05-08T15:15:59.014" v="5159" actId="20577"/>
          <ac:spMkLst>
            <pc:docMk/>
            <pc:sldMk cId="1634275515" sldId="296"/>
            <ac:spMk id="3" creationId="{5A6DFB93-6641-F26E-1C75-6C879F5C9FAE}"/>
          </ac:spMkLst>
        </pc:spChg>
      </pc:sldChg>
      <pc:sldChg chg="modSp new mod ord">
        <pc:chgData name="Dolder, Ben" userId="7655e930-17dd-4037-8d9f-7d9e0d5ba426" providerId="ADAL" clId="{FD2E1D96-94EF-42DF-BE3F-383C7B75FC1F}" dt="2025-05-09T09:29:04.809" v="6425"/>
        <pc:sldMkLst>
          <pc:docMk/>
          <pc:sldMk cId="436919476" sldId="297"/>
        </pc:sldMkLst>
        <pc:spChg chg="mod">
          <ac:chgData name="Dolder, Ben" userId="7655e930-17dd-4037-8d9f-7d9e0d5ba426" providerId="ADAL" clId="{FD2E1D96-94EF-42DF-BE3F-383C7B75FC1F}" dt="2025-05-08T15:16:14.291" v="5170" actId="20577"/>
          <ac:spMkLst>
            <pc:docMk/>
            <pc:sldMk cId="436919476" sldId="297"/>
            <ac:spMk id="2" creationId="{72154B56-1593-145B-4DB5-92469E8687A2}"/>
          </ac:spMkLst>
        </pc:spChg>
        <pc:spChg chg="mod">
          <ac:chgData name="Dolder, Ben" userId="7655e930-17dd-4037-8d9f-7d9e0d5ba426" providerId="ADAL" clId="{FD2E1D96-94EF-42DF-BE3F-383C7B75FC1F}" dt="2025-05-08T15:16:32.663" v="5211" actId="20577"/>
          <ac:spMkLst>
            <pc:docMk/>
            <pc:sldMk cId="436919476" sldId="297"/>
            <ac:spMk id="3" creationId="{5C953CF5-3938-5362-E2F4-269D6C271764}"/>
          </ac:spMkLst>
        </pc:spChg>
      </pc:sldChg>
      <pc:sldChg chg="modSp new mod">
        <pc:chgData name="Dolder, Ben" userId="7655e930-17dd-4037-8d9f-7d9e0d5ba426" providerId="ADAL" clId="{FD2E1D96-94EF-42DF-BE3F-383C7B75FC1F}" dt="2025-05-08T15:17:21.656" v="5273" actId="20577"/>
        <pc:sldMkLst>
          <pc:docMk/>
          <pc:sldMk cId="4247585372" sldId="298"/>
        </pc:sldMkLst>
        <pc:spChg chg="mod">
          <ac:chgData name="Dolder, Ben" userId="7655e930-17dd-4037-8d9f-7d9e0d5ba426" providerId="ADAL" clId="{FD2E1D96-94EF-42DF-BE3F-383C7B75FC1F}" dt="2025-05-08T15:17:06.289" v="5221" actId="20577"/>
          <ac:spMkLst>
            <pc:docMk/>
            <pc:sldMk cId="4247585372" sldId="298"/>
            <ac:spMk id="2" creationId="{420D3706-3E13-D24D-2AC3-50C1C28EF157}"/>
          </ac:spMkLst>
        </pc:spChg>
        <pc:spChg chg="mod">
          <ac:chgData name="Dolder, Ben" userId="7655e930-17dd-4037-8d9f-7d9e0d5ba426" providerId="ADAL" clId="{FD2E1D96-94EF-42DF-BE3F-383C7B75FC1F}" dt="2025-05-08T15:17:21.656" v="5273" actId="20577"/>
          <ac:spMkLst>
            <pc:docMk/>
            <pc:sldMk cId="4247585372" sldId="298"/>
            <ac:spMk id="3" creationId="{16FF92A6-4479-72C9-B8C7-921D45434C3B}"/>
          </ac:spMkLst>
        </pc:spChg>
      </pc:sldChg>
      <pc:sldChg chg="addSp delSp modSp add mod modAnim">
        <pc:chgData name="Dolder, Ben" userId="7655e930-17dd-4037-8d9f-7d9e0d5ba426" providerId="ADAL" clId="{FD2E1D96-94EF-42DF-BE3F-383C7B75FC1F}" dt="2025-05-08T15:32:30.803" v="5579" actId="11529"/>
        <pc:sldMkLst>
          <pc:docMk/>
          <pc:sldMk cId="2231060840" sldId="299"/>
        </pc:sldMkLst>
        <pc:spChg chg="add mod">
          <ac:chgData name="Dolder, Ben" userId="7655e930-17dd-4037-8d9f-7d9e0d5ba426" providerId="ADAL" clId="{FD2E1D96-94EF-42DF-BE3F-383C7B75FC1F}" dt="2025-05-08T15:29:29.352" v="5487" actId="1076"/>
          <ac:spMkLst>
            <pc:docMk/>
            <pc:sldMk cId="2231060840" sldId="299"/>
            <ac:spMk id="4" creationId="{239F4622-11BC-FAEE-D8D2-4A3FD65C78FE}"/>
          </ac:spMkLst>
        </pc:spChg>
        <pc:spChg chg="add mod">
          <ac:chgData name="Dolder, Ben" userId="7655e930-17dd-4037-8d9f-7d9e0d5ba426" providerId="ADAL" clId="{FD2E1D96-94EF-42DF-BE3F-383C7B75FC1F}" dt="2025-05-08T15:30:30.141" v="5549" actId="1076"/>
          <ac:spMkLst>
            <pc:docMk/>
            <pc:sldMk cId="2231060840" sldId="299"/>
            <ac:spMk id="6" creationId="{A285B003-763C-D661-EC83-5F195CDA36AA}"/>
          </ac:spMkLst>
        </pc:spChg>
        <pc:spChg chg="mod">
          <ac:chgData name="Dolder, Ben" userId="7655e930-17dd-4037-8d9f-7d9e0d5ba426" providerId="ADAL" clId="{FD2E1D96-94EF-42DF-BE3F-383C7B75FC1F}" dt="2025-05-08T15:30:35.606" v="5550" actId="1076"/>
          <ac:spMkLst>
            <pc:docMk/>
            <pc:sldMk cId="2231060840" sldId="299"/>
            <ac:spMk id="8" creationId="{3D3AB392-849E-3679-B575-E0F17E33F5F3}"/>
          </ac:spMkLst>
        </pc:spChg>
        <pc:spChg chg="mod">
          <ac:chgData name="Dolder, Ben" userId="7655e930-17dd-4037-8d9f-7d9e0d5ba426" providerId="ADAL" clId="{FD2E1D96-94EF-42DF-BE3F-383C7B75FC1F}" dt="2025-05-08T15:28:15.369" v="5426" actId="1076"/>
          <ac:spMkLst>
            <pc:docMk/>
            <pc:sldMk cId="2231060840" sldId="299"/>
            <ac:spMk id="10" creationId="{6759E584-46D3-33E7-2ED6-6F2C63BB82C5}"/>
          </ac:spMkLst>
        </pc:spChg>
        <pc:spChg chg="add del mod">
          <ac:chgData name="Dolder, Ben" userId="7655e930-17dd-4037-8d9f-7d9e0d5ba426" providerId="ADAL" clId="{FD2E1D96-94EF-42DF-BE3F-383C7B75FC1F}" dt="2025-05-08T15:32:30.803" v="5579" actId="11529"/>
          <ac:spMkLst>
            <pc:docMk/>
            <pc:sldMk cId="2231060840" sldId="299"/>
            <ac:spMk id="11" creationId="{27395376-5BE4-0265-7C18-CB68C99FDE9E}"/>
          </ac:spMkLst>
        </pc:spChg>
        <pc:spChg chg="add mod">
          <ac:chgData name="Dolder, Ben" userId="7655e930-17dd-4037-8d9f-7d9e0d5ba426" providerId="ADAL" clId="{FD2E1D96-94EF-42DF-BE3F-383C7B75FC1F}" dt="2025-05-08T15:32:26.814" v="5572" actId="1076"/>
          <ac:spMkLst>
            <pc:docMk/>
            <pc:sldMk cId="2231060840" sldId="299"/>
            <ac:spMk id="12" creationId="{56810871-2557-50AC-B74D-28133DD26B37}"/>
          </ac:spMkLst>
        </pc:spChg>
        <pc:cxnChg chg="add mod">
          <ac:chgData name="Dolder, Ben" userId="7655e930-17dd-4037-8d9f-7d9e0d5ba426" providerId="ADAL" clId="{FD2E1D96-94EF-42DF-BE3F-383C7B75FC1F}" dt="2025-05-08T15:29:34.545" v="5496" actId="1036"/>
          <ac:cxnSpMkLst>
            <pc:docMk/>
            <pc:sldMk cId="2231060840" sldId="299"/>
            <ac:cxnSpMk id="3" creationId="{58A6B05F-C23B-397A-9AC2-30213345200C}"/>
          </ac:cxnSpMkLst>
        </pc:cxnChg>
        <pc:cxnChg chg="add mod">
          <ac:chgData name="Dolder, Ben" userId="7655e930-17dd-4037-8d9f-7d9e0d5ba426" providerId="ADAL" clId="{FD2E1D96-94EF-42DF-BE3F-383C7B75FC1F}" dt="2025-05-08T15:29:46.566" v="5498" actId="1076"/>
          <ac:cxnSpMkLst>
            <pc:docMk/>
            <pc:sldMk cId="2231060840" sldId="299"/>
            <ac:cxnSpMk id="5" creationId="{AD7642AD-5B60-1746-EF55-E826F998EB9C}"/>
          </ac:cxnSpMkLst>
        </pc:cxnChg>
        <pc:cxnChg chg="mod">
          <ac:chgData name="Dolder, Ben" userId="7655e930-17dd-4037-8d9f-7d9e0d5ba426" providerId="ADAL" clId="{FD2E1D96-94EF-42DF-BE3F-383C7B75FC1F}" dt="2025-05-08T15:27:26.349" v="5351" actId="1076"/>
          <ac:cxnSpMkLst>
            <pc:docMk/>
            <pc:sldMk cId="2231060840" sldId="299"/>
            <ac:cxnSpMk id="9" creationId="{7FFBA4B8-7D0D-15EB-6302-F3FB03A299BE}"/>
          </ac:cxnSpMkLst>
        </pc:cxnChg>
      </pc:sldChg>
      <pc:sldChg chg="modSp add mod">
        <pc:chgData name="Dolder, Ben" userId="7655e930-17dd-4037-8d9f-7d9e0d5ba426" providerId="ADAL" clId="{FD2E1D96-94EF-42DF-BE3F-383C7B75FC1F}" dt="2025-05-09T09:19:38.637" v="6184" actId="20577"/>
        <pc:sldMkLst>
          <pc:docMk/>
          <pc:sldMk cId="516226678" sldId="300"/>
        </pc:sldMkLst>
        <pc:spChg chg="mod">
          <ac:chgData name="Dolder, Ben" userId="7655e930-17dd-4037-8d9f-7d9e0d5ba426" providerId="ADAL" clId="{FD2E1D96-94EF-42DF-BE3F-383C7B75FC1F}" dt="2025-05-09T09:19:38.637" v="6184" actId="20577"/>
          <ac:spMkLst>
            <pc:docMk/>
            <pc:sldMk cId="516226678" sldId="300"/>
            <ac:spMk id="2" creationId="{4BBBEEAA-15EC-9B1F-DDC6-13636D8692B2}"/>
          </ac:spMkLst>
        </pc:spChg>
      </pc:sldChg>
      <pc:sldChg chg="addSp delSp modSp new mod">
        <pc:chgData name="Dolder, Ben" userId="7655e930-17dd-4037-8d9f-7d9e0d5ba426" providerId="ADAL" clId="{FD2E1D96-94EF-42DF-BE3F-383C7B75FC1F}" dt="2025-05-09T09:33:43.997" v="6731" actId="1076"/>
        <pc:sldMkLst>
          <pc:docMk/>
          <pc:sldMk cId="2741777503" sldId="301"/>
        </pc:sldMkLst>
        <pc:spChg chg="mod">
          <ac:chgData name="Dolder, Ben" userId="7655e930-17dd-4037-8d9f-7d9e0d5ba426" providerId="ADAL" clId="{FD2E1D96-94EF-42DF-BE3F-383C7B75FC1F}" dt="2025-05-09T09:24:38.788" v="6245" actId="20577"/>
          <ac:spMkLst>
            <pc:docMk/>
            <pc:sldMk cId="2741777503" sldId="301"/>
            <ac:spMk id="2" creationId="{5F280B83-ED4D-5299-FC70-EA4D763CBD91}"/>
          </ac:spMkLst>
        </pc:spChg>
        <pc:spChg chg="mod">
          <ac:chgData name="Dolder, Ben" userId="7655e930-17dd-4037-8d9f-7d9e0d5ba426" providerId="ADAL" clId="{FD2E1D96-94EF-42DF-BE3F-383C7B75FC1F}" dt="2025-05-09T09:26:22.582" v="6259" actId="20577"/>
          <ac:spMkLst>
            <pc:docMk/>
            <pc:sldMk cId="2741777503" sldId="301"/>
            <ac:spMk id="3" creationId="{B968A330-D95B-BCC5-69F0-BB384E09A404}"/>
          </ac:spMkLst>
        </pc:spChg>
        <pc:graphicFrameChg chg="add del">
          <ac:chgData name="Dolder, Ben" userId="7655e930-17dd-4037-8d9f-7d9e0d5ba426" providerId="ADAL" clId="{FD2E1D96-94EF-42DF-BE3F-383C7B75FC1F}" dt="2025-05-09T09:26:56.285" v="6261" actId="3680"/>
          <ac:graphicFrameMkLst>
            <pc:docMk/>
            <pc:sldMk cId="2741777503" sldId="301"/>
            <ac:graphicFrameMk id="4" creationId="{77A7865C-ED99-71D0-605D-23B578A01C1F}"/>
          </ac:graphicFrameMkLst>
        </pc:graphicFrameChg>
        <pc:graphicFrameChg chg="add mod modGraphic">
          <ac:chgData name="Dolder, Ben" userId="7655e930-17dd-4037-8d9f-7d9e0d5ba426" providerId="ADAL" clId="{FD2E1D96-94EF-42DF-BE3F-383C7B75FC1F}" dt="2025-05-09T09:33:43.997" v="6731" actId="1076"/>
          <ac:graphicFrameMkLst>
            <pc:docMk/>
            <pc:sldMk cId="2741777503" sldId="301"/>
            <ac:graphicFrameMk id="5" creationId="{EA410105-4A7E-875F-C64E-CBE637614FF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73179-03F3-4E34-80BC-12284D3775B6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08550241-BE86-4276-B2FE-2206CE7EEC5A}">
      <dgm:prSet phldrT="[Text]"/>
      <dgm:spPr/>
      <dgm:t>
        <a:bodyPr/>
        <a:lstStyle/>
        <a:p>
          <a:r>
            <a:rPr lang="de-DE" dirty="0"/>
            <a:t>Zielgruppengerecht schreiben </a:t>
          </a:r>
        </a:p>
      </dgm:t>
    </dgm:pt>
    <dgm:pt modelId="{F4F92609-00BD-4265-93D4-E1230B34386C}" type="parTrans" cxnId="{010AB1CA-1D42-47D0-9626-C0923CD84377}">
      <dgm:prSet/>
      <dgm:spPr/>
      <dgm:t>
        <a:bodyPr/>
        <a:lstStyle/>
        <a:p>
          <a:endParaRPr lang="de-DE"/>
        </a:p>
      </dgm:t>
    </dgm:pt>
    <dgm:pt modelId="{FBEF334F-A74F-4EF6-9597-BB3564A8962D}" type="sibTrans" cxnId="{010AB1CA-1D42-47D0-9626-C0923CD84377}">
      <dgm:prSet/>
      <dgm:spPr/>
      <dgm:t>
        <a:bodyPr/>
        <a:lstStyle/>
        <a:p>
          <a:endParaRPr lang="de-DE"/>
        </a:p>
      </dgm:t>
    </dgm:pt>
    <dgm:pt modelId="{639917C1-EC96-48FB-B343-B5A94A015BB4}">
      <dgm:prSet phldrT="[Text]"/>
      <dgm:spPr/>
      <dgm:t>
        <a:bodyPr/>
        <a:lstStyle/>
        <a:p>
          <a:r>
            <a:rPr lang="de-DE" dirty="0"/>
            <a:t>Nah am Code dokumentieren </a:t>
          </a:r>
        </a:p>
      </dgm:t>
    </dgm:pt>
    <dgm:pt modelId="{3FF52D86-B37E-4A92-A37C-0DDE1B40A8B8}" type="parTrans" cxnId="{05694D09-F0CA-4403-85C1-60BD1F80DC15}">
      <dgm:prSet/>
      <dgm:spPr/>
      <dgm:t>
        <a:bodyPr/>
        <a:lstStyle/>
        <a:p>
          <a:endParaRPr lang="de-DE"/>
        </a:p>
      </dgm:t>
    </dgm:pt>
    <dgm:pt modelId="{313C4B70-2C78-4A67-AE61-9A29DDF64C10}" type="sibTrans" cxnId="{05694D09-F0CA-4403-85C1-60BD1F80DC15}">
      <dgm:prSet/>
      <dgm:spPr/>
      <dgm:t>
        <a:bodyPr/>
        <a:lstStyle/>
        <a:p>
          <a:endParaRPr lang="de-DE"/>
        </a:p>
      </dgm:t>
    </dgm:pt>
    <dgm:pt modelId="{17BDF8DD-050A-4F2D-A12A-A31A77B27342}">
      <dgm:prSet phldrT="[Text]"/>
      <dgm:spPr/>
      <dgm:t>
        <a:bodyPr/>
        <a:lstStyle/>
        <a:p>
          <a:r>
            <a:rPr lang="de-DE" dirty="0"/>
            <a:t>Struktur und Übersicht einhalten </a:t>
          </a:r>
        </a:p>
      </dgm:t>
    </dgm:pt>
    <dgm:pt modelId="{2092FA1B-EE61-4EDC-B6ED-CCDF3DE79243}" type="parTrans" cxnId="{916629EA-4D1F-44C8-8421-66361BCED60D}">
      <dgm:prSet/>
      <dgm:spPr/>
      <dgm:t>
        <a:bodyPr/>
        <a:lstStyle/>
        <a:p>
          <a:endParaRPr lang="de-DE"/>
        </a:p>
      </dgm:t>
    </dgm:pt>
    <dgm:pt modelId="{3F7AAD10-22BD-4FC0-B336-69C24587BB1E}" type="sibTrans" cxnId="{916629EA-4D1F-44C8-8421-66361BCED60D}">
      <dgm:prSet/>
      <dgm:spPr/>
      <dgm:t>
        <a:bodyPr/>
        <a:lstStyle/>
        <a:p>
          <a:endParaRPr lang="de-DE"/>
        </a:p>
      </dgm:t>
    </dgm:pt>
    <dgm:pt modelId="{7C1EEC06-B6A1-42F2-BCC4-3020DD5B3192}">
      <dgm:prSet/>
      <dgm:spPr/>
      <dgm:t>
        <a:bodyPr/>
        <a:lstStyle/>
        <a:p>
          <a:r>
            <a:rPr lang="de-DE"/>
            <a:t>Reproduzierbarkeit sichern </a:t>
          </a:r>
          <a:endParaRPr lang="de-DE" dirty="0"/>
        </a:p>
      </dgm:t>
    </dgm:pt>
    <dgm:pt modelId="{40A2915D-5994-4708-A77F-1B91003A5C99}" type="parTrans" cxnId="{3BB05B66-E65E-42FB-8577-2C72F22E9249}">
      <dgm:prSet/>
      <dgm:spPr/>
      <dgm:t>
        <a:bodyPr/>
        <a:lstStyle/>
        <a:p>
          <a:endParaRPr lang="de-DE"/>
        </a:p>
      </dgm:t>
    </dgm:pt>
    <dgm:pt modelId="{76DC2671-DB4E-4249-8C67-1BFE16ECE632}" type="sibTrans" cxnId="{3BB05B66-E65E-42FB-8577-2C72F22E9249}">
      <dgm:prSet/>
      <dgm:spPr/>
      <dgm:t>
        <a:bodyPr/>
        <a:lstStyle/>
        <a:p>
          <a:endParaRPr lang="de-DE"/>
        </a:p>
      </dgm:t>
    </dgm:pt>
    <dgm:pt modelId="{FAEDA449-EABE-4A59-9AE6-546EC50740B5}">
      <dgm:prSet/>
      <dgm:spPr/>
      <dgm:t>
        <a:bodyPr/>
        <a:lstStyle/>
        <a:p>
          <a:r>
            <a:rPr lang="de-DE" dirty="0"/>
            <a:t>Aktualität</a:t>
          </a:r>
        </a:p>
      </dgm:t>
    </dgm:pt>
    <dgm:pt modelId="{2F13D75A-7D2A-4D3D-AB7D-BDBA26E2D3EA}" type="parTrans" cxnId="{56DAC485-4379-46A5-B130-3CB0279E4439}">
      <dgm:prSet/>
      <dgm:spPr/>
      <dgm:t>
        <a:bodyPr/>
        <a:lstStyle/>
        <a:p>
          <a:endParaRPr lang="de-DE"/>
        </a:p>
      </dgm:t>
    </dgm:pt>
    <dgm:pt modelId="{ADAF057A-A33A-4A43-8CD7-569506A8B8C2}" type="sibTrans" cxnId="{56DAC485-4379-46A5-B130-3CB0279E4439}">
      <dgm:prSet/>
      <dgm:spPr/>
      <dgm:t>
        <a:bodyPr/>
        <a:lstStyle/>
        <a:p>
          <a:endParaRPr lang="de-DE"/>
        </a:p>
      </dgm:t>
    </dgm:pt>
    <dgm:pt modelId="{A81A7339-44A1-45F1-A5B0-13C5BC6BE2B8}" type="pres">
      <dgm:prSet presAssocID="{AAD73179-03F3-4E34-80BC-12284D3775B6}" presName="Name0" presStyleCnt="0">
        <dgm:presLayoutVars>
          <dgm:chMax val="7"/>
          <dgm:chPref val="7"/>
          <dgm:dir/>
        </dgm:presLayoutVars>
      </dgm:prSet>
      <dgm:spPr/>
    </dgm:pt>
    <dgm:pt modelId="{75DEBA65-2260-46E4-9FD0-B1876E85714C}" type="pres">
      <dgm:prSet presAssocID="{AAD73179-03F3-4E34-80BC-12284D3775B6}" presName="Name1" presStyleCnt="0"/>
      <dgm:spPr/>
    </dgm:pt>
    <dgm:pt modelId="{C9CBD93F-97A0-4DFD-84AE-F731F1AC7774}" type="pres">
      <dgm:prSet presAssocID="{AAD73179-03F3-4E34-80BC-12284D3775B6}" presName="cycle" presStyleCnt="0"/>
      <dgm:spPr/>
    </dgm:pt>
    <dgm:pt modelId="{F0744D77-AF78-4B24-B1B3-96B4FF82D080}" type="pres">
      <dgm:prSet presAssocID="{AAD73179-03F3-4E34-80BC-12284D3775B6}" presName="srcNode" presStyleLbl="node1" presStyleIdx="0" presStyleCnt="5"/>
      <dgm:spPr/>
    </dgm:pt>
    <dgm:pt modelId="{C1F2D69A-B60E-494F-B7B9-EC82A0D59058}" type="pres">
      <dgm:prSet presAssocID="{AAD73179-03F3-4E34-80BC-12284D3775B6}" presName="conn" presStyleLbl="parChTrans1D2" presStyleIdx="0" presStyleCnt="1"/>
      <dgm:spPr/>
    </dgm:pt>
    <dgm:pt modelId="{DF861A5B-CF02-41CC-9E0A-8412B62BF559}" type="pres">
      <dgm:prSet presAssocID="{AAD73179-03F3-4E34-80BC-12284D3775B6}" presName="extraNode" presStyleLbl="node1" presStyleIdx="0" presStyleCnt="5"/>
      <dgm:spPr/>
    </dgm:pt>
    <dgm:pt modelId="{79EDF584-3799-46E9-9EC4-29A930DB78B4}" type="pres">
      <dgm:prSet presAssocID="{AAD73179-03F3-4E34-80BC-12284D3775B6}" presName="dstNode" presStyleLbl="node1" presStyleIdx="0" presStyleCnt="5"/>
      <dgm:spPr/>
    </dgm:pt>
    <dgm:pt modelId="{88C56FB3-4A3D-4DA1-A07A-E12B0325945C}" type="pres">
      <dgm:prSet presAssocID="{08550241-BE86-4276-B2FE-2206CE7EEC5A}" presName="text_1" presStyleLbl="node1" presStyleIdx="0" presStyleCnt="5">
        <dgm:presLayoutVars>
          <dgm:bulletEnabled val="1"/>
        </dgm:presLayoutVars>
      </dgm:prSet>
      <dgm:spPr/>
    </dgm:pt>
    <dgm:pt modelId="{7858197A-7DB0-44BF-9A6C-65166CA36E1A}" type="pres">
      <dgm:prSet presAssocID="{08550241-BE86-4276-B2FE-2206CE7EEC5A}" presName="accent_1" presStyleCnt="0"/>
      <dgm:spPr/>
    </dgm:pt>
    <dgm:pt modelId="{67926C16-21B3-4D3D-971C-0B9BC9DB09D0}" type="pres">
      <dgm:prSet presAssocID="{08550241-BE86-4276-B2FE-2206CE7EEC5A}" presName="accentRepeatNode" presStyleLbl="solidFgAcc1" presStyleIdx="0" presStyleCnt="5" custScaleX="115600" custScaleY="109690"/>
      <dgm:spPr/>
    </dgm:pt>
    <dgm:pt modelId="{ECC132D4-3313-47C2-BCC5-5817F0A3B731}" type="pres">
      <dgm:prSet presAssocID="{639917C1-EC96-48FB-B343-B5A94A015BB4}" presName="text_2" presStyleLbl="node1" presStyleIdx="1" presStyleCnt="5">
        <dgm:presLayoutVars>
          <dgm:bulletEnabled val="1"/>
        </dgm:presLayoutVars>
      </dgm:prSet>
      <dgm:spPr/>
    </dgm:pt>
    <dgm:pt modelId="{479365D0-BEFE-4D83-8F1F-C500D0B41C99}" type="pres">
      <dgm:prSet presAssocID="{639917C1-EC96-48FB-B343-B5A94A015BB4}" presName="accent_2" presStyleCnt="0"/>
      <dgm:spPr/>
    </dgm:pt>
    <dgm:pt modelId="{99EAA4EC-BB66-4B8E-9154-5ADB4F8C236A}" type="pres">
      <dgm:prSet presAssocID="{639917C1-EC96-48FB-B343-B5A94A015BB4}" presName="accentRepeatNode" presStyleLbl="solidFgAcc1" presStyleIdx="1" presStyleCnt="5" custScaleX="115600" custScaleY="109690"/>
      <dgm:spPr/>
    </dgm:pt>
    <dgm:pt modelId="{A8D5A814-E05D-4F4E-908B-570E27E61054}" type="pres">
      <dgm:prSet presAssocID="{17BDF8DD-050A-4F2D-A12A-A31A77B27342}" presName="text_3" presStyleLbl="node1" presStyleIdx="2" presStyleCnt="5">
        <dgm:presLayoutVars>
          <dgm:bulletEnabled val="1"/>
        </dgm:presLayoutVars>
      </dgm:prSet>
      <dgm:spPr/>
    </dgm:pt>
    <dgm:pt modelId="{2B58D92C-311B-43E9-8ED3-A9AF69FFBF39}" type="pres">
      <dgm:prSet presAssocID="{17BDF8DD-050A-4F2D-A12A-A31A77B27342}" presName="accent_3" presStyleCnt="0"/>
      <dgm:spPr/>
    </dgm:pt>
    <dgm:pt modelId="{BDD1C5E5-258F-4F78-B07F-1A86050CE77F}" type="pres">
      <dgm:prSet presAssocID="{17BDF8DD-050A-4F2D-A12A-A31A77B27342}" presName="accentRepeatNode" presStyleLbl="solidFgAcc1" presStyleIdx="2" presStyleCnt="5" custScaleX="115600" custScaleY="109690"/>
      <dgm:spPr/>
    </dgm:pt>
    <dgm:pt modelId="{789AD550-0C52-4720-973F-EF458DC54212}" type="pres">
      <dgm:prSet presAssocID="{7C1EEC06-B6A1-42F2-BCC4-3020DD5B3192}" presName="text_4" presStyleLbl="node1" presStyleIdx="3" presStyleCnt="5">
        <dgm:presLayoutVars>
          <dgm:bulletEnabled val="1"/>
        </dgm:presLayoutVars>
      </dgm:prSet>
      <dgm:spPr/>
    </dgm:pt>
    <dgm:pt modelId="{C5F6D8E3-E83B-4731-AEFC-11583F4CD132}" type="pres">
      <dgm:prSet presAssocID="{7C1EEC06-B6A1-42F2-BCC4-3020DD5B3192}" presName="accent_4" presStyleCnt="0"/>
      <dgm:spPr/>
    </dgm:pt>
    <dgm:pt modelId="{7873D92F-55F9-46ED-94B5-73D45B92BB37}" type="pres">
      <dgm:prSet presAssocID="{7C1EEC06-B6A1-42F2-BCC4-3020DD5B3192}" presName="accentRepeatNode" presStyleLbl="solidFgAcc1" presStyleIdx="3" presStyleCnt="5" custScaleX="115600" custScaleY="109690"/>
      <dgm:spPr/>
    </dgm:pt>
    <dgm:pt modelId="{769CDE31-CAB5-4A8E-A565-09F5B4289337}" type="pres">
      <dgm:prSet presAssocID="{FAEDA449-EABE-4A59-9AE6-546EC50740B5}" presName="text_5" presStyleLbl="node1" presStyleIdx="4" presStyleCnt="5">
        <dgm:presLayoutVars>
          <dgm:bulletEnabled val="1"/>
        </dgm:presLayoutVars>
      </dgm:prSet>
      <dgm:spPr/>
    </dgm:pt>
    <dgm:pt modelId="{E625E7C2-E4B0-4EEE-A00B-F9F627DE0D8D}" type="pres">
      <dgm:prSet presAssocID="{FAEDA449-EABE-4A59-9AE6-546EC50740B5}" presName="accent_5" presStyleCnt="0"/>
      <dgm:spPr/>
    </dgm:pt>
    <dgm:pt modelId="{A2CAC6F6-21CB-474B-81C5-E0F8C5B2686D}" type="pres">
      <dgm:prSet presAssocID="{FAEDA449-EABE-4A59-9AE6-546EC50740B5}" presName="accentRepeatNode" presStyleLbl="solidFgAcc1" presStyleIdx="4" presStyleCnt="5" custScaleX="115600" custScaleY="109690"/>
      <dgm:spPr/>
    </dgm:pt>
  </dgm:ptLst>
  <dgm:cxnLst>
    <dgm:cxn modelId="{05694D09-F0CA-4403-85C1-60BD1F80DC15}" srcId="{AAD73179-03F3-4E34-80BC-12284D3775B6}" destId="{639917C1-EC96-48FB-B343-B5A94A015BB4}" srcOrd="1" destOrd="0" parTransId="{3FF52D86-B37E-4A92-A37C-0DDE1B40A8B8}" sibTransId="{313C4B70-2C78-4A67-AE61-9A29DDF64C10}"/>
    <dgm:cxn modelId="{A25E8821-AC1C-4F2C-9400-003955F76401}" type="presOf" srcId="{17BDF8DD-050A-4F2D-A12A-A31A77B27342}" destId="{A8D5A814-E05D-4F4E-908B-570E27E61054}" srcOrd="0" destOrd="0" presId="urn:microsoft.com/office/officeart/2008/layout/VerticalCurvedList"/>
    <dgm:cxn modelId="{3BB05B66-E65E-42FB-8577-2C72F22E9249}" srcId="{AAD73179-03F3-4E34-80BC-12284D3775B6}" destId="{7C1EEC06-B6A1-42F2-BCC4-3020DD5B3192}" srcOrd="3" destOrd="0" parTransId="{40A2915D-5994-4708-A77F-1B91003A5C99}" sibTransId="{76DC2671-DB4E-4249-8C67-1BFE16ECE632}"/>
    <dgm:cxn modelId="{AA628C6D-D4D9-4F53-B90C-FF6C1203133A}" type="presOf" srcId="{08550241-BE86-4276-B2FE-2206CE7EEC5A}" destId="{88C56FB3-4A3D-4DA1-A07A-E12B0325945C}" srcOrd="0" destOrd="0" presId="urn:microsoft.com/office/officeart/2008/layout/VerticalCurvedList"/>
    <dgm:cxn modelId="{75ACA376-3E13-4E44-A607-7A9E3A8D33E6}" type="presOf" srcId="{7C1EEC06-B6A1-42F2-BCC4-3020DD5B3192}" destId="{789AD550-0C52-4720-973F-EF458DC54212}" srcOrd="0" destOrd="0" presId="urn:microsoft.com/office/officeart/2008/layout/VerticalCurvedList"/>
    <dgm:cxn modelId="{56DAC485-4379-46A5-B130-3CB0279E4439}" srcId="{AAD73179-03F3-4E34-80BC-12284D3775B6}" destId="{FAEDA449-EABE-4A59-9AE6-546EC50740B5}" srcOrd="4" destOrd="0" parTransId="{2F13D75A-7D2A-4D3D-AB7D-BDBA26E2D3EA}" sibTransId="{ADAF057A-A33A-4A43-8CD7-569506A8B8C2}"/>
    <dgm:cxn modelId="{CEAA969C-AF43-4318-8B23-1A5457B5269E}" type="presOf" srcId="{639917C1-EC96-48FB-B343-B5A94A015BB4}" destId="{ECC132D4-3313-47C2-BCC5-5817F0A3B731}" srcOrd="0" destOrd="0" presId="urn:microsoft.com/office/officeart/2008/layout/VerticalCurvedList"/>
    <dgm:cxn modelId="{A69A48A2-F2E3-490A-88EE-5A996C73C357}" type="presOf" srcId="{FBEF334F-A74F-4EF6-9597-BB3564A8962D}" destId="{C1F2D69A-B60E-494F-B7B9-EC82A0D59058}" srcOrd="0" destOrd="0" presId="urn:microsoft.com/office/officeart/2008/layout/VerticalCurvedList"/>
    <dgm:cxn modelId="{010AB1CA-1D42-47D0-9626-C0923CD84377}" srcId="{AAD73179-03F3-4E34-80BC-12284D3775B6}" destId="{08550241-BE86-4276-B2FE-2206CE7EEC5A}" srcOrd="0" destOrd="0" parTransId="{F4F92609-00BD-4265-93D4-E1230B34386C}" sibTransId="{FBEF334F-A74F-4EF6-9597-BB3564A8962D}"/>
    <dgm:cxn modelId="{916629EA-4D1F-44C8-8421-66361BCED60D}" srcId="{AAD73179-03F3-4E34-80BC-12284D3775B6}" destId="{17BDF8DD-050A-4F2D-A12A-A31A77B27342}" srcOrd="2" destOrd="0" parTransId="{2092FA1B-EE61-4EDC-B6ED-CCDF3DE79243}" sibTransId="{3F7AAD10-22BD-4FC0-B336-69C24587BB1E}"/>
    <dgm:cxn modelId="{B6089BF5-ABA4-4F8E-A685-AF212425E141}" type="presOf" srcId="{AAD73179-03F3-4E34-80BC-12284D3775B6}" destId="{A81A7339-44A1-45F1-A5B0-13C5BC6BE2B8}" srcOrd="0" destOrd="0" presId="urn:microsoft.com/office/officeart/2008/layout/VerticalCurvedList"/>
    <dgm:cxn modelId="{05CDACF5-AE12-4850-A3ED-A41FAB4543A4}" type="presOf" srcId="{FAEDA449-EABE-4A59-9AE6-546EC50740B5}" destId="{769CDE31-CAB5-4A8E-A565-09F5B4289337}" srcOrd="0" destOrd="0" presId="urn:microsoft.com/office/officeart/2008/layout/VerticalCurvedList"/>
    <dgm:cxn modelId="{69D7534F-2A36-454D-943B-54F0CF36C631}" type="presParOf" srcId="{A81A7339-44A1-45F1-A5B0-13C5BC6BE2B8}" destId="{75DEBA65-2260-46E4-9FD0-B1876E85714C}" srcOrd="0" destOrd="0" presId="urn:microsoft.com/office/officeart/2008/layout/VerticalCurvedList"/>
    <dgm:cxn modelId="{E8DA9735-15E7-429A-8E5E-06E358013F44}" type="presParOf" srcId="{75DEBA65-2260-46E4-9FD0-B1876E85714C}" destId="{C9CBD93F-97A0-4DFD-84AE-F731F1AC7774}" srcOrd="0" destOrd="0" presId="urn:microsoft.com/office/officeart/2008/layout/VerticalCurvedList"/>
    <dgm:cxn modelId="{84416187-2516-4833-A79F-15485B23910E}" type="presParOf" srcId="{C9CBD93F-97A0-4DFD-84AE-F731F1AC7774}" destId="{F0744D77-AF78-4B24-B1B3-96B4FF82D080}" srcOrd="0" destOrd="0" presId="urn:microsoft.com/office/officeart/2008/layout/VerticalCurvedList"/>
    <dgm:cxn modelId="{B52C2D5C-0312-4E9F-8BAC-84FD848AB7CC}" type="presParOf" srcId="{C9CBD93F-97A0-4DFD-84AE-F731F1AC7774}" destId="{C1F2D69A-B60E-494F-B7B9-EC82A0D59058}" srcOrd="1" destOrd="0" presId="urn:microsoft.com/office/officeart/2008/layout/VerticalCurvedList"/>
    <dgm:cxn modelId="{E5ED7976-13A9-41A1-8507-2439AE27E457}" type="presParOf" srcId="{C9CBD93F-97A0-4DFD-84AE-F731F1AC7774}" destId="{DF861A5B-CF02-41CC-9E0A-8412B62BF559}" srcOrd="2" destOrd="0" presId="urn:microsoft.com/office/officeart/2008/layout/VerticalCurvedList"/>
    <dgm:cxn modelId="{E1F98C7B-3103-4B9D-AC4B-C233F9D060B6}" type="presParOf" srcId="{C9CBD93F-97A0-4DFD-84AE-F731F1AC7774}" destId="{79EDF584-3799-46E9-9EC4-29A930DB78B4}" srcOrd="3" destOrd="0" presId="urn:microsoft.com/office/officeart/2008/layout/VerticalCurvedList"/>
    <dgm:cxn modelId="{467E463C-F806-467A-8996-E1FD0CBFF09F}" type="presParOf" srcId="{75DEBA65-2260-46E4-9FD0-B1876E85714C}" destId="{88C56FB3-4A3D-4DA1-A07A-E12B0325945C}" srcOrd="1" destOrd="0" presId="urn:microsoft.com/office/officeart/2008/layout/VerticalCurvedList"/>
    <dgm:cxn modelId="{45B8D28F-34B2-4AAE-83A0-5A12750A4019}" type="presParOf" srcId="{75DEBA65-2260-46E4-9FD0-B1876E85714C}" destId="{7858197A-7DB0-44BF-9A6C-65166CA36E1A}" srcOrd="2" destOrd="0" presId="urn:microsoft.com/office/officeart/2008/layout/VerticalCurvedList"/>
    <dgm:cxn modelId="{5EC6ED9D-EA5B-4AEE-8A92-257DCCBB10A8}" type="presParOf" srcId="{7858197A-7DB0-44BF-9A6C-65166CA36E1A}" destId="{67926C16-21B3-4D3D-971C-0B9BC9DB09D0}" srcOrd="0" destOrd="0" presId="urn:microsoft.com/office/officeart/2008/layout/VerticalCurvedList"/>
    <dgm:cxn modelId="{CF731BAD-A9B2-4DF2-AA2F-F391E449AF08}" type="presParOf" srcId="{75DEBA65-2260-46E4-9FD0-B1876E85714C}" destId="{ECC132D4-3313-47C2-BCC5-5817F0A3B731}" srcOrd="3" destOrd="0" presId="urn:microsoft.com/office/officeart/2008/layout/VerticalCurvedList"/>
    <dgm:cxn modelId="{72C380D9-97C8-40BC-BEE4-F86A01F729AB}" type="presParOf" srcId="{75DEBA65-2260-46E4-9FD0-B1876E85714C}" destId="{479365D0-BEFE-4D83-8F1F-C500D0B41C99}" srcOrd="4" destOrd="0" presId="urn:microsoft.com/office/officeart/2008/layout/VerticalCurvedList"/>
    <dgm:cxn modelId="{90BAFA4A-9E8E-451E-85F6-03FA67A20FB7}" type="presParOf" srcId="{479365D0-BEFE-4D83-8F1F-C500D0B41C99}" destId="{99EAA4EC-BB66-4B8E-9154-5ADB4F8C236A}" srcOrd="0" destOrd="0" presId="urn:microsoft.com/office/officeart/2008/layout/VerticalCurvedList"/>
    <dgm:cxn modelId="{F5B4FE9E-5909-41B6-BBA7-5D201AF43B2B}" type="presParOf" srcId="{75DEBA65-2260-46E4-9FD0-B1876E85714C}" destId="{A8D5A814-E05D-4F4E-908B-570E27E61054}" srcOrd="5" destOrd="0" presId="urn:microsoft.com/office/officeart/2008/layout/VerticalCurvedList"/>
    <dgm:cxn modelId="{C2D9E5C2-1415-48B7-ABEB-5E5EE7F78D7D}" type="presParOf" srcId="{75DEBA65-2260-46E4-9FD0-B1876E85714C}" destId="{2B58D92C-311B-43E9-8ED3-A9AF69FFBF39}" srcOrd="6" destOrd="0" presId="urn:microsoft.com/office/officeart/2008/layout/VerticalCurvedList"/>
    <dgm:cxn modelId="{33C29E28-6516-4AFE-A57E-55E9FDC4DA53}" type="presParOf" srcId="{2B58D92C-311B-43E9-8ED3-A9AF69FFBF39}" destId="{BDD1C5E5-258F-4F78-B07F-1A86050CE77F}" srcOrd="0" destOrd="0" presId="urn:microsoft.com/office/officeart/2008/layout/VerticalCurvedList"/>
    <dgm:cxn modelId="{E4DADBC1-D1C7-4ED0-BE51-CD6A2CCB0C30}" type="presParOf" srcId="{75DEBA65-2260-46E4-9FD0-B1876E85714C}" destId="{789AD550-0C52-4720-973F-EF458DC54212}" srcOrd="7" destOrd="0" presId="urn:microsoft.com/office/officeart/2008/layout/VerticalCurvedList"/>
    <dgm:cxn modelId="{60652A29-CD7E-4DDF-B249-D2D2FF997AD5}" type="presParOf" srcId="{75DEBA65-2260-46E4-9FD0-B1876E85714C}" destId="{C5F6D8E3-E83B-4731-AEFC-11583F4CD132}" srcOrd="8" destOrd="0" presId="urn:microsoft.com/office/officeart/2008/layout/VerticalCurvedList"/>
    <dgm:cxn modelId="{CA4872F6-9E7C-4B67-A50D-1E9CE9612019}" type="presParOf" srcId="{C5F6D8E3-E83B-4731-AEFC-11583F4CD132}" destId="{7873D92F-55F9-46ED-94B5-73D45B92BB37}" srcOrd="0" destOrd="0" presId="urn:microsoft.com/office/officeart/2008/layout/VerticalCurvedList"/>
    <dgm:cxn modelId="{7997D778-81AB-4049-B024-55BEE16E7668}" type="presParOf" srcId="{75DEBA65-2260-46E4-9FD0-B1876E85714C}" destId="{769CDE31-CAB5-4A8E-A565-09F5B4289337}" srcOrd="9" destOrd="0" presId="urn:microsoft.com/office/officeart/2008/layout/VerticalCurvedList"/>
    <dgm:cxn modelId="{5E7CCFAB-F1D1-4179-8008-B0BE34F5260C}" type="presParOf" srcId="{75DEBA65-2260-46E4-9FD0-B1876E85714C}" destId="{E625E7C2-E4B0-4EEE-A00B-F9F627DE0D8D}" srcOrd="10" destOrd="0" presId="urn:microsoft.com/office/officeart/2008/layout/VerticalCurvedList"/>
    <dgm:cxn modelId="{4B94F4C8-D164-4513-B013-D866A54D7586}" type="presParOf" srcId="{E625E7C2-E4B0-4EEE-A00B-F9F627DE0D8D}" destId="{A2CAC6F6-21CB-474B-81C5-E0F8C5B268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2D69A-B60E-494F-B7B9-EC82A0D59058}">
      <dsp:nvSpPr>
        <dsp:cNvPr id="0" name=""/>
        <dsp:cNvSpPr/>
      </dsp:nvSpPr>
      <dsp:spPr>
        <a:xfrm>
          <a:off x="-5685793" y="-874242"/>
          <a:ext cx="6799891" cy="6799891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56FB3-4A3D-4DA1-A07A-E12B0325945C}">
      <dsp:nvSpPr>
        <dsp:cNvPr id="0" name=""/>
        <dsp:cNvSpPr/>
      </dsp:nvSpPr>
      <dsp:spPr>
        <a:xfrm>
          <a:off x="501456" y="315611"/>
          <a:ext cx="6953625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Zielgruppengerecht schreiben </a:t>
          </a:r>
        </a:p>
      </dsp:txBody>
      <dsp:txXfrm>
        <a:off x="501456" y="315611"/>
        <a:ext cx="6953625" cy="631627"/>
      </dsp:txXfrm>
    </dsp:sp>
    <dsp:sp modelId="{67926C16-21B3-4D3D-971C-0B9BC9DB09D0}">
      <dsp:nvSpPr>
        <dsp:cNvPr id="0" name=""/>
        <dsp:cNvSpPr/>
      </dsp:nvSpPr>
      <dsp:spPr>
        <a:xfrm>
          <a:off x="45105" y="198405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C132D4-3313-47C2-BCC5-5817F0A3B731}">
      <dsp:nvSpPr>
        <dsp:cNvPr id="0" name=""/>
        <dsp:cNvSpPr/>
      </dsp:nvSpPr>
      <dsp:spPr>
        <a:xfrm>
          <a:off x="954062" y="1262750"/>
          <a:ext cx="6501019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Nah am Code dokumentieren </a:t>
          </a:r>
        </a:p>
      </dsp:txBody>
      <dsp:txXfrm>
        <a:off x="954062" y="1262750"/>
        <a:ext cx="6501019" cy="631627"/>
      </dsp:txXfrm>
    </dsp:sp>
    <dsp:sp modelId="{99EAA4EC-BB66-4B8E-9154-5ADB4F8C236A}">
      <dsp:nvSpPr>
        <dsp:cNvPr id="0" name=""/>
        <dsp:cNvSpPr/>
      </dsp:nvSpPr>
      <dsp:spPr>
        <a:xfrm>
          <a:off x="497711" y="1145544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D5A814-E05D-4F4E-908B-570E27E61054}">
      <dsp:nvSpPr>
        <dsp:cNvPr id="0" name=""/>
        <dsp:cNvSpPr/>
      </dsp:nvSpPr>
      <dsp:spPr>
        <a:xfrm>
          <a:off x="1092976" y="2209889"/>
          <a:ext cx="6362106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Struktur und Übersicht einhalten </a:t>
          </a:r>
        </a:p>
      </dsp:txBody>
      <dsp:txXfrm>
        <a:off x="1092976" y="2209889"/>
        <a:ext cx="6362106" cy="631627"/>
      </dsp:txXfrm>
    </dsp:sp>
    <dsp:sp modelId="{BDD1C5E5-258F-4F78-B07F-1A86050CE77F}">
      <dsp:nvSpPr>
        <dsp:cNvPr id="0" name=""/>
        <dsp:cNvSpPr/>
      </dsp:nvSpPr>
      <dsp:spPr>
        <a:xfrm>
          <a:off x="636625" y="2092683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9AD550-0C52-4720-973F-EF458DC54212}">
      <dsp:nvSpPr>
        <dsp:cNvPr id="0" name=""/>
        <dsp:cNvSpPr/>
      </dsp:nvSpPr>
      <dsp:spPr>
        <a:xfrm>
          <a:off x="954062" y="3157028"/>
          <a:ext cx="6501019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Reproduzierbarkeit sichern </a:t>
          </a:r>
          <a:endParaRPr lang="de-DE" sz="3200" kern="1200" dirty="0"/>
        </a:p>
      </dsp:txBody>
      <dsp:txXfrm>
        <a:off x="954062" y="3157028"/>
        <a:ext cx="6501019" cy="631627"/>
      </dsp:txXfrm>
    </dsp:sp>
    <dsp:sp modelId="{7873D92F-55F9-46ED-94B5-73D45B92BB37}">
      <dsp:nvSpPr>
        <dsp:cNvPr id="0" name=""/>
        <dsp:cNvSpPr/>
      </dsp:nvSpPr>
      <dsp:spPr>
        <a:xfrm>
          <a:off x="497711" y="3039821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CDE31-CAB5-4A8E-A565-09F5B4289337}">
      <dsp:nvSpPr>
        <dsp:cNvPr id="0" name=""/>
        <dsp:cNvSpPr/>
      </dsp:nvSpPr>
      <dsp:spPr>
        <a:xfrm>
          <a:off x="501456" y="4104167"/>
          <a:ext cx="6953625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Aktualität</a:t>
          </a:r>
        </a:p>
      </dsp:txBody>
      <dsp:txXfrm>
        <a:off x="501456" y="4104167"/>
        <a:ext cx="6953625" cy="631627"/>
      </dsp:txXfrm>
    </dsp:sp>
    <dsp:sp modelId="{A2CAC6F6-21CB-474B-81C5-E0F8C5B2686D}">
      <dsp:nvSpPr>
        <dsp:cNvPr id="0" name=""/>
        <dsp:cNvSpPr/>
      </dsp:nvSpPr>
      <dsp:spPr>
        <a:xfrm>
          <a:off x="45105" y="3986960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C69E3-1B3F-C3AE-6B8F-990312FB1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270CF-B0EF-51EA-1CF0-8FBD13E3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43E6B-0973-326B-19C3-4D936C12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A7D99-1623-208C-2644-8F792B0E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C8251-D96E-307B-6DC3-7FC45373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25A09-24C2-F36E-B700-DB98E180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FD30F6-FC5D-499C-0CD0-42019B41C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19F368-52B5-2072-45F0-222DB0CC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45955-30A5-8321-06A2-F61C4260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8E17C-E74E-BF36-DB6B-CA7793BE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8F5270-8E6E-F8A5-663B-AB55F4CE7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5A551-0C97-9A17-278B-EBE098B5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1ABB5-6EF3-2BA5-1EC0-685ECB03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E2BA2-183C-287D-D771-772D0245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FE8CA-FF11-E911-2739-6F63F801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4A34A-3151-A438-B004-03FED57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1B55B-2F73-E9A4-C11D-93586443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6B097-A45F-4B17-05FE-C2CB8CF1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FB47E-C12C-FD4B-AE7D-05412BB5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86FBE-4534-220E-EDEF-5BE68F4B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EA37F-BE43-CDA8-464B-9A894F64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9B2B5-5D3C-4243-4D7A-481A1F86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DDDD4-44E3-6634-3AD5-F129533A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E45CC-EEF8-C0F7-FC83-B6D4458E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006C5-71BD-200F-F607-9FEF5BC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9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BCF3-C206-C434-0DEE-D1623406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CA993-C5C6-FF9B-B3C1-23B7D7AD8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F8CA01-CA1A-8AF3-45CF-8742F373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37FB84-B13A-0581-4C3A-64CF36E7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C7226-8421-019E-78C2-61628106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A93725-6807-2A52-699D-41164AE4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1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A7FF-6B5C-CFC2-3D1B-58108A5F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2C021-28EC-71AF-9884-9F40F622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29E41C-7827-0BFD-0835-2F5E7CB7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82914-5F5D-1C44-0ED1-BB62953B0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693460-199C-4273-9B54-D4E9641A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D17F7D-BB8C-97F6-B41A-DDDC0471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31A75-B10B-A9DF-8F62-C2AC035E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457CF-CA99-F310-F7DA-6F33F791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3CD7B-F9AE-2A02-62DB-B1167ADE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9ABF59-5197-9811-4925-A3B50D3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2B89C1-1E13-F4B8-28C6-28270E94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F505E-0267-C37B-4A55-0C17F4B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93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B4530E-2FBE-1C91-6E7B-522F93F5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54E537-4CA5-BD72-1B3D-E7F7FD77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2EFD7-F050-49F0-8D5E-09217E1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2F1BA-E72E-AB70-0602-7E723941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17841-047A-B651-4E48-FC8F0D18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2C3C9D-33CB-0B9B-0FBE-27F5F0E16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2C5C1-46BD-A7A1-AC83-501C7883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99836-174F-E84D-F72E-5D86FD3C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C0192-BC3B-6A44-5830-10A99260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7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DE5C-E9EE-ACD8-C72D-D1D10000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A671A2-C81E-A449-5996-814C651FD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C129D9-8C0E-31FC-AF44-4207650A8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6C84D1-6C51-C819-3F27-D479796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633486-A8FB-B69C-81EC-D4E4CEA8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68964-399F-E720-1D6A-448C180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75F66-F1CA-EBCC-3E88-565F8063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DCCC2-3DED-6835-2374-B611B0ED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456EC-5766-7E30-E029-E69C00683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3C5F7-F5FE-4C48-A157-94A624C980EC}" type="datetimeFigureOut">
              <a:rPr lang="de-DE" smtClean="0"/>
              <a:t>19.05.2025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12F708-AF47-E41A-D3FE-09E9220DE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5D948-A34C-4F2D-3D89-D529C12E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DF31755-BA24-3487-D34C-9E1E3105A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35615"/>
            <a:ext cx="9144000" cy="1655762"/>
          </a:xfrm>
        </p:spPr>
        <p:txBody>
          <a:bodyPr/>
          <a:lstStyle/>
          <a:p>
            <a:r>
              <a:rPr lang="de-DE" b="1" dirty="0"/>
              <a:t>https://github.com/bedo1893/Documentation</a:t>
            </a:r>
          </a:p>
        </p:txBody>
      </p:sp>
      <p:pic>
        <p:nvPicPr>
          <p:cNvPr id="7" name="Grafik 6" descr="Ein Bild, das Muster, Quadrat, Kunst, Grafiken enthält.">
            <a:extLst>
              <a:ext uri="{FF2B5EF4-FFF2-40B4-BE49-F238E27FC236}">
                <a16:creationId xmlns:a16="http://schemas.microsoft.com/office/drawing/2014/main" id="{D06DF3FD-9DF0-4742-DFC9-6B9AD1E3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61" y="366623"/>
            <a:ext cx="4270075" cy="42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F50CE-F0A9-367F-BFA2-E104FEA58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C848C-C1B3-9D27-BCBB-629F8848C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https://github.com/bedo1893/Documentation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99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Mehrzeilige Beschreibungen direkt unterhalb von Funktionen/Klassen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Dokumentieren </a:t>
            </a:r>
            <a:r>
              <a:rPr lang="de-DE" sz="2000" b="1" dirty="0"/>
              <a:t>wie</a:t>
            </a:r>
            <a:r>
              <a:rPr lang="de-DE" sz="2000" dirty="0"/>
              <a:t> man eine Funktion benutzt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Verschiedene Arten / Style </a:t>
            </a:r>
            <a:r>
              <a:rPr lang="de-DE" sz="2000" dirty="0">
                <a:sym typeface="Wingdings" panose="05000000000000000000" pitchFamily="2" charset="2"/>
              </a:rPr>
              <a:t> auf eine festlegen 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399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55ED4-C4CC-17A4-A823-7814C7AA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 – </a:t>
            </a:r>
            <a:r>
              <a:rPr lang="de-DE" dirty="0" err="1"/>
              <a:t>NumPy</a:t>
            </a:r>
            <a:r>
              <a:rPr lang="de-DE" dirty="0"/>
              <a:t>-Style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75C6EA6-4BE8-229D-6A5F-B6E267DDF002}"/>
              </a:ext>
            </a:extLst>
          </p:cNvPr>
          <p:cNvCxnSpPr/>
          <p:nvPr/>
        </p:nvCxnSpPr>
        <p:spPr>
          <a:xfrm>
            <a:off x="5377850" y="2020021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D3AB392-849E-3679-B575-E0F17E33F5F3}"/>
              </a:ext>
            </a:extLst>
          </p:cNvPr>
          <p:cNvSpPr txBox="1"/>
          <p:nvPr/>
        </p:nvSpPr>
        <p:spPr>
          <a:xfrm>
            <a:off x="1587370" y="1734999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Kurze Beschreibung: </a:t>
            </a:r>
          </a:p>
          <a:p>
            <a:r>
              <a:rPr lang="de-DE" dirty="0"/>
              <a:t>Was macht die Funktion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FBA4B8-7D0D-15EB-6302-F3FB03A299BE}"/>
              </a:ext>
            </a:extLst>
          </p:cNvPr>
          <p:cNvCxnSpPr/>
          <p:nvPr/>
        </p:nvCxnSpPr>
        <p:spPr>
          <a:xfrm>
            <a:off x="5377850" y="308296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759E584-46D3-33E7-2ED6-6F2C63BB82C5}"/>
              </a:ext>
            </a:extLst>
          </p:cNvPr>
          <p:cNvSpPr txBox="1"/>
          <p:nvPr/>
        </p:nvSpPr>
        <p:spPr>
          <a:xfrm>
            <a:off x="1587370" y="2621300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Parameters</a:t>
            </a:r>
          </a:p>
          <a:p>
            <a:r>
              <a:rPr lang="de-DE" dirty="0">
                <a:sym typeface="Wingdings" panose="05000000000000000000" pitchFamily="2" charset="2"/>
              </a:rPr>
              <a:t>Jede Zeile mit kurzer Beschreibung </a:t>
            </a:r>
          </a:p>
          <a:p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: type 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817C4AE-703E-99A7-43EF-F788C798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79" y="1435845"/>
            <a:ext cx="3886421" cy="5057030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8A6B05F-C23B-397A-9AC2-30213345200C}"/>
              </a:ext>
            </a:extLst>
          </p:cNvPr>
          <p:cNvCxnSpPr/>
          <p:nvPr/>
        </p:nvCxnSpPr>
        <p:spPr>
          <a:xfrm>
            <a:off x="5377850" y="4159290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39F4622-11BC-FAEE-D8D2-4A3FD65C78FE}"/>
              </a:ext>
            </a:extLst>
          </p:cNvPr>
          <p:cNvSpPr txBox="1"/>
          <p:nvPr/>
        </p:nvSpPr>
        <p:spPr>
          <a:xfrm>
            <a:off x="1587370" y="3727827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Returns</a:t>
            </a:r>
          </a:p>
          <a:p>
            <a:r>
              <a:rPr lang="de-DE" dirty="0">
                <a:sym typeface="Wingdings" panose="05000000000000000000" pitchFamily="2" charset="2"/>
              </a:rPr>
              <a:t>Rückgabetype + kurze Beschreibung was rauskommt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D7642AD-5B60-1746-EF55-E826F998EB9C}"/>
              </a:ext>
            </a:extLst>
          </p:cNvPr>
          <p:cNvCxnSpPr/>
          <p:nvPr/>
        </p:nvCxnSpPr>
        <p:spPr>
          <a:xfrm>
            <a:off x="5377850" y="538801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285B003-763C-D661-EC83-5F195CDA36AA}"/>
              </a:ext>
            </a:extLst>
          </p:cNvPr>
          <p:cNvSpPr txBox="1"/>
          <p:nvPr/>
        </p:nvSpPr>
        <p:spPr>
          <a:xfrm>
            <a:off x="1587370" y="4966180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Examples</a:t>
            </a:r>
            <a:endParaRPr lang="de-DE" b="1" dirty="0"/>
          </a:p>
          <a:p>
            <a:r>
              <a:rPr lang="de-DE" dirty="0">
                <a:sym typeface="Wingdings" panose="05000000000000000000" pitchFamily="2" charset="2"/>
              </a:rPr>
              <a:t>Zeigt typische Aufrufe und 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0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55ED4-C4CC-17A4-A823-7814C7AA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 – Google-Style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75C6EA6-4BE8-229D-6A5F-B6E267DDF002}"/>
              </a:ext>
            </a:extLst>
          </p:cNvPr>
          <p:cNvCxnSpPr/>
          <p:nvPr/>
        </p:nvCxnSpPr>
        <p:spPr>
          <a:xfrm>
            <a:off x="5015900" y="1962871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D3AB392-849E-3679-B575-E0F17E33F5F3}"/>
              </a:ext>
            </a:extLst>
          </p:cNvPr>
          <p:cNvSpPr txBox="1"/>
          <p:nvPr/>
        </p:nvSpPr>
        <p:spPr>
          <a:xfrm>
            <a:off x="1007307" y="2374538"/>
            <a:ext cx="383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Args = Argument </a:t>
            </a:r>
          </a:p>
          <a:p>
            <a:r>
              <a:rPr lang="de-DE" dirty="0"/>
              <a:t>Parametername, Typ, Beschreibung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FBA4B8-7D0D-15EB-6302-F3FB03A299BE}"/>
              </a:ext>
            </a:extLst>
          </p:cNvPr>
          <p:cNvCxnSpPr/>
          <p:nvPr/>
        </p:nvCxnSpPr>
        <p:spPr>
          <a:xfrm>
            <a:off x="5000084" y="262576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759E584-46D3-33E7-2ED6-6F2C63BB82C5}"/>
              </a:ext>
            </a:extLst>
          </p:cNvPr>
          <p:cNvSpPr txBox="1"/>
          <p:nvPr/>
        </p:nvSpPr>
        <p:spPr>
          <a:xfrm>
            <a:off x="1007307" y="3224393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Returns = Rückgabewert </a:t>
            </a:r>
          </a:p>
          <a:p>
            <a:r>
              <a:rPr lang="de-DE" dirty="0">
                <a:sym typeface="Wingdings" panose="05000000000000000000" pitchFamily="2" charset="2"/>
              </a:rPr>
              <a:t>Typ und Beschreibung 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EC709EE-41FC-7459-0AF5-46D15662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84" y="1616608"/>
            <a:ext cx="4631207" cy="393403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D5763B7-0AFA-002B-FF91-E43ACCCD08A2}"/>
              </a:ext>
            </a:extLst>
          </p:cNvPr>
          <p:cNvSpPr txBox="1"/>
          <p:nvPr/>
        </p:nvSpPr>
        <p:spPr>
          <a:xfrm>
            <a:off x="1007307" y="1639705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Kurze Beschreibung: </a:t>
            </a:r>
          </a:p>
          <a:p>
            <a:r>
              <a:rPr lang="de-DE" dirty="0"/>
              <a:t>Was macht die Funktion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2BCEF47-86E9-5B19-91E8-49DC010B5ED3}"/>
              </a:ext>
            </a:extLst>
          </p:cNvPr>
          <p:cNvCxnSpPr/>
          <p:nvPr/>
        </p:nvCxnSpPr>
        <p:spPr>
          <a:xfrm>
            <a:off x="5000084" y="342586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F4BE781-5CFC-1C2A-4B76-02C9C9AC2FDC}"/>
              </a:ext>
            </a:extLst>
          </p:cNvPr>
          <p:cNvCxnSpPr/>
          <p:nvPr/>
        </p:nvCxnSpPr>
        <p:spPr>
          <a:xfrm>
            <a:off x="5015900" y="439741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4615CD9-6671-52A0-69D0-6A7EE47EA006}"/>
              </a:ext>
            </a:extLst>
          </p:cNvPr>
          <p:cNvSpPr txBox="1"/>
          <p:nvPr/>
        </p:nvSpPr>
        <p:spPr>
          <a:xfrm>
            <a:off x="1007307" y="4074249"/>
            <a:ext cx="285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Examples</a:t>
            </a:r>
            <a:endParaRPr lang="de-DE" b="1" dirty="0"/>
          </a:p>
          <a:p>
            <a:r>
              <a:rPr lang="de-DE" dirty="0">
                <a:sym typeface="Wingdings" panose="05000000000000000000" pitchFamily="2" charset="2"/>
              </a:rPr>
              <a:t>Zeigt typische Aufrufe und 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4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03582-BFA8-28CC-5134-37D10D00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Docstrings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272F3-4CC3-C95F-794F-019C1A78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Sind maschinenlesbar:</a:t>
            </a:r>
          </a:p>
          <a:p>
            <a:pPr lvl="1">
              <a:buFontTx/>
              <a:buChar char="-"/>
            </a:pPr>
            <a:r>
              <a:rPr lang="de-DE" sz="1800" dirty="0" err="1">
                <a:highlight>
                  <a:srgbClr val="FFFF00"/>
                </a:highlight>
              </a:rPr>
              <a:t>print</a:t>
            </a:r>
            <a:r>
              <a:rPr lang="de-DE" sz="1800" dirty="0">
                <a:highlight>
                  <a:srgbClr val="FFFF00"/>
                </a:highlight>
              </a:rPr>
              <a:t>(</a:t>
            </a:r>
            <a:r>
              <a:rPr lang="de-DE" sz="1800" dirty="0" err="1">
                <a:highlight>
                  <a:srgbClr val="FFFF00"/>
                </a:highlight>
              </a:rPr>
              <a:t>funktionsname</a:t>
            </a:r>
            <a:r>
              <a:rPr lang="de-DE" sz="1800" dirty="0">
                <a:highlight>
                  <a:srgbClr val="FFFF00"/>
                </a:highlight>
              </a:rPr>
              <a:t>.__</a:t>
            </a:r>
            <a:r>
              <a:rPr lang="de-DE" sz="1800" dirty="0" err="1">
                <a:highlight>
                  <a:srgbClr val="FFFF00"/>
                </a:highlight>
              </a:rPr>
              <a:t>doc</a:t>
            </a:r>
            <a:r>
              <a:rPr lang="de-DE" sz="1800" dirty="0">
                <a:highlight>
                  <a:srgbClr val="FFFF00"/>
                </a:highlight>
              </a:rPr>
              <a:t>__)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 gibt Inhalt zurück </a:t>
            </a:r>
          </a:p>
          <a:p>
            <a:pPr lvl="1">
              <a:buFontTx/>
              <a:buChar char="-"/>
            </a:pPr>
            <a:r>
              <a:rPr lang="de-DE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help</a:t>
            </a:r>
            <a:r>
              <a:rPr lang="de-DE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de-DE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funktionsname</a:t>
            </a:r>
            <a:r>
              <a:rPr lang="de-DE" sz="1800" dirty="0">
                <a:highlight>
                  <a:srgbClr val="FFFF00"/>
                </a:highlight>
                <a:sym typeface="Wingdings" panose="05000000000000000000" pitchFamily="2" charset="2"/>
              </a:rPr>
              <a:t>) </a:t>
            </a:r>
            <a:r>
              <a:rPr lang="de-DE" sz="1800" dirty="0">
                <a:sym typeface="Wingdings" panose="05000000000000000000" pitchFamily="2" charset="2"/>
              </a:rPr>
              <a:t> zeigt kompletten </a:t>
            </a:r>
            <a:r>
              <a:rPr lang="de-DE" sz="1800" dirty="0" err="1">
                <a:sym typeface="Wingdings" panose="05000000000000000000" pitchFamily="2" charset="2"/>
              </a:rPr>
              <a:t>Docstring</a:t>
            </a:r>
            <a:r>
              <a:rPr lang="de-DE" sz="1800" dirty="0">
                <a:sym typeface="Wingdings" panose="05000000000000000000" pitchFamily="2" charset="2"/>
              </a:rPr>
              <a:t> + Zusatzinfos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b="1" dirty="0">
                <a:sym typeface="Wingdings" panose="05000000000000000000" pitchFamily="2" charset="2"/>
              </a:rPr>
              <a:t>Man muss nicht nachschauen, was Funktion macht oder welche Parameter nötig sind</a:t>
            </a:r>
          </a:p>
          <a:p>
            <a:pPr marL="457200" lvl="1" indent="0">
              <a:buNone/>
            </a:pPr>
            <a:endParaRPr lang="de-DE" sz="1800" b="1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Dokumentation über </a:t>
            </a:r>
            <a:r>
              <a:rPr lang="de-DE" sz="2000" b="1" dirty="0" err="1">
                <a:sym typeface="Wingdings" panose="05000000000000000000" pitchFamily="2" charset="2"/>
              </a:rPr>
              <a:t>pdoc</a:t>
            </a:r>
            <a:r>
              <a:rPr lang="de-DE" sz="2000" dirty="0">
                <a:sym typeface="Wingdings" panose="05000000000000000000" pitchFamily="2" charset="2"/>
              </a:rPr>
              <a:t> (erst installieren), dann im Terminal:                     </a:t>
            </a:r>
            <a:r>
              <a:rPr lang="de-DE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pdoc</a:t>
            </a:r>
            <a:r>
              <a:rPr lang="de-DE" sz="2000" dirty="0">
                <a:highlight>
                  <a:srgbClr val="FFFF00"/>
                </a:highlight>
                <a:sym typeface="Wingdings" panose="05000000000000000000" pitchFamily="2" charset="2"/>
              </a:rPr>
              <a:t> Filename 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Generiert HTML-Datei, welche eine gut formatierte Projektdokumentation ist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1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Zweck: </a:t>
            </a:r>
            <a:r>
              <a:rPr lang="de-DE" sz="2000" dirty="0"/>
              <a:t>Bieten eine kurze Einführung in Funktion oder Klasse und erklären deren Ziel, Nutzung und Besonderheiten. Sie helfen, den Kontext schnell zu erfassen – noch bevor man den Code liest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Verwendung: </a:t>
            </a:r>
            <a:r>
              <a:rPr lang="de-DE" sz="2000" dirty="0"/>
              <a:t>Direkt in Funktionen und Klassen als Einleitung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Tipp: </a:t>
            </a:r>
            <a:r>
              <a:rPr lang="de-DE" sz="2000" dirty="0"/>
              <a:t>Formuliere klar und präzise, beschreibe, was die Funktion / Klasse tut, nicht wie – sie soll neugierig machen aber auch Klarheit schaffen </a:t>
            </a:r>
          </a:p>
        </p:txBody>
      </p:sp>
    </p:spTree>
    <p:extLst>
      <p:ext uri="{BB962C8B-B14F-4D97-AF65-F5344CB8AC3E}">
        <p14:creationId xmlns:p14="http://schemas.microsoft.com/office/powerpoint/2010/main" val="40764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58E7E-D3C4-5ACF-68C8-9A1A087D0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6DFB93-6641-F26E-1C75-6C879F5C9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https://github.com/bedo1893/Documentation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27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(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Interfaces)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API-Dokumentation = Bedienungsanleitung für deinen Code – ohne den Code zu lesen</a:t>
            </a:r>
          </a:p>
          <a:p>
            <a:pPr marL="0" indent="0">
              <a:buNone/>
            </a:pPr>
            <a:r>
              <a:rPr lang="de-DE" sz="2000" dirty="0"/>
              <a:t>Sie zeigt: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Funktionen/Klassen/Methoden es gibt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Parameter übergeben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Was zurückgegeben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Beispiele zur Nutzung</a:t>
            </a:r>
          </a:p>
          <a:p>
            <a:pPr marL="0" indent="0">
              <a:buNone/>
            </a:pP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10497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Gesamtüberblick des Projekts </a:t>
            </a:r>
            <a:r>
              <a:rPr lang="de-DE" sz="2000" dirty="0">
                <a:sym typeface="Wingdings" panose="05000000000000000000" pitchFamily="2" charset="2"/>
              </a:rPr>
              <a:t> meist in GitHub als README.md</a:t>
            </a:r>
          </a:p>
          <a:p>
            <a:r>
              <a:rPr lang="de-DE" sz="2000" dirty="0">
                <a:sym typeface="Wingdings" panose="05000000000000000000" pitchFamily="2" charset="2"/>
              </a:rPr>
              <a:t>Kurze Übersicht zu Zielen, Zielgruppe und Anwendungsfällen </a:t>
            </a:r>
          </a:p>
          <a:p>
            <a:r>
              <a:rPr lang="de-DE" sz="2000" dirty="0">
                <a:sym typeface="Wingdings" panose="05000000000000000000" pitchFamily="2" charset="2"/>
              </a:rPr>
              <a:t>Auflistung der verwendeten Technologien und gegebenenfalls Links zu weiteren Informationen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Kleine Anleitung und Hinweise auf Einschränkungen oder Besonderheiten </a:t>
            </a:r>
          </a:p>
          <a:p>
            <a:r>
              <a:rPr lang="de-DE" sz="2000" dirty="0">
                <a:sym typeface="Wingdings" panose="05000000000000000000" pitchFamily="2" charset="2"/>
              </a:rPr>
              <a:t>Projektstatus, falls noch in der Entwicklung </a:t>
            </a:r>
          </a:p>
          <a:p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b="1" dirty="0">
                <a:sym typeface="Wingdings" panose="05000000000000000000" pitchFamily="2" charset="2"/>
              </a:rPr>
              <a:t>Aktualisieren nicht vergessen </a:t>
            </a:r>
          </a:p>
          <a:p>
            <a:pPr marL="0" indent="0">
              <a:buNone/>
            </a:pPr>
            <a:endParaRPr lang="de-DE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Hilf den Einstieg in den Code schnell zu finden – ohne ihn direkt lesen zu müssen</a:t>
            </a:r>
          </a:p>
        </p:txBody>
      </p:sp>
    </p:spTree>
    <p:extLst>
      <p:ext uri="{BB962C8B-B14F-4D97-AF65-F5344CB8AC3E}">
        <p14:creationId xmlns:p14="http://schemas.microsoft.com/office/powerpoint/2010/main" val="375339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54B56-1593-145B-4DB5-92469E86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3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953CF5-3938-5362-E2F4-269D6C271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README erstellen für unser Wetter Projekt</a:t>
            </a:r>
          </a:p>
        </p:txBody>
      </p:sp>
    </p:spTree>
    <p:extLst>
      <p:ext uri="{BB962C8B-B14F-4D97-AF65-F5344CB8AC3E}">
        <p14:creationId xmlns:p14="http://schemas.microsoft.com/office/powerpoint/2010/main" val="4369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7F7EA1-2D7E-6637-A92D-9D9A6934B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i="1" dirty="0"/>
              <a:t>„Code is read more often than it is written“</a:t>
            </a:r>
            <a:endParaRPr lang="de-DE" sz="6600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F94664-E51B-7BE9-AE71-09E9FF21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- Robert C. Martin</a:t>
            </a:r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80B83-ED4D-5299-FC70-EA4D763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8A330-D95B-BCC5-69F0-BB384E09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A410105-4A7E-875F-C64E-CBE63761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1101"/>
              </p:ext>
            </p:extLst>
          </p:nvPr>
        </p:nvGraphicFramePr>
        <p:xfrm>
          <a:off x="1871662" y="1898015"/>
          <a:ext cx="8448675" cy="4145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277054566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3447150714"/>
                    </a:ext>
                  </a:extLst>
                </a:gridCol>
                <a:gridCol w="4384675">
                  <a:extLst>
                    <a:ext uri="{9D8B030D-6E8A-4147-A177-3AD203B41FA5}">
                      <a16:colId xmlns:a16="http://schemas.microsoft.com/office/drawing/2014/main" val="3700931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Projektname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Wenige Sätze, um was es Allgemein geht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0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Inhaltsverzeichnis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Was kann man am Ende mit dem Projekt machen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 zur aktuellen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1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 wird es installiert, </a:t>
                      </a:r>
                      <a:r>
                        <a:rPr lang="de-DE" dirty="0" err="1"/>
                        <a:t>git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clone</a:t>
                      </a:r>
                      <a:r>
                        <a:rPr lang="de-DE" dirty="0"/>
                        <a:t> link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5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 wird es verwendet, Link zum Prometheus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API-Schlüssel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API-Schlüssel der Wetterdaten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Projektstruktur, Aufbau des Projekts (Tafelbild)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5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ToDos</a:t>
                      </a:r>
                      <a:r>
                        <a:rPr lang="de-DE" dirty="0"/>
                        <a:t> &amp; Ideen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Offene Punkte und Ideen sammeln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6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7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C1C9D-CB14-3EB5-1E77-C097BEAD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3377AED-F1D8-7CD2-D47E-F24841C9E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62461"/>
              </p:ext>
            </p:extLst>
          </p:nvPr>
        </p:nvGraphicFramePr>
        <p:xfrm>
          <a:off x="838200" y="1825625"/>
          <a:ext cx="10515597" cy="3845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058077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843571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58076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Teil des Buches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Dokumentationsform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 / Zweck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Titel und Kapitel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Gibt erste Richtung, worum es geht - Orientierungspunkt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4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Fußnoten / Randnotizen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Kommentare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Liefert Zusatzinfos oder erklärt warum etwas gemacht wird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4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Kleine Einleitung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Docstring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Führt etwas ausführlicher in Thema ein, erklärt Ziel und Nutzung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Inhaltsverzeichnis / Benutzerhandbuch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 – Dokumentation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Nachschlagewerk, beschreib was verfügbar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Klappentext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Fasst kurz und informativ zusammen, um was es geht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3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8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96338-3503-13FC-2A6A-BD3FAF17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5656"/>
            <a:ext cx="9144000" cy="1646687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 im </a:t>
            </a:r>
            <a:r>
              <a:rPr lang="de-DE" dirty="0" err="1"/>
              <a:t>Jupyter</a:t>
            </a:r>
            <a:r>
              <a:rPr lang="de-DE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174871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7B04-630B-254B-9050-AF3B5A5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883F3-F0DC-B074-CAA4-7ED2C3A8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Viele Zellen</a:t>
            </a:r>
            <a:r>
              <a:rPr lang="de-DE" sz="2000" dirty="0">
                <a:sym typeface="Wingdings" panose="05000000000000000000" pitchFamily="2" charset="2"/>
              </a:rPr>
              <a:t> unübersichtlich und ohne Kontext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Lösung: </a:t>
            </a:r>
          </a:p>
          <a:p>
            <a:r>
              <a:rPr lang="de-DE" sz="2000" dirty="0" err="1"/>
              <a:t>Markdown</a:t>
            </a:r>
            <a:r>
              <a:rPr lang="de-DE" sz="2000" dirty="0"/>
              <a:t>-Zellen zur Erklärung von Ideen, Hypothesen und Ergebnissen </a:t>
            </a:r>
          </a:p>
          <a:p>
            <a:r>
              <a:rPr lang="de-DE" sz="2000" dirty="0"/>
              <a:t>Codeblöcke logisch trennen: Ein Gedanke = ein Codeblock</a:t>
            </a:r>
          </a:p>
          <a:p>
            <a:r>
              <a:rPr lang="de-DE" sz="2000" dirty="0"/>
              <a:t>Auch hier im Code kommentieren!</a:t>
            </a:r>
          </a:p>
          <a:p>
            <a:r>
              <a:rPr lang="de-DE" sz="2000" dirty="0"/>
              <a:t>Formatierung zur Unterstützung nutzen </a:t>
            </a:r>
          </a:p>
        </p:txBody>
      </p:sp>
    </p:spTree>
    <p:extLst>
      <p:ext uri="{BB962C8B-B14F-4D97-AF65-F5344CB8AC3E}">
        <p14:creationId xmlns:p14="http://schemas.microsoft.com/office/powerpoint/2010/main" val="3949292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7B04-630B-254B-9050-AF3B5A5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666FFE-8E34-A8AE-5322-4765B533F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5625"/>
          <a:stretch/>
        </p:blipFill>
        <p:spPr>
          <a:xfrm>
            <a:off x="346494" y="2085390"/>
            <a:ext cx="5052173" cy="2721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2FC7B9-EC04-B4BD-F1D2-ABC5D8C2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59" y="1479385"/>
            <a:ext cx="4354247" cy="482216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9D37A82-A12A-B0DB-564F-0CAB95BFCBF0}"/>
              </a:ext>
            </a:extLst>
          </p:cNvPr>
          <p:cNvSpPr/>
          <p:nvPr/>
        </p:nvSpPr>
        <p:spPr>
          <a:xfrm>
            <a:off x="5824892" y="3696351"/>
            <a:ext cx="1337094" cy="3882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F962E2-0771-6248-58F3-15A5BE8D23BE}"/>
              </a:ext>
            </a:extLst>
          </p:cNvPr>
          <p:cNvSpPr txBox="1"/>
          <p:nvPr/>
        </p:nvSpPr>
        <p:spPr>
          <a:xfrm>
            <a:off x="5727940" y="3261303"/>
            <a:ext cx="1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Shift + Enter </a:t>
            </a:r>
          </a:p>
        </p:txBody>
      </p:sp>
    </p:spTree>
    <p:extLst>
      <p:ext uri="{BB962C8B-B14F-4D97-AF65-F5344CB8AC3E}">
        <p14:creationId xmlns:p14="http://schemas.microsoft.com/office/powerpoint/2010/main" val="29391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D3706-3E13-D24D-2AC3-50C1C28EF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F92A6-4479-72C9-B8C7-921D45434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https://github.com/bedo1893/Documentation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585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9A3D0-3986-016A-F1A1-A9CAB33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- </a:t>
            </a:r>
            <a:r>
              <a:rPr lang="de-DE" dirty="0" err="1"/>
              <a:t>Markdown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028F6A-042F-791C-445F-D4038D05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Headings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5EFD361-0EF3-1499-307F-409FBD58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6891"/>
              </p:ext>
            </p:extLst>
          </p:nvPr>
        </p:nvGraphicFramePr>
        <p:xfrm>
          <a:off x="1352430" y="2833139"/>
          <a:ext cx="9487140" cy="29551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62380">
                  <a:extLst>
                    <a:ext uri="{9D8B030D-6E8A-4147-A177-3AD203B41FA5}">
                      <a16:colId xmlns:a16="http://schemas.microsoft.com/office/drawing/2014/main" val="813957576"/>
                    </a:ext>
                  </a:extLst>
                </a:gridCol>
                <a:gridCol w="3162380">
                  <a:extLst>
                    <a:ext uri="{9D8B030D-6E8A-4147-A177-3AD203B41FA5}">
                      <a16:colId xmlns:a16="http://schemas.microsoft.com/office/drawing/2014/main" val="4102021334"/>
                    </a:ext>
                  </a:extLst>
                </a:gridCol>
                <a:gridCol w="3162380">
                  <a:extLst>
                    <a:ext uri="{9D8B030D-6E8A-4147-A177-3AD203B41FA5}">
                      <a16:colId xmlns:a16="http://schemas.microsoft.com/office/drawing/2014/main" val="608451125"/>
                    </a:ext>
                  </a:extLst>
                </a:gridCol>
              </a:tblGrid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Markdown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/ Rangfolge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61762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Titel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Projekttitel, Überschrift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3485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Neue Analyseabschnitte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74211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Unterabschnitt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Detaillierte 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38210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Kleine Zwischenabschnitte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Zwischenkontext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6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4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DFE5A-0950-2AE8-E5F7-A369B7E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– </a:t>
            </a:r>
            <a:r>
              <a:rPr lang="de-DE" dirty="0" err="1"/>
              <a:t>Markdown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9553D-F556-9DC7-DD8E-B7083D05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Textformatierungen: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Links:</a:t>
            </a:r>
          </a:p>
          <a:p>
            <a:pPr marL="0" indent="0">
              <a:buNone/>
            </a:pPr>
            <a:r>
              <a:rPr lang="de-DE" sz="2000" dirty="0"/>
              <a:t>[Name](URL)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Bild: </a:t>
            </a:r>
          </a:p>
          <a:p>
            <a:pPr marL="0" indent="0">
              <a:buNone/>
            </a:pPr>
            <a:r>
              <a:rPr lang="de-DE" sz="2000" dirty="0"/>
              <a:t>![Bildbeschreibung](Bildlink.jpg)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Bild muss im selben Ordner liegen</a:t>
            </a:r>
            <a:endParaRPr lang="de-DE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2E2A8A3-1D9E-5CB5-56BE-99B4B3AEE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5965"/>
              </p:ext>
            </p:extLst>
          </p:nvPr>
        </p:nvGraphicFramePr>
        <p:xfrm>
          <a:off x="2272145" y="2265636"/>
          <a:ext cx="8044874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22437">
                  <a:extLst>
                    <a:ext uri="{9D8B030D-6E8A-4147-A177-3AD203B41FA5}">
                      <a16:colId xmlns:a16="http://schemas.microsoft.com/office/drawing/2014/main" val="2324587944"/>
                    </a:ext>
                  </a:extLst>
                </a:gridCol>
                <a:gridCol w="4022437">
                  <a:extLst>
                    <a:ext uri="{9D8B030D-6E8A-4147-A177-3AD203B41FA5}">
                      <a16:colId xmlns:a16="http://schemas.microsoft.com/office/drawing/2014/main" val="3673916747"/>
                    </a:ext>
                  </a:extLst>
                </a:gridCol>
              </a:tblGrid>
              <a:tr h="328286">
                <a:tc>
                  <a:txBody>
                    <a:bodyPr/>
                    <a:lstStyle/>
                    <a:p>
                      <a:r>
                        <a:rPr lang="de-DE" dirty="0" err="1"/>
                        <a:t>Markdown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0593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**fett** oder __fett__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fett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46730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*kursiv* oder _kursiv_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kursiv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79598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~~Text~~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Durchgestrichen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18442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`Inline Code`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Inline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30750"/>
                  </a:ext>
                </a:extLst>
              </a:tr>
            </a:tbl>
          </a:graphicData>
        </a:graphic>
      </p:graphicFrame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31DAA38-DC65-EAC6-381F-229A982E4BC6}"/>
              </a:ext>
            </a:extLst>
          </p:cNvPr>
          <p:cNvCxnSpPr/>
          <p:nvPr/>
        </p:nvCxnSpPr>
        <p:spPr>
          <a:xfrm>
            <a:off x="6336140" y="3574475"/>
            <a:ext cx="17456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1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DFE5A-0950-2AE8-E5F7-A369B7E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– </a:t>
            </a:r>
            <a:r>
              <a:rPr lang="de-DE" dirty="0" err="1"/>
              <a:t>Markdown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9553D-F556-9DC7-DD8E-B7083D05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Checkboxen: </a:t>
            </a:r>
          </a:p>
          <a:p>
            <a:pPr marL="0" indent="0">
              <a:buNone/>
            </a:pPr>
            <a:r>
              <a:rPr lang="de-DE" sz="2000" dirty="0"/>
              <a:t>[ ] </a:t>
            </a:r>
            <a:r>
              <a:rPr lang="de-DE" sz="2000" dirty="0" err="1"/>
              <a:t>To</a:t>
            </a:r>
            <a:r>
              <a:rPr lang="de-DE" sz="2000" dirty="0"/>
              <a:t>-Do </a:t>
            </a:r>
          </a:p>
          <a:p>
            <a:pPr marL="0" indent="0">
              <a:buNone/>
            </a:pPr>
            <a:r>
              <a:rPr lang="de-DE" sz="2000" dirty="0"/>
              <a:t>[x] Erledigt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Horizontale Linie:</a:t>
            </a:r>
            <a:endParaRPr lang="de-DE" sz="2000" b="1" dirty="0"/>
          </a:p>
          <a:p>
            <a:pPr marL="0" indent="0">
              <a:buNone/>
            </a:pPr>
            <a:r>
              <a:rPr lang="de-DE" sz="20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874445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84CB-7AA0-6988-EDA9-2FA4019C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479"/>
            <a:ext cx="9144000" cy="1707041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 bei </a:t>
            </a:r>
            <a:r>
              <a:rPr lang="de-DE" dirty="0" err="1"/>
              <a:t>Machine</a:t>
            </a:r>
            <a:r>
              <a:rPr lang="de-DE" dirty="0"/>
              <a:t>-Learning-Experimente</a:t>
            </a:r>
          </a:p>
        </p:txBody>
      </p:sp>
    </p:spTree>
    <p:extLst>
      <p:ext uri="{BB962C8B-B14F-4D97-AF65-F5344CB8AC3E}">
        <p14:creationId xmlns:p14="http://schemas.microsoft.com/office/powerpoint/2010/main" val="1784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0658-49DD-440D-2BF4-C09FBBB2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de-DE" sz="4300" dirty="0"/>
              <a:t>Warum Dokumentation?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B6A41-1F10-6833-3FF8-E0996998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latin typeface="+mj-lt"/>
                <a:ea typeface="+mj-ea"/>
                <a:cs typeface="+mj-cs"/>
              </a:rPr>
              <a:t>Was wäre ein Buch ohne Titel, ohne Kapitel, ohne Klappentext und man muss herausfinden, worum es geht? </a:t>
            </a:r>
          </a:p>
        </p:txBody>
      </p:sp>
      <p:pic>
        <p:nvPicPr>
          <p:cNvPr id="4" name="Grafik 3" descr="Ein Bild, das Text, Poster, Fisch enthält.&#10;&#10;KI-generierte Inhalte können fehlerhaft sein.">
            <a:extLst>
              <a:ext uri="{FF2B5EF4-FFF2-40B4-BE49-F238E27FC236}">
                <a16:creationId xmlns:a16="http://schemas.microsoft.com/office/drawing/2014/main" id="{3156FD6F-DC37-A558-D205-881D83D0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427334"/>
            <a:ext cx="3548404" cy="4655506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0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F9422-008D-E3D5-6018-BE112CCB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-Learning-Experimente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86FF8-C178-62FC-829D-539820F2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Problem: </a:t>
            </a:r>
          </a:p>
          <a:p>
            <a:pPr marL="0" indent="0">
              <a:buNone/>
            </a:pPr>
            <a:r>
              <a:rPr lang="de-DE" sz="2000" dirty="0"/>
              <a:t>Viele Versuche = viele Varianten. Ohne Dokumentation weiß niemand mehr: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Parameter getestet wurden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Version das „beste“ Modell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Datenversion genutzt worden ist</a:t>
            </a:r>
          </a:p>
          <a:p>
            <a:pPr marL="0" indent="0">
              <a:buNone/>
            </a:pPr>
            <a:r>
              <a:rPr lang="de-DE" sz="2000" b="1" dirty="0"/>
              <a:t>Lösung: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Halte Parameter, Ergebnisse und Beobachtungen fest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Gibt bestimmte Tools, welche einem dabei helfen </a:t>
            </a:r>
          </a:p>
          <a:p>
            <a:pPr marL="0" indent="0">
              <a:buNone/>
            </a:pPr>
            <a:r>
              <a:rPr lang="de-DE" sz="2000" b="1" dirty="0"/>
              <a:t>Tipp:</a:t>
            </a:r>
            <a:r>
              <a:rPr lang="de-DE" sz="2000" dirty="0"/>
              <a:t> Du kannst ein einfaches Experiment-Tagebuch in </a:t>
            </a:r>
            <a:r>
              <a:rPr lang="de-DE" sz="2000" dirty="0" err="1"/>
              <a:t>Markdown</a:t>
            </a:r>
            <a:r>
              <a:rPr lang="de-DE" sz="2000" dirty="0"/>
              <a:t> führen, bevor du zu Tools wechselst.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671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1C03-5C82-799B-F781-C67B9FCB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macht eine gute Dokumentation aus?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D3ABE52-D678-079B-FFAB-B4D175DA6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038968"/>
              </p:ext>
            </p:extLst>
          </p:nvPr>
        </p:nvGraphicFramePr>
        <p:xfrm>
          <a:off x="2345906" y="1504669"/>
          <a:ext cx="7500188" cy="5051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Gruppe mit einfarbiger Füllung">
            <a:extLst>
              <a:ext uri="{FF2B5EF4-FFF2-40B4-BE49-F238E27FC236}">
                <a16:creationId xmlns:a16="http://schemas.microsoft.com/office/drawing/2014/main" id="{145420FA-754B-C4B6-8E12-3377156DE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7027" y="1728101"/>
            <a:ext cx="815196" cy="815196"/>
          </a:xfrm>
          <a:prstGeom prst="rect">
            <a:avLst/>
          </a:prstGeom>
        </p:spPr>
      </p:pic>
      <p:pic>
        <p:nvPicPr>
          <p:cNvPr id="12" name="Grafik 11" descr="Richtung mit einfarbiger Füllung">
            <a:extLst>
              <a:ext uri="{FF2B5EF4-FFF2-40B4-BE49-F238E27FC236}">
                <a16:creationId xmlns:a16="http://schemas.microsoft.com/office/drawing/2014/main" id="{4ED291C4-8C67-070F-5988-3748A80B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9527" y="2721631"/>
            <a:ext cx="815196" cy="815196"/>
          </a:xfrm>
          <a:prstGeom prst="rect">
            <a:avLst/>
          </a:prstGeom>
        </p:spPr>
      </p:pic>
      <p:pic>
        <p:nvPicPr>
          <p:cNvPr id="14" name="Grafik 13" descr="Hierarchie mit einfarbiger Füllung">
            <a:extLst>
              <a:ext uri="{FF2B5EF4-FFF2-40B4-BE49-F238E27FC236}">
                <a16:creationId xmlns:a16="http://schemas.microsoft.com/office/drawing/2014/main" id="{7B3F37CA-B228-2D17-6FC3-0C335C819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42249" y="3574240"/>
            <a:ext cx="815196" cy="815196"/>
          </a:xfrm>
          <a:prstGeom prst="rect">
            <a:avLst/>
          </a:prstGeom>
        </p:spPr>
      </p:pic>
      <p:pic>
        <p:nvPicPr>
          <p:cNvPr id="16" name="Grafik 15" descr="Künstliche Intelligenz mit einfarbiger Füllung">
            <a:extLst>
              <a:ext uri="{FF2B5EF4-FFF2-40B4-BE49-F238E27FC236}">
                <a16:creationId xmlns:a16="http://schemas.microsoft.com/office/drawing/2014/main" id="{EC2E31A2-809A-CD7D-94FC-53052D8684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32546" y="4567770"/>
            <a:ext cx="815196" cy="815196"/>
          </a:xfrm>
          <a:prstGeom prst="rect">
            <a:avLst/>
          </a:prstGeom>
        </p:spPr>
      </p:pic>
      <p:pic>
        <p:nvPicPr>
          <p:cNvPr id="18" name="Grafik 17" descr="Uhr mit einfarbiger Füllung">
            <a:extLst>
              <a:ext uri="{FF2B5EF4-FFF2-40B4-BE49-F238E27FC236}">
                <a16:creationId xmlns:a16="http://schemas.microsoft.com/office/drawing/2014/main" id="{05DF370A-EDD3-83EE-C02D-220EB11336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31929" y="5528980"/>
            <a:ext cx="815196" cy="8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EE43-A745-EFED-213A-DED48773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Dokumentation?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D6CE6-11FC-0EA5-F17C-BCEF2BEF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Dokumentation = </a:t>
            </a:r>
            <a:r>
              <a:rPr lang="de-DE" sz="2000" i="1" dirty="0"/>
              <a:t>Gedächtnis deiner Projekte </a:t>
            </a:r>
          </a:p>
          <a:p>
            <a:r>
              <a:rPr lang="de-DE" sz="2000" dirty="0"/>
              <a:t>vermeidet doppelte Arbeit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spart Zeit</a:t>
            </a:r>
          </a:p>
          <a:p>
            <a:r>
              <a:rPr lang="de-DE" sz="2000" dirty="0"/>
              <a:t>unterstützt Langzeitprojekte</a:t>
            </a:r>
          </a:p>
          <a:p>
            <a:r>
              <a:rPr lang="de-DE" sz="2000" dirty="0"/>
              <a:t>Wichtig: für wen schreibt man den Code?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Gerade bei großen Projekten wichtig, da meist mit verschiedenen Herangehensweisen gearbeitet wird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867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1C084-B783-25AA-884D-2AE7797E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Dokumentation innerhalb des Codes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99D3D8-AEBF-2F8B-9488-8F6F32385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Names, Comments, Docstrings, API, README</a:t>
            </a:r>
          </a:p>
        </p:txBody>
      </p:sp>
    </p:spTree>
    <p:extLst>
      <p:ext uri="{BB962C8B-B14F-4D97-AF65-F5344CB8AC3E}">
        <p14:creationId xmlns:p14="http://schemas.microsoft.com/office/powerpoint/2010/main" val="256436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B14F40-9B3A-1582-BC3F-12A453EE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212"/>
            <a:ext cx="52578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Verdeutlichen Funktion eines Codeelements sofort</a:t>
            </a:r>
          </a:p>
          <a:p>
            <a:r>
              <a:rPr lang="de-DE" sz="2000" dirty="0"/>
              <a:t>Reduzieren Notwendigkeit von Kommentaren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C64FF9-20D1-68D3-CD5C-991DC2EE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17" y="2208212"/>
            <a:ext cx="4593283" cy="244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7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Zweck: </a:t>
            </a:r>
            <a:r>
              <a:rPr lang="de-DE" sz="2000" dirty="0"/>
              <a:t>Selbsterklärende Namen vermitteln direkt die Intention eines Codes – reduzieren den Bedarf an Kommentaren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Verwendung: </a:t>
            </a:r>
            <a:r>
              <a:rPr lang="de-DE" sz="2000" dirty="0"/>
              <a:t>Funktionen, Variablen, Klassen, </a:t>
            </a:r>
            <a:r>
              <a:rPr lang="de-DE" sz="2000" b="1" dirty="0"/>
              <a:t>Dateinamen, Ordnerstruktur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Tipp: </a:t>
            </a:r>
            <a:r>
              <a:rPr lang="de-DE" sz="2000" dirty="0"/>
              <a:t>Präzise aber nicht zu lange Namen wählen. Abkürzungen vermeiden, welche nicht allgemein bekannt sind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1446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428"/>
            <a:ext cx="56388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Wenn </a:t>
            </a:r>
            <a:r>
              <a:rPr lang="de-DE" sz="2000" i="1" dirty="0"/>
              <a:t>Names</a:t>
            </a:r>
            <a:r>
              <a:rPr lang="de-DE" sz="2000" dirty="0"/>
              <a:t> nicht mehr aussagekräftig genug sind </a:t>
            </a:r>
          </a:p>
          <a:p>
            <a:r>
              <a:rPr lang="de-DE" sz="2000" dirty="0"/>
              <a:t>Erklären, was nicht sofort ersichtlich ist </a:t>
            </a:r>
          </a:p>
          <a:p>
            <a:r>
              <a:rPr lang="de-DE" sz="2000" dirty="0"/>
              <a:t>Offensichtliche Erklärungen meiden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readability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r>
              <a:rPr lang="de-DE" sz="2000" dirty="0">
                <a:sym typeface="Wingdings" panose="05000000000000000000" pitchFamily="2" charset="2"/>
              </a:rPr>
              <a:t>Verweisen auf Links oder andere Projekte 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F1A3CD-D9EE-0426-B3EF-5FED3CDE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034428"/>
            <a:ext cx="4343400" cy="2789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83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Zweck: </a:t>
            </a:r>
            <a:r>
              <a:rPr lang="de-DE" sz="2000" dirty="0"/>
              <a:t>Erklären warum etwas getan wird, nicht was – das sieht man im Code selbst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Verwendung: </a:t>
            </a:r>
            <a:r>
              <a:rPr lang="de-DE" sz="2000" dirty="0"/>
              <a:t>Vor oder innerhalb von komplexen Codeblöcken oder wichtigen Zusammenhängen 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Tipp: </a:t>
            </a:r>
            <a:r>
              <a:rPr lang="de-DE" sz="2000" dirty="0"/>
              <a:t>Kommentiere dort, wo die Absicht oder Logik nicht offensichtlich ist</a:t>
            </a:r>
          </a:p>
        </p:txBody>
      </p:sp>
    </p:spTree>
    <p:extLst>
      <p:ext uri="{BB962C8B-B14F-4D97-AF65-F5344CB8AC3E}">
        <p14:creationId xmlns:p14="http://schemas.microsoft.com/office/powerpoint/2010/main" val="332039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FE243FF88E61429D3E7C84115CA724" ma:contentTypeVersion="11" ma:contentTypeDescription="Create a new document." ma:contentTypeScope="" ma:versionID="80cf125d28e4e1e9c773c13fd8f92201">
  <xsd:schema xmlns:xsd="http://www.w3.org/2001/XMLSchema" xmlns:xs="http://www.w3.org/2001/XMLSchema" xmlns:p="http://schemas.microsoft.com/office/2006/metadata/properties" xmlns:ns3="ed856262-57e1-4223-96d8-5b1f4296eeb5" targetNamespace="http://schemas.microsoft.com/office/2006/metadata/properties" ma:root="true" ma:fieldsID="d76a1117eca265acf01c9bff0fc9f338" ns3:_="">
    <xsd:import namespace="ed856262-57e1-4223-96d8-5b1f4296eeb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56262-57e1-4223-96d8-5b1f4296eeb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856262-57e1-4223-96d8-5b1f4296eeb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F6E7CEF-2C28-41C2-9DCB-144C704681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56262-57e1-4223-96d8-5b1f4296ee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984AFC-65B2-4DE7-829C-15A740BA627A}">
  <ds:schemaRefs>
    <ds:schemaRef ds:uri="http://purl.org/dc/terms/"/>
    <ds:schemaRef ds:uri="http://schemas.openxmlformats.org/package/2006/metadata/core-properties"/>
    <ds:schemaRef ds:uri="ed856262-57e1-4223-96d8-5b1f4296eeb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8304489-E397-42A2-911F-D03BFFF805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965</Words>
  <Application>Microsoft Office PowerPoint</Application>
  <PresentationFormat>Breitbild</PresentationFormat>
  <Paragraphs>207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Wingdings</vt:lpstr>
      <vt:lpstr>Office</vt:lpstr>
      <vt:lpstr>PowerPoint-Präsentation</vt:lpstr>
      <vt:lpstr>„Code is read more often than it is written“</vt:lpstr>
      <vt:lpstr>Warum Dokumentation? </vt:lpstr>
      <vt:lpstr>Warum Dokumentation?</vt:lpstr>
      <vt:lpstr>Dokumentation innerhalb des Codes </vt:lpstr>
      <vt:lpstr>Names</vt:lpstr>
      <vt:lpstr>Names</vt:lpstr>
      <vt:lpstr>Comments</vt:lpstr>
      <vt:lpstr>Comments</vt:lpstr>
      <vt:lpstr>Aufgabe 1</vt:lpstr>
      <vt:lpstr>Docstrings</vt:lpstr>
      <vt:lpstr>Docstrings – NumPy-Style </vt:lpstr>
      <vt:lpstr>Docstrings – Google-Style </vt:lpstr>
      <vt:lpstr>Docstrings </vt:lpstr>
      <vt:lpstr>Docstrings</vt:lpstr>
      <vt:lpstr>Aufgabe 2 </vt:lpstr>
      <vt:lpstr>API (Application Programming Interfaces) </vt:lpstr>
      <vt:lpstr>README</vt:lpstr>
      <vt:lpstr>Aufgabe 3 </vt:lpstr>
      <vt:lpstr>README </vt:lpstr>
      <vt:lpstr>Zusammenfassung </vt:lpstr>
      <vt:lpstr>Dokumentation im Jupyter Notebook </vt:lpstr>
      <vt:lpstr>Jupyter Notebook </vt:lpstr>
      <vt:lpstr>Jupyter Notebook </vt:lpstr>
      <vt:lpstr>Aufgabe 4</vt:lpstr>
      <vt:lpstr>Jupyter Notebook - Markdown</vt:lpstr>
      <vt:lpstr>Jupyter Notebook – Markdown </vt:lpstr>
      <vt:lpstr>Jupyter Notebook – Markdown </vt:lpstr>
      <vt:lpstr>Dokumentation bei Machine-Learning-Experimente</vt:lpstr>
      <vt:lpstr>Machine-Learning-Experimente</vt:lpstr>
      <vt:lpstr>Was macht eine gute Dokumentation aus?</vt:lpstr>
    </vt:vector>
  </TitlesOfParts>
  <Company>Siemens Healthineers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Dolder, Ben</dc:creator>
  <cp:lastModifiedBy>Dolder, Ben</cp:lastModifiedBy>
  <cp:revision>1</cp:revision>
  <dcterms:created xsi:type="dcterms:W3CDTF">2025-04-13T09:34:34Z</dcterms:created>
  <dcterms:modified xsi:type="dcterms:W3CDTF">2025-05-21T15:37:30Z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2025-04-13T09:36:52Z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0bcf5dfc-9e57-49cb-903f-55e0ec8a07d9</vt:lpwstr>
  </property>
  <property fmtid="{D5CDD505-2E9C-101B-9397-08002B2CF9AE}" pid="8" name="MSIP_Label_ff6dbec8-95a8-4638-9f5f-bd076536645c_ContentBits">
    <vt:lpwstr>0</vt:lpwstr>
  </property>
  <property fmtid="{D5CDD505-2E9C-101B-9397-08002B2CF9AE}" pid="9" name="ContentTypeId">
    <vt:lpwstr>0x0101008EFE243FF88E61429D3E7C84115CA724</vt:lpwstr>
  </property>
</Properties>
</file>