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6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92" y="-90"/>
      </p:cViewPr>
      <p:guideLst>
        <p:guide orient="horz" pos="2160"/>
        <p:guide pos="2861"/>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sacramento.bedpage.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sacramento.bedpage.com/" TargetMode="External"/><Relationship Id="rId2" Type="http://schemas.openxmlformats.org/officeDocument/2006/relationships/hyperlink" Target="https://www.bedpage.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371600"/>
            <a:ext cx="7772400" cy="1470025"/>
          </a:xfrm>
        </p:spPr>
        <p:txBody>
          <a:bodyPr/>
          <a:lstStyle/>
          <a:p>
            <a:r>
              <a:rPr lang="en-US" dirty="0" err="1" smtClean="0"/>
              <a:t>Backpage</a:t>
            </a:r>
            <a:r>
              <a:rPr lang="en-US" dirty="0" smtClean="0"/>
              <a:t> Sacramento</a:t>
            </a:r>
            <a:endParaRPr lang="en-US" dirty="0"/>
          </a:p>
        </p:txBody>
      </p:sp>
      <p:sp>
        <p:nvSpPr>
          <p:cNvPr id="3" name="Subtitle 2"/>
          <p:cNvSpPr>
            <a:spLocks noGrp="1"/>
          </p:cNvSpPr>
          <p:nvPr>
            <p:ph type="subTitle" idx="1"/>
          </p:nvPr>
        </p:nvSpPr>
        <p:spPr>
          <a:xfrm>
            <a:off x="1524000" y="3886200"/>
            <a:ext cx="6400800" cy="1752600"/>
          </a:xfrm>
        </p:spPr>
        <p:txBody>
          <a:bodyPr/>
          <a:lstStyle/>
          <a:p>
            <a:r>
              <a:rPr lang="en-US" dirty="0" smtClean="0">
                <a:hlinkClick r:id="rId2"/>
              </a:rPr>
              <a:t>https://sacramento.bedpage.com/</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62000"/>
            <a:ext cx="7467600" cy="5638800"/>
          </a:xfrm>
        </p:spPr>
        <p:txBody>
          <a:bodyPr>
            <a:noAutofit/>
          </a:bodyPr>
          <a:lstStyle/>
          <a:p>
            <a:pPr algn="ctr">
              <a:buNone/>
            </a:pPr>
            <a:r>
              <a:rPr lang="en-US" sz="2000" dirty="0" err="1" smtClean="0"/>
              <a:t>Backpage</a:t>
            </a:r>
            <a:r>
              <a:rPr lang="en-US" sz="2000" dirty="0" smtClean="0"/>
              <a:t> was a classified ad listing website and was the biggest platform that would allow anyone to post free ads.</a:t>
            </a:r>
          </a:p>
          <a:p>
            <a:pPr algn="ctr">
              <a:buNone/>
            </a:pPr>
            <a:endParaRPr lang="en-US" sz="2000" dirty="0" smtClean="0"/>
          </a:p>
          <a:p>
            <a:pPr algn="ctr">
              <a:buNone/>
            </a:pPr>
            <a:r>
              <a:rPr lang="en-US" sz="2000" dirty="0" smtClean="0"/>
              <a:t>But on April 6, 2018, the website was seized by FBI due to some illegal matters. Before its seizure, people from all across the globe were using this platform to sell services and goods online.</a:t>
            </a:r>
          </a:p>
          <a:p>
            <a:pPr algn="ctr">
              <a:buNone/>
            </a:pPr>
            <a:endParaRPr lang="en-US" sz="2000" dirty="0" smtClean="0"/>
          </a:p>
          <a:p>
            <a:pPr algn="ctr">
              <a:buNone/>
            </a:pPr>
            <a:r>
              <a:rPr lang="en-US" sz="2000" dirty="0" smtClean="0"/>
              <a:t>If you are looking for your favorite website </a:t>
            </a:r>
            <a:r>
              <a:rPr lang="en-US" sz="2000" dirty="0" err="1" smtClean="0"/>
              <a:t>backpage</a:t>
            </a:r>
            <a:r>
              <a:rPr lang="en-US" sz="2000" dirty="0" smtClean="0"/>
              <a:t> in </a:t>
            </a:r>
            <a:r>
              <a:rPr lang="en-US" sz="2000" b="1" dirty="0" smtClean="0"/>
              <a:t>Sacramento</a:t>
            </a:r>
            <a:r>
              <a:rPr lang="en-US" sz="2000" dirty="0" smtClean="0"/>
              <a:t>. Then we have a good news for you.</a:t>
            </a:r>
          </a:p>
          <a:p>
            <a:pPr algn="ctr">
              <a:buNone/>
            </a:pPr>
            <a:endParaRPr lang="en-US" sz="2000" dirty="0" smtClean="0"/>
          </a:p>
          <a:p>
            <a:pPr algn="ctr">
              <a:buNone/>
            </a:pPr>
            <a:r>
              <a:rPr lang="en-US" sz="2000" dirty="0" smtClean="0"/>
              <a:t>Now </a:t>
            </a:r>
            <a:r>
              <a:rPr lang="en-US" sz="2000" b="1" dirty="0" smtClean="0"/>
              <a:t>Sacramento </a:t>
            </a:r>
            <a:r>
              <a:rPr lang="en-US" sz="2000" b="1" dirty="0" err="1" smtClean="0"/>
              <a:t>backpage</a:t>
            </a:r>
            <a:r>
              <a:rPr lang="en-US" sz="2000" dirty="0" smtClean="0"/>
              <a:t> is available on </a:t>
            </a:r>
            <a:r>
              <a:rPr lang="en-US" sz="2000" u="sng" dirty="0" smtClean="0">
                <a:hlinkClick r:id="rId2"/>
              </a:rPr>
              <a:t>https://www.bedpage.com/</a:t>
            </a:r>
            <a:endParaRPr lang="en-US" sz="2000" u="sng" dirty="0" smtClean="0"/>
          </a:p>
          <a:p>
            <a:pPr algn="ctr">
              <a:buNone/>
            </a:pPr>
            <a:endParaRPr lang="en-US" sz="2000" dirty="0" smtClean="0"/>
          </a:p>
          <a:p>
            <a:pPr algn="ctr">
              <a:buNone/>
            </a:pPr>
            <a:r>
              <a:rPr lang="en-US" sz="2000" dirty="0" smtClean="0"/>
              <a:t>Now you can visit </a:t>
            </a:r>
            <a:r>
              <a:rPr lang="en-US" sz="2000" u="sng" dirty="0" smtClean="0">
                <a:hlinkClick r:id="rId3"/>
              </a:rPr>
              <a:t>https://sacramento.bedpage.com/</a:t>
            </a:r>
            <a:r>
              <a:rPr lang="en-US" sz="2000" dirty="0" smtClean="0"/>
              <a:t> to post your ads which you used to post on </a:t>
            </a:r>
            <a:r>
              <a:rPr lang="en-US" sz="2000" b="1" dirty="0" smtClean="0"/>
              <a:t>Sacramento </a:t>
            </a:r>
            <a:r>
              <a:rPr lang="en-US" sz="2000" b="1" dirty="0" err="1" smtClean="0"/>
              <a:t>backpage</a:t>
            </a:r>
            <a:r>
              <a:rPr lang="en-US" sz="2000" b="1" dirty="0" smtClean="0"/>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TotalTime>
  <Words>119</Words>
  <Application>Microsoft Office PowerPoint</Application>
  <PresentationFormat>On-screen Show (4:3)</PresentationFormat>
  <Paragraphs>11</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Backpage Sacramento</vt:lpstr>
      <vt:lpstr>Slide 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Backpage Los angeles </dc:title>
  <dc:creator>Argalon-PC</dc:creator>
  <cp:lastModifiedBy>Windows User</cp:lastModifiedBy>
  <cp:revision>64</cp:revision>
  <dcterms:created xsi:type="dcterms:W3CDTF">2006-08-16T00:00:00Z</dcterms:created>
  <dcterms:modified xsi:type="dcterms:W3CDTF">2020-01-27T06:55:35Z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1033-11.2.0.8970</vt:lpwstr>
  </property>
</Properties>
</file>