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anfrancisco.bedpag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nfrancisco.bedpage.com/" TargetMode="External"/><Relationship Id="rId2" Type="http://schemas.openxmlformats.org/officeDocument/2006/relationships/hyperlink" Target="https://www.bedpag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r>
              <a:rPr lang="en-US" dirty="0" err="1" smtClean="0"/>
              <a:t>Backpage</a:t>
            </a:r>
            <a:r>
              <a:rPr lang="en-US" dirty="0" smtClean="0"/>
              <a:t> San Francisco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400800" cy="17526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https://sanfrancisco.bedpage.com/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467600" cy="5638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dirty="0" smtClean="0"/>
              <a:t>For those who don't know, </a:t>
            </a:r>
            <a:r>
              <a:rPr lang="en-US" sz="2000" dirty="0" err="1" smtClean="0"/>
              <a:t>backpage</a:t>
            </a:r>
            <a:r>
              <a:rPr lang="en-US" sz="2000" dirty="0" smtClean="0"/>
              <a:t> is a classified ad website which became the second largest website in a very short time</a:t>
            </a:r>
            <a:r>
              <a:rPr lang="en-US" sz="2000" dirty="0" smtClean="0"/>
              <a:t>.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But, because of some legal matters the website was shut down by FBI on April 6, 2018</a:t>
            </a:r>
            <a:r>
              <a:rPr lang="en-US" sz="2000" dirty="0" smtClean="0"/>
              <a:t>.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If you are looking for your favorite website </a:t>
            </a:r>
            <a:r>
              <a:rPr lang="en-US" sz="2000" dirty="0" err="1" smtClean="0"/>
              <a:t>backpage</a:t>
            </a:r>
            <a:r>
              <a:rPr lang="en-US" sz="2000" dirty="0" smtClean="0"/>
              <a:t> in </a:t>
            </a:r>
            <a:r>
              <a:rPr lang="en-US" sz="2000" b="1" dirty="0" smtClean="0"/>
              <a:t>San Francisco</a:t>
            </a:r>
            <a:r>
              <a:rPr lang="en-US" sz="2000" dirty="0" smtClean="0"/>
              <a:t>. Then we have a good news for you</a:t>
            </a:r>
            <a:r>
              <a:rPr lang="en-US" sz="2000" dirty="0" smtClean="0"/>
              <a:t>.</a:t>
            </a:r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Now </a:t>
            </a:r>
            <a:r>
              <a:rPr lang="en-US" sz="2000" b="1" dirty="0" smtClean="0"/>
              <a:t>San Francisco </a:t>
            </a:r>
            <a:r>
              <a:rPr lang="en-US" sz="2000" b="1" dirty="0" err="1" smtClean="0"/>
              <a:t>backpage</a:t>
            </a:r>
            <a:r>
              <a:rPr lang="en-US" sz="2000" dirty="0" smtClean="0"/>
              <a:t> is available on </a:t>
            </a:r>
            <a:r>
              <a:rPr lang="en-US" sz="2000" u="sng" dirty="0" smtClean="0">
                <a:hlinkClick r:id="rId2"/>
              </a:rPr>
              <a:t>https://www.bedpage.com</a:t>
            </a:r>
            <a:r>
              <a:rPr lang="en-US" sz="2000" u="sng" dirty="0" smtClean="0">
                <a:hlinkClick r:id="rId2"/>
              </a:rPr>
              <a:t>/</a:t>
            </a:r>
            <a:endParaRPr lang="en-US" sz="2000" u="sng" dirty="0" smtClean="0"/>
          </a:p>
          <a:p>
            <a:pPr algn="ctr"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dirty="0" smtClean="0"/>
              <a:t>Now you can visit </a:t>
            </a:r>
            <a:r>
              <a:rPr lang="en-US" sz="2000" u="sng" dirty="0" smtClean="0">
                <a:hlinkClick r:id="rId3"/>
              </a:rPr>
              <a:t>https://sanfrancisco.bedpage.com/</a:t>
            </a:r>
            <a:r>
              <a:rPr lang="en-US" sz="2000" dirty="0" smtClean="0"/>
              <a:t>  to post your ads which you used to post on </a:t>
            </a:r>
            <a:r>
              <a:rPr lang="en-US" sz="2000" b="1" dirty="0" smtClean="0"/>
              <a:t>San Francisco </a:t>
            </a:r>
            <a:r>
              <a:rPr lang="en-US" sz="2000" b="1" dirty="0" err="1" smtClean="0"/>
              <a:t>backpage</a:t>
            </a:r>
            <a:r>
              <a:rPr lang="en-US" sz="2000" b="1" dirty="0" smtClean="0"/>
              <a:t>.</a:t>
            </a:r>
            <a:endParaRPr lang="en-US" sz="20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106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Backpage San Francisco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Backpage Los angeles </dc:title>
  <dc:creator>Argalon-PC</dc:creator>
  <cp:lastModifiedBy>Windows User</cp:lastModifiedBy>
  <cp:revision>61</cp:revision>
  <dcterms:created xsi:type="dcterms:W3CDTF">2006-08-16T00:00:00Z</dcterms:created>
  <dcterms:modified xsi:type="dcterms:W3CDTF">2020-01-13T07:02:57Z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1033-11.2.0.8970</vt:lpwstr>
  </property>
</Properties>
</file>