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6CXBu1Fd8ljY02pI283sI_gWbOBCaEfy/view?usp=sharing" TargetMode="External"/><Relationship Id="rId2" Type="http://schemas.openxmlformats.org/officeDocument/2006/relationships/hyperlink" Target="https://drive.google.com/file/d/1QPDyf-1P25A3C531zO4jrKppbpvrmb0X/view?usp=shar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FC21-A2DB-2CAB-F067-393ABB5B05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Presentation</a:t>
            </a:r>
            <a:r>
              <a:rPr lang="en-US" dirty="0"/>
              <a:t> of Minor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3D484-83DC-8135-FC2A-857C7E004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/>
          <a:lstStyle/>
          <a:p>
            <a:pPr algn="l"/>
            <a:r>
              <a:rPr lang="en-US" dirty="0"/>
              <a:t>                                     </a:t>
            </a:r>
            <a:r>
              <a:rPr lang="en-US" sz="4000" dirty="0"/>
              <a:t>Multitasking web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1D6C49-AC7E-F78A-B028-19FAF9250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346" y="262078"/>
            <a:ext cx="2700762" cy="11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3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C0C8-0A10-4DDA-098A-5206E33E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are going to do 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A829F-3415-BA4D-40FE-552E316E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add backend to our website and we are going to provide a large data to it. Like a person can simply shop , learn and sell </a:t>
            </a:r>
            <a:r>
              <a:rPr lang="en-US" dirty="0" err="1"/>
              <a:t>aeriel</a:t>
            </a:r>
            <a:r>
              <a:rPr lang="en-US" dirty="0"/>
              <a:t> technologies within our site.</a:t>
            </a:r>
          </a:p>
          <a:p>
            <a:r>
              <a:rPr lang="en-US" dirty="0"/>
              <a:t>Working on major scale to improve my website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96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41F4-CD4D-B07C-7C4F-773B3EF9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Scope of the Project</a:t>
            </a:r>
            <a:b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3A095-416A-F24A-4B28-C6143B9A6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Scope is to develop an appealing Frontend with easy to understand of user Interface and a comfortable user experience with working user input like shopping , email login , page information for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Multitasking web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activities. Currently we are at initial stage of our project , we would highly like to extend the project on higher scale.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67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24DD-91A5-BA1A-C201-EDF095E5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70B8-0804-DFF3-A488-EC32A812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Quora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Aeromodelling club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pixabay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Bootstrap.com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docs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75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4849-2C5D-7D76-A628-154CACBE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HARDWARE AND SOFTWARE SPECIFICATION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3F72E-533B-865B-343C-F24C47BF3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HARDWARE AND SOFTWARE SPECIFICATION</a:t>
            </a:r>
          </a:p>
          <a:p>
            <a:r>
              <a:rPr lang="en-IN" dirty="0"/>
              <a:t> • Hardware requirements: </a:t>
            </a:r>
          </a:p>
          <a:p>
            <a:r>
              <a:rPr lang="en-IN" dirty="0"/>
              <a:t>• Processor: Intel dual core or above </a:t>
            </a:r>
          </a:p>
          <a:p>
            <a:r>
              <a:rPr lang="en-IN" dirty="0"/>
              <a:t>• Processor Speed: 2.4 GHZ or above </a:t>
            </a:r>
          </a:p>
          <a:p>
            <a:r>
              <a:rPr lang="en-IN" dirty="0"/>
              <a:t>• RAM: 8 GB RAM or above </a:t>
            </a:r>
          </a:p>
          <a:p>
            <a:r>
              <a:rPr lang="en-IN" dirty="0"/>
              <a:t>• Hard Disk: 30GB hard disk or above •</a:t>
            </a:r>
          </a:p>
          <a:p>
            <a:r>
              <a:rPr lang="en-IN" dirty="0"/>
              <a:t> • Software requirements:</a:t>
            </a:r>
          </a:p>
          <a:p>
            <a:r>
              <a:rPr lang="en-IN" dirty="0"/>
              <a:t> • Language: Microsoft Visual Studio 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06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E6B0-2637-2C3A-C064-08D584A7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Scope of the Project</a:t>
            </a:r>
            <a:b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F478-3D17-A0E9-DCFE-27E7671E3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Scope is to develop an appealing Frontend with easy to understand of user Interface and a comfortable user experience with working user input like shopping , email login , page information for drone activities. Currently we are at initial stage of our project , we would highly like to extend the project on higher scale.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984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3D5D-2C02-C08C-3E5A-CB42B4FD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(links)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B82EB-B92A-1350-A4AF-83BEAA344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https://drive.google.com/file/d/1QPDyf-1P25A3C531zO4jrKppbpvrmb0X/view?usp=sharing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Synopsys link:</a:t>
            </a:r>
            <a:r>
              <a:rPr lang="en-US" sz="180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https://drive.google.com/file/d/16CXBu1Fd8ljY02pI283sI_gWbOBCaEfy/view?usp=sharing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201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5FB0-833B-806C-4893-87983D63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943" y="3710608"/>
            <a:ext cx="8596668" cy="1320800"/>
          </a:xfrm>
        </p:spPr>
        <p:txBody>
          <a:bodyPr/>
          <a:lstStyle/>
          <a:p>
            <a:r>
              <a:rPr lang="en-US" dirty="0"/>
              <a:t>                 THANKYOU 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03CF-2F07-7DF7-0869-F6D8CA6B5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3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A00E8-2168-686D-CFF3-1E42F02C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F95F-A782-DB61-F4F5-D2DF0F555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Bedprakash (201500189)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SUBMITTED TO 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solidFill>
                  <a:srgbClr val="88888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Faculty name :                                                                      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solidFill>
                  <a:srgbClr val="888888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Mr. Bhanu </a:t>
            </a:r>
            <a:r>
              <a:rPr lang="en-IN" b="1" dirty="0" err="1">
                <a:solidFill>
                  <a:srgbClr val="888888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kapoor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solidFill>
                  <a:srgbClr val="88888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(Technical Trainer)</a:t>
            </a:r>
            <a:r>
              <a:rPr lang="en-US" dirty="0"/>
              <a:t>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399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68BE-5320-F24F-119C-BFA82867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Taxonomy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108F-4DCB-3419-35F9-CE8F8612A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“Multitasking web” is named after multiple technologies, that we want to create a house for products and other good technologies.so working upon these requirements we had this taxonomy “Multitasking Web”.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4AD1F-F02F-2247-3FD8-DE9F731D3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80" y="3497802"/>
            <a:ext cx="9099611" cy="300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0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7F8A-3E6C-31E9-1EB5-DAE698DE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working upon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A1CB6-2B8C-F4F2-1EB5-11C733F2A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Online support to guide the best product and information according to need.</a:t>
            </a:r>
          </a:p>
          <a:p>
            <a:endParaRPr lang="en-US" dirty="0"/>
          </a:p>
          <a:p>
            <a:r>
              <a:rPr lang="en-US" dirty="0"/>
              <a:t>2. learning to make this type of helpful website through our expert.</a:t>
            </a:r>
          </a:p>
          <a:p>
            <a:endParaRPr lang="en-US" dirty="0"/>
          </a:p>
          <a:p>
            <a:r>
              <a:rPr lang="en-US" dirty="0"/>
              <a:t>3. selling of good products.</a:t>
            </a:r>
          </a:p>
          <a:p>
            <a:r>
              <a:rPr lang="en-US" dirty="0"/>
              <a:t>4.good hospitality and better suggestions  and information regarding the products</a:t>
            </a:r>
          </a:p>
          <a:p>
            <a:r>
              <a:rPr lang="en-US" dirty="0"/>
              <a:t>5. music  system and health related subjects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58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3F8B-94CE-17BC-9785-9D4BE93F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149A-0F70-6A29-9AC4-A4EAF186C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named “</a:t>
            </a:r>
            <a:r>
              <a:rPr lang="en-US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MultiTasking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is online serv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ice  where we can do multiple task on a single website where you can shop anything you can get the information about college , you can consult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yourself from well educated and experienced doctors . Injoy yourself with music and sports , people will first have to create an account  objectives on various topics regarding technologies .this  full fledged front end website.</a:t>
            </a:r>
          </a:p>
          <a:p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 can also contact our expert to learn these  technologies.</a:t>
            </a:r>
          </a:p>
          <a:p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Quad </a:t>
            </a:r>
          </a:p>
          <a:p>
            <a:pPr marL="0" indent="0">
              <a:buNone/>
            </a:pPr>
            <a:r>
              <a:rPr lang="en-IN" dirty="0"/>
              <a:t>Drone…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FF9C17-8EC7-1E9D-C14F-EC1B2F1D7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80" y="3497802"/>
            <a:ext cx="9765437" cy="300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5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1D02-3538-E78F-AFAA-EBA298AD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MultiTasking</a:t>
            </a:r>
            <a:r>
              <a:rPr lang="en-US" dirty="0"/>
              <a:t> Profile at work…</a:t>
            </a:r>
            <a:endParaRPr lang="en-IN" dirty="0"/>
          </a:p>
        </p:txBody>
      </p:sp>
      <p:pic>
        <p:nvPicPr>
          <p:cNvPr id="1026" name="Picture 2" descr="Multitasking, the new way of working | Tips &amp; Benefits - Iberdrola">
            <a:extLst>
              <a:ext uri="{FF2B5EF4-FFF2-40B4-BE49-F238E27FC236}">
                <a16:creationId xmlns:a16="http://schemas.microsoft.com/office/drawing/2014/main" id="{2A3DF6DA-A58E-0B7C-50DB-4BB3CB357A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767" y="1615736"/>
            <a:ext cx="4296792" cy="442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C) Multi tasking a good use of your time? | ian jay padios - Academia.edu">
            <a:extLst>
              <a:ext uri="{FF2B5EF4-FFF2-40B4-BE49-F238E27FC236}">
                <a16:creationId xmlns:a16="http://schemas.microsoft.com/office/drawing/2014/main" id="{6301F105-A9D2-DD4B-314B-A2E30A608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9608"/>
            <a:ext cx="5299075" cy="541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91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EE61-19B4-44FD-BD26-F8F6D339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 reason to choose this Project</a:t>
            </a:r>
            <a:b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724B1-6766-19C0-1A80-BA11D2E0F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chose “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Multitasking Web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 as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project because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wanted to save peoples time and efforts. Now days every person is busy in his/her daily life they don’t have time to purchase anything physically from the particular shops so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prefer to make this projects to make peoples daily life easy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562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D06B-73FF-FD9B-134F-F55101EE5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Requirements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01724-99C9-8F32-8C8C-AAF2761C3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web design</a:t>
            </a:r>
          </a:p>
          <a:p>
            <a:r>
              <a:rPr lang="en-US" dirty="0"/>
              <a:t>2.content</a:t>
            </a:r>
          </a:p>
          <a:p>
            <a:r>
              <a:rPr lang="en-US" dirty="0"/>
              <a:t>3.text</a:t>
            </a:r>
          </a:p>
          <a:p>
            <a:r>
              <a:rPr lang="en-US" dirty="0"/>
              <a:t>4.images</a:t>
            </a:r>
          </a:p>
          <a:p>
            <a:r>
              <a:rPr lang="en-US" dirty="0"/>
              <a:t>5. coding </a:t>
            </a:r>
          </a:p>
          <a:p>
            <a:r>
              <a:rPr lang="en-US" dirty="0"/>
              <a:t>6. hosting through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7.html,css,bootstrap</a:t>
            </a:r>
          </a:p>
          <a:p>
            <a:r>
              <a:rPr lang="en-US" dirty="0"/>
              <a:t>8.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9.pixabay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32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0377-88BA-08BA-9D31-AEF984B1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have done so far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EBD8-88B9-F389-EED3-1750B94B3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, we have provided the   front end to our website with one google form on it at contact bar , we have used HTML5 for tagging and </a:t>
            </a:r>
            <a:r>
              <a:rPr lang="en-US" dirty="0" err="1"/>
              <a:t>css</a:t>
            </a:r>
            <a:r>
              <a:rPr lang="en-US" dirty="0"/>
              <a:t> for image implementation.</a:t>
            </a:r>
          </a:p>
          <a:p>
            <a:r>
              <a:rPr lang="en-US" dirty="0"/>
              <a:t>In this we have used a scripting language “</a:t>
            </a:r>
            <a:r>
              <a:rPr lang="en-US" dirty="0" err="1"/>
              <a:t>Javascript</a:t>
            </a:r>
            <a:r>
              <a:rPr lang="en-US" dirty="0"/>
              <a:t>” to provide the functioning to this web application.</a:t>
            </a:r>
          </a:p>
          <a:p>
            <a:r>
              <a:rPr lang="en-US" dirty="0"/>
              <a:t>We have also showed the real images of website which are made by our experts(</a:t>
            </a:r>
            <a:r>
              <a:rPr lang="en-US" dirty="0" err="1"/>
              <a:t>Pixabay</a:t>
            </a:r>
            <a:r>
              <a:rPr lang="en-US" dirty="0"/>
              <a:t>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5641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</TotalTime>
  <Words>712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Symbol</vt:lpstr>
      <vt:lpstr>Trebuchet MS</vt:lpstr>
      <vt:lpstr>Wingdings 3</vt:lpstr>
      <vt:lpstr>Facet</vt:lpstr>
      <vt:lpstr>Presentation of Minor Project</vt:lpstr>
      <vt:lpstr>Group Members</vt:lpstr>
      <vt:lpstr>Our Taxonomy</vt:lpstr>
      <vt:lpstr>What are we working upon :</vt:lpstr>
      <vt:lpstr>About the Project </vt:lpstr>
      <vt:lpstr>MultiTasking Profile at work…</vt:lpstr>
      <vt:lpstr>Primary reason to choose this Project </vt:lpstr>
      <vt:lpstr>Major Requirements </vt:lpstr>
      <vt:lpstr>Things we have done so far</vt:lpstr>
      <vt:lpstr>Things we are going to do …</vt:lpstr>
      <vt:lpstr>Scope of the Project </vt:lpstr>
      <vt:lpstr>references</vt:lpstr>
      <vt:lpstr>HARDWARE AND SOFTWARE SPECIFICATION </vt:lpstr>
      <vt:lpstr>Scope of the Project </vt:lpstr>
      <vt:lpstr>Website (links)</vt:lpstr>
      <vt:lpstr>                 THANKYOU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Minor Project</dc:title>
  <dc:creator>jayant bhardwaj</dc:creator>
  <cp:lastModifiedBy>ved sharma</cp:lastModifiedBy>
  <cp:revision>4</cp:revision>
  <dcterms:created xsi:type="dcterms:W3CDTF">2022-11-21T04:39:24Z</dcterms:created>
  <dcterms:modified xsi:type="dcterms:W3CDTF">2022-11-26T03:00:23Z</dcterms:modified>
</cp:coreProperties>
</file>