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0a15cf1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0a15cf1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f0a15cf1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f0a15cf1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小林是一位精通技術且對遊戲開發充滿熱情的年輕人，他現在要製作一款解謎遊戲，所以正在設計遊戲的關卡。幫我根據這個段落生成可以代表內容的圖片(日本動漫風格)，讓我可以以看圖說故事的方式呈現這個故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其中小林頭髮是黑色的，略顯淩亂，給人一種悠閒的氛圍。一縷縷頭髮自然地垂在他的額頭和耳朵周圍。他的臉很年輕，有著尖銳的下巴和富有表現力的眼睛，瞳孔是傳達智慧和好奇心的淡藍色調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f0a15cf1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f0a15cf1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小林是一位精通技術且對遊戲開發充滿熱情的年輕人，他現要製作一款解謎遊戲，但卻不知道怎麼去營造遊戲中的氛圍。幫我根據這個段落生成可以代表內容的圖片(日本動漫風格)，讓我可以以看圖說故事的方式呈現這個故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其中小林頭髮是黑色的，略顯淩亂，給人一種悠閒的氛圍。一縷縷頭髮自然地垂在他的額頭和耳朵周圍。他的臉很年輕，有著尖銳的下巴和富有表現力的眼睛，瞳孔是傳達智慧和好奇心的淡藍色調，圖片呈現內容的部分可以展示出他很困擾，他周圍可以放置幾個散落的謎題和暗示物品，例如密碼本、地圖或神秘符號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f0a15cf1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f0a15cf1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最後小林決定親自去體驗，所以他決定去玩看看密室逃脫。幫我根據這個段落生成可以代表內容的圖片(日本動漫風格)，讓我可以以看圖說故事的方式呈現這個故事。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其中小林頭髮是黑色的，略顯淩亂，給人一種悠閒的氛圍。一縷縷頭髮自然地垂在他的額頭和耳朵周圍。他的臉很年輕，有著尖銳的下巴和富有表現力的眼睛，瞳孔是傳達智慧和好奇心的淡藍色調，畫面不一定要呈現小林的正臉，主要以呈現小林去體驗一款謎題很多的密室逃脫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將圖片更改成小林穿著探險裝，站在一個古老的門前，準備進行探險的模樣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f0a15cf1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f0a15cf1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結果在小林體驗遊戲到一半時，有設備故障了，所以只能被迫結束。幫我根據這個段落生成可以代表內容的圖片(日本動漫風格)，讓我可以以看圖說故事的方式呈現這個故事，畫面可以呈現小林在一間房間中，且他身後牆上的投影只有顯示一半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其中小林頭髮是黑色的，略顯淩亂，給人一種悠閒的氛圍。一縷縷頭髮自然地垂在他的額頭和耳朵周圍。他的臉很年輕，有著尖銳的下巴和富有表現力的眼睛，瞳孔是傳達智慧和好奇心的淡藍色調。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f0a15cf1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ff0a15cf1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小林只能依照工作人員的指引，跟著其他人依序離開房間。幫我根據這個段落生成可以代表內容的圖片(日本動漫風格)，讓我可以以看圖說故事的方式呈現這個故事。圖片中請加入工作人員指引一些人離開房間的元素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其中小林頭髮是黑色的，略顯淩亂，給人一種悠閒的氛圍。一縷縷頭髮自然地垂在他的額頭和耳朵周圍。他的臉很年輕，有著尖銳的下巴和富有表現力的眼睛，瞳孔是傳達智慧和好奇心的淡藍色調。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f0a15cf1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f0a15cf1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但小林抵達大廳時發現，遊戲設計者也在大廳，所以就前去跟他交流。幫我根據這個段落生成可以代表內容的圖片(日本動漫風格)，讓我可以以看圖說故事的方式呈現這個故事。圖片中請加入小林跟一位大概40歲左右的男性在一個大廳交談的元素、小林的表情為驚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其中小林頭髮是黑色的，略顯淩亂，給人一種悠閒的氛圍。一縷縷頭髮自然地垂在他的額頭和耳朵周圍。他的臉很年輕，有著尖銳的下巴和富有表現力的眼睛，瞳孔是傳達智慧和好奇心的淡藍色調。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f0a15cf1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f0a15cf1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最後，小林在跟遊戲創作者的交談之後，找到了他在設計解謎遊戲時缺少的東西，所以在修正後繼續投入遊戲創作中。幫我根據這個段落生成可以代表內容的圖片(日本動漫風格)，讓我可以以看圖說故事的方式呈現這個故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其中小林頭髮是黑色的，略顯淩亂，給人一種悠閒的氛圍。一縷縷頭髮自然地垂在他的額頭和耳朵周圍。他的臉很年輕，有著尖銳的下巴和富有表現力的眼睛，瞳孔是傳達智慧和好奇心的淡藍色調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說故事時間~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</a:t>
            </a:r>
            <a:r>
              <a:rPr lang="en">
                <a:solidFill>
                  <a:srgbClr val="CCCCCC"/>
                </a:solidFill>
              </a:rPr>
              <a:t>—冒險故事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目標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875" y="1057200"/>
            <a:ext cx="3606950" cy="36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阻礙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2426" l="0" r="0" t="2435"/>
          <a:stretch/>
        </p:blipFill>
        <p:spPr>
          <a:xfrm>
            <a:off x="583175" y="1058625"/>
            <a:ext cx="3788349" cy="360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努力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175" y="1058625"/>
            <a:ext cx="3604101" cy="360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結果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175" y="1058625"/>
            <a:ext cx="3604101" cy="360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意外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175" y="1058625"/>
            <a:ext cx="3604101" cy="360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轉彎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175" y="1058625"/>
            <a:ext cx="3604101" cy="360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結局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175" y="1058625"/>
            <a:ext cx="3604101" cy="360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