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4" r:id="rId4"/>
    <p:sldMasterId id="2147483695" r:id="rId5"/>
    <p:sldMasterId id="214748369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schemas.openxmlformats.org/officeDocument/2006/relationships/font" Target="fonts/MontserratMedium-regular.fnt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39" Type="http://schemas.openxmlformats.org/officeDocument/2006/relationships/font" Target="fonts/MontserratMedium-italic.fntdata"/><Relationship Id="rId16" Type="http://schemas.openxmlformats.org/officeDocument/2006/relationships/slide" Target="slides/slide9.xml"/><Relationship Id="rId38" Type="http://schemas.openxmlformats.org/officeDocument/2006/relationships/font" Target="fonts/MontserratMedium-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rroba.com/busqueda-de-patrones-expresiones-regular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w.githubusercontent.com/cienciadedatos/datos-de-miercoles/master/README.m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usercontent.com/netj/8836201/raw/6f9306ad21398ea43cba4f7d537619d0e07d5ae3/iris.csv"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w.githubusercontent.com/datasciencedojo/datasets/master/titanic.csv"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MÓDULO: Data Analysis</a:t>
            </a:r>
            <a:endParaRPr b="1">
              <a:solidFill>
                <a:srgbClr val="FF0000"/>
              </a:solidFill>
            </a:endParaRPr>
          </a:p>
          <a:p>
            <a:pPr indent="0" lvl="0" marL="0" rtl="0" algn="l">
              <a:lnSpc>
                <a:spcPct val="100000"/>
              </a:lnSpc>
              <a:spcBef>
                <a:spcPts val="0"/>
              </a:spcBef>
              <a:spcAft>
                <a:spcPts val="0"/>
              </a:spcAft>
              <a:buClr>
                <a:schemeClr val="dk1"/>
              </a:buClr>
              <a:buSzPts val="1100"/>
              <a:buFont typeface="Arial"/>
              <a:buNone/>
            </a:pPr>
            <a:r>
              <a:rPr b="1" lang="es">
                <a:solidFill>
                  <a:srgbClr val="2205D1"/>
                </a:solidFill>
              </a:rPr>
              <a:t>Tema:</a:t>
            </a:r>
            <a:r>
              <a:rPr b="1" lang="es">
                <a:solidFill>
                  <a:schemeClr val="dk1"/>
                </a:solidFill>
              </a:rPr>
              <a:t> Formateo de archivos de datos desde consola Unix</a:t>
            </a:r>
            <a:br>
              <a:rPr b="1" lang="es">
                <a:solidFill>
                  <a:srgbClr val="FF0000"/>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r>
              <a:rPr lang="es">
                <a:solidFill>
                  <a:schemeClr val="dk1"/>
                </a:solidFill>
              </a:rPr>
              <a:t>Puedan seleccionar columnas y renglones de archivos desde la consola además de usar múltiples comandos.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Recuerda a los alumnos que podrá encontrar a detalle el reto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Manipulando Dimensiones de Archivos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Requisitos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Desarrollo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Descarga el siguiente archivo https://raw.githubusercontent.com/veekun/pokedex/master/pokedex/data/csv/pokemon.csv</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Muestra las primeras 20 líneas del csv</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Muestra las últimas 5 líneas del csv</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Regresa sólo los nombres de los pokemones y guardalos en otro archivo nombrado pokenombres.txt</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Agrega un nuevo pokemon al nuevo archivo pokenombres.txt</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¿Cuantos pokemones hay en pokenombres.txt?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4bebfe7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64bebfe7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 </a:t>
            </a:r>
            <a:r>
              <a:rPr lang="es">
                <a:solidFill>
                  <a:schemeClr val="dk1"/>
                </a:solidFill>
              </a:rPr>
              <a:t>5</a:t>
            </a:r>
            <a:r>
              <a:rPr lang="es">
                <a:solidFill>
                  <a:schemeClr val="dk1"/>
                </a:solidFill>
              </a:rPr>
              <a:t>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entenderá que son las expresiones regulares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Menciona al alumno la razón de utilizar expresiones regulares.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Menciona las principales expresiones regulares.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b="1" lang="es">
                <a:solidFill>
                  <a:schemeClr val="dk1"/>
                </a:solidFill>
              </a:rPr>
              <a:t>Lee un poco de la siguiente lectura y para profundizar un poco sobre las expresiones regulares:</a:t>
            </a:r>
            <a:endParaRPr b="1">
              <a:solidFill>
                <a:schemeClr val="dk1"/>
              </a:solidFill>
            </a:endParaRPr>
          </a:p>
          <a:p>
            <a:pPr indent="-298450" lvl="1" marL="914400" rtl="0" algn="l">
              <a:spcBef>
                <a:spcPts val="0"/>
              </a:spcBef>
              <a:spcAft>
                <a:spcPts val="0"/>
              </a:spcAft>
              <a:buClr>
                <a:schemeClr val="dk1"/>
              </a:buClr>
              <a:buSzPts val="1100"/>
              <a:buChar char="○"/>
            </a:pPr>
            <a:r>
              <a:rPr b="1" lang="es" u="sng">
                <a:solidFill>
                  <a:schemeClr val="hlink"/>
                </a:solidFill>
                <a:hlinkClick r:id="rId2"/>
              </a:rPr>
              <a:t>https://jarroba.com/busqueda-de-patrones-expresiones-regulares/</a:t>
            </a:r>
            <a:r>
              <a:rPr b="1" lang="es">
                <a:solidFill>
                  <a:schemeClr val="dk1"/>
                </a:solidFill>
              </a:rPr>
              <a:t>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39b729d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639b729dd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puedan seleccionar columnas y renglones de archivos desde la consola además de usar múltiples comandos.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Recuerda a los alumnos que podrá encontrar a detalle el ejemplo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Requisitos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Desarrollo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Descarga el siguiente archivo 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$wget -O iris.csv 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Muestra la cabecera de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$head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$head -n 15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Muestra la cola de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$tail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$tail -n 15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Regresa sólo la lista de Especies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 | head &gt;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Agrega una línea a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$echo '"rosa"' &gt;&gt;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Cuentas cuantas líneas contiene tu archivo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$wc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2b5aeb1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62b5aeb19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r>
              <a:rPr lang="es">
                <a:solidFill>
                  <a:schemeClr val="dk1"/>
                </a:solidFill>
              </a:rPr>
              <a:t>Aprovechar el poder de las expresiones regulares para hacer búsquedas sobre un archivo.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Recuerda a los alumnos que podrá encontrar a detalle el reto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Requisitos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Desarrollo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Descargar el siguiente archivo </a:t>
            </a:r>
            <a:r>
              <a:rPr lang="es" u="sng">
                <a:solidFill>
                  <a:schemeClr val="hlink"/>
                </a:solidFill>
                <a:hlinkClick r:id="rId2"/>
              </a:rPr>
              <a:t>https://raw.githubusercontent.com/cienciadedatos/datos-de-miercoles/master/README.md</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Buscar qué líneas contienen la palabra datos</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¿Cuántas líneas contienen R?</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Busca menciones de 'datos' sin importar mayúsculas o minúsculas</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Obtén sólo el nombre de los subtítulos de nivel 3.</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39b729d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639b729dd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puedan seleccionar columnas y renglones de archivos desde la consola además de usar múltiples comandos.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Recuerda a los alumnos que podrá encontrar a detalle el ejemplo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Requisitos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Desarrollo: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Descarga el siguiente archivo 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$wget -O iris.csv </a:t>
            </a:r>
            <a:r>
              <a:rPr lang="es" u="sng">
                <a:solidFill>
                  <a:schemeClr val="hlink"/>
                </a:solidFill>
                <a:hlinkClick r:id="rId2"/>
              </a:rPr>
              <a:t>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2. Substituyendo cadenas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's/Setosa/Martosa/'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's/5/500/'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's/5/500/'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3. Subsituyendo la ocurrencia n-esima de un patrón en una línea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's/5/500/2'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4. Substituyendo todas las ocurrencias del patrón en un línea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's/5/500/g'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5. Reemplazando cadenas sobre cierta línea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'3 s/4/AAA/2'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6. Duplica la línea que fue reemplazada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's/Setosa/Martosa/p'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7. Muestra sólo las líneas que fueron afectadas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-n 's/Setosa/Martosa/p'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8. Reemplazando las cadenas sobre cierto rango de líneas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'3,5 s/Setosa/Martosa/'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'3,$ s/Setosa/Martosa/'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9. Borrando líneas de un archivo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'1d'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'$d' iris.csv | wc</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'$d' iris.csv | tail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'20,100d'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'20,$d'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$sed '/Setosa/d'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39b729d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639b729dd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deberán de poner en práctica el poder de las expresiones regulares para hacer búsquedas, reemplazar texto, insertar o borrar sobre un archivo.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Recuerda a los alumnos que podrá encontrar a detalle el reto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
                <a:solidFill>
                  <a:schemeClr val="dk1"/>
                </a:solidFill>
              </a:rPr>
              <a:t>Requisitos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
                <a:solidFill>
                  <a:schemeClr val="dk1"/>
                </a:solidFill>
              </a:rPr>
              <a:t>Solución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
                <a:solidFill>
                  <a:schemeClr val="dk1"/>
                </a:solidFill>
              </a:rPr>
              <a:t>Descarga el siguiente archivo https://raw.githubusercontent.com/datasciencedojo/datasets/master/titanic.csv</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$wget -O titanic.csv </a:t>
            </a:r>
            <a:r>
              <a:rPr lang="es" u="sng">
                <a:solidFill>
                  <a:schemeClr val="hlink"/>
                </a:solidFill>
                <a:hlinkClick r:id="rId2"/>
              </a:rPr>
              <a:t>https://raw.githubusercontent.com/datasciencedojo/datasets/master/titanic.csv</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2. Substituye Harris por Ramirez</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$sed 's/Harris/Ramirez/' titanic.csv | head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3. Subsituye el segundo 0 por un 999</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$sed 's/0/999/2' titanic.csv | head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4. Substituyendo todos los ceros por un 'none'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$sed 's/0/none/g' titanic.csv | head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5. Cambia todos los William por Brayan y muestra sólo las líneas afectadas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$sed -n 's/William/Brayan/p' titanic.csv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49d4ada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49d4ada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hará preguntas para resolver cualquier duda que haya surgido durante la sesión.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Descripción del contenido:</a:t>
            </a:r>
            <a:endParaRPr i="1">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Pregunta si alguien tiene alguna duda o pregunta sobre los contenidos revisados durante la sesión.</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En caso de que sea necesario, resuelve las inquietudes de los alumnos.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49d4ada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 minuto</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Agradecer la asistencia y participación de los alumnos durante la sesión.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Agradece la asistencia y participación de los alumnos durante la sesión.</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Comenta la fecha de la próxima sesión.</a:t>
            </a:r>
            <a:endParaRPr>
              <a:solidFill>
                <a:schemeClr val="dk1"/>
              </a:solidFill>
            </a:endParaRPr>
          </a:p>
          <a:p>
            <a:pPr indent="0" lvl="0" marL="0" rtl="0" algn="l">
              <a:spcBef>
                <a:spcPts val="0"/>
              </a:spcBef>
              <a:spcAft>
                <a:spcPts val="0"/>
              </a:spcAft>
              <a:buNone/>
            </a:pPr>
            <a:r>
              <a:t/>
            </a:r>
            <a:endParaRPr/>
          </a:p>
        </p:txBody>
      </p:sp>
      <p:sp>
        <p:nvSpPr>
          <p:cNvPr id="372" name="Google Shape;372;g649d4ada7f_0_20:notes"/>
          <p:cNvSpPr/>
          <p:nvPr>
            <p:ph idx="2" type="sldImg"/>
          </p:nvPr>
        </p:nvSpPr>
        <p:spPr>
          <a:xfrm>
            <a:off x="381166"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49d4ad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9d4ad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3 minutos</a:t>
            </a:r>
            <a:endParaRPr>
              <a:solidFill>
                <a:schemeClr val="dk1"/>
              </a:solidFill>
            </a:endParaRPr>
          </a:p>
          <a:p>
            <a:pPr indent="0" lvl="0" marL="0" rtl="0" algn="l">
              <a:spcBef>
                <a:spcPts val="0"/>
              </a:spcBef>
              <a:spcAft>
                <a:spcPts val="0"/>
              </a:spcAft>
              <a:buNone/>
            </a:pPr>
            <a:r>
              <a:rPr b="1" lang="es">
                <a:solidFill>
                  <a:schemeClr val="dk1"/>
                </a:solidFill>
              </a:rPr>
              <a:t>Objetivo:</a:t>
            </a:r>
            <a:r>
              <a:rPr lang="es">
                <a:solidFill>
                  <a:schemeClr val="dk1"/>
                </a:solidFill>
              </a:rPr>
              <a:t> Conocer la agenda de la sesión.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s">
                <a:solidFill>
                  <a:schemeClr val="dk1"/>
                </a:solidFill>
              </a:rPr>
              <a:t>Descripción del contenido:</a:t>
            </a:r>
            <a:endParaRPr b="1">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Muestra la agenda del día: los temas a revisar y el tiempo destinado a cada uno.</a:t>
            </a:r>
            <a:endParaRPr b="1">
              <a:solidFill>
                <a:schemeClr val="dk1"/>
              </a:solidFill>
            </a:endParaRPr>
          </a:p>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s">
                <a:solidFill>
                  <a:schemeClr val="dk1"/>
                </a:solidFill>
              </a:rPr>
              <a:t>Descripción:</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Comenta a los participantes que comenzarán con una actividad.</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Lee el siguiente caso: En una recepción, los invitados beben una naranjada envenenada de una jarra. Todos mueren excepto un hombre. ¿Por qué?</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Los alumnos deben responder el acertijo haciéndote preguntas.</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Considera lo siguiente:</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hombre es inmune al veneno? No.</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¿La naranjada es siempre la misma? Sí.</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veneno está ya en la bebida cuando el hombre la bebe? Sí.</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hombre tiene un antídoto? Irrelevante.</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hombre bebe tanta naranjada como todos los demás? Sí.</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veneno está disuelto cuando el hombre bebe la naranjada? No.</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¿El hombre es el primero en beberla? Sí.</a:t>
            </a:r>
            <a:endParaRPr>
              <a:solidFill>
                <a:schemeClr val="dk1"/>
              </a:solidFill>
            </a:endParaRPr>
          </a:p>
          <a:p>
            <a:pPr indent="0" lvl="0" marL="457200" rtl="0" algn="l">
              <a:spcBef>
                <a:spcPts val="0"/>
              </a:spcBef>
              <a:spcAft>
                <a:spcPts val="0"/>
              </a:spcAft>
              <a:buClr>
                <a:schemeClr val="dk1"/>
              </a:buClr>
              <a:buSzPts val="1100"/>
              <a:buFont typeface="Arial"/>
              <a:buNone/>
            </a:pPr>
            <a:r>
              <a:rPr lang="es">
                <a:solidFill>
                  <a:schemeClr val="dk1"/>
                </a:solidFill>
              </a:rPr>
              <a:t>¿Hay una pastilla de veneno que todavía no se ha disuelto en el fondo de la jarra? No.</a:t>
            </a:r>
            <a:endParaRPr>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Espera a que alguien resuelva el caso. Si al término del tiempo acordado nadie pudo dar la respuesta correcta, mencionala tú: El veneno está en el hielo, por tanto, el hombre que bebe primero la naranjada no se envenena porque el hielo no está todavía disuelto.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¿Hicieron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¿Cómo les fue con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¿Tienen dudas respecto al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Debemos recordarles que el prework es muy importante para el programa.</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29bc1a2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629bc1a22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Este slide se usará para mostrar mucha información o infografías.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29bc1a2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629bc1a22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p</a:t>
            </a:r>
            <a:r>
              <a:rPr lang="es">
                <a:solidFill>
                  <a:schemeClr val="dk1"/>
                </a:solidFill>
              </a:rPr>
              <a:t>uedan seleccionar columnas y renglones de archivos desde la consola además de usar múltiples comandos.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Recuerda a los alumnos que podrá encontrar a detalle el ejemplo en el repositorio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Manipulando Dimensiones de Archivos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Requisitos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Consola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Desarrollo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Descarga el siguiente archivo 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$wget -O iris.csv https://gist.githubusercontent.com/netj/8836201/raw/6f9306ad21398ea43cba4f7d537619d0e07d5ae3/iris.csv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Muestra la cabecera de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$head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$head -n 15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Muestra la cola de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$tail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$tail -n 15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Regresa sólo la lista de Especies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 | head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$cut -d ',' -f 5 iris.csv | head &gt;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Agrega una línea a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$echo '"rosa"' &gt;&gt; primeras_especies.txt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Cuentas cuantas líneas contiene tu archivo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$wc iris.csv</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1.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1.png"/><Relationship Id="rId4"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1.png"/><Relationship Id="rId4"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2" name="Google Shape;12;p2"/>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3" name="Google Shape;13;p2"/>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4" name="Google Shape;14;p2"/>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5" name="Google Shape;15;p2"/>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67" name="Shape 67"/>
        <p:cNvGrpSpPr/>
        <p:nvPr/>
      </p:nvGrpSpPr>
      <p:grpSpPr>
        <a:xfrm>
          <a:off x="0" y="0"/>
          <a:ext cx="0" cy="0"/>
          <a:chOff x="0" y="0"/>
          <a:chExt cx="0" cy="0"/>
        </a:xfrm>
      </p:grpSpPr>
      <p:sp>
        <p:nvSpPr>
          <p:cNvPr id="68" name="Google Shape;68;p1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70" name="Google Shape;70;p11"/>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1" name="Google Shape;71;p11"/>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72" name="Shape 72"/>
        <p:cNvGrpSpPr/>
        <p:nvPr/>
      </p:nvGrpSpPr>
      <p:grpSpPr>
        <a:xfrm>
          <a:off x="0" y="0"/>
          <a:ext cx="0" cy="0"/>
          <a:chOff x="0" y="0"/>
          <a:chExt cx="0" cy="0"/>
        </a:xfrm>
      </p:grpSpPr>
      <p:sp>
        <p:nvSpPr>
          <p:cNvPr id="73" name="Google Shape;73;p1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75" name="Google Shape;75;p12"/>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6" name="Google Shape;76;p12"/>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77" name="Shape 77"/>
        <p:cNvGrpSpPr/>
        <p:nvPr/>
      </p:nvGrpSpPr>
      <p:grpSpPr>
        <a:xfrm>
          <a:off x="0" y="0"/>
          <a:ext cx="0" cy="0"/>
          <a:chOff x="0" y="0"/>
          <a:chExt cx="0" cy="0"/>
        </a:xfrm>
      </p:grpSpPr>
      <p:sp>
        <p:nvSpPr>
          <p:cNvPr id="78" name="Google Shape;78;p1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0" name="Google Shape;80;p13"/>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81" name="Google Shape;81;p13"/>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82" name="Google Shape;82;p1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83" name="Shape 83"/>
        <p:cNvGrpSpPr/>
        <p:nvPr/>
      </p:nvGrpSpPr>
      <p:grpSpPr>
        <a:xfrm>
          <a:off x="0" y="0"/>
          <a:ext cx="0" cy="0"/>
          <a:chOff x="0" y="0"/>
          <a:chExt cx="0" cy="0"/>
        </a:xfrm>
      </p:grpSpPr>
      <p:sp>
        <p:nvSpPr>
          <p:cNvPr id="84" name="Google Shape;84;p1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6" name="Google Shape;86;p14"/>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87" name="Google Shape;87;p14"/>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88" name="Google Shape;88;p14"/>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89" name="Google Shape;89;p1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sp>
        <p:nvSpPr>
          <p:cNvPr id="91" name="Google Shape;91;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2" name="Google Shape;92;p1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3" name="Google Shape;9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94" name="Shape 94"/>
        <p:cNvGrpSpPr/>
        <p:nvPr/>
      </p:nvGrpSpPr>
      <p:grpSpPr>
        <a:xfrm>
          <a:off x="0" y="0"/>
          <a:ext cx="0" cy="0"/>
          <a:chOff x="0" y="0"/>
          <a:chExt cx="0" cy="0"/>
        </a:xfrm>
      </p:grpSpPr>
      <p:sp>
        <p:nvSpPr>
          <p:cNvPr id="95" name="Google Shape;95;p16"/>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6"/>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97" name="Google Shape;97;p16"/>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98" name="Shape 98"/>
        <p:cNvGrpSpPr/>
        <p:nvPr/>
      </p:nvGrpSpPr>
      <p:grpSpPr>
        <a:xfrm>
          <a:off x="0" y="0"/>
          <a:ext cx="0" cy="0"/>
          <a:chOff x="0" y="0"/>
          <a:chExt cx="0" cy="0"/>
        </a:xfrm>
      </p:grpSpPr>
      <p:sp>
        <p:nvSpPr>
          <p:cNvPr id="99" name="Google Shape;99;p17"/>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1" name="Google Shape;101;p17"/>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2" name="Google Shape;102;p17"/>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103" name="Shape 103"/>
        <p:cNvGrpSpPr/>
        <p:nvPr/>
      </p:nvGrpSpPr>
      <p:grpSpPr>
        <a:xfrm>
          <a:off x="0" y="0"/>
          <a:ext cx="0" cy="0"/>
          <a:chOff x="0" y="0"/>
          <a:chExt cx="0" cy="0"/>
        </a:xfrm>
      </p:grpSpPr>
      <p:sp>
        <p:nvSpPr>
          <p:cNvPr id="104" name="Google Shape;104;p1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6" name="Google Shape;106;p1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7" name="Google Shape;107;p1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1" name="Shape 111"/>
        <p:cNvGrpSpPr/>
        <p:nvPr/>
      </p:nvGrpSpPr>
      <p:grpSpPr>
        <a:xfrm>
          <a:off x="0" y="0"/>
          <a:ext cx="0" cy="0"/>
          <a:chOff x="0" y="0"/>
          <a:chExt cx="0" cy="0"/>
        </a:xfrm>
      </p:grpSpPr>
      <p:sp>
        <p:nvSpPr>
          <p:cNvPr id="112" name="Google Shape;112;p20"/>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0"/>
          <p:cNvPicPr preferRelativeResize="0"/>
          <p:nvPr/>
        </p:nvPicPr>
        <p:blipFill>
          <a:blip r:embed="rId2">
            <a:alphaModFix/>
          </a:blip>
          <a:stretch>
            <a:fillRect/>
          </a:stretch>
        </p:blipFill>
        <p:spPr>
          <a:xfrm>
            <a:off x="0" y="0"/>
            <a:ext cx="3126651" cy="5143500"/>
          </a:xfrm>
          <a:prstGeom prst="rect">
            <a:avLst/>
          </a:prstGeom>
          <a:noFill/>
          <a:ln>
            <a:noFill/>
          </a:ln>
        </p:spPr>
      </p:pic>
      <p:pic>
        <p:nvPicPr>
          <p:cNvPr id="114" name="Google Shape;114;p20"/>
          <p:cNvPicPr preferRelativeResize="0"/>
          <p:nvPr/>
        </p:nvPicPr>
        <p:blipFill>
          <a:blip r:embed="rId3">
            <a:alphaModFix/>
          </a:blip>
          <a:stretch>
            <a:fillRect/>
          </a:stretch>
        </p:blipFill>
        <p:spPr>
          <a:xfrm>
            <a:off x="6781625" y="307075"/>
            <a:ext cx="1962474" cy="426825"/>
          </a:xfrm>
          <a:prstGeom prst="rect">
            <a:avLst/>
          </a:prstGeom>
          <a:noFill/>
          <a:ln>
            <a:noFill/>
          </a:ln>
        </p:spPr>
      </p:pic>
      <p:cxnSp>
        <p:nvCxnSpPr>
          <p:cNvPr id="115" name="Google Shape;115;p20"/>
          <p:cNvCxnSpPr/>
          <p:nvPr/>
        </p:nvCxnSpPr>
        <p:spPr>
          <a:xfrm>
            <a:off x="3419675" y="2865775"/>
            <a:ext cx="1152600" cy="0"/>
          </a:xfrm>
          <a:prstGeom prst="straightConnector1">
            <a:avLst/>
          </a:prstGeom>
          <a:noFill/>
          <a:ln cap="flat" cmpd="sng" w="28575">
            <a:solidFill>
              <a:srgbClr val="4B22F4"/>
            </a:solidFill>
            <a:prstDash val="solid"/>
            <a:round/>
            <a:headEnd len="med" w="med" type="none"/>
            <a:tailEnd len="med" w="med" type="none"/>
          </a:ln>
        </p:spPr>
      </p:cxnSp>
      <p:sp>
        <p:nvSpPr>
          <p:cNvPr id="116" name="Google Shape;116;p2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300">
                <a:solidFill>
                  <a:srgbClr val="000000"/>
                </a:solidFill>
                <a:latin typeface="Consolas"/>
                <a:ea typeface="Consolas"/>
                <a:cs typeface="Consolas"/>
                <a:sym typeface="Consolas"/>
              </a:defRPr>
            </a:lvl1pPr>
            <a:lvl2pPr lvl="1" rtl="0">
              <a:spcBef>
                <a:spcPts val="0"/>
              </a:spcBef>
              <a:spcAft>
                <a:spcPts val="0"/>
              </a:spcAft>
              <a:buNone/>
              <a:defRPr sz="2300">
                <a:solidFill>
                  <a:srgbClr val="000000"/>
                </a:solidFill>
                <a:latin typeface="Consolas"/>
                <a:ea typeface="Consolas"/>
                <a:cs typeface="Consolas"/>
                <a:sym typeface="Consolas"/>
              </a:defRPr>
            </a:lvl2pPr>
            <a:lvl3pPr lvl="2" rtl="0">
              <a:spcBef>
                <a:spcPts val="0"/>
              </a:spcBef>
              <a:spcAft>
                <a:spcPts val="0"/>
              </a:spcAft>
              <a:buNone/>
              <a:defRPr sz="2300">
                <a:solidFill>
                  <a:srgbClr val="000000"/>
                </a:solidFill>
                <a:latin typeface="Consolas"/>
                <a:ea typeface="Consolas"/>
                <a:cs typeface="Consolas"/>
                <a:sym typeface="Consolas"/>
              </a:defRPr>
            </a:lvl3pPr>
            <a:lvl4pPr lvl="3" rtl="0">
              <a:spcBef>
                <a:spcPts val="0"/>
              </a:spcBef>
              <a:spcAft>
                <a:spcPts val="0"/>
              </a:spcAft>
              <a:buNone/>
              <a:defRPr sz="2300">
                <a:solidFill>
                  <a:srgbClr val="000000"/>
                </a:solidFill>
                <a:latin typeface="Consolas"/>
                <a:ea typeface="Consolas"/>
                <a:cs typeface="Consolas"/>
                <a:sym typeface="Consolas"/>
              </a:defRPr>
            </a:lvl4pPr>
            <a:lvl5pPr lvl="4" rtl="0">
              <a:spcBef>
                <a:spcPts val="0"/>
              </a:spcBef>
              <a:spcAft>
                <a:spcPts val="0"/>
              </a:spcAft>
              <a:buNone/>
              <a:defRPr sz="2300">
                <a:solidFill>
                  <a:srgbClr val="000000"/>
                </a:solidFill>
                <a:latin typeface="Consolas"/>
                <a:ea typeface="Consolas"/>
                <a:cs typeface="Consolas"/>
                <a:sym typeface="Consolas"/>
              </a:defRPr>
            </a:lvl5pPr>
            <a:lvl6pPr lvl="5" rtl="0">
              <a:spcBef>
                <a:spcPts val="0"/>
              </a:spcBef>
              <a:spcAft>
                <a:spcPts val="0"/>
              </a:spcAft>
              <a:buNone/>
              <a:defRPr sz="2300">
                <a:solidFill>
                  <a:srgbClr val="000000"/>
                </a:solidFill>
                <a:latin typeface="Consolas"/>
                <a:ea typeface="Consolas"/>
                <a:cs typeface="Consolas"/>
                <a:sym typeface="Consolas"/>
              </a:defRPr>
            </a:lvl6pPr>
            <a:lvl7pPr lvl="6" rtl="0">
              <a:spcBef>
                <a:spcPts val="0"/>
              </a:spcBef>
              <a:spcAft>
                <a:spcPts val="0"/>
              </a:spcAft>
              <a:buNone/>
              <a:defRPr sz="2300">
                <a:solidFill>
                  <a:srgbClr val="000000"/>
                </a:solidFill>
                <a:latin typeface="Consolas"/>
                <a:ea typeface="Consolas"/>
                <a:cs typeface="Consolas"/>
                <a:sym typeface="Consolas"/>
              </a:defRPr>
            </a:lvl7pPr>
            <a:lvl8pPr lvl="7" rtl="0">
              <a:spcBef>
                <a:spcPts val="0"/>
              </a:spcBef>
              <a:spcAft>
                <a:spcPts val="0"/>
              </a:spcAft>
              <a:buNone/>
              <a:defRPr sz="2300">
                <a:solidFill>
                  <a:srgbClr val="000000"/>
                </a:solidFill>
                <a:latin typeface="Consolas"/>
                <a:ea typeface="Consolas"/>
                <a:cs typeface="Consolas"/>
                <a:sym typeface="Consolas"/>
              </a:defRPr>
            </a:lvl8pPr>
            <a:lvl9pPr lvl="8" rtl="0">
              <a:spcBef>
                <a:spcPts val="0"/>
              </a:spcBef>
              <a:spcAft>
                <a:spcPts val="0"/>
              </a:spcAft>
              <a:buNone/>
              <a:defRPr sz="2300">
                <a:solidFill>
                  <a:srgbClr val="000000"/>
                </a:solidFill>
                <a:latin typeface="Consolas"/>
                <a:ea typeface="Consolas"/>
                <a:cs typeface="Consolas"/>
                <a:sym typeface="Consolas"/>
              </a:defRPr>
            </a:lvl9pPr>
          </a:lstStyle>
          <a:p/>
        </p:txBody>
      </p:sp>
      <p:sp>
        <p:nvSpPr>
          <p:cNvPr id="117" name="Google Shape;117;p20"/>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000">
                <a:latin typeface="Consolas"/>
                <a:ea typeface="Consolas"/>
                <a:cs typeface="Consolas"/>
                <a:sym typeface="Consolas"/>
              </a:defRPr>
            </a:lvl1pPr>
            <a:lvl2pPr lvl="1" rtl="0">
              <a:spcBef>
                <a:spcPts val="0"/>
              </a:spcBef>
              <a:spcAft>
                <a:spcPts val="0"/>
              </a:spcAft>
              <a:buNone/>
              <a:defRPr b="1" sz="4000">
                <a:latin typeface="Consolas"/>
                <a:ea typeface="Consolas"/>
                <a:cs typeface="Consolas"/>
                <a:sym typeface="Consolas"/>
              </a:defRPr>
            </a:lvl2pPr>
            <a:lvl3pPr lvl="2" rtl="0">
              <a:spcBef>
                <a:spcPts val="0"/>
              </a:spcBef>
              <a:spcAft>
                <a:spcPts val="0"/>
              </a:spcAft>
              <a:buNone/>
              <a:defRPr b="1" sz="4000">
                <a:latin typeface="Consolas"/>
                <a:ea typeface="Consolas"/>
                <a:cs typeface="Consolas"/>
                <a:sym typeface="Consolas"/>
              </a:defRPr>
            </a:lvl3pPr>
            <a:lvl4pPr lvl="3" rtl="0">
              <a:spcBef>
                <a:spcPts val="0"/>
              </a:spcBef>
              <a:spcAft>
                <a:spcPts val="0"/>
              </a:spcAft>
              <a:buNone/>
              <a:defRPr b="1" sz="4000">
                <a:latin typeface="Consolas"/>
                <a:ea typeface="Consolas"/>
                <a:cs typeface="Consolas"/>
                <a:sym typeface="Consolas"/>
              </a:defRPr>
            </a:lvl4pPr>
            <a:lvl5pPr lvl="4" rtl="0">
              <a:spcBef>
                <a:spcPts val="0"/>
              </a:spcBef>
              <a:spcAft>
                <a:spcPts val="0"/>
              </a:spcAft>
              <a:buNone/>
              <a:defRPr b="1" sz="4000">
                <a:latin typeface="Consolas"/>
                <a:ea typeface="Consolas"/>
                <a:cs typeface="Consolas"/>
                <a:sym typeface="Consolas"/>
              </a:defRPr>
            </a:lvl5pPr>
            <a:lvl6pPr lvl="5" rtl="0">
              <a:spcBef>
                <a:spcPts val="0"/>
              </a:spcBef>
              <a:spcAft>
                <a:spcPts val="0"/>
              </a:spcAft>
              <a:buNone/>
              <a:defRPr b="1" sz="4000">
                <a:latin typeface="Consolas"/>
                <a:ea typeface="Consolas"/>
                <a:cs typeface="Consolas"/>
                <a:sym typeface="Consolas"/>
              </a:defRPr>
            </a:lvl6pPr>
            <a:lvl7pPr lvl="6" rtl="0">
              <a:spcBef>
                <a:spcPts val="0"/>
              </a:spcBef>
              <a:spcAft>
                <a:spcPts val="0"/>
              </a:spcAft>
              <a:buNone/>
              <a:defRPr b="1" sz="4000">
                <a:latin typeface="Consolas"/>
                <a:ea typeface="Consolas"/>
                <a:cs typeface="Consolas"/>
                <a:sym typeface="Consolas"/>
              </a:defRPr>
            </a:lvl7pPr>
            <a:lvl8pPr lvl="7" rtl="0">
              <a:spcBef>
                <a:spcPts val="0"/>
              </a:spcBef>
              <a:spcAft>
                <a:spcPts val="0"/>
              </a:spcAft>
              <a:buNone/>
              <a:defRPr b="1" sz="4000">
                <a:latin typeface="Consolas"/>
                <a:ea typeface="Consolas"/>
                <a:cs typeface="Consolas"/>
                <a:sym typeface="Consolas"/>
              </a:defRPr>
            </a:lvl8pPr>
            <a:lvl9pPr lvl="8" rtl="0">
              <a:spcBef>
                <a:spcPts val="0"/>
              </a:spcBef>
              <a:spcAft>
                <a:spcPts val="0"/>
              </a:spcAft>
              <a:buNone/>
              <a:defRPr b="1" sz="4000">
                <a:latin typeface="Consolas"/>
                <a:ea typeface="Consolas"/>
                <a:cs typeface="Consolas"/>
                <a:sym typeface="Consolas"/>
              </a:defRPr>
            </a:lvl9pPr>
          </a:lstStyle>
          <a:p/>
        </p:txBody>
      </p:sp>
      <p:sp>
        <p:nvSpPr>
          <p:cNvPr id="118" name="Google Shape;118;p2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300">
                <a:latin typeface="Consolas"/>
                <a:ea typeface="Consolas"/>
                <a:cs typeface="Consolas"/>
                <a:sym typeface="Consolas"/>
              </a:defRPr>
            </a:lvl1pPr>
            <a:lvl2pPr lvl="1" rtl="0">
              <a:spcBef>
                <a:spcPts val="0"/>
              </a:spcBef>
              <a:spcAft>
                <a:spcPts val="0"/>
              </a:spcAft>
              <a:buNone/>
              <a:defRPr sz="2300">
                <a:latin typeface="Consolas"/>
                <a:ea typeface="Consolas"/>
                <a:cs typeface="Consolas"/>
                <a:sym typeface="Consolas"/>
              </a:defRPr>
            </a:lvl2pPr>
            <a:lvl3pPr lvl="2" rtl="0">
              <a:spcBef>
                <a:spcPts val="0"/>
              </a:spcBef>
              <a:spcAft>
                <a:spcPts val="0"/>
              </a:spcAft>
              <a:buNone/>
              <a:defRPr sz="2300">
                <a:latin typeface="Consolas"/>
                <a:ea typeface="Consolas"/>
                <a:cs typeface="Consolas"/>
                <a:sym typeface="Consolas"/>
              </a:defRPr>
            </a:lvl3pPr>
            <a:lvl4pPr lvl="3" rtl="0">
              <a:spcBef>
                <a:spcPts val="0"/>
              </a:spcBef>
              <a:spcAft>
                <a:spcPts val="0"/>
              </a:spcAft>
              <a:buNone/>
              <a:defRPr sz="2300">
                <a:latin typeface="Consolas"/>
                <a:ea typeface="Consolas"/>
                <a:cs typeface="Consolas"/>
                <a:sym typeface="Consolas"/>
              </a:defRPr>
            </a:lvl4pPr>
            <a:lvl5pPr lvl="4" rtl="0">
              <a:spcBef>
                <a:spcPts val="0"/>
              </a:spcBef>
              <a:spcAft>
                <a:spcPts val="0"/>
              </a:spcAft>
              <a:buNone/>
              <a:defRPr sz="2300">
                <a:latin typeface="Consolas"/>
                <a:ea typeface="Consolas"/>
                <a:cs typeface="Consolas"/>
                <a:sym typeface="Consolas"/>
              </a:defRPr>
            </a:lvl5pPr>
            <a:lvl6pPr lvl="5" rtl="0">
              <a:spcBef>
                <a:spcPts val="0"/>
              </a:spcBef>
              <a:spcAft>
                <a:spcPts val="0"/>
              </a:spcAft>
              <a:buNone/>
              <a:defRPr sz="2300">
                <a:latin typeface="Consolas"/>
                <a:ea typeface="Consolas"/>
                <a:cs typeface="Consolas"/>
                <a:sym typeface="Consolas"/>
              </a:defRPr>
            </a:lvl6pPr>
            <a:lvl7pPr lvl="6" rtl="0">
              <a:spcBef>
                <a:spcPts val="0"/>
              </a:spcBef>
              <a:spcAft>
                <a:spcPts val="0"/>
              </a:spcAft>
              <a:buNone/>
              <a:defRPr sz="2300">
                <a:latin typeface="Consolas"/>
                <a:ea typeface="Consolas"/>
                <a:cs typeface="Consolas"/>
                <a:sym typeface="Consolas"/>
              </a:defRPr>
            </a:lvl7pPr>
            <a:lvl8pPr lvl="7" rtl="0">
              <a:spcBef>
                <a:spcPts val="0"/>
              </a:spcBef>
              <a:spcAft>
                <a:spcPts val="0"/>
              </a:spcAft>
              <a:buNone/>
              <a:defRPr sz="2300">
                <a:latin typeface="Consolas"/>
                <a:ea typeface="Consolas"/>
                <a:cs typeface="Consolas"/>
                <a:sym typeface="Consolas"/>
              </a:defRPr>
            </a:lvl8pPr>
            <a:lvl9pPr lvl="8" rtl="0">
              <a:spcBef>
                <a:spcPts val="0"/>
              </a:spcBef>
              <a:spcAft>
                <a:spcPts val="0"/>
              </a:spcAft>
              <a:buNone/>
              <a:defRPr sz="2300">
                <a:latin typeface="Consolas"/>
                <a:ea typeface="Consolas"/>
                <a:cs typeface="Consolas"/>
                <a:sym typeface="Consola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21" name="Google Shape;121;p21"/>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1"/>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3"/>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22"/>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2"/>
          <p:cNvCxnSpPr/>
          <p:nvPr/>
        </p:nvCxnSpPr>
        <p:spPr>
          <a:xfrm>
            <a:off x="4432275" y="603400"/>
            <a:ext cx="4702500" cy="0"/>
          </a:xfrm>
          <a:prstGeom prst="straightConnector1">
            <a:avLst/>
          </a:prstGeom>
          <a:noFill/>
          <a:ln cap="flat" cmpd="sng" w="19050">
            <a:solidFill>
              <a:srgbClr val="4B22F4"/>
            </a:solidFill>
            <a:prstDash val="solid"/>
            <a:round/>
            <a:headEnd len="med" w="med" type="none"/>
            <a:tailEnd len="med" w="med" type="none"/>
          </a:ln>
        </p:spPr>
      </p:cxnSp>
      <p:sp>
        <p:nvSpPr>
          <p:cNvPr id="126" name="Google Shape;126;p22"/>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sz="2500">
                <a:latin typeface="Consolas"/>
                <a:ea typeface="Consolas"/>
                <a:cs typeface="Consolas"/>
                <a:sym typeface="Consolas"/>
              </a:defRPr>
            </a:lvl2pPr>
            <a:lvl3pPr lvl="2" rtl="0">
              <a:spcBef>
                <a:spcPts val="0"/>
              </a:spcBef>
              <a:spcAft>
                <a:spcPts val="0"/>
              </a:spcAft>
              <a:buNone/>
              <a:defRPr sz="2500">
                <a:latin typeface="Consolas"/>
                <a:ea typeface="Consolas"/>
                <a:cs typeface="Consolas"/>
                <a:sym typeface="Consolas"/>
              </a:defRPr>
            </a:lvl3pPr>
            <a:lvl4pPr lvl="3" rtl="0">
              <a:spcBef>
                <a:spcPts val="0"/>
              </a:spcBef>
              <a:spcAft>
                <a:spcPts val="0"/>
              </a:spcAft>
              <a:buNone/>
              <a:defRPr sz="2500">
                <a:latin typeface="Consolas"/>
                <a:ea typeface="Consolas"/>
                <a:cs typeface="Consolas"/>
                <a:sym typeface="Consolas"/>
              </a:defRPr>
            </a:lvl4pPr>
            <a:lvl5pPr lvl="4" rtl="0">
              <a:spcBef>
                <a:spcPts val="0"/>
              </a:spcBef>
              <a:spcAft>
                <a:spcPts val="0"/>
              </a:spcAft>
              <a:buNone/>
              <a:defRPr sz="2500">
                <a:latin typeface="Consolas"/>
                <a:ea typeface="Consolas"/>
                <a:cs typeface="Consolas"/>
                <a:sym typeface="Consolas"/>
              </a:defRPr>
            </a:lvl5pPr>
            <a:lvl6pPr lvl="5" rtl="0">
              <a:spcBef>
                <a:spcPts val="0"/>
              </a:spcBef>
              <a:spcAft>
                <a:spcPts val="0"/>
              </a:spcAft>
              <a:buNone/>
              <a:defRPr sz="2500">
                <a:latin typeface="Consolas"/>
                <a:ea typeface="Consolas"/>
                <a:cs typeface="Consolas"/>
                <a:sym typeface="Consolas"/>
              </a:defRPr>
            </a:lvl6pPr>
            <a:lvl7pPr lvl="6" rtl="0">
              <a:spcBef>
                <a:spcPts val="0"/>
              </a:spcBef>
              <a:spcAft>
                <a:spcPts val="0"/>
              </a:spcAft>
              <a:buNone/>
              <a:defRPr sz="2500">
                <a:latin typeface="Consolas"/>
                <a:ea typeface="Consolas"/>
                <a:cs typeface="Consolas"/>
                <a:sym typeface="Consolas"/>
              </a:defRPr>
            </a:lvl7pPr>
            <a:lvl8pPr lvl="7" rtl="0">
              <a:spcBef>
                <a:spcPts val="0"/>
              </a:spcBef>
              <a:spcAft>
                <a:spcPts val="0"/>
              </a:spcAft>
              <a:buNone/>
              <a:defRPr sz="2500">
                <a:latin typeface="Consolas"/>
                <a:ea typeface="Consolas"/>
                <a:cs typeface="Consolas"/>
                <a:sym typeface="Consolas"/>
              </a:defRPr>
            </a:lvl8pPr>
            <a:lvl9pPr lvl="8" rtl="0">
              <a:spcBef>
                <a:spcPts val="0"/>
              </a:spcBef>
              <a:spcAft>
                <a:spcPts val="0"/>
              </a:spcAft>
              <a:buNone/>
              <a:defRPr sz="2500">
                <a:latin typeface="Consolas"/>
                <a:ea typeface="Consolas"/>
                <a:cs typeface="Consolas"/>
                <a:sym typeface="Consolas"/>
              </a:defRPr>
            </a:lvl9pPr>
          </a:lstStyle>
          <a:p/>
        </p:txBody>
      </p:sp>
      <p:sp>
        <p:nvSpPr>
          <p:cNvPr id="128" name="Google Shape;128;p22"/>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Consolas"/>
                <a:ea typeface="Consolas"/>
                <a:cs typeface="Consolas"/>
                <a:sym typeface="Consolas"/>
              </a:defRPr>
            </a:lvl1pPr>
            <a:lvl2pPr lvl="1" rtl="0">
              <a:spcBef>
                <a:spcPts val="0"/>
              </a:spcBef>
              <a:spcAft>
                <a:spcPts val="0"/>
              </a:spcAft>
              <a:buNone/>
              <a:defRPr sz="2400">
                <a:solidFill>
                  <a:srgbClr val="FFFFFF"/>
                </a:solidFill>
                <a:latin typeface="Consolas"/>
                <a:ea typeface="Consolas"/>
                <a:cs typeface="Consolas"/>
                <a:sym typeface="Consolas"/>
              </a:defRPr>
            </a:lvl2pPr>
            <a:lvl3pPr lvl="2" rtl="0">
              <a:spcBef>
                <a:spcPts val="0"/>
              </a:spcBef>
              <a:spcAft>
                <a:spcPts val="0"/>
              </a:spcAft>
              <a:buNone/>
              <a:defRPr sz="2400">
                <a:solidFill>
                  <a:srgbClr val="FFFFFF"/>
                </a:solidFill>
                <a:latin typeface="Consolas"/>
                <a:ea typeface="Consolas"/>
                <a:cs typeface="Consolas"/>
                <a:sym typeface="Consolas"/>
              </a:defRPr>
            </a:lvl3pPr>
            <a:lvl4pPr lvl="3" rtl="0">
              <a:spcBef>
                <a:spcPts val="0"/>
              </a:spcBef>
              <a:spcAft>
                <a:spcPts val="0"/>
              </a:spcAft>
              <a:buNone/>
              <a:defRPr sz="2400">
                <a:solidFill>
                  <a:srgbClr val="FFFFFF"/>
                </a:solidFill>
                <a:latin typeface="Consolas"/>
                <a:ea typeface="Consolas"/>
                <a:cs typeface="Consolas"/>
                <a:sym typeface="Consolas"/>
              </a:defRPr>
            </a:lvl4pPr>
            <a:lvl5pPr lvl="4" rtl="0">
              <a:spcBef>
                <a:spcPts val="0"/>
              </a:spcBef>
              <a:spcAft>
                <a:spcPts val="0"/>
              </a:spcAft>
              <a:buNone/>
              <a:defRPr sz="2400">
                <a:solidFill>
                  <a:srgbClr val="FFFFFF"/>
                </a:solidFill>
                <a:latin typeface="Consolas"/>
                <a:ea typeface="Consolas"/>
                <a:cs typeface="Consolas"/>
                <a:sym typeface="Consolas"/>
              </a:defRPr>
            </a:lvl5pPr>
            <a:lvl6pPr lvl="5" rtl="0">
              <a:spcBef>
                <a:spcPts val="0"/>
              </a:spcBef>
              <a:spcAft>
                <a:spcPts val="0"/>
              </a:spcAft>
              <a:buNone/>
              <a:defRPr sz="2400">
                <a:solidFill>
                  <a:srgbClr val="FFFFFF"/>
                </a:solidFill>
                <a:latin typeface="Consolas"/>
                <a:ea typeface="Consolas"/>
                <a:cs typeface="Consolas"/>
                <a:sym typeface="Consolas"/>
              </a:defRPr>
            </a:lvl6pPr>
            <a:lvl7pPr lvl="6" rtl="0">
              <a:spcBef>
                <a:spcPts val="0"/>
              </a:spcBef>
              <a:spcAft>
                <a:spcPts val="0"/>
              </a:spcAft>
              <a:buNone/>
              <a:defRPr sz="2400">
                <a:solidFill>
                  <a:srgbClr val="FFFFFF"/>
                </a:solidFill>
                <a:latin typeface="Consolas"/>
                <a:ea typeface="Consolas"/>
                <a:cs typeface="Consolas"/>
                <a:sym typeface="Consolas"/>
              </a:defRPr>
            </a:lvl7pPr>
            <a:lvl8pPr lvl="7" rtl="0">
              <a:spcBef>
                <a:spcPts val="0"/>
              </a:spcBef>
              <a:spcAft>
                <a:spcPts val="0"/>
              </a:spcAft>
              <a:buNone/>
              <a:defRPr sz="2400">
                <a:solidFill>
                  <a:srgbClr val="FFFFFF"/>
                </a:solidFill>
                <a:latin typeface="Consolas"/>
                <a:ea typeface="Consolas"/>
                <a:cs typeface="Consolas"/>
                <a:sym typeface="Consolas"/>
              </a:defRPr>
            </a:lvl8pPr>
            <a:lvl9pPr lvl="8" rtl="0">
              <a:spcBef>
                <a:spcPts val="0"/>
              </a:spcBef>
              <a:spcAft>
                <a:spcPts val="0"/>
              </a:spcAft>
              <a:buNone/>
              <a:defRPr sz="2400">
                <a:solidFill>
                  <a:srgbClr val="FFFFFF"/>
                </a:solidFill>
                <a:latin typeface="Consolas"/>
                <a:ea typeface="Consolas"/>
                <a:cs typeface="Consolas"/>
                <a:sym typeface="Consolas"/>
              </a:defRPr>
            </a:lvl9pPr>
          </a:lstStyle>
          <a:p/>
        </p:txBody>
      </p:sp>
      <p:sp>
        <p:nvSpPr>
          <p:cNvPr id="130" name="Google Shape;130;p22"/>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33" name="Google Shape;133;p23"/>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000">
                <a:solidFill>
                  <a:schemeClr val="lt1"/>
                </a:solidFill>
                <a:latin typeface="Consolas"/>
                <a:ea typeface="Consolas"/>
                <a:cs typeface="Consolas"/>
                <a:sym typeface="Consolas"/>
              </a:defRPr>
            </a:lvl1pPr>
            <a:lvl2pPr lvl="1" rtl="0">
              <a:spcBef>
                <a:spcPts val="0"/>
              </a:spcBef>
              <a:spcAft>
                <a:spcPts val="0"/>
              </a:spcAft>
              <a:buNone/>
              <a:defRPr sz="2000">
                <a:solidFill>
                  <a:schemeClr val="lt1"/>
                </a:solidFill>
                <a:latin typeface="Consolas"/>
                <a:ea typeface="Consolas"/>
                <a:cs typeface="Consolas"/>
                <a:sym typeface="Consolas"/>
              </a:defRPr>
            </a:lvl2pPr>
            <a:lvl3pPr lvl="2" rtl="0">
              <a:spcBef>
                <a:spcPts val="0"/>
              </a:spcBef>
              <a:spcAft>
                <a:spcPts val="0"/>
              </a:spcAft>
              <a:buNone/>
              <a:defRPr sz="2000">
                <a:solidFill>
                  <a:schemeClr val="lt1"/>
                </a:solidFill>
                <a:latin typeface="Consolas"/>
                <a:ea typeface="Consolas"/>
                <a:cs typeface="Consolas"/>
                <a:sym typeface="Consolas"/>
              </a:defRPr>
            </a:lvl3pPr>
            <a:lvl4pPr lvl="3" rtl="0">
              <a:spcBef>
                <a:spcPts val="0"/>
              </a:spcBef>
              <a:spcAft>
                <a:spcPts val="0"/>
              </a:spcAft>
              <a:buNone/>
              <a:defRPr sz="2000">
                <a:solidFill>
                  <a:schemeClr val="lt1"/>
                </a:solidFill>
                <a:latin typeface="Consolas"/>
                <a:ea typeface="Consolas"/>
                <a:cs typeface="Consolas"/>
                <a:sym typeface="Consolas"/>
              </a:defRPr>
            </a:lvl4pPr>
            <a:lvl5pPr lvl="4" rtl="0">
              <a:spcBef>
                <a:spcPts val="0"/>
              </a:spcBef>
              <a:spcAft>
                <a:spcPts val="0"/>
              </a:spcAft>
              <a:buNone/>
              <a:defRPr sz="2000">
                <a:solidFill>
                  <a:schemeClr val="lt1"/>
                </a:solidFill>
                <a:latin typeface="Consolas"/>
                <a:ea typeface="Consolas"/>
                <a:cs typeface="Consolas"/>
                <a:sym typeface="Consolas"/>
              </a:defRPr>
            </a:lvl5pPr>
            <a:lvl6pPr lvl="5" rtl="0">
              <a:spcBef>
                <a:spcPts val="0"/>
              </a:spcBef>
              <a:spcAft>
                <a:spcPts val="0"/>
              </a:spcAft>
              <a:buNone/>
              <a:defRPr sz="2000">
                <a:solidFill>
                  <a:schemeClr val="lt1"/>
                </a:solidFill>
                <a:latin typeface="Consolas"/>
                <a:ea typeface="Consolas"/>
                <a:cs typeface="Consolas"/>
                <a:sym typeface="Consolas"/>
              </a:defRPr>
            </a:lvl6pPr>
            <a:lvl7pPr lvl="6" rtl="0">
              <a:spcBef>
                <a:spcPts val="0"/>
              </a:spcBef>
              <a:spcAft>
                <a:spcPts val="0"/>
              </a:spcAft>
              <a:buNone/>
              <a:defRPr sz="2000">
                <a:solidFill>
                  <a:schemeClr val="lt1"/>
                </a:solidFill>
                <a:latin typeface="Consolas"/>
                <a:ea typeface="Consolas"/>
                <a:cs typeface="Consolas"/>
                <a:sym typeface="Consolas"/>
              </a:defRPr>
            </a:lvl7pPr>
            <a:lvl8pPr lvl="7" rtl="0">
              <a:spcBef>
                <a:spcPts val="0"/>
              </a:spcBef>
              <a:spcAft>
                <a:spcPts val="0"/>
              </a:spcAft>
              <a:buNone/>
              <a:defRPr sz="2000">
                <a:solidFill>
                  <a:schemeClr val="lt1"/>
                </a:solidFill>
                <a:latin typeface="Consolas"/>
                <a:ea typeface="Consolas"/>
                <a:cs typeface="Consolas"/>
                <a:sym typeface="Consolas"/>
              </a:defRPr>
            </a:lvl8pPr>
            <a:lvl9pPr lvl="8" rtl="0">
              <a:spcBef>
                <a:spcPts val="0"/>
              </a:spcBef>
              <a:spcAft>
                <a:spcPts val="0"/>
              </a:spcAft>
              <a:buNone/>
              <a:defRPr sz="2000">
                <a:solidFill>
                  <a:schemeClr val="lt1"/>
                </a:solidFill>
                <a:latin typeface="Consolas"/>
                <a:ea typeface="Consolas"/>
                <a:cs typeface="Consolas"/>
                <a:sym typeface="Consolas"/>
              </a:defRPr>
            </a:lvl9pPr>
          </a:lstStyle>
          <a:p/>
        </p:txBody>
      </p:sp>
      <p:sp>
        <p:nvSpPr>
          <p:cNvPr id="136" name="Google Shape;136;p23"/>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600">
                <a:solidFill>
                  <a:schemeClr val="lt1"/>
                </a:solidFill>
                <a:latin typeface="Consolas"/>
                <a:ea typeface="Consolas"/>
                <a:cs typeface="Consolas"/>
                <a:sym typeface="Consolas"/>
              </a:defRPr>
            </a:lvl1pPr>
            <a:lvl2pPr lvl="1" rtl="0">
              <a:spcBef>
                <a:spcPts val="0"/>
              </a:spcBef>
              <a:spcAft>
                <a:spcPts val="0"/>
              </a:spcAft>
              <a:buNone/>
              <a:defRPr sz="2600">
                <a:solidFill>
                  <a:schemeClr val="lt1"/>
                </a:solidFill>
                <a:latin typeface="Consolas"/>
                <a:ea typeface="Consolas"/>
                <a:cs typeface="Consolas"/>
                <a:sym typeface="Consolas"/>
              </a:defRPr>
            </a:lvl2pPr>
            <a:lvl3pPr lvl="2" rtl="0">
              <a:spcBef>
                <a:spcPts val="0"/>
              </a:spcBef>
              <a:spcAft>
                <a:spcPts val="0"/>
              </a:spcAft>
              <a:buNone/>
              <a:defRPr sz="2600">
                <a:solidFill>
                  <a:schemeClr val="lt1"/>
                </a:solidFill>
                <a:latin typeface="Consolas"/>
                <a:ea typeface="Consolas"/>
                <a:cs typeface="Consolas"/>
                <a:sym typeface="Consolas"/>
              </a:defRPr>
            </a:lvl3pPr>
            <a:lvl4pPr lvl="3" rtl="0">
              <a:spcBef>
                <a:spcPts val="0"/>
              </a:spcBef>
              <a:spcAft>
                <a:spcPts val="0"/>
              </a:spcAft>
              <a:buNone/>
              <a:defRPr sz="2600">
                <a:solidFill>
                  <a:schemeClr val="lt1"/>
                </a:solidFill>
                <a:latin typeface="Consolas"/>
                <a:ea typeface="Consolas"/>
                <a:cs typeface="Consolas"/>
                <a:sym typeface="Consolas"/>
              </a:defRPr>
            </a:lvl4pPr>
            <a:lvl5pPr lvl="4" rtl="0">
              <a:spcBef>
                <a:spcPts val="0"/>
              </a:spcBef>
              <a:spcAft>
                <a:spcPts val="0"/>
              </a:spcAft>
              <a:buNone/>
              <a:defRPr sz="2600">
                <a:solidFill>
                  <a:schemeClr val="lt1"/>
                </a:solidFill>
                <a:latin typeface="Consolas"/>
                <a:ea typeface="Consolas"/>
                <a:cs typeface="Consolas"/>
                <a:sym typeface="Consolas"/>
              </a:defRPr>
            </a:lvl5pPr>
            <a:lvl6pPr lvl="5" rtl="0">
              <a:spcBef>
                <a:spcPts val="0"/>
              </a:spcBef>
              <a:spcAft>
                <a:spcPts val="0"/>
              </a:spcAft>
              <a:buNone/>
              <a:defRPr sz="2600">
                <a:solidFill>
                  <a:schemeClr val="lt1"/>
                </a:solidFill>
                <a:latin typeface="Consolas"/>
                <a:ea typeface="Consolas"/>
                <a:cs typeface="Consolas"/>
                <a:sym typeface="Consolas"/>
              </a:defRPr>
            </a:lvl6pPr>
            <a:lvl7pPr lvl="6" rtl="0">
              <a:spcBef>
                <a:spcPts val="0"/>
              </a:spcBef>
              <a:spcAft>
                <a:spcPts val="0"/>
              </a:spcAft>
              <a:buNone/>
              <a:defRPr sz="2600">
                <a:solidFill>
                  <a:schemeClr val="lt1"/>
                </a:solidFill>
                <a:latin typeface="Consolas"/>
                <a:ea typeface="Consolas"/>
                <a:cs typeface="Consolas"/>
                <a:sym typeface="Consolas"/>
              </a:defRPr>
            </a:lvl7pPr>
            <a:lvl8pPr lvl="7" rtl="0">
              <a:spcBef>
                <a:spcPts val="0"/>
              </a:spcBef>
              <a:spcAft>
                <a:spcPts val="0"/>
              </a:spcAft>
              <a:buNone/>
              <a:defRPr sz="2600">
                <a:solidFill>
                  <a:schemeClr val="lt1"/>
                </a:solidFill>
                <a:latin typeface="Consolas"/>
                <a:ea typeface="Consolas"/>
                <a:cs typeface="Consolas"/>
                <a:sym typeface="Consolas"/>
              </a:defRPr>
            </a:lvl8pPr>
            <a:lvl9pPr lvl="8" rtl="0">
              <a:spcBef>
                <a:spcPts val="0"/>
              </a:spcBef>
              <a:spcAft>
                <a:spcPts val="0"/>
              </a:spcAft>
              <a:buNone/>
              <a:defRPr sz="2600">
                <a:solidFill>
                  <a:schemeClr val="lt1"/>
                </a:solidFill>
                <a:latin typeface="Consolas"/>
                <a:ea typeface="Consolas"/>
                <a:cs typeface="Consolas"/>
                <a:sym typeface="Consolas"/>
              </a:defRPr>
            </a:lvl9pPr>
          </a:lstStyle>
          <a:p/>
        </p:txBody>
      </p:sp>
      <p:pic>
        <p:nvPicPr>
          <p:cNvPr id="137" name="Google Shape;137;p23"/>
          <p:cNvPicPr preferRelativeResize="0"/>
          <p:nvPr/>
        </p:nvPicPr>
        <p:blipFill>
          <a:blip r:embed="rId2">
            <a:alphaModFix/>
          </a:blip>
          <a:stretch>
            <a:fillRect/>
          </a:stretch>
        </p:blipFill>
        <p:spPr>
          <a:xfrm>
            <a:off x="7696351" y="246175"/>
            <a:ext cx="1043292" cy="2365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8" name="Shape 138"/>
        <p:cNvGrpSpPr/>
        <p:nvPr/>
      </p:nvGrpSpPr>
      <p:grpSpPr>
        <a:xfrm>
          <a:off x="0" y="0"/>
          <a:ext cx="0" cy="0"/>
          <a:chOff x="0" y="0"/>
          <a:chExt cx="0" cy="0"/>
        </a:xfrm>
      </p:grpSpPr>
      <p:sp>
        <p:nvSpPr>
          <p:cNvPr id="139" name="Google Shape;139;p24"/>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0" name="Google Shape;140;p2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1" name="Google Shape;141;p24"/>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2pPr>
            <a:lvl3pPr indent="-330200" lvl="2" marL="1371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3pPr>
            <a:lvl4pPr indent="-330200" lvl="3" marL="1828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4pPr>
            <a:lvl5pPr indent="-330200" lvl="4" marL="22860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5pPr>
            <a:lvl6pPr indent="-330200" lvl="5" marL="2743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6pPr>
            <a:lvl7pPr indent="-330200" lvl="6" marL="3200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7pPr>
            <a:lvl8pPr indent="-330200" lvl="7" marL="3657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8pPr>
            <a:lvl9pPr indent="-330200" lvl="8" marL="4114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9pPr>
          </a:lstStyle>
          <a:p/>
        </p:txBody>
      </p:sp>
      <p:sp>
        <p:nvSpPr>
          <p:cNvPr id="142" name="Google Shape;142;p24"/>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143" name="Shape 143"/>
        <p:cNvGrpSpPr/>
        <p:nvPr/>
      </p:nvGrpSpPr>
      <p:grpSpPr>
        <a:xfrm>
          <a:off x="0" y="0"/>
          <a:ext cx="0" cy="0"/>
          <a:chOff x="0" y="0"/>
          <a:chExt cx="0" cy="0"/>
        </a:xfrm>
      </p:grpSpPr>
      <p:sp>
        <p:nvSpPr>
          <p:cNvPr id="144" name="Google Shape;144;p2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5" name="Google Shape;145;p25"/>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Consolas"/>
              <a:ea typeface="Consolas"/>
              <a:cs typeface="Consolas"/>
              <a:sym typeface="Consolas"/>
            </a:endParaRPr>
          </a:p>
        </p:txBody>
      </p:sp>
      <p:sp>
        <p:nvSpPr>
          <p:cNvPr id="146" name="Google Shape;146;p25"/>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nsolas"/>
              <a:ea typeface="Consolas"/>
              <a:cs typeface="Consolas"/>
              <a:sym typeface="Consolas"/>
            </a:endParaRPr>
          </a:p>
        </p:txBody>
      </p:sp>
      <p:sp>
        <p:nvSpPr>
          <p:cNvPr id="147" name="Google Shape;147;p25"/>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8" name="Google Shape;148;p25"/>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0"/>
              </a:spcBef>
              <a:spcAft>
                <a:spcPts val="0"/>
              </a:spcAft>
              <a:buClr>
                <a:schemeClr val="lt1"/>
              </a:buClr>
              <a:buSzPts val="1600"/>
              <a:buChar char="■"/>
              <a:defRPr sz="1600">
                <a:solidFill>
                  <a:schemeClr val="lt1"/>
                </a:solidFill>
              </a:defRPr>
            </a:lvl3pPr>
            <a:lvl4pPr indent="-330200" lvl="3" marL="1828800" rtl="0">
              <a:spcBef>
                <a:spcPts val="0"/>
              </a:spcBef>
              <a:spcAft>
                <a:spcPts val="0"/>
              </a:spcAft>
              <a:buClr>
                <a:schemeClr val="lt1"/>
              </a:buClr>
              <a:buSzPts val="1600"/>
              <a:buChar char="●"/>
              <a:defRPr sz="1600">
                <a:solidFill>
                  <a:schemeClr val="lt1"/>
                </a:solidFill>
              </a:defRPr>
            </a:lvl4pPr>
            <a:lvl5pPr indent="-330200" lvl="4" marL="2286000" rtl="0">
              <a:spcBef>
                <a:spcPts val="0"/>
              </a:spcBef>
              <a:spcAft>
                <a:spcPts val="0"/>
              </a:spcAft>
              <a:buClr>
                <a:schemeClr val="lt1"/>
              </a:buClr>
              <a:buSzPts val="1600"/>
              <a:buChar char="○"/>
              <a:defRPr sz="1600">
                <a:solidFill>
                  <a:schemeClr val="lt1"/>
                </a:solidFill>
              </a:defRPr>
            </a:lvl5pPr>
            <a:lvl6pPr indent="-330200" lvl="5" marL="2743200" rtl="0">
              <a:spcBef>
                <a:spcPts val="0"/>
              </a:spcBef>
              <a:spcAft>
                <a:spcPts val="0"/>
              </a:spcAft>
              <a:buClr>
                <a:schemeClr val="lt1"/>
              </a:buClr>
              <a:buSzPts val="1600"/>
              <a:buChar char="■"/>
              <a:defRPr sz="1600">
                <a:solidFill>
                  <a:schemeClr val="lt1"/>
                </a:solidFill>
              </a:defRPr>
            </a:lvl6pPr>
            <a:lvl7pPr indent="-330200" lvl="6" marL="3200400" rtl="0">
              <a:spcBef>
                <a:spcPts val="0"/>
              </a:spcBef>
              <a:spcAft>
                <a:spcPts val="0"/>
              </a:spcAft>
              <a:buClr>
                <a:schemeClr val="lt1"/>
              </a:buClr>
              <a:buSzPts val="1600"/>
              <a:buChar char="●"/>
              <a:defRPr sz="1600">
                <a:solidFill>
                  <a:schemeClr val="lt1"/>
                </a:solidFill>
              </a:defRPr>
            </a:lvl7pPr>
            <a:lvl8pPr indent="-330200" lvl="7" marL="3657600" rtl="0">
              <a:spcBef>
                <a:spcPts val="0"/>
              </a:spcBef>
              <a:spcAft>
                <a:spcPts val="0"/>
              </a:spcAft>
              <a:buClr>
                <a:schemeClr val="lt1"/>
              </a:buClr>
              <a:buSzPts val="1600"/>
              <a:buChar char="○"/>
              <a:defRPr sz="1600">
                <a:solidFill>
                  <a:schemeClr val="lt1"/>
                </a:solidFill>
              </a:defRPr>
            </a:lvl8pPr>
            <a:lvl9pPr indent="-330200" lvl="8" marL="4114800" rtl="0">
              <a:spcBef>
                <a:spcPts val="0"/>
              </a:spcBef>
              <a:spcAft>
                <a:spcPts val="0"/>
              </a:spcAft>
              <a:buClr>
                <a:schemeClr val="lt1"/>
              </a:buClr>
              <a:buSzPts val="1600"/>
              <a:buChar char="■"/>
              <a:defRPr sz="1600">
                <a:solidFill>
                  <a:schemeClr val="lt1"/>
                </a:solidFill>
              </a:defRPr>
            </a:lvl9pPr>
          </a:lstStyle>
          <a:p/>
        </p:txBody>
      </p:sp>
      <p:sp>
        <p:nvSpPr>
          <p:cNvPr id="149" name="Google Shape;149;p25"/>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0" name="Shape 150"/>
        <p:cNvGrpSpPr/>
        <p:nvPr/>
      </p:nvGrpSpPr>
      <p:grpSpPr>
        <a:xfrm>
          <a:off x="0" y="0"/>
          <a:ext cx="0" cy="0"/>
          <a:chOff x="0" y="0"/>
          <a:chExt cx="0" cy="0"/>
        </a:xfrm>
      </p:grpSpPr>
      <p:sp>
        <p:nvSpPr>
          <p:cNvPr id="151" name="Google Shape;151;p26"/>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53" name="Google Shape;153;p2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4" name="Google Shape;154;p26"/>
          <p:cNvCxnSpPr/>
          <p:nvPr/>
        </p:nvCxnSpPr>
        <p:spPr>
          <a:xfrm>
            <a:off x="2852700" y="4513600"/>
            <a:ext cx="6300900" cy="0"/>
          </a:xfrm>
          <a:prstGeom prst="straightConnector1">
            <a:avLst/>
          </a:prstGeom>
          <a:noFill/>
          <a:ln cap="flat" cmpd="sng" w="76200">
            <a:solidFill>
              <a:srgbClr val="4B22F4"/>
            </a:solidFill>
            <a:prstDash val="solid"/>
            <a:round/>
            <a:headEnd len="med" w="med" type="none"/>
            <a:tailEnd len="med" w="med" type="none"/>
          </a:ln>
        </p:spPr>
      </p:cxnSp>
      <p:sp>
        <p:nvSpPr>
          <p:cNvPr id="155" name="Google Shape;155;p2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6" name="Shape 156"/>
        <p:cNvGrpSpPr/>
        <p:nvPr/>
      </p:nvGrpSpPr>
      <p:grpSpPr>
        <a:xfrm>
          <a:off x="0" y="0"/>
          <a:ext cx="0" cy="0"/>
          <a:chOff x="0" y="0"/>
          <a:chExt cx="0" cy="0"/>
        </a:xfrm>
      </p:grpSpPr>
      <p:sp>
        <p:nvSpPr>
          <p:cNvPr id="157" name="Google Shape;157;p2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2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
        <p:nvSpPr>
          <p:cNvPr id="159" name="Google Shape;159;p2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8"/>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3" name="Google Shape;163;p28"/>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8"/>
          <p:cNvCxnSpPr/>
          <p:nvPr/>
        </p:nvCxnSpPr>
        <p:spPr>
          <a:xfrm>
            <a:off x="-9325" y="3999250"/>
            <a:ext cx="3438600" cy="0"/>
          </a:xfrm>
          <a:prstGeom prst="straightConnector1">
            <a:avLst/>
          </a:prstGeom>
          <a:noFill/>
          <a:ln cap="flat" cmpd="sng" w="76200">
            <a:solidFill>
              <a:srgbClr val="4B22F4"/>
            </a:solidFill>
            <a:prstDash val="solid"/>
            <a:round/>
            <a:headEnd len="med" w="med" type="none"/>
            <a:tailEnd len="med" w="med" type="none"/>
          </a:ln>
        </p:spPr>
      </p:cxnSp>
      <p:sp>
        <p:nvSpPr>
          <p:cNvPr id="165" name="Google Shape;165;p28"/>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latin typeface="Consolas"/>
                <a:ea typeface="Consolas"/>
                <a:cs typeface="Consolas"/>
                <a:sym typeface="Consolas"/>
              </a:defRPr>
            </a:lvl1pPr>
            <a:lvl2pPr lvl="1" rtl="0">
              <a:spcBef>
                <a:spcPts val="0"/>
              </a:spcBef>
              <a:spcAft>
                <a:spcPts val="0"/>
              </a:spcAft>
              <a:buNone/>
              <a:defRPr sz="2400">
                <a:solidFill>
                  <a:schemeClr val="lt1"/>
                </a:solidFill>
                <a:latin typeface="Consolas"/>
                <a:ea typeface="Consolas"/>
                <a:cs typeface="Consolas"/>
                <a:sym typeface="Consolas"/>
              </a:defRPr>
            </a:lvl2pPr>
            <a:lvl3pPr lvl="2" rtl="0">
              <a:spcBef>
                <a:spcPts val="0"/>
              </a:spcBef>
              <a:spcAft>
                <a:spcPts val="0"/>
              </a:spcAft>
              <a:buNone/>
              <a:defRPr sz="2400">
                <a:solidFill>
                  <a:schemeClr val="lt1"/>
                </a:solidFill>
                <a:latin typeface="Consolas"/>
                <a:ea typeface="Consolas"/>
                <a:cs typeface="Consolas"/>
                <a:sym typeface="Consolas"/>
              </a:defRPr>
            </a:lvl3pPr>
            <a:lvl4pPr lvl="3" rtl="0">
              <a:spcBef>
                <a:spcPts val="0"/>
              </a:spcBef>
              <a:spcAft>
                <a:spcPts val="0"/>
              </a:spcAft>
              <a:buNone/>
              <a:defRPr sz="2400">
                <a:solidFill>
                  <a:schemeClr val="lt1"/>
                </a:solidFill>
                <a:latin typeface="Consolas"/>
                <a:ea typeface="Consolas"/>
                <a:cs typeface="Consolas"/>
                <a:sym typeface="Consolas"/>
              </a:defRPr>
            </a:lvl4pPr>
            <a:lvl5pPr lvl="4" rtl="0">
              <a:spcBef>
                <a:spcPts val="0"/>
              </a:spcBef>
              <a:spcAft>
                <a:spcPts val="0"/>
              </a:spcAft>
              <a:buNone/>
              <a:defRPr sz="2400">
                <a:solidFill>
                  <a:schemeClr val="lt1"/>
                </a:solidFill>
                <a:latin typeface="Consolas"/>
                <a:ea typeface="Consolas"/>
                <a:cs typeface="Consolas"/>
                <a:sym typeface="Consolas"/>
              </a:defRPr>
            </a:lvl5pPr>
            <a:lvl6pPr lvl="5" rtl="0">
              <a:spcBef>
                <a:spcPts val="0"/>
              </a:spcBef>
              <a:spcAft>
                <a:spcPts val="0"/>
              </a:spcAft>
              <a:buNone/>
              <a:defRPr sz="2400">
                <a:solidFill>
                  <a:schemeClr val="lt1"/>
                </a:solidFill>
                <a:latin typeface="Consolas"/>
                <a:ea typeface="Consolas"/>
                <a:cs typeface="Consolas"/>
                <a:sym typeface="Consolas"/>
              </a:defRPr>
            </a:lvl6pPr>
            <a:lvl7pPr lvl="6" rtl="0">
              <a:spcBef>
                <a:spcPts val="0"/>
              </a:spcBef>
              <a:spcAft>
                <a:spcPts val="0"/>
              </a:spcAft>
              <a:buNone/>
              <a:defRPr sz="2400">
                <a:solidFill>
                  <a:schemeClr val="lt1"/>
                </a:solidFill>
                <a:latin typeface="Consolas"/>
                <a:ea typeface="Consolas"/>
                <a:cs typeface="Consolas"/>
                <a:sym typeface="Consolas"/>
              </a:defRPr>
            </a:lvl7pPr>
            <a:lvl8pPr lvl="7" rtl="0">
              <a:spcBef>
                <a:spcPts val="0"/>
              </a:spcBef>
              <a:spcAft>
                <a:spcPts val="0"/>
              </a:spcAft>
              <a:buNone/>
              <a:defRPr sz="2400">
                <a:solidFill>
                  <a:schemeClr val="lt1"/>
                </a:solidFill>
                <a:latin typeface="Consolas"/>
                <a:ea typeface="Consolas"/>
                <a:cs typeface="Consolas"/>
                <a:sym typeface="Consolas"/>
              </a:defRPr>
            </a:lvl8pPr>
            <a:lvl9pPr lvl="8" rtl="0">
              <a:spcBef>
                <a:spcPts val="0"/>
              </a:spcBef>
              <a:spcAft>
                <a:spcPts val="0"/>
              </a:spcAft>
              <a:buNone/>
              <a:defRPr sz="2400">
                <a:solidFill>
                  <a:schemeClr val="lt1"/>
                </a:solidFill>
                <a:latin typeface="Consolas"/>
                <a:ea typeface="Consolas"/>
                <a:cs typeface="Consolas"/>
                <a:sym typeface="Consolas"/>
              </a:defRPr>
            </a:lvl9pPr>
          </a:lstStyle>
          <a:p/>
        </p:txBody>
      </p:sp>
      <p:sp>
        <p:nvSpPr>
          <p:cNvPr id="166" name="Google Shape;166;p28"/>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167" name="Shape 167"/>
        <p:cNvGrpSpPr/>
        <p:nvPr/>
      </p:nvGrpSpPr>
      <p:grpSpPr>
        <a:xfrm>
          <a:off x="0" y="0"/>
          <a:ext cx="0" cy="0"/>
          <a:chOff x="0" y="0"/>
          <a:chExt cx="0" cy="0"/>
        </a:xfrm>
      </p:grpSpPr>
      <p:sp>
        <p:nvSpPr>
          <p:cNvPr id="168" name="Google Shape;168;p2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9"/>
          <p:cNvPicPr preferRelativeResize="0"/>
          <p:nvPr/>
        </p:nvPicPr>
        <p:blipFill>
          <a:blip r:embed="rId2">
            <a:alphaModFix/>
          </a:blip>
          <a:stretch>
            <a:fillRect/>
          </a:stretch>
        </p:blipFill>
        <p:spPr>
          <a:xfrm>
            <a:off x="7425301" y="233100"/>
            <a:ext cx="1043292" cy="236525"/>
          </a:xfrm>
          <a:prstGeom prst="rect">
            <a:avLst/>
          </a:prstGeom>
          <a:noFill/>
          <a:ln>
            <a:noFill/>
          </a:ln>
        </p:spPr>
      </p:pic>
      <p:pic>
        <p:nvPicPr>
          <p:cNvPr id="170" name="Google Shape;170;p29"/>
          <p:cNvPicPr preferRelativeResize="0"/>
          <p:nvPr/>
        </p:nvPicPr>
        <p:blipFill>
          <a:blip r:embed="rId3">
            <a:alphaModFix/>
          </a:blip>
          <a:stretch>
            <a:fillRect/>
          </a:stretch>
        </p:blipFill>
        <p:spPr>
          <a:xfrm>
            <a:off x="994237" y="1677000"/>
            <a:ext cx="1803024" cy="1806000"/>
          </a:xfrm>
          <a:prstGeom prst="rect">
            <a:avLst/>
          </a:prstGeom>
          <a:noFill/>
          <a:ln>
            <a:noFill/>
          </a:ln>
        </p:spPr>
      </p:pic>
      <p:sp>
        <p:nvSpPr>
          <p:cNvPr id="171" name="Google Shape;171;p2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Prework</a:t>
            </a:r>
            <a:endParaRPr b="1" sz="4800">
              <a:solidFill>
                <a:srgbClr val="FFFFFF"/>
              </a:solidFill>
              <a:latin typeface="Consolas"/>
              <a:ea typeface="Consolas"/>
              <a:cs typeface="Consolas"/>
              <a:sym typeface="Consola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72" name="Shape 172"/>
        <p:cNvGrpSpPr/>
        <p:nvPr/>
      </p:nvGrpSpPr>
      <p:grpSpPr>
        <a:xfrm>
          <a:off x="0" y="0"/>
          <a:ext cx="0" cy="0"/>
          <a:chOff x="0" y="0"/>
          <a:chExt cx="0" cy="0"/>
        </a:xfrm>
      </p:grpSpPr>
      <p:sp>
        <p:nvSpPr>
          <p:cNvPr id="173" name="Google Shape;173;p3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Postwork</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75" name="Google Shape;175;p30"/>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76" name="Google Shape;176;p30"/>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177" name="Shape 177"/>
        <p:cNvGrpSpPr/>
        <p:nvPr/>
      </p:nvGrpSpPr>
      <p:grpSpPr>
        <a:xfrm>
          <a:off x="0" y="0"/>
          <a:ext cx="0" cy="0"/>
          <a:chOff x="0" y="0"/>
          <a:chExt cx="0" cy="0"/>
        </a:xfrm>
      </p:grpSpPr>
      <p:sp>
        <p:nvSpPr>
          <p:cNvPr id="178" name="Google Shape;178;p3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0" name="Google Shape;180;p31"/>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81" name="Google Shape;181;p31"/>
          <p:cNvPicPr preferRelativeResize="0"/>
          <p:nvPr/>
        </p:nvPicPr>
        <p:blipFill>
          <a:blip r:embed="rId3">
            <a:alphaModFix/>
          </a:blip>
          <a:stretch>
            <a:fillRect/>
          </a:stretch>
        </p:blipFill>
        <p:spPr>
          <a:xfrm>
            <a:off x="7425301" y="233100"/>
            <a:ext cx="1043292" cy="236525"/>
          </a:xfrm>
          <a:prstGeom prst="rect">
            <a:avLst/>
          </a:prstGeom>
          <a:noFill/>
          <a:ln>
            <a:noFill/>
          </a:ln>
        </p:spPr>
      </p:pic>
      <p:pic>
        <p:nvPicPr>
          <p:cNvPr id="182" name="Google Shape;182;p31"/>
          <p:cNvPicPr preferRelativeResize="0"/>
          <p:nvPr/>
        </p:nvPicPr>
        <p:blipFill>
          <a:blip r:embed="rId4">
            <a:alphaModFix/>
          </a:blip>
          <a:stretch>
            <a:fillRect/>
          </a:stretch>
        </p:blipFill>
        <p:spPr>
          <a:xfrm>
            <a:off x="4095244" y="85635"/>
            <a:ext cx="659717" cy="659721"/>
          </a:xfrm>
          <a:prstGeom prst="rect">
            <a:avLst/>
          </a:prstGeom>
          <a:noFill/>
          <a:ln>
            <a:noFill/>
          </a:ln>
        </p:spPr>
      </p:pic>
      <p:sp>
        <p:nvSpPr>
          <p:cNvPr id="183" name="Google Shape;183;p31"/>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1600">
                <a:latin typeface="Montserrat Medium"/>
                <a:ea typeface="Montserrat Medium"/>
                <a:cs typeface="Montserrat Medium"/>
                <a:sym typeface="Montserrat Medium"/>
              </a:defRPr>
            </a:lvl2pPr>
            <a:lvl3pPr lvl="2" rtl="0">
              <a:spcBef>
                <a:spcPts val="0"/>
              </a:spcBef>
              <a:spcAft>
                <a:spcPts val="0"/>
              </a:spcAft>
              <a:buNone/>
              <a:defRPr sz="1600">
                <a:latin typeface="Montserrat Medium"/>
                <a:ea typeface="Montserrat Medium"/>
                <a:cs typeface="Montserrat Medium"/>
                <a:sym typeface="Montserrat Medium"/>
              </a:defRPr>
            </a:lvl3pPr>
            <a:lvl4pPr lvl="3" rtl="0">
              <a:spcBef>
                <a:spcPts val="0"/>
              </a:spcBef>
              <a:spcAft>
                <a:spcPts val="0"/>
              </a:spcAft>
              <a:buNone/>
              <a:defRPr sz="1600">
                <a:latin typeface="Montserrat Medium"/>
                <a:ea typeface="Montserrat Medium"/>
                <a:cs typeface="Montserrat Medium"/>
                <a:sym typeface="Montserrat Medium"/>
              </a:defRPr>
            </a:lvl4pPr>
            <a:lvl5pPr lvl="4" rtl="0">
              <a:spcBef>
                <a:spcPts val="0"/>
              </a:spcBef>
              <a:spcAft>
                <a:spcPts val="0"/>
              </a:spcAft>
              <a:buNone/>
              <a:defRPr sz="1600">
                <a:latin typeface="Montserrat Medium"/>
                <a:ea typeface="Montserrat Medium"/>
                <a:cs typeface="Montserrat Medium"/>
                <a:sym typeface="Montserrat Medium"/>
              </a:defRPr>
            </a:lvl5pPr>
            <a:lvl6pPr lvl="5" rtl="0">
              <a:spcBef>
                <a:spcPts val="0"/>
              </a:spcBef>
              <a:spcAft>
                <a:spcPts val="0"/>
              </a:spcAft>
              <a:buNone/>
              <a:defRPr sz="1600">
                <a:latin typeface="Montserrat Medium"/>
                <a:ea typeface="Montserrat Medium"/>
                <a:cs typeface="Montserrat Medium"/>
                <a:sym typeface="Montserrat Medium"/>
              </a:defRPr>
            </a:lvl6pPr>
            <a:lvl7pPr lvl="6" rtl="0">
              <a:spcBef>
                <a:spcPts val="0"/>
              </a:spcBef>
              <a:spcAft>
                <a:spcPts val="0"/>
              </a:spcAft>
              <a:buNone/>
              <a:defRPr sz="1600">
                <a:latin typeface="Montserrat Medium"/>
                <a:ea typeface="Montserrat Medium"/>
                <a:cs typeface="Montserrat Medium"/>
                <a:sym typeface="Montserrat Medium"/>
              </a:defRPr>
            </a:lvl7pPr>
            <a:lvl8pPr lvl="7" rtl="0">
              <a:spcBef>
                <a:spcPts val="0"/>
              </a:spcBef>
              <a:spcAft>
                <a:spcPts val="0"/>
              </a:spcAft>
              <a:buNone/>
              <a:defRPr sz="1600">
                <a:latin typeface="Montserrat Medium"/>
                <a:ea typeface="Montserrat Medium"/>
                <a:cs typeface="Montserrat Medium"/>
                <a:sym typeface="Montserrat Medium"/>
              </a:defRPr>
            </a:lvl8pPr>
            <a:lvl9pPr lvl="8" rtl="0">
              <a:spcBef>
                <a:spcPts val="0"/>
              </a:spcBef>
              <a:spcAft>
                <a:spcPts val="0"/>
              </a:spcAft>
              <a:buNone/>
              <a:defRPr sz="1600">
                <a:latin typeface="Montserrat Medium"/>
                <a:ea typeface="Montserrat Medium"/>
                <a:cs typeface="Montserrat Medium"/>
                <a:sym typeface="Montserrat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4"/>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23" name="Google Shape;23;p4"/>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25" name="Google Shape;25;p4"/>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27" name="Google Shape;27;p4"/>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184" name="Shape 184"/>
        <p:cNvGrpSpPr/>
        <p:nvPr/>
      </p:nvGrpSpPr>
      <p:grpSpPr>
        <a:xfrm>
          <a:off x="0" y="0"/>
          <a:ext cx="0" cy="0"/>
          <a:chOff x="0" y="0"/>
          <a:chExt cx="0" cy="0"/>
        </a:xfrm>
      </p:grpSpPr>
      <p:sp>
        <p:nvSpPr>
          <p:cNvPr id="185" name="Google Shape;185;p3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7" name="Google Shape;187;p32"/>
          <p:cNvPicPr preferRelativeResize="0"/>
          <p:nvPr/>
        </p:nvPicPr>
        <p:blipFill>
          <a:blip r:embed="rId2">
            <a:alphaModFix/>
          </a:blip>
          <a:stretch>
            <a:fillRect/>
          </a:stretch>
        </p:blipFill>
        <p:spPr>
          <a:xfrm>
            <a:off x="157275" y="1668750"/>
            <a:ext cx="1806000" cy="1806000"/>
          </a:xfrm>
          <a:prstGeom prst="rect">
            <a:avLst/>
          </a:prstGeom>
          <a:noFill/>
          <a:ln>
            <a:noFill/>
          </a:ln>
        </p:spPr>
      </p:pic>
      <p:pic>
        <p:nvPicPr>
          <p:cNvPr id="188" name="Google Shape;188;p32"/>
          <p:cNvPicPr preferRelativeResize="0"/>
          <p:nvPr/>
        </p:nvPicPr>
        <p:blipFill>
          <a:blip r:embed="rId2">
            <a:alphaModFix/>
          </a:blip>
          <a:stretch>
            <a:fillRect/>
          </a:stretch>
        </p:blipFill>
        <p:spPr>
          <a:xfrm>
            <a:off x="1734675" y="1677000"/>
            <a:ext cx="1806000" cy="1806000"/>
          </a:xfrm>
          <a:prstGeom prst="rect">
            <a:avLst/>
          </a:prstGeom>
          <a:noFill/>
          <a:ln>
            <a:noFill/>
          </a:ln>
        </p:spPr>
      </p:pic>
      <p:pic>
        <p:nvPicPr>
          <p:cNvPr id="189" name="Google Shape;189;p32"/>
          <p:cNvPicPr preferRelativeResize="0"/>
          <p:nvPr/>
        </p:nvPicPr>
        <p:blipFill>
          <a:blip r:embed="rId3">
            <a:alphaModFix/>
          </a:blip>
          <a:stretch>
            <a:fillRect/>
          </a:stretch>
        </p:blipFill>
        <p:spPr>
          <a:xfrm>
            <a:off x="7425301" y="233100"/>
            <a:ext cx="1043292" cy="236525"/>
          </a:xfrm>
          <a:prstGeom prst="rect">
            <a:avLst/>
          </a:prstGeom>
          <a:noFill/>
          <a:ln>
            <a:noFill/>
          </a:ln>
        </p:spPr>
      </p:pic>
      <p:pic>
        <p:nvPicPr>
          <p:cNvPr id="190" name="Google Shape;190;p32"/>
          <p:cNvPicPr preferRelativeResize="0"/>
          <p:nvPr/>
        </p:nvPicPr>
        <p:blipFill>
          <a:blip r:embed="rId4">
            <a:alphaModFix/>
          </a:blip>
          <a:stretch>
            <a:fillRect/>
          </a:stretch>
        </p:blipFill>
        <p:spPr>
          <a:xfrm>
            <a:off x="4095244" y="85635"/>
            <a:ext cx="659717" cy="659721"/>
          </a:xfrm>
          <a:prstGeom prst="rect">
            <a:avLst/>
          </a:prstGeom>
          <a:noFill/>
          <a:ln>
            <a:noFill/>
          </a:ln>
        </p:spPr>
      </p:pic>
      <p:sp>
        <p:nvSpPr>
          <p:cNvPr id="191" name="Google Shape;191;p32"/>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1600">
                <a:latin typeface="Montserrat Medium"/>
                <a:ea typeface="Montserrat Medium"/>
                <a:cs typeface="Montserrat Medium"/>
                <a:sym typeface="Montserrat Medium"/>
              </a:defRPr>
            </a:lvl2pPr>
            <a:lvl3pPr lvl="2" rtl="0">
              <a:spcBef>
                <a:spcPts val="0"/>
              </a:spcBef>
              <a:spcAft>
                <a:spcPts val="0"/>
              </a:spcAft>
              <a:buNone/>
              <a:defRPr sz="1600">
                <a:latin typeface="Montserrat Medium"/>
                <a:ea typeface="Montserrat Medium"/>
                <a:cs typeface="Montserrat Medium"/>
                <a:sym typeface="Montserrat Medium"/>
              </a:defRPr>
            </a:lvl3pPr>
            <a:lvl4pPr lvl="3" rtl="0">
              <a:spcBef>
                <a:spcPts val="0"/>
              </a:spcBef>
              <a:spcAft>
                <a:spcPts val="0"/>
              </a:spcAft>
              <a:buNone/>
              <a:defRPr sz="1600">
                <a:latin typeface="Montserrat Medium"/>
                <a:ea typeface="Montserrat Medium"/>
                <a:cs typeface="Montserrat Medium"/>
                <a:sym typeface="Montserrat Medium"/>
              </a:defRPr>
            </a:lvl4pPr>
            <a:lvl5pPr lvl="4" rtl="0">
              <a:spcBef>
                <a:spcPts val="0"/>
              </a:spcBef>
              <a:spcAft>
                <a:spcPts val="0"/>
              </a:spcAft>
              <a:buNone/>
              <a:defRPr sz="1600">
                <a:latin typeface="Montserrat Medium"/>
                <a:ea typeface="Montserrat Medium"/>
                <a:cs typeface="Montserrat Medium"/>
                <a:sym typeface="Montserrat Medium"/>
              </a:defRPr>
            </a:lvl5pPr>
            <a:lvl6pPr lvl="5" rtl="0">
              <a:spcBef>
                <a:spcPts val="0"/>
              </a:spcBef>
              <a:spcAft>
                <a:spcPts val="0"/>
              </a:spcAft>
              <a:buNone/>
              <a:defRPr sz="1600">
                <a:latin typeface="Montserrat Medium"/>
                <a:ea typeface="Montserrat Medium"/>
                <a:cs typeface="Montserrat Medium"/>
                <a:sym typeface="Montserrat Medium"/>
              </a:defRPr>
            </a:lvl6pPr>
            <a:lvl7pPr lvl="6" rtl="0">
              <a:spcBef>
                <a:spcPts val="0"/>
              </a:spcBef>
              <a:spcAft>
                <a:spcPts val="0"/>
              </a:spcAft>
              <a:buNone/>
              <a:defRPr sz="1600">
                <a:latin typeface="Montserrat Medium"/>
                <a:ea typeface="Montserrat Medium"/>
                <a:cs typeface="Montserrat Medium"/>
                <a:sym typeface="Montserrat Medium"/>
              </a:defRPr>
            </a:lvl7pPr>
            <a:lvl8pPr lvl="7" rtl="0">
              <a:spcBef>
                <a:spcPts val="0"/>
              </a:spcBef>
              <a:spcAft>
                <a:spcPts val="0"/>
              </a:spcAft>
              <a:buNone/>
              <a:defRPr sz="1600">
                <a:latin typeface="Montserrat Medium"/>
                <a:ea typeface="Montserrat Medium"/>
                <a:cs typeface="Montserrat Medium"/>
                <a:sym typeface="Montserrat Medium"/>
              </a:defRPr>
            </a:lvl8pPr>
            <a:lvl9pPr lvl="8" rtl="0">
              <a:spcBef>
                <a:spcPts val="0"/>
              </a:spcBef>
              <a:spcAft>
                <a:spcPts val="0"/>
              </a:spcAft>
              <a:buNone/>
              <a:defRPr sz="1600">
                <a:latin typeface="Montserrat Medium"/>
                <a:ea typeface="Montserrat Medium"/>
                <a:cs typeface="Montserrat Medium"/>
                <a:sym typeface="Montserrat Medium"/>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192" name="Shape 192"/>
        <p:cNvGrpSpPr/>
        <p:nvPr/>
      </p:nvGrpSpPr>
      <p:grpSpPr>
        <a:xfrm>
          <a:off x="0" y="0"/>
          <a:ext cx="0" cy="0"/>
          <a:chOff x="0" y="0"/>
          <a:chExt cx="0" cy="0"/>
        </a:xfrm>
      </p:grpSpPr>
      <p:sp>
        <p:nvSpPr>
          <p:cNvPr id="193" name="Google Shape;193;p3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5" name="Google Shape;195;p33"/>
          <p:cNvPicPr preferRelativeResize="0"/>
          <p:nvPr/>
        </p:nvPicPr>
        <p:blipFill>
          <a:blip r:embed="rId2">
            <a:alphaModFix/>
          </a:blip>
          <a:stretch>
            <a:fillRect/>
          </a:stretch>
        </p:blipFill>
        <p:spPr>
          <a:xfrm>
            <a:off x="204050" y="2398750"/>
            <a:ext cx="1806000" cy="1806000"/>
          </a:xfrm>
          <a:prstGeom prst="rect">
            <a:avLst/>
          </a:prstGeom>
          <a:noFill/>
          <a:ln>
            <a:noFill/>
          </a:ln>
        </p:spPr>
      </p:pic>
      <p:pic>
        <p:nvPicPr>
          <p:cNvPr id="196" name="Google Shape;196;p33"/>
          <p:cNvPicPr preferRelativeResize="0"/>
          <p:nvPr/>
        </p:nvPicPr>
        <p:blipFill>
          <a:blip r:embed="rId2">
            <a:alphaModFix/>
          </a:blip>
          <a:stretch>
            <a:fillRect/>
          </a:stretch>
        </p:blipFill>
        <p:spPr>
          <a:xfrm>
            <a:off x="1781450" y="2407000"/>
            <a:ext cx="1806000" cy="1806000"/>
          </a:xfrm>
          <a:prstGeom prst="rect">
            <a:avLst/>
          </a:prstGeom>
          <a:noFill/>
          <a:ln>
            <a:noFill/>
          </a:ln>
        </p:spPr>
      </p:pic>
      <p:pic>
        <p:nvPicPr>
          <p:cNvPr id="197" name="Google Shape;197;p33"/>
          <p:cNvPicPr preferRelativeResize="0"/>
          <p:nvPr/>
        </p:nvPicPr>
        <p:blipFill>
          <a:blip r:embed="rId2">
            <a:alphaModFix/>
          </a:blip>
          <a:stretch>
            <a:fillRect/>
          </a:stretch>
        </p:blipFill>
        <p:spPr>
          <a:xfrm>
            <a:off x="1039525" y="938900"/>
            <a:ext cx="1806000" cy="1806000"/>
          </a:xfrm>
          <a:prstGeom prst="rect">
            <a:avLst/>
          </a:prstGeom>
          <a:noFill/>
          <a:ln>
            <a:noFill/>
          </a:ln>
        </p:spPr>
      </p:pic>
      <p:pic>
        <p:nvPicPr>
          <p:cNvPr id="198" name="Google Shape;198;p33"/>
          <p:cNvPicPr preferRelativeResize="0"/>
          <p:nvPr/>
        </p:nvPicPr>
        <p:blipFill>
          <a:blip r:embed="rId3">
            <a:alphaModFix/>
          </a:blip>
          <a:stretch>
            <a:fillRect/>
          </a:stretch>
        </p:blipFill>
        <p:spPr>
          <a:xfrm>
            <a:off x="7425301" y="233100"/>
            <a:ext cx="1043292" cy="236525"/>
          </a:xfrm>
          <a:prstGeom prst="rect">
            <a:avLst/>
          </a:prstGeom>
          <a:noFill/>
          <a:ln>
            <a:noFill/>
          </a:ln>
        </p:spPr>
      </p:pic>
      <p:pic>
        <p:nvPicPr>
          <p:cNvPr id="199" name="Google Shape;199;p33"/>
          <p:cNvPicPr preferRelativeResize="0"/>
          <p:nvPr/>
        </p:nvPicPr>
        <p:blipFill>
          <a:blip r:embed="rId4">
            <a:alphaModFix/>
          </a:blip>
          <a:stretch>
            <a:fillRect/>
          </a:stretch>
        </p:blipFill>
        <p:spPr>
          <a:xfrm>
            <a:off x="4095244" y="85635"/>
            <a:ext cx="659717" cy="659721"/>
          </a:xfrm>
          <a:prstGeom prst="rect">
            <a:avLst/>
          </a:prstGeom>
          <a:noFill/>
          <a:ln>
            <a:noFill/>
          </a:ln>
        </p:spPr>
      </p:pic>
      <p:sp>
        <p:nvSpPr>
          <p:cNvPr id="200" name="Google Shape;200;p33"/>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1600">
                <a:latin typeface="Montserrat Medium"/>
                <a:ea typeface="Montserrat Medium"/>
                <a:cs typeface="Montserrat Medium"/>
                <a:sym typeface="Montserrat Medium"/>
              </a:defRPr>
            </a:lvl2pPr>
            <a:lvl3pPr lvl="2" rtl="0">
              <a:spcBef>
                <a:spcPts val="0"/>
              </a:spcBef>
              <a:spcAft>
                <a:spcPts val="0"/>
              </a:spcAft>
              <a:buNone/>
              <a:defRPr sz="1600">
                <a:latin typeface="Montserrat Medium"/>
                <a:ea typeface="Montserrat Medium"/>
                <a:cs typeface="Montserrat Medium"/>
                <a:sym typeface="Montserrat Medium"/>
              </a:defRPr>
            </a:lvl3pPr>
            <a:lvl4pPr lvl="3" rtl="0">
              <a:spcBef>
                <a:spcPts val="0"/>
              </a:spcBef>
              <a:spcAft>
                <a:spcPts val="0"/>
              </a:spcAft>
              <a:buNone/>
              <a:defRPr sz="1600">
                <a:latin typeface="Montserrat Medium"/>
                <a:ea typeface="Montserrat Medium"/>
                <a:cs typeface="Montserrat Medium"/>
                <a:sym typeface="Montserrat Medium"/>
              </a:defRPr>
            </a:lvl4pPr>
            <a:lvl5pPr lvl="4" rtl="0">
              <a:spcBef>
                <a:spcPts val="0"/>
              </a:spcBef>
              <a:spcAft>
                <a:spcPts val="0"/>
              </a:spcAft>
              <a:buNone/>
              <a:defRPr sz="1600">
                <a:latin typeface="Montserrat Medium"/>
                <a:ea typeface="Montserrat Medium"/>
                <a:cs typeface="Montserrat Medium"/>
                <a:sym typeface="Montserrat Medium"/>
              </a:defRPr>
            </a:lvl5pPr>
            <a:lvl6pPr lvl="5" rtl="0">
              <a:spcBef>
                <a:spcPts val="0"/>
              </a:spcBef>
              <a:spcAft>
                <a:spcPts val="0"/>
              </a:spcAft>
              <a:buNone/>
              <a:defRPr sz="1600">
                <a:latin typeface="Montserrat Medium"/>
                <a:ea typeface="Montserrat Medium"/>
                <a:cs typeface="Montserrat Medium"/>
                <a:sym typeface="Montserrat Medium"/>
              </a:defRPr>
            </a:lvl6pPr>
            <a:lvl7pPr lvl="6" rtl="0">
              <a:spcBef>
                <a:spcPts val="0"/>
              </a:spcBef>
              <a:spcAft>
                <a:spcPts val="0"/>
              </a:spcAft>
              <a:buNone/>
              <a:defRPr sz="1600">
                <a:latin typeface="Montserrat Medium"/>
                <a:ea typeface="Montserrat Medium"/>
                <a:cs typeface="Montserrat Medium"/>
                <a:sym typeface="Montserrat Medium"/>
              </a:defRPr>
            </a:lvl7pPr>
            <a:lvl8pPr lvl="7" rtl="0">
              <a:spcBef>
                <a:spcPts val="0"/>
              </a:spcBef>
              <a:spcAft>
                <a:spcPts val="0"/>
              </a:spcAft>
              <a:buNone/>
              <a:defRPr sz="1600">
                <a:latin typeface="Montserrat Medium"/>
                <a:ea typeface="Montserrat Medium"/>
                <a:cs typeface="Montserrat Medium"/>
                <a:sym typeface="Montserrat Medium"/>
              </a:defRPr>
            </a:lvl8pPr>
            <a:lvl9pPr lvl="8" rtl="0">
              <a:spcBef>
                <a:spcPts val="0"/>
              </a:spcBef>
              <a:spcAft>
                <a:spcPts val="0"/>
              </a:spcAft>
              <a:buNone/>
              <a:defRPr sz="1600">
                <a:latin typeface="Montserrat Medium"/>
                <a:ea typeface="Montserrat Medium"/>
                <a:cs typeface="Montserrat Medium"/>
                <a:sym typeface="Montserrat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201" name="Shape 201"/>
        <p:cNvGrpSpPr/>
        <p:nvPr/>
      </p:nvGrpSpPr>
      <p:grpSpPr>
        <a:xfrm>
          <a:off x="0" y="0"/>
          <a:ext cx="0" cy="0"/>
          <a:chOff x="0" y="0"/>
          <a:chExt cx="0" cy="0"/>
        </a:xfrm>
      </p:grpSpPr>
      <p:sp>
        <p:nvSpPr>
          <p:cNvPr id="202" name="Google Shape;202;p3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000">
                <a:solidFill>
                  <a:schemeClr val="lt1"/>
                </a:solidFill>
                <a:latin typeface="Consolas"/>
                <a:ea typeface="Consolas"/>
                <a:cs typeface="Consolas"/>
                <a:sym typeface="Consolas"/>
              </a:rPr>
              <a:t>Calentamiento</a:t>
            </a:r>
            <a:endParaRPr b="1" sz="40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204" name="Google Shape;204;p34"/>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205" name="Google Shape;205;p34"/>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06" name="Shape 206"/>
        <p:cNvGrpSpPr/>
        <p:nvPr/>
      </p:nvGrpSpPr>
      <p:grpSpPr>
        <a:xfrm>
          <a:off x="0" y="0"/>
          <a:ext cx="0" cy="0"/>
          <a:chOff x="0" y="0"/>
          <a:chExt cx="0" cy="0"/>
        </a:xfrm>
      </p:grpSpPr>
      <p:sp>
        <p:nvSpPr>
          <p:cNvPr id="207" name="Google Shape;207;p3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5"/>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Preguntas</a:t>
            </a:r>
            <a:endParaRPr b="1" sz="4800">
              <a:solidFill>
                <a:srgbClr val="FFFFFF"/>
              </a:solidFill>
              <a:latin typeface="Consolas"/>
              <a:ea typeface="Consolas"/>
              <a:cs typeface="Consolas"/>
              <a:sym typeface="Consolas"/>
            </a:endParaRPr>
          </a:p>
          <a:p>
            <a:pPr indent="0" lvl="0" marL="0" rtl="0" algn="l">
              <a:spcBef>
                <a:spcPts val="0"/>
              </a:spcBef>
              <a:spcAft>
                <a:spcPts val="0"/>
              </a:spcAft>
              <a:buNone/>
            </a:pPr>
            <a:r>
              <a:t/>
            </a:r>
            <a:endParaRPr b="1" sz="4000">
              <a:solidFill>
                <a:schemeClr val="lt1"/>
              </a:solidFill>
              <a:latin typeface="Consolas"/>
              <a:ea typeface="Consolas"/>
              <a:cs typeface="Consolas"/>
              <a:sym typeface="Consolas"/>
            </a:endParaRPr>
          </a:p>
        </p:txBody>
      </p:sp>
      <p:pic>
        <p:nvPicPr>
          <p:cNvPr id="209" name="Google Shape;209;p35"/>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210" name="Google Shape;210;p35"/>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CUSTOM_1">
    <p:spTree>
      <p:nvGrpSpPr>
        <p:cNvPr id="211" name="Shape 211"/>
        <p:cNvGrpSpPr/>
        <p:nvPr/>
      </p:nvGrpSpPr>
      <p:grpSpPr>
        <a:xfrm>
          <a:off x="0" y="0"/>
          <a:ext cx="0" cy="0"/>
          <a:chOff x="0" y="0"/>
          <a:chExt cx="0" cy="0"/>
        </a:xfrm>
      </p:grpSpPr>
      <p:sp>
        <p:nvSpPr>
          <p:cNvPr id="212" name="Google Shape;212;p36"/>
          <p:cNvSpPr/>
          <p:nvPr/>
        </p:nvSpPr>
        <p:spPr>
          <a:xfrm>
            <a:off x="-31925" y="-15950"/>
            <a:ext cx="9183900" cy="519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36"/>
          <p:cNvPicPr preferRelativeResize="0"/>
          <p:nvPr/>
        </p:nvPicPr>
        <p:blipFill>
          <a:blip r:embed="rId2">
            <a:alphaModFix/>
          </a:blip>
          <a:stretch>
            <a:fillRect/>
          </a:stretch>
        </p:blipFill>
        <p:spPr>
          <a:xfrm>
            <a:off x="3396763" y="2260363"/>
            <a:ext cx="2350474" cy="6227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0" name="Shape 220"/>
        <p:cNvGrpSpPr/>
        <p:nvPr/>
      </p:nvGrpSpPr>
      <p:grpSpPr>
        <a:xfrm>
          <a:off x="0" y="0"/>
          <a:ext cx="0" cy="0"/>
          <a:chOff x="0" y="0"/>
          <a:chExt cx="0" cy="0"/>
        </a:xfrm>
      </p:grpSpPr>
      <p:sp>
        <p:nvSpPr>
          <p:cNvPr id="221" name="Google Shape;221;p38"/>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38"/>
          <p:cNvSpPr txBox="1"/>
          <p:nvPr>
            <p:ph idx="1" type="subTitle"/>
          </p:nvPr>
        </p:nvSpPr>
        <p:spPr>
          <a:xfrm>
            <a:off x="457200" y="1203390"/>
            <a:ext cx="8229300" cy="2983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23" name="Shape 223"/>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24" name="Shape 224"/>
        <p:cNvGrpSpPr/>
        <p:nvPr/>
      </p:nvGrpSpPr>
      <p:grpSpPr>
        <a:xfrm>
          <a:off x="0" y="0"/>
          <a:ext cx="0" cy="0"/>
          <a:chOff x="0" y="0"/>
          <a:chExt cx="0" cy="0"/>
        </a:xfrm>
      </p:grpSpPr>
      <p:sp>
        <p:nvSpPr>
          <p:cNvPr id="225" name="Google Shape;225;p40"/>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40"/>
          <p:cNvSpPr txBox="1"/>
          <p:nvPr>
            <p:ph idx="1" type="body"/>
          </p:nvPr>
        </p:nvSpPr>
        <p:spPr>
          <a:xfrm>
            <a:off x="457200" y="1203390"/>
            <a:ext cx="82293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27" name="Shape 227"/>
        <p:cNvGrpSpPr/>
        <p:nvPr/>
      </p:nvGrpSpPr>
      <p:grpSpPr>
        <a:xfrm>
          <a:off x="0" y="0"/>
          <a:ext cx="0" cy="0"/>
          <a:chOff x="0" y="0"/>
          <a:chExt cx="0" cy="0"/>
        </a:xfrm>
      </p:grpSpPr>
      <p:sp>
        <p:nvSpPr>
          <p:cNvPr id="228" name="Google Shape;228;p41"/>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41"/>
          <p:cNvSpPr txBox="1"/>
          <p:nvPr>
            <p:ph idx="1" type="body"/>
          </p:nvPr>
        </p:nvSpPr>
        <p:spPr>
          <a:xfrm>
            <a:off x="457200" y="1203390"/>
            <a:ext cx="40158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30" name="Google Shape;230;p41"/>
          <p:cNvSpPr txBox="1"/>
          <p:nvPr>
            <p:ph idx="2" type="body"/>
          </p:nvPr>
        </p:nvSpPr>
        <p:spPr>
          <a:xfrm>
            <a:off x="4674240" y="1203390"/>
            <a:ext cx="40158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1" name="Shape 231"/>
        <p:cNvGrpSpPr/>
        <p:nvPr/>
      </p:nvGrpSpPr>
      <p:grpSpPr>
        <a:xfrm>
          <a:off x="0" y="0"/>
          <a:ext cx="0" cy="0"/>
          <a:chOff x="0" y="0"/>
          <a:chExt cx="0" cy="0"/>
        </a:xfrm>
      </p:grpSpPr>
      <p:sp>
        <p:nvSpPr>
          <p:cNvPr id="232" name="Google Shape;232;p42"/>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30" name="Google Shape;30;p5"/>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33" name="Google Shape;33;p5"/>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sp>
        <p:nvSpPr>
          <p:cNvPr id="34" name="Google Shape;34;p5"/>
          <p:cNvSpPr txBox="1"/>
          <p:nvPr/>
        </p:nvSpPr>
        <p:spPr>
          <a:xfrm>
            <a:off x="6758450" y="176300"/>
            <a:ext cx="2223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FFFFFF"/>
                </a:solidFill>
                <a:latin typeface="Consolas"/>
                <a:ea typeface="Consolas"/>
                <a:cs typeface="Consolas"/>
                <a:sym typeface="Consolas"/>
              </a:rPr>
              <a:t>| FullStack JavaScript</a:t>
            </a:r>
            <a:endParaRPr b="1" i="0" sz="1300" u="none" cap="none" strike="noStrike">
              <a:solidFill>
                <a:srgbClr val="FFFFFF"/>
              </a:solidFill>
              <a:latin typeface="Consolas"/>
              <a:ea typeface="Consolas"/>
              <a:cs typeface="Consolas"/>
              <a:sym typeface="Consolas"/>
            </a:endParaRPr>
          </a:p>
        </p:txBody>
      </p:sp>
      <p:pic>
        <p:nvPicPr>
          <p:cNvPr id="35" name="Google Shape;35;p5"/>
          <p:cNvPicPr preferRelativeResize="0"/>
          <p:nvPr/>
        </p:nvPicPr>
        <p:blipFill rotWithShape="1">
          <a:blip r:embed="rId2">
            <a:alphaModFix/>
          </a:blip>
          <a:srcRect b="0" l="0" r="0" t="0"/>
          <a:stretch/>
        </p:blipFill>
        <p:spPr>
          <a:xfrm>
            <a:off x="5715151" y="246175"/>
            <a:ext cx="1043292" cy="23652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3" name="Shape 233"/>
        <p:cNvGrpSpPr/>
        <p:nvPr/>
      </p:nvGrpSpPr>
      <p:grpSpPr>
        <a:xfrm>
          <a:off x="0" y="0"/>
          <a:ext cx="0" cy="0"/>
          <a:chOff x="0" y="0"/>
          <a:chExt cx="0" cy="0"/>
        </a:xfrm>
      </p:grpSpPr>
      <p:sp>
        <p:nvSpPr>
          <p:cNvPr id="234" name="Google Shape;234;p43"/>
          <p:cNvSpPr txBox="1"/>
          <p:nvPr>
            <p:ph idx="1" type="subTitle"/>
          </p:nvPr>
        </p:nvSpPr>
        <p:spPr>
          <a:xfrm>
            <a:off x="457200" y="205200"/>
            <a:ext cx="8229300" cy="39810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5" name="Shape 235"/>
        <p:cNvGrpSpPr/>
        <p:nvPr/>
      </p:nvGrpSpPr>
      <p:grpSpPr>
        <a:xfrm>
          <a:off x="0" y="0"/>
          <a:ext cx="0" cy="0"/>
          <a:chOff x="0" y="0"/>
          <a:chExt cx="0" cy="0"/>
        </a:xfrm>
      </p:grpSpPr>
      <p:sp>
        <p:nvSpPr>
          <p:cNvPr id="236" name="Google Shape;236;p4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44"/>
          <p:cNvSpPr txBox="1"/>
          <p:nvPr>
            <p:ph idx="1" type="body"/>
          </p:nvPr>
        </p:nvSpPr>
        <p:spPr>
          <a:xfrm>
            <a:off x="45720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38" name="Google Shape;238;p44"/>
          <p:cNvSpPr txBox="1"/>
          <p:nvPr>
            <p:ph idx="2" type="body"/>
          </p:nvPr>
        </p:nvSpPr>
        <p:spPr>
          <a:xfrm>
            <a:off x="457200" y="276156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39" name="Google Shape;239;p44"/>
          <p:cNvSpPr txBox="1"/>
          <p:nvPr>
            <p:ph idx="3" type="body"/>
          </p:nvPr>
        </p:nvSpPr>
        <p:spPr>
          <a:xfrm>
            <a:off x="4674240" y="1203390"/>
            <a:ext cx="40158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40" name="Shape 240"/>
        <p:cNvGrpSpPr/>
        <p:nvPr/>
      </p:nvGrpSpPr>
      <p:grpSpPr>
        <a:xfrm>
          <a:off x="0" y="0"/>
          <a:ext cx="0" cy="0"/>
          <a:chOff x="0" y="0"/>
          <a:chExt cx="0" cy="0"/>
        </a:xfrm>
      </p:grpSpPr>
      <p:sp>
        <p:nvSpPr>
          <p:cNvPr id="241" name="Google Shape;241;p45"/>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45"/>
          <p:cNvSpPr txBox="1"/>
          <p:nvPr>
            <p:ph idx="1" type="body"/>
          </p:nvPr>
        </p:nvSpPr>
        <p:spPr>
          <a:xfrm>
            <a:off x="457200" y="1203390"/>
            <a:ext cx="40158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43" name="Google Shape;243;p45"/>
          <p:cNvSpPr txBox="1"/>
          <p:nvPr>
            <p:ph idx="2" type="body"/>
          </p:nvPr>
        </p:nvSpPr>
        <p:spPr>
          <a:xfrm>
            <a:off x="467424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44" name="Google Shape;244;p45"/>
          <p:cNvSpPr txBox="1"/>
          <p:nvPr>
            <p:ph idx="3" type="body"/>
          </p:nvPr>
        </p:nvSpPr>
        <p:spPr>
          <a:xfrm>
            <a:off x="4674240" y="276156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45" name="Shape 245"/>
        <p:cNvGrpSpPr/>
        <p:nvPr/>
      </p:nvGrpSpPr>
      <p:grpSpPr>
        <a:xfrm>
          <a:off x="0" y="0"/>
          <a:ext cx="0" cy="0"/>
          <a:chOff x="0" y="0"/>
          <a:chExt cx="0" cy="0"/>
        </a:xfrm>
      </p:grpSpPr>
      <p:sp>
        <p:nvSpPr>
          <p:cNvPr id="246" name="Google Shape;246;p46"/>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46"/>
          <p:cNvSpPr txBox="1"/>
          <p:nvPr>
            <p:ph idx="1" type="body"/>
          </p:nvPr>
        </p:nvSpPr>
        <p:spPr>
          <a:xfrm>
            <a:off x="45720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48" name="Google Shape;248;p46"/>
          <p:cNvSpPr txBox="1"/>
          <p:nvPr>
            <p:ph idx="2" type="body"/>
          </p:nvPr>
        </p:nvSpPr>
        <p:spPr>
          <a:xfrm>
            <a:off x="467424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49" name="Google Shape;249;p46"/>
          <p:cNvSpPr txBox="1"/>
          <p:nvPr>
            <p:ph idx="3" type="body"/>
          </p:nvPr>
        </p:nvSpPr>
        <p:spPr>
          <a:xfrm>
            <a:off x="457200" y="2761560"/>
            <a:ext cx="82293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50" name="Shape 250"/>
        <p:cNvGrpSpPr/>
        <p:nvPr/>
      </p:nvGrpSpPr>
      <p:grpSpPr>
        <a:xfrm>
          <a:off x="0" y="0"/>
          <a:ext cx="0" cy="0"/>
          <a:chOff x="0" y="0"/>
          <a:chExt cx="0" cy="0"/>
        </a:xfrm>
      </p:grpSpPr>
      <p:sp>
        <p:nvSpPr>
          <p:cNvPr id="251" name="Google Shape;251;p47"/>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47"/>
          <p:cNvSpPr txBox="1"/>
          <p:nvPr>
            <p:ph idx="1" type="body"/>
          </p:nvPr>
        </p:nvSpPr>
        <p:spPr>
          <a:xfrm>
            <a:off x="457200" y="1203390"/>
            <a:ext cx="82293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53" name="Google Shape;253;p47"/>
          <p:cNvSpPr txBox="1"/>
          <p:nvPr>
            <p:ph idx="2" type="body"/>
          </p:nvPr>
        </p:nvSpPr>
        <p:spPr>
          <a:xfrm>
            <a:off x="457200" y="2761560"/>
            <a:ext cx="82293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54" name="Shape 254"/>
        <p:cNvGrpSpPr/>
        <p:nvPr/>
      </p:nvGrpSpPr>
      <p:grpSpPr>
        <a:xfrm>
          <a:off x="0" y="0"/>
          <a:ext cx="0" cy="0"/>
          <a:chOff x="0" y="0"/>
          <a:chExt cx="0" cy="0"/>
        </a:xfrm>
      </p:grpSpPr>
      <p:sp>
        <p:nvSpPr>
          <p:cNvPr id="255" name="Google Shape;255;p48"/>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6" name="Google Shape;256;p48"/>
          <p:cNvSpPr txBox="1"/>
          <p:nvPr>
            <p:ph idx="1" type="body"/>
          </p:nvPr>
        </p:nvSpPr>
        <p:spPr>
          <a:xfrm>
            <a:off x="45720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57" name="Google Shape;257;p48"/>
          <p:cNvSpPr txBox="1"/>
          <p:nvPr>
            <p:ph idx="2" type="body"/>
          </p:nvPr>
        </p:nvSpPr>
        <p:spPr>
          <a:xfrm>
            <a:off x="4674240" y="120339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58" name="Google Shape;258;p48"/>
          <p:cNvSpPr txBox="1"/>
          <p:nvPr>
            <p:ph idx="3" type="body"/>
          </p:nvPr>
        </p:nvSpPr>
        <p:spPr>
          <a:xfrm>
            <a:off x="4674240" y="276156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59" name="Google Shape;259;p48"/>
          <p:cNvSpPr txBox="1"/>
          <p:nvPr>
            <p:ph idx="4" type="body"/>
          </p:nvPr>
        </p:nvSpPr>
        <p:spPr>
          <a:xfrm>
            <a:off x="457200" y="2761560"/>
            <a:ext cx="4015800" cy="14226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60" name="Shape 260"/>
        <p:cNvGrpSpPr/>
        <p:nvPr/>
      </p:nvGrpSpPr>
      <p:grpSpPr>
        <a:xfrm>
          <a:off x="0" y="0"/>
          <a:ext cx="0" cy="0"/>
          <a:chOff x="0" y="0"/>
          <a:chExt cx="0" cy="0"/>
        </a:xfrm>
      </p:grpSpPr>
      <p:sp>
        <p:nvSpPr>
          <p:cNvPr id="261" name="Google Shape;261;p49"/>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2" name="Google Shape;262;p49"/>
          <p:cNvSpPr txBox="1"/>
          <p:nvPr>
            <p:ph idx="1" type="body"/>
          </p:nvPr>
        </p:nvSpPr>
        <p:spPr>
          <a:xfrm>
            <a:off x="457200" y="1203390"/>
            <a:ext cx="82293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63" name="Google Shape;263;p49"/>
          <p:cNvSpPr txBox="1"/>
          <p:nvPr>
            <p:ph idx="2" type="body"/>
          </p:nvPr>
        </p:nvSpPr>
        <p:spPr>
          <a:xfrm>
            <a:off x="457200" y="1203390"/>
            <a:ext cx="82293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pic>
        <p:nvPicPr>
          <p:cNvPr id="264" name="Google Shape;264;p49"/>
          <p:cNvPicPr preferRelativeResize="0"/>
          <p:nvPr/>
        </p:nvPicPr>
        <p:blipFill rotWithShape="1">
          <a:blip r:embed="rId2">
            <a:alphaModFix/>
          </a:blip>
          <a:srcRect b="0" l="0" r="0" t="0"/>
          <a:stretch/>
        </p:blipFill>
        <p:spPr>
          <a:xfrm>
            <a:off x="2079000" y="1203390"/>
            <a:ext cx="3738690" cy="2982960"/>
          </a:xfrm>
          <a:prstGeom prst="rect">
            <a:avLst/>
          </a:prstGeom>
          <a:noFill/>
          <a:ln>
            <a:noFill/>
          </a:ln>
        </p:spPr>
      </p:pic>
      <p:pic>
        <p:nvPicPr>
          <p:cNvPr id="265" name="Google Shape;265;p49"/>
          <p:cNvPicPr preferRelativeResize="0"/>
          <p:nvPr/>
        </p:nvPicPr>
        <p:blipFill rotWithShape="1">
          <a:blip r:embed="rId2">
            <a:alphaModFix/>
          </a:blip>
          <a:srcRect b="0" l="0" r="0" t="0"/>
          <a:stretch/>
        </p:blipFill>
        <p:spPr>
          <a:xfrm>
            <a:off x="2079000" y="1203390"/>
            <a:ext cx="3738690" cy="298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36" name="Shape 36"/>
        <p:cNvGrpSpPr/>
        <p:nvPr/>
      </p:nvGrpSpPr>
      <p:grpSpPr>
        <a:xfrm>
          <a:off x="0" y="0"/>
          <a:ext cx="0" cy="0"/>
          <a:chOff x="0" y="0"/>
          <a:chExt cx="0" cy="0"/>
        </a:xfrm>
      </p:grpSpPr>
      <p:sp>
        <p:nvSpPr>
          <p:cNvPr id="37" name="Google Shape;37;p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38" name="Google Shape;38;p6"/>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39" name="Google Shape;39;p6"/>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40" name="Google Shape;40;p6"/>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41" name="Google Shape;41;p6"/>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2" name="Google Shape;42;p6"/>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43" name="Google Shape;43;p6"/>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7"/>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47" name="Google Shape;47;p7"/>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48" name="Google Shape;48;p7"/>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49" name="Google Shape;49;p7"/>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0" name="Shape 50"/>
        <p:cNvGrpSpPr/>
        <p:nvPr/>
      </p:nvGrpSpPr>
      <p:grpSpPr>
        <a:xfrm>
          <a:off x="0" y="0"/>
          <a:ext cx="0" cy="0"/>
          <a:chOff x="0" y="0"/>
          <a:chExt cx="0" cy="0"/>
        </a:xfrm>
      </p:grpSpPr>
      <p:sp>
        <p:nvSpPr>
          <p:cNvPr id="51" name="Google Shape;51;p8"/>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52" name="Google Shape;52;p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53" name="Google Shape;53;p8"/>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54" name="Google Shape;54;p8"/>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9"/>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9"/>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9"/>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60" name="Google Shape;60;p9"/>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61" name="Google Shape;61;p9"/>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62" name="Shape 62"/>
        <p:cNvGrpSpPr/>
        <p:nvPr/>
      </p:nvGrpSpPr>
      <p:grpSpPr>
        <a:xfrm>
          <a:off x="0" y="0"/>
          <a:ext cx="0" cy="0"/>
          <a:chOff x="0" y="0"/>
          <a:chExt cx="0" cy="0"/>
        </a:xfrm>
      </p:grpSpPr>
      <p:sp>
        <p:nvSpPr>
          <p:cNvPr id="63" name="Google Shape;63;p1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10"/>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65" name="Google Shape;65;p10"/>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66" name="Google Shape;66;p1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0.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4.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1.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7" name="Google Shape;7;p1"/>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8" name="Shape 108"/>
        <p:cNvGrpSpPr/>
        <p:nvPr/>
      </p:nvGrpSpPr>
      <p:grpSpPr>
        <a:xfrm>
          <a:off x="0" y="0"/>
          <a:ext cx="0" cy="0"/>
          <a:chOff x="0" y="0"/>
          <a:chExt cx="0" cy="0"/>
        </a:xfrm>
      </p:grpSpPr>
      <p:cxnSp>
        <p:nvCxnSpPr>
          <p:cNvPr id="109" name="Google Shape;109;p19"/>
          <p:cNvCxnSpPr/>
          <p:nvPr/>
        </p:nvCxnSpPr>
        <p:spPr>
          <a:xfrm>
            <a:off x="307950" y="603400"/>
            <a:ext cx="8528100" cy="0"/>
          </a:xfrm>
          <a:prstGeom prst="straightConnector1">
            <a:avLst/>
          </a:prstGeom>
          <a:noFill/>
          <a:ln cap="flat" cmpd="sng" w="19050">
            <a:solidFill>
              <a:srgbClr val="4B22F4"/>
            </a:solidFill>
            <a:prstDash val="solid"/>
            <a:round/>
            <a:headEnd len="med" w="med" type="none"/>
            <a:tailEnd len="med" w="med" type="none"/>
          </a:ln>
        </p:spPr>
      </p:cxnSp>
      <p:pic>
        <p:nvPicPr>
          <p:cNvPr id="110" name="Google Shape;110;p19"/>
          <p:cNvPicPr preferRelativeResize="0"/>
          <p:nvPr/>
        </p:nvPicPr>
        <p:blipFill>
          <a:blip r:embed="rId1">
            <a:alphaModFix/>
          </a:blip>
          <a:stretch>
            <a:fillRect/>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sp>
        <p:nvSpPr>
          <p:cNvPr id="215" name="Google Shape;215;p37"/>
          <p:cNvSpPr txBox="1"/>
          <p:nvPr>
            <p:ph type="title"/>
          </p:nvPr>
        </p:nvSpPr>
        <p:spPr>
          <a:xfrm>
            <a:off x="685800" y="1597860"/>
            <a:ext cx="7772100" cy="1102200"/>
          </a:xfrm>
          <a:prstGeom prst="rect">
            <a:avLst/>
          </a:prstGeom>
          <a:noFill/>
          <a:ln>
            <a:noFill/>
          </a:ln>
        </p:spPr>
        <p:txBody>
          <a:bodyPr anchorCtr="0" anchor="ctr" bIns="45700" lIns="91425" spcFirstLastPara="1" rIns="91425" wrap="square" tIns="45700">
            <a:noAutofit/>
          </a:bodyPr>
          <a:lstStyle>
            <a:lvl1pPr lvl="0" rtl="0">
              <a:spcBef>
                <a:spcPts val="0"/>
              </a:spcBef>
              <a:spcAft>
                <a:spcPts val="0"/>
              </a:spcAft>
              <a:buSzPts val="1400"/>
              <a:buNone/>
              <a:defRPr sz="1800"/>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6" name="Google Shape;216;p37"/>
          <p:cNvSpPr txBox="1"/>
          <p:nvPr>
            <p:ph idx="10" type="dt"/>
          </p:nvPr>
        </p:nvSpPr>
        <p:spPr>
          <a:xfrm>
            <a:off x="457200" y="4767390"/>
            <a:ext cx="213330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7" name="Google Shape;217;p37"/>
          <p:cNvSpPr txBox="1"/>
          <p:nvPr>
            <p:ph idx="11" type="ftr"/>
          </p:nvPr>
        </p:nvSpPr>
        <p:spPr>
          <a:xfrm>
            <a:off x="3124080" y="4767390"/>
            <a:ext cx="289500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8" name="Google Shape;218;p37"/>
          <p:cNvSpPr txBox="1"/>
          <p:nvPr>
            <p:ph idx="12" type="sldNum"/>
          </p:nvPr>
        </p:nvSpPr>
        <p:spPr>
          <a:xfrm>
            <a:off x="6553080" y="4767390"/>
            <a:ext cx="213330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solidFill>
                <a:srgbClr val="000000"/>
              </a:solidFill>
              <a:latin typeface="Times New Roman"/>
              <a:ea typeface="Times New Roman"/>
              <a:cs typeface="Times New Roman"/>
              <a:sym typeface="Times New Roman"/>
            </a:endParaRPr>
          </a:p>
        </p:txBody>
      </p:sp>
      <p:sp>
        <p:nvSpPr>
          <p:cNvPr id="219" name="Google Shape;219;p37"/>
          <p:cNvSpPr txBox="1"/>
          <p:nvPr>
            <p:ph idx="1" type="body"/>
          </p:nvPr>
        </p:nvSpPr>
        <p:spPr>
          <a:xfrm>
            <a:off x="457200" y="1203390"/>
            <a:ext cx="8229300" cy="29832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s">
                <a:solidFill>
                  <a:schemeClr val="dk1"/>
                </a:solidFill>
              </a:rPr>
              <a:t>Data Analysis</a:t>
            </a:r>
            <a:endParaRPr b="0">
              <a:solidFill>
                <a:schemeClr val="dk1"/>
              </a:solidFill>
            </a:endParaRPr>
          </a:p>
          <a:p>
            <a:pPr indent="0" lvl="0" marL="0" rtl="0" algn="l">
              <a:lnSpc>
                <a:spcPct val="100000"/>
              </a:lnSpc>
              <a:spcBef>
                <a:spcPts val="0"/>
              </a:spcBef>
              <a:spcAft>
                <a:spcPts val="0"/>
              </a:spcAft>
              <a:buSzPts val="2300"/>
              <a:buNone/>
            </a:pPr>
            <a:r>
              <a:t/>
            </a:r>
            <a:endParaRPr/>
          </a:p>
        </p:txBody>
      </p:sp>
      <p:sp>
        <p:nvSpPr>
          <p:cNvPr id="271" name="Google Shape;271;p50"/>
          <p:cNvSpPr txBox="1"/>
          <p:nvPr>
            <p:ph type="title"/>
          </p:nvPr>
        </p:nvSpPr>
        <p:spPr>
          <a:xfrm>
            <a:off x="3246675" y="2000350"/>
            <a:ext cx="58974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solidFill>
                  <a:schemeClr val="dk1"/>
                </a:solidFill>
              </a:rPr>
              <a:t>Formateo de archivos de datos desde consola Unix</a:t>
            </a:r>
            <a:endParaRPr sz="2400">
              <a:solidFill>
                <a:schemeClr val="dk1"/>
              </a:solidFill>
            </a:endParaRPr>
          </a:p>
          <a:p>
            <a:pPr indent="0" lvl="0" marL="0" rtl="0" algn="l">
              <a:lnSpc>
                <a:spcPct val="100000"/>
              </a:lnSpc>
              <a:spcBef>
                <a:spcPts val="0"/>
              </a:spcBef>
              <a:spcAft>
                <a:spcPts val="0"/>
              </a:spcAft>
              <a:buSzPts val="4000"/>
              <a:buNone/>
            </a:pPr>
            <a:r>
              <a:t/>
            </a:r>
            <a:endParaRPr sz="2400"/>
          </a:p>
        </p:txBody>
      </p:sp>
      <p:sp>
        <p:nvSpPr>
          <p:cNvPr id="272" name="Google Shape;272;p5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solidFill>
                  <a:schemeClr val="dk1"/>
                </a:solidFill>
              </a:rPr>
              <a:t>Sesión 02</a:t>
            </a:r>
            <a:endParaRPr sz="24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9"/>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#01</a:t>
            </a:r>
            <a:endParaRPr/>
          </a:p>
        </p:txBody>
      </p:sp>
      <p:sp>
        <p:nvSpPr>
          <p:cNvPr id="327" name="Google Shape;327;p59"/>
          <p:cNvSpPr txBox="1"/>
          <p:nvPr>
            <p:ph idx="1" type="body"/>
          </p:nvPr>
        </p:nvSpPr>
        <p:spPr>
          <a:xfrm>
            <a:off x="176225" y="766775"/>
            <a:ext cx="3221400" cy="2806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t>Para solucionar este reto </a:t>
            </a:r>
            <a:r>
              <a:rPr lang="es"/>
              <a:t>seleccionaremos columnas y renglones de archivos desde la consola además por medio de  múltiples comandos.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328" name="Google Shape;328;p59"/>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60"/>
          <p:cNvSpPr txBox="1"/>
          <p:nvPr>
            <p:ph type="title"/>
          </p:nvPr>
        </p:nvSpPr>
        <p:spPr>
          <a:xfrm>
            <a:off x="176225" y="101675"/>
            <a:ext cx="33498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Expresiones regulares</a:t>
            </a:r>
            <a:endParaRPr/>
          </a:p>
        </p:txBody>
      </p:sp>
      <p:sp>
        <p:nvSpPr>
          <p:cNvPr id="334" name="Google Shape;334;p60"/>
          <p:cNvSpPr txBox="1"/>
          <p:nvPr>
            <p:ph idx="1" type="body"/>
          </p:nvPr>
        </p:nvSpPr>
        <p:spPr>
          <a:xfrm>
            <a:off x="176225" y="1078750"/>
            <a:ext cx="3220500" cy="331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500"/>
              <a:t>La búsqueda o coincidencia de patrones (Pattern matching) está ideada para ahorrarte mucho tiempo y realizar procesos de una manera muy optimizada.</a:t>
            </a:r>
            <a:endParaRPr sz="1500"/>
          </a:p>
        </p:txBody>
      </p:sp>
      <p:pic>
        <p:nvPicPr>
          <p:cNvPr id="335" name="Google Shape;335;p60"/>
          <p:cNvPicPr preferRelativeResize="0"/>
          <p:nvPr/>
        </p:nvPicPr>
        <p:blipFill>
          <a:blip r:embed="rId3">
            <a:alphaModFix/>
          </a:blip>
          <a:stretch>
            <a:fillRect/>
          </a:stretch>
        </p:blipFill>
        <p:spPr>
          <a:xfrm>
            <a:off x="3732725" y="1383988"/>
            <a:ext cx="5313176" cy="2375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#02</a:t>
            </a:r>
            <a:endParaRPr/>
          </a:p>
        </p:txBody>
      </p:sp>
      <p:sp>
        <p:nvSpPr>
          <p:cNvPr id="341" name="Google Shape;341;p61"/>
          <p:cNvSpPr txBox="1"/>
          <p:nvPr>
            <p:ph idx="1" type="body"/>
          </p:nvPr>
        </p:nvSpPr>
        <p:spPr>
          <a:xfrm>
            <a:off x="319825" y="851025"/>
            <a:ext cx="38667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Objetivo: Usar</a:t>
            </a:r>
            <a:r>
              <a:rPr lang="es"/>
              <a:t> las expresiones regulares para hacer búsquedas sobre un archivo.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342" name="Google Shape;342;p61"/>
          <p:cNvSpPr/>
          <p:nvPr/>
        </p:nvSpPr>
        <p:spPr>
          <a:xfrm>
            <a:off x="4611175" y="4467150"/>
            <a:ext cx="4535400" cy="141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1"/>
          <p:cNvSpPr txBox="1"/>
          <p:nvPr>
            <p:ph idx="1" type="body"/>
          </p:nvPr>
        </p:nvSpPr>
        <p:spPr>
          <a:xfrm>
            <a:off x="4854325" y="320275"/>
            <a:ext cx="4049100" cy="4440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Descarga el documento </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Busca que líneas contienen la palabra 'Computer' en computer.csv</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Cuenta cuantas líneas coinciden con tu búsqueda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Haz búsquedas por palabras completas</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el patrón encontrado</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además de la línea que coincide, también el número de línea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sólo el número de las líneas en donde coincide el patrón.</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las líneas que no coinciden con el patrón</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#02</a:t>
            </a:r>
            <a:endParaRPr/>
          </a:p>
        </p:txBody>
      </p:sp>
      <p:sp>
        <p:nvSpPr>
          <p:cNvPr id="349" name="Google Shape;349;p62"/>
          <p:cNvSpPr txBox="1"/>
          <p:nvPr>
            <p:ph idx="1" type="body"/>
          </p:nvPr>
        </p:nvSpPr>
        <p:spPr>
          <a:xfrm>
            <a:off x="252425" y="735300"/>
            <a:ext cx="3208200" cy="133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Aprovecharemos</a:t>
            </a:r>
            <a:r>
              <a:rPr lang="es"/>
              <a:t> el poder de las expresiones regulares para hacer búsquedas sobre un archivo.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350" name="Google Shape;350;p62"/>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3"/>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#03</a:t>
            </a:r>
            <a:endParaRPr/>
          </a:p>
        </p:txBody>
      </p:sp>
      <p:sp>
        <p:nvSpPr>
          <p:cNvPr id="356" name="Google Shape;356;p63"/>
          <p:cNvSpPr txBox="1"/>
          <p:nvPr>
            <p:ph idx="1" type="body"/>
          </p:nvPr>
        </p:nvSpPr>
        <p:spPr>
          <a:xfrm>
            <a:off x="4885775" y="1127375"/>
            <a:ext cx="4049100" cy="275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600"/>
              <a:buNone/>
            </a:pPr>
            <a:r>
              <a:t/>
            </a:r>
            <a:endParaRPr/>
          </a:p>
        </p:txBody>
      </p:sp>
      <p:sp>
        <p:nvSpPr>
          <p:cNvPr id="357" name="Google Shape;357;p63"/>
          <p:cNvSpPr txBox="1"/>
          <p:nvPr>
            <p:ph idx="1" type="body"/>
          </p:nvPr>
        </p:nvSpPr>
        <p:spPr>
          <a:xfrm>
            <a:off x="656725" y="1689225"/>
            <a:ext cx="3987000" cy="162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Objetivo: usar las particularidades de</a:t>
            </a:r>
            <a:r>
              <a:rPr lang="es"/>
              <a:t> las expresiones regulares para reemplazar texto, insertar o borrar sobre un archivo.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358" name="Google Shape;358;p63"/>
          <p:cNvSpPr txBox="1"/>
          <p:nvPr>
            <p:ph idx="1" type="body"/>
          </p:nvPr>
        </p:nvSpPr>
        <p:spPr>
          <a:xfrm>
            <a:off x="4768195" y="320275"/>
            <a:ext cx="4221300" cy="4440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Descarga el documento </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Sustituye cadenas</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Sustituye la ocurrencia n-esima de un patrón en una línea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Sustituye todas las ocurrencias del patrón en un línea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Reemplaza cadenas sobre cierta línea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Duplica la línea que fue reemplazada</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sólo las líneas que fueron afectadas</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Reemplazando las cadenas sobre cierto rango de líneas</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Borrando líneas de un archivo</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#03</a:t>
            </a:r>
            <a:endParaRPr/>
          </a:p>
        </p:txBody>
      </p:sp>
      <p:sp>
        <p:nvSpPr>
          <p:cNvPr id="364" name="Google Shape;364;p64"/>
          <p:cNvSpPr txBox="1"/>
          <p:nvPr>
            <p:ph idx="1" type="body"/>
          </p:nvPr>
        </p:nvSpPr>
        <p:spPr>
          <a:xfrm>
            <a:off x="268900" y="855325"/>
            <a:ext cx="3221400" cy="183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t>Practica los</a:t>
            </a:r>
            <a:r>
              <a:rPr lang="es"/>
              <a:t> conocimientos obtenidos de las expresiones regulares para hacer búsquedas, reemplazar texto, insertar o borrar sobre un archivo.</a:t>
            </a:r>
            <a:endParaRPr/>
          </a:p>
          <a:p>
            <a:pPr indent="2933700" lvl="0" marL="0" rtl="0" algn="l">
              <a:lnSpc>
                <a:spcPct val="115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365" name="Google Shape;365;p64"/>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73" name="Shape 373"/>
        <p:cNvGrpSpPr/>
        <p:nvPr/>
      </p:nvGrpSpPr>
      <p:grpSpPr>
        <a:xfrm>
          <a:off x="0" y="0"/>
          <a:ext cx="0" cy="0"/>
          <a:chOff x="0" y="0"/>
          <a:chExt cx="0" cy="0"/>
        </a:xfrm>
      </p:grpSpPr>
      <p:pic>
        <p:nvPicPr>
          <p:cNvPr id="374" name="Google Shape;374;p66"/>
          <p:cNvPicPr preferRelativeResize="0"/>
          <p:nvPr/>
        </p:nvPicPr>
        <p:blipFill>
          <a:blip r:embed="rId3">
            <a:alphaModFix/>
          </a:blip>
          <a:stretch>
            <a:fillRect/>
          </a:stretch>
        </p:blipFill>
        <p:spPr>
          <a:xfrm>
            <a:off x="3140388" y="2126388"/>
            <a:ext cx="2863224" cy="89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1"/>
          <p:cNvSpPr txBox="1"/>
          <p:nvPr>
            <p:ph idx="1" type="subTitle"/>
          </p:nvPr>
        </p:nvSpPr>
        <p:spPr>
          <a:xfrm>
            <a:off x="404700" y="97900"/>
            <a:ext cx="3433200" cy="4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Objetivo</a:t>
            </a:r>
            <a:endParaRPr b="1"/>
          </a:p>
        </p:txBody>
      </p:sp>
      <p:sp>
        <p:nvSpPr>
          <p:cNvPr id="278" name="Google Shape;278;p51"/>
          <p:cNvSpPr txBox="1"/>
          <p:nvPr>
            <p:ph idx="2" type="body"/>
          </p:nvPr>
        </p:nvSpPr>
        <p:spPr>
          <a:xfrm>
            <a:off x="3480875" y="1353025"/>
            <a:ext cx="5023200" cy="267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800">
                <a:solidFill>
                  <a:srgbClr val="24292E"/>
                </a:solidFill>
                <a:highlight>
                  <a:srgbClr val="FFFFFF"/>
                </a:highlight>
              </a:rPr>
              <a:t>Al término de la sesión:</a:t>
            </a:r>
            <a:endParaRPr b="1" sz="1800">
              <a:solidFill>
                <a:srgbClr val="24292E"/>
              </a:solidFill>
              <a:highlight>
                <a:srgbClr val="FFFFFF"/>
              </a:highlight>
            </a:endParaRPr>
          </a:p>
          <a:p>
            <a:pPr indent="0" lvl="0" marL="0" rtl="0" algn="just">
              <a:lnSpc>
                <a:spcPct val="115000"/>
              </a:lnSpc>
              <a:spcBef>
                <a:spcPts val="1200"/>
              </a:spcBef>
              <a:spcAft>
                <a:spcPts val="0"/>
              </a:spcAft>
              <a:buNone/>
            </a:pPr>
            <a:r>
              <a:rPr lang="es" sz="1800">
                <a:solidFill>
                  <a:srgbClr val="24292E"/>
                </a:solidFill>
                <a:highlight>
                  <a:srgbClr val="FFFFFF"/>
                </a:highlight>
              </a:rPr>
              <a:t>Aprenderás a manipular las dimensiones de los archivos y hacer búsquedas y ediciones efectivas desde la consola.</a:t>
            </a:r>
            <a:endParaRPr sz="1800">
              <a:solidFill>
                <a:srgbClr val="24292E"/>
              </a:solidFill>
              <a:highlight>
                <a:srgbClr val="FFFFFF"/>
              </a:highlight>
            </a:endParaRPr>
          </a:p>
          <a:p>
            <a:pPr indent="0" lvl="0" marL="0" rtl="0" algn="just">
              <a:lnSpc>
                <a:spcPct val="115000"/>
              </a:lnSpc>
              <a:spcBef>
                <a:spcPts val="1200"/>
              </a:spcBef>
              <a:spcAft>
                <a:spcPts val="0"/>
              </a:spcAft>
              <a:buNone/>
            </a:pPr>
            <a:r>
              <a:rPr lang="es" sz="1800">
                <a:solidFill>
                  <a:srgbClr val="24292E"/>
                </a:solidFill>
                <a:highlight>
                  <a:srgbClr val="FFFFFF"/>
                </a:highlight>
              </a:rPr>
              <a:t>Crearás un preprocesamiento automatizado desde la consola.</a:t>
            </a:r>
            <a:endParaRPr sz="1800">
              <a:solidFill>
                <a:srgbClr val="24292E"/>
              </a:solidFill>
              <a:highlight>
                <a:srgbClr val="FFFFFF"/>
              </a:highlight>
            </a:endParaRPr>
          </a:p>
          <a:p>
            <a:pPr indent="0" lvl="0" marL="0" rtl="0" algn="l">
              <a:lnSpc>
                <a:spcPct val="115000"/>
              </a:lnSpc>
              <a:spcBef>
                <a:spcPts val="1200"/>
              </a:spcBef>
              <a:spcAft>
                <a:spcPts val="0"/>
              </a:spcAft>
              <a:buNone/>
            </a:pPr>
            <a:r>
              <a:t/>
            </a:r>
            <a:endParaRPr sz="1800">
              <a:solidFill>
                <a:srgbClr val="24292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279" name="Google Shape;279;p51"/>
          <p:cNvPicPr preferRelativeResize="0"/>
          <p:nvPr/>
        </p:nvPicPr>
        <p:blipFill rotWithShape="1">
          <a:blip r:embed="rId3">
            <a:alphaModFix/>
          </a:blip>
          <a:srcRect b="0" l="0" r="0" t="0"/>
          <a:stretch/>
        </p:blipFill>
        <p:spPr>
          <a:xfrm>
            <a:off x="499950" y="1382851"/>
            <a:ext cx="2670900" cy="267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2"/>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Agenda</a:t>
            </a:r>
            <a:endParaRPr b="1">
              <a:solidFill>
                <a:schemeClr val="dk1"/>
              </a:solidFill>
            </a:endParaRPr>
          </a:p>
          <a:p>
            <a:pPr indent="0" lvl="0" marL="0" rtl="0" algn="l">
              <a:lnSpc>
                <a:spcPct val="100000"/>
              </a:lnSpc>
              <a:spcBef>
                <a:spcPts val="0"/>
              </a:spcBef>
              <a:spcAft>
                <a:spcPts val="0"/>
              </a:spcAft>
              <a:buSzPts val="2500"/>
              <a:buNone/>
            </a:pPr>
            <a:r>
              <a:t/>
            </a:r>
            <a:endParaRPr b="1">
              <a:solidFill>
                <a:schemeClr val="dk1"/>
              </a:solidFill>
            </a:endParaRPr>
          </a:p>
        </p:txBody>
      </p:sp>
      <p:sp>
        <p:nvSpPr>
          <p:cNvPr id="285" name="Google Shape;285;p52"/>
          <p:cNvSpPr txBox="1"/>
          <p:nvPr/>
        </p:nvSpPr>
        <p:spPr>
          <a:xfrm>
            <a:off x="3367425" y="1003000"/>
            <a:ext cx="5181600" cy="325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s" sz="1800" u="none" cap="none" strike="noStrike">
                <a:solidFill>
                  <a:srgbClr val="000000"/>
                </a:solidFill>
                <a:latin typeface="Consolas"/>
                <a:ea typeface="Consolas"/>
                <a:cs typeface="Consolas"/>
                <a:sym typeface="Consolas"/>
              </a:rPr>
              <a:t>Introduc</a:t>
            </a:r>
            <a:r>
              <a:rPr lang="es" sz="1800">
                <a:latin typeface="Consolas"/>
                <a:ea typeface="Consolas"/>
                <a:cs typeface="Consolas"/>
                <a:sym typeface="Consolas"/>
              </a:rPr>
              <a:t>ción</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Calentamiento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Prework</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Manipulación de archivos</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Ejemplo / Reto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Exploración de Archivos con grep</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Ejemplo / Reto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Procesamiento de Archivos con sed</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Ejemplo / Reto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Preguntas, conclusiones y Postwork</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6" name="Google Shape;286;p52"/>
          <p:cNvPicPr preferRelativeResize="0"/>
          <p:nvPr/>
        </p:nvPicPr>
        <p:blipFill rotWithShape="1">
          <a:blip r:embed="rId3">
            <a:alphaModFix/>
          </a:blip>
          <a:srcRect b="0" l="0" r="0" t="0"/>
          <a:stretch/>
        </p:blipFill>
        <p:spPr>
          <a:xfrm>
            <a:off x="762325" y="1591140"/>
            <a:ext cx="2076300" cy="207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176225" y="101675"/>
            <a:ext cx="32769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Procesamiento de datos desde la terminal</a:t>
            </a:r>
            <a:endParaRPr/>
          </a:p>
        </p:txBody>
      </p:sp>
      <p:pic>
        <p:nvPicPr>
          <p:cNvPr id="300" name="Google Shape;300;p55"/>
          <p:cNvPicPr preferRelativeResize="0"/>
          <p:nvPr/>
        </p:nvPicPr>
        <p:blipFill>
          <a:blip r:embed="rId3">
            <a:alphaModFix/>
          </a:blip>
          <a:stretch>
            <a:fillRect/>
          </a:stretch>
        </p:blipFill>
        <p:spPr>
          <a:xfrm>
            <a:off x="2187925" y="1578225"/>
            <a:ext cx="6709449" cy="3354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6"/>
          <p:cNvSpPr txBox="1"/>
          <p:nvPr>
            <p:ph idx="1" type="subTitle"/>
          </p:nvPr>
        </p:nvSpPr>
        <p:spPr>
          <a:xfrm>
            <a:off x="521375" y="1613400"/>
            <a:ext cx="7233000" cy="3530100"/>
          </a:xfrm>
          <a:prstGeom prst="rect">
            <a:avLst/>
          </a:prstGeom>
          <a:noFill/>
          <a:ln>
            <a:noFill/>
          </a:ln>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SzPts val="2500"/>
              <a:buChar char="●"/>
            </a:pPr>
            <a:r>
              <a:rPr lang="es"/>
              <a:t>grep</a:t>
            </a:r>
            <a:endParaRPr/>
          </a:p>
          <a:p>
            <a:pPr indent="-387350" lvl="0" marL="457200" rtl="0" algn="l">
              <a:lnSpc>
                <a:spcPct val="100000"/>
              </a:lnSpc>
              <a:spcBef>
                <a:spcPts val="0"/>
              </a:spcBef>
              <a:spcAft>
                <a:spcPts val="0"/>
              </a:spcAft>
              <a:buSzPts val="2500"/>
              <a:buChar char="●"/>
            </a:pPr>
            <a:r>
              <a:rPr lang="es"/>
              <a:t>sed</a:t>
            </a:r>
            <a:endParaRPr/>
          </a:p>
          <a:p>
            <a:pPr indent="-387350" lvl="0" marL="457200" rtl="0" algn="l">
              <a:lnSpc>
                <a:spcPct val="100000"/>
              </a:lnSpc>
              <a:spcBef>
                <a:spcPts val="0"/>
              </a:spcBef>
              <a:spcAft>
                <a:spcPts val="0"/>
              </a:spcAft>
              <a:buSzPts val="2500"/>
              <a:buChar char="●"/>
            </a:pPr>
            <a:r>
              <a:rPr lang="es"/>
              <a:t>head/tail</a:t>
            </a:r>
            <a:endParaRPr/>
          </a:p>
          <a:p>
            <a:pPr indent="-387350" lvl="0" marL="457200" rtl="0" algn="l">
              <a:lnSpc>
                <a:spcPct val="100000"/>
              </a:lnSpc>
              <a:spcBef>
                <a:spcPts val="0"/>
              </a:spcBef>
              <a:spcAft>
                <a:spcPts val="0"/>
              </a:spcAft>
              <a:buSzPts val="2500"/>
              <a:buChar char="●"/>
            </a:pPr>
            <a:r>
              <a:rPr lang="es"/>
              <a:t>wc</a:t>
            </a:r>
            <a:endParaRPr/>
          </a:p>
          <a:p>
            <a:pPr indent="-387350" lvl="0" marL="457200" rtl="0" algn="l">
              <a:lnSpc>
                <a:spcPct val="100000"/>
              </a:lnSpc>
              <a:spcBef>
                <a:spcPts val="0"/>
              </a:spcBef>
              <a:spcAft>
                <a:spcPts val="0"/>
              </a:spcAft>
              <a:buSzPts val="2500"/>
              <a:buChar char="●"/>
            </a:pPr>
            <a:r>
              <a:rPr lang="es"/>
              <a:t>awk</a:t>
            </a:r>
            <a:endParaRPr/>
          </a:p>
          <a:p>
            <a:pPr indent="-387350" lvl="0" marL="457200" rtl="0" algn="l">
              <a:lnSpc>
                <a:spcPct val="100000"/>
              </a:lnSpc>
              <a:spcBef>
                <a:spcPts val="0"/>
              </a:spcBef>
              <a:spcAft>
                <a:spcPts val="0"/>
              </a:spcAft>
              <a:buSzPts val="2500"/>
              <a:buChar char="●"/>
            </a:pPr>
            <a:r>
              <a:rPr lang="es"/>
              <a:t>diff</a:t>
            </a:r>
            <a:endParaRPr/>
          </a:p>
          <a:p>
            <a:pPr indent="-387350" lvl="0" marL="457200" rtl="0" algn="l">
              <a:lnSpc>
                <a:spcPct val="100000"/>
              </a:lnSpc>
              <a:spcBef>
                <a:spcPts val="0"/>
              </a:spcBef>
              <a:spcAft>
                <a:spcPts val="0"/>
              </a:spcAft>
              <a:buSzPts val="2500"/>
              <a:buChar char="●"/>
            </a:pPr>
            <a:r>
              <a:rPr lang="es"/>
              <a:t>operador pipe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306" name="Google Shape;306;p56"/>
          <p:cNvSpPr txBox="1"/>
          <p:nvPr>
            <p:ph idx="2" type="subTitle"/>
          </p:nvPr>
        </p:nvSpPr>
        <p:spPr>
          <a:xfrm>
            <a:off x="3265775" y="921301"/>
            <a:ext cx="58020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a:t>Comandos para ser usados por Unix</a:t>
            </a:r>
            <a:endParaRPr/>
          </a:p>
        </p:txBody>
      </p:sp>
      <p:sp>
        <p:nvSpPr>
          <p:cNvPr id="307" name="Google Shape;307;p56"/>
          <p:cNvSpPr/>
          <p:nvPr/>
        </p:nvSpPr>
        <p:spPr>
          <a:xfrm>
            <a:off x="-233125" y="3919550"/>
            <a:ext cx="375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7"/>
          <p:cNvSpPr txBox="1"/>
          <p:nvPr>
            <p:ph type="title"/>
          </p:nvPr>
        </p:nvSpPr>
        <p:spPr>
          <a:xfrm>
            <a:off x="176225" y="101675"/>
            <a:ext cx="33498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Análisis básico de datos desde la terminal</a:t>
            </a:r>
            <a:endParaRPr/>
          </a:p>
        </p:txBody>
      </p:sp>
      <p:sp>
        <p:nvSpPr>
          <p:cNvPr id="313" name="Google Shape;313;p57"/>
          <p:cNvSpPr txBox="1"/>
          <p:nvPr>
            <p:ph idx="1" type="body"/>
          </p:nvPr>
        </p:nvSpPr>
        <p:spPr>
          <a:xfrm>
            <a:off x="176225" y="1612150"/>
            <a:ext cx="3220500" cy="331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500"/>
              <a:t>Las herramientas para la ciencia de datos son muchas y variadas, y abarcan una variedad de ecosistemas. Python y R tienden a ser algunos de los entornos de programación más populares, pero hay muchas otras opciones, que incluyen una gran cantidad de lenguajes de programación y scripting, GUI y herramientas basadas en la web.</a:t>
            </a:r>
            <a:endParaRPr sz="1500"/>
          </a:p>
        </p:txBody>
      </p:sp>
      <p:pic>
        <p:nvPicPr>
          <p:cNvPr id="314" name="Google Shape;314;p57"/>
          <p:cNvPicPr preferRelativeResize="0"/>
          <p:nvPr/>
        </p:nvPicPr>
        <p:blipFill rotWithShape="1">
          <a:blip r:embed="rId3">
            <a:alphaModFix/>
          </a:blip>
          <a:srcRect b="11997" l="0" r="0" t="12831"/>
          <a:stretch/>
        </p:blipFill>
        <p:spPr>
          <a:xfrm>
            <a:off x="4070732" y="1521200"/>
            <a:ext cx="4538168" cy="255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8"/>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#01</a:t>
            </a:r>
            <a:endParaRPr/>
          </a:p>
        </p:txBody>
      </p:sp>
      <p:sp>
        <p:nvSpPr>
          <p:cNvPr id="320" name="Google Shape;320;p58"/>
          <p:cNvSpPr txBox="1"/>
          <p:nvPr>
            <p:ph idx="1" type="body"/>
          </p:nvPr>
        </p:nvSpPr>
        <p:spPr>
          <a:xfrm>
            <a:off x="319825" y="851025"/>
            <a:ext cx="39870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Objetivo: S</a:t>
            </a:r>
            <a:r>
              <a:rPr lang="es"/>
              <a:t>eleccionar columnas y renglones de archivos desde la consola además de usar múltiples comandos.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321" name="Google Shape;321;p58"/>
          <p:cNvSpPr txBox="1"/>
          <p:nvPr>
            <p:ph idx="1" type="body"/>
          </p:nvPr>
        </p:nvSpPr>
        <p:spPr>
          <a:xfrm>
            <a:off x="4885775" y="1127375"/>
            <a:ext cx="4049100" cy="2755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Descarga el documento </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la cabecera de iris.csv</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Muestra la cola de iris.csv</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Regresa sólo la lista de Especies</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Agrega una línea a primeras_especies.txt</a:t>
            </a:r>
            <a:endParaRPr>
              <a:solidFill>
                <a:srgbClr val="FFFFFF"/>
              </a:solidFill>
            </a:endParaRPr>
          </a:p>
          <a:p>
            <a:pPr indent="-330200" lvl="0" marL="457200" rtl="0" algn="l">
              <a:lnSpc>
                <a:spcPct val="100000"/>
              </a:lnSpc>
              <a:spcBef>
                <a:spcPts val="0"/>
              </a:spcBef>
              <a:spcAft>
                <a:spcPts val="0"/>
              </a:spcAft>
              <a:buClr>
                <a:srgbClr val="FFFFFF"/>
              </a:buClr>
              <a:buSzPts val="1600"/>
              <a:buAutoNum type="arabicPeriod"/>
            </a:pPr>
            <a:r>
              <a:rPr lang="es">
                <a:solidFill>
                  <a:srgbClr val="FFFFFF"/>
                </a:solidFill>
              </a:rPr>
              <a:t>Cuentas cuantas líneas contiene tu archivo</a:t>
            </a:r>
            <a:endParaRPr>
              <a:solidFill>
                <a:srgbClr val="FFFFFF"/>
              </a:solidFill>
            </a:endParaRPr>
          </a:p>
          <a:p>
            <a:pPr indent="0" lvl="0" marL="0" rtl="0" algn="l">
              <a:lnSpc>
                <a:spcPct val="100000"/>
              </a:lnSpc>
              <a:spcBef>
                <a:spcPts val="0"/>
              </a:spcBef>
              <a:spcAft>
                <a:spcPts val="0"/>
              </a:spcAft>
              <a:buSzPts val="1100"/>
              <a:buNone/>
            </a:pPr>
            <a:r>
              <a:t/>
            </a:r>
            <a:endParaRPr>
              <a:solidFill>
                <a:srgbClr val="FFFFFF"/>
              </a:solidFill>
            </a:endParaRPr>
          </a:p>
          <a:p>
            <a:pPr indent="0" lvl="0" marL="0" rtl="0" algn="l">
              <a:lnSpc>
                <a:spcPct val="100000"/>
              </a:lnSpc>
              <a:spcBef>
                <a:spcPts val="0"/>
              </a:spcBef>
              <a:spcAft>
                <a:spcPts val="0"/>
              </a:spcAft>
              <a:buSzPts val="1100"/>
              <a:buNone/>
            </a:pPr>
            <a:r>
              <a:t/>
            </a:r>
            <a:endParaRPr>
              <a:solidFill>
                <a:srgbClr val="FFFFFF"/>
              </a:solidFill>
            </a:endParaRPr>
          </a:p>
          <a:p>
            <a:pPr indent="0" lvl="0" marL="0" rtl="0" algn="l">
              <a:lnSpc>
                <a:spcPct val="100000"/>
              </a:lnSpc>
              <a:spcBef>
                <a:spcPts val="0"/>
              </a:spcBef>
              <a:spcAft>
                <a:spcPts val="0"/>
              </a:spcAft>
              <a:buSzPts val="1100"/>
              <a:buNone/>
            </a:pPr>
            <a:r>
              <a:t/>
            </a:r>
            <a:endParaRPr>
              <a:solidFill>
                <a:srgbClr val="FFFFFF"/>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