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Montserrat"/>
      <p:regular r:id="rId40"/>
      <p:bold r:id="rId41"/>
      <p:italic r:id="rId42"/>
      <p:boldItalic r:id="rId43"/>
    </p:embeddedFont>
    <p:embeddedFont>
      <p:font typeface="Montserrat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schemas.openxmlformats.org/officeDocument/2006/relationships/font" Target="fonts/MontserratMedium-regular.fnt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46" Type="http://schemas.openxmlformats.org/officeDocument/2006/relationships/font" Target="fonts/MontserratMedium-italic.fntdata"/><Relationship Id="rId23" Type="http://schemas.openxmlformats.org/officeDocument/2006/relationships/slide" Target="slides/slide17.xml"/><Relationship Id="rId45" Type="http://schemas.openxmlformats.org/officeDocument/2006/relationships/font" Target="fonts/Montserrat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ontserratMedium-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MÓDULO: XX</a:t>
            </a:r>
            <a:endParaRPr b="1">
              <a:solidFill>
                <a:srgbClr val="FF0000"/>
              </a:solidFill>
            </a:endParaRPr>
          </a:p>
          <a:p>
            <a:pPr indent="0" lvl="0" marL="0" rtl="0" algn="l">
              <a:lnSpc>
                <a:spcPct val="100000"/>
              </a:lnSpc>
              <a:spcBef>
                <a:spcPts val="0"/>
              </a:spcBef>
              <a:spcAft>
                <a:spcPts val="0"/>
              </a:spcAft>
              <a:buClr>
                <a:schemeClr val="dk1"/>
              </a:buClr>
              <a:buSzPts val="1100"/>
              <a:buFont typeface="Arial"/>
              <a:buNone/>
            </a:pPr>
            <a:r>
              <a:rPr b="1" lang="es">
                <a:solidFill>
                  <a:srgbClr val="2205D1"/>
                </a:solidFill>
              </a:rPr>
              <a:t>Tema:</a:t>
            </a:r>
            <a:r>
              <a:rPr b="1" lang="es">
                <a:solidFill>
                  <a:schemeClr val="dk1"/>
                </a:solidFill>
              </a:rPr>
              <a:t> XX</a:t>
            </a:r>
            <a:br>
              <a:rPr b="1" lang="es">
                <a:solidFill>
                  <a:srgbClr val="FF0000"/>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8739f9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648739f97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5</a:t>
            </a:r>
            <a:r>
              <a:rPr lang="es">
                <a:solidFill>
                  <a:schemeClr val="dk1"/>
                </a:solidFill>
              </a:rPr>
              <a:t>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comprenderá que es un Join y sus variantes.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Haz que el alumno consolide el concepto de unión dentro de SQL y que comprenda cómo esto le </a:t>
            </a:r>
            <a:r>
              <a:rPr lang="es">
                <a:solidFill>
                  <a:schemeClr val="dk1"/>
                </a:solidFill>
              </a:rPr>
              <a:t>ayudará</a:t>
            </a:r>
            <a:r>
              <a:rPr lang="es">
                <a:solidFill>
                  <a:schemeClr val="dk1"/>
                </a:solidFill>
              </a:rPr>
              <a:t> a a el a extraer la data necesaria en ciertas peticiones.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48739f9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648739f976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Que el alumno pueda conceptualizar qué es la teoría de conjuntos.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 al alumno a que haga una comparativa con el join de SQL.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e12d37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e12d37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Los alumnos aprendan a hacer uso de </a:t>
            </a:r>
            <a:r>
              <a:rPr lang="es">
                <a:solidFill>
                  <a:schemeClr val="dk1"/>
                </a:solidFill>
              </a:rPr>
              <a:t>funciones de SQL para hacer cálculos aritméticos.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Ayudar al alumno a realizar </a:t>
            </a:r>
            <a:r>
              <a:rPr lang="es">
                <a:solidFill>
                  <a:schemeClr val="dk1"/>
                </a:solidFill>
              </a:rPr>
              <a:t>cálculos</a:t>
            </a:r>
            <a:r>
              <a:rPr lang="es">
                <a:solidFill>
                  <a:schemeClr val="dk1"/>
                </a:solidFill>
              </a:rPr>
              <a:t> </a:t>
            </a:r>
            <a:r>
              <a:rPr lang="es">
                <a:solidFill>
                  <a:schemeClr val="dk1"/>
                </a:solidFill>
              </a:rPr>
              <a:t>aritméticos</a:t>
            </a:r>
            <a:r>
              <a:rPr lang="es">
                <a:solidFill>
                  <a:schemeClr val="dk1"/>
                </a:solidFill>
              </a:rPr>
              <a:t> usando funciones de SQL.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4e12d37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4e12d37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hará uso de funciones de SQL.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Indica al alumno que siga las instrucciones puestas en el repositorio.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Si se le complica al alumno, trata de rescatar los conceptos anteriores.</a:t>
            </a: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4e12d37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4e12d37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48739f97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648739f976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responderá preguntas para realizar diferentes tipos de consulta</a:t>
            </a:r>
            <a:r>
              <a:rPr lang="es"/>
              <a:t> y analizar cómo se puede combinar diferentes tipos de resultados.</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Ayudar al alumno a realizar consultas en base a preguntas y explicar como se puede combinar diferentes tipos de resultados en.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4e12d37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4e12d37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48739f97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648739f976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20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combinará </a:t>
            </a:r>
            <a:r>
              <a:rPr lang="es">
                <a:solidFill>
                  <a:schemeClr val="dk1"/>
                </a:solidFill>
              </a:rPr>
              <a:t>diferentes</a:t>
            </a:r>
            <a:r>
              <a:rPr lang="es">
                <a:solidFill>
                  <a:schemeClr val="dk1"/>
                </a:solidFill>
              </a:rPr>
              <a:t> resultados de consultas.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Indica al alumno a que siga las instrucciones puestas en el repositorio.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3 minutos</a:t>
            </a:r>
            <a:endParaRPr>
              <a:solidFill>
                <a:schemeClr val="dk1"/>
              </a:solidFill>
            </a:endParaRPr>
          </a:p>
          <a:p>
            <a:pPr indent="0" lvl="0" marL="0" rtl="0" algn="l">
              <a:lnSpc>
                <a:spcPct val="100000"/>
              </a:lnSpc>
              <a:spcBef>
                <a:spcPts val="0"/>
              </a:spcBef>
              <a:spcAft>
                <a:spcPts val="0"/>
              </a:spcAft>
              <a:buSzPts val="1100"/>
              <a:buNone/>
            </a:pPr>
            <a:r>
              <a:rPr b="1" lang="es">
                <a:solidFill>
                  <a:schemeClr val="dk1"/>
                </a:solidFill>
              </a:rPr>
              <a:t>Objetivo:</a:t>
            </a:r>
            <a:r>
              <a:rPr lang="es">
                <a:solidFill>
                  <a:schemeClr val="dk1"/>
                </a:solidFill>
              </a:rPr>
              <a:t>  El alumno identificará los aprendizajes que adquirirá al finalizar la sesión.</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s">
                <a:solidFill>
                  <a:schemeClr val="dk1"/>
                </a:solidFill>
              </a:rPr>
              <a:t>Descripción del contenido:</a:t>
            </a:r>
            <a:endParaRPr b="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Explicar y comentarle a los alumnos lo que aprenderán al finalizar la sesión. Asimismo, lo que serán capaces de realizar.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s"/>
              <a:t>Notas del Experto:</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4e12d376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4e12d37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48739f976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648739f976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Los alumnos aprendan a hacer uso de funciones de SQL para hacer cálculos aritméticos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Ayudar al alumnos a realizar cálculos aritméticos haciendo uso de funciones de SQL.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4e12d37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4e12d37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48739f97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648739f976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25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 </a:t>
            </a:r>
            <a:r>
              <a:rPr lang="es">
                <a:solidFill>
                  <a:schemeClr val="dk1"/>
                </a:solidFill>
              </a:rPr>
              <a:t>Indica al alumno a que siga las instrucciones puestas en el repositorio.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Si se le complica al alumno, trata de rescatar los conceptos anteriores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solidFill>
                  <a:schemeClr val="dk1"/>
                </a:solidFill>
              </a:rPr>
              <a:t>Duración:</a:t>
            </a:r>
            <a:r>
              <a:rPr lang="es">
                <a:solidFill>
                  <a:schemeClr val="dk1"/>
                </a:solidFill>
              </a:rPr>
              <a:t> XX minutos</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hará preguntas para resolver cualquier duda que haya surgido durante la sesión.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 del contenido:</a:t>
            </a:r>
            <a:endParaRPr i="1">
              <a:solidFill>
                <a:schemeClr val="dk1"/>
              </a:solidFill>
            </a:endParaRPr>
          </a:p>
          <a:p>
            <a:pPr indent="-298450" lvl="0" marL="457200" rtl="0" algn="l">
              <a:lnSpc>
                <a:spcPct val="100000"/>
              </a:lnSpc>
              <a:spcBef>
                <a:spcPts val="0"/>
              </a:spcBef>
              <a:spcAft>
                <a:spcPts val="0"/>
              </a:spcAft>
              <a:buClr>
                <a:schemeClr val="dk1"/>
              </a:buClr>
              <a:buSzPts val="1100"/>
              <a:buAutoNum type="arabicParenR"/>
            </a:pPr>
            <a:r>
              <a:rPr lang="es">
                <a:solidFill>
                  <a:schemeClr val="dk1"/>
                </a:solidFill>
              </a:rPr>
              <a:t>Hacer preguntas y contestar a las de los alumnos para poder resolver cualquier duda que quede o que haya surgido en la sesión.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4df29a9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4df29a9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f582ba52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6f582ba52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Romper el hielo para iniciar la sesión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Comenzaremos hablando con los alumnos de diferentes temas: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¿Hicieron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¿Cómo les fue con el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¿Tienen dudas respecto al prework?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Debemos recordarles que el prework es muy importante para el programa.</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48739f9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648739f97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comprenderá la importancia del ordenamiento en SQL.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 al alumno a poder comprender en que tipo de escenarios el ordenamiento puede aplicar.</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Haz que el alumno pueda conocer las distintas formas de ordenar.</a:t>
            </a:r>
            <a:endParaRPr>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conocerá las principales operaciones matemáticas dentro de SQL.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Menciona la principales operaciones dentro de SQL y dónde podrían ser aplicables.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 a que el alumno comprenda las mejores </a:t>
            </a:r>
            <a:r>
              <a:rPr lang="es">
                <a:solidFill>
                  <a:schemeClr val="dk1"/>
                </a:solidFill>
              </a:rPr>
              <a:t>prácticas</a:t>
            </a:r>
            <a:r>
              <a:rPr lang="es">
                <a:solidFill>
                  <a:schemeClr val="dk1"/>
                </a:solidFill>
              </a:rPr>
              <a:t> para hacer el uso de estas operaciones.</a:t>
            </a:r>
            <a:endParaRPr>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podrá visualizar cuales son la principales operaciones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Menciona cómo funcionan cada una de estas operaciones.</a:t>
            </a:r>
            <a:endParaRPr>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48739f976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648739f976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podrá visualizar cuales son la principales operaciones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Menciona cómo funcionan cada una de estas operaciones.</a:t>
            </a:r>
            <a:endParaRPr>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Notas del Experto: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8739f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648739f9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Duración:</a:t>
            </a:r>
            <a:r>
              <a:rPr lang="es">
                <a:solidFill>
                  <a:schemeClr val="dk1"/>
                </a:solidFill>
              </a:rPr>
              <a:t> 5 minutos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Objetivo:</a:t>
            </a:r>
            <a:r>
              <a:rPr lang="es">
                <a:solidFill>
                  <a:schemeClr val="dk1"/>
                </a:solidFill>
              </a:rPr>
              <a:t> El alumno podrá analizar que es una subconsulta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Descripción</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a:solidFill>
                  <a:schemeClr val="dk1"/>
                </a:solidFill>
              </a:rPr>
              <a:t>Ayuda al alumno a comprender cuáles serían las razones principales para hacer una subconsulta dentro de SQL.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Notas del Experto: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blip>
          <a:srcRect b="0" l="0" r="0" t="0"/>
          <a:stretch/>
        </p:blipFill>
        <p:spPr>
          <a:xfrm>
            <a:off x="0" y="0"/>
            <a:ext cx="3126651" cy="5143500"/>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6781625" y="307075"/>
            <a:ext cx="1962474" cy="426825"/>
          </a:xfrm>
          <a:prstGeom prst="rect">
            <a:avLst/>
          </a:prstGeom>
          <a:noFill/>
          <a:ln>
            <a:noFill/>
          </a:ln>
        </p:spPr>
      </p:pic>
      <p:cxnSp>
        <p:nvCxnSpPr>
          <p:cNvPr id="12" name="Google Shape;12;p2"/>
          <p:cNvCxnSpPr/>
          <p:nvPr/>
        </p:nvCxnSpPr>
        <p:spPr>
          <a:xfrm>
            <a:off x="3419675" y="2865775"/>
            <a:ext cx="1152600" cy="0"/>
          </a:xfrm>
          <a:prstGeom prst="straightConnector1">
            <a:avLst/>
          </a:prstGeom>
          <a:noFill/>
          <a:ln cap="flat" cmpd="sng" w="28575">
            <a:solidFill>
              <a:srgbClr val="4B22F4"/>
            </a:solidFill>
            <a:prstDash val="solid"/>
            <a:round/>
            <a:headEnd len="sm" w="sm" type="none"/>
            <a:tailEnd len="sm" w="sm" type="none"/>
          </a:ln>
        </p:spPr>
      </p:cxnSp>
      <p:sp>
        <p:nvSpPr>
          <p:cNvPr id="13" name="Google Shape;13;p2"/>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1"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
        <p:nvSpPr>
          <p:cNvPr id="14" name="Google Shape;14;p2"/>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4000"/>
              <a:buFont typeface="Arial"/>
              <a:buNone/>
              <a:defRPr b="1" i="0" sz="4000" u="none" cap="none" strike="noStrike">
                <a:solidFill>
                  <a:srgbClr val="000000"/>
                </a:solidFill>
                <a:latin typeface="Consolas"/>
                <a:ea typeface="Consolas"/>
                <a:cs typeface="Consolas"/>
                <a:sym typeface="Consolas"/>
              </a:defRPr>
            </a:lvl9pPr>
          </a:lstStyle>
          <a:p/>
        </p:txBody>
      </p:sp>
      <p:sp>
        <p:nvSpPr>
          <p:cNvPr id="15" name="Google Shape;15;p2"/>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67" name="Shape 67"/>
        <p:cNvGrpSpPr/>
        <p:nvPr/>
      </p:nvGrpSpPr>
      <p:grpSpPr>
        <a:xfrm>
          <a:off x="0" y="0"/>
          <a:ext cx="0" cy="0"/>
          <a:chOff x="0" y="0"/>
          <a:chExt cx="0" cy="0"/>
        </a:xfrm>
      </p:grpSpPr>
      <p:sp>
        <p:nvSpPr>
          <p:cNvPr id="68" name="Google Shape;68;p1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Preguntas</a:t>
            </a:r>
            <a:endParaRPr b="1" i="0" sz="4800" u="none" cap="none" strike="noStrike">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lt1"/>
              </a:solidFill>
              <a:latin typeface="Consolas"/>
              <a:ea typeface="Consolas"/>
              <a:cs typeface="Consolas"/>
              <a:sym typeface="Consolas"/>
            </a:endParaRPr>
          </a:p>
        </p:txBody>
      </p:sp>
      <p:pic>
        <p:nvPicPr>
          <p:cNvPr id="70" name="Google Shape;70;p11"/>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71" name="Google Shape;71;p11"/>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72" name="Shape 72"/>
        <p:cNvGrpSpPr/>
        <p:nvPr/>
      </p:nvGrpSpPr>
      <p:grpSpPr>
        <a:xfrm>
          <a:off x="0" y="0"/>
          <a:ext cx="0" cy="0"/>
          <a:chOff x="0" y="0"/>
          <a:chExt cx="0" cy="0"/>
        </a:xfrm>
      </p:grpSpPr>
      <p:sp>
        <p:nvSpPr>
          <p:cNvPr id="73" name="Google Shape;73;p1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75" name="Google Shape;75;p12"/>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76" name="Google Shape;76;p12"/>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77" name="Shape 77"/>
        <p:cNvGrpSpPr/>
        <p:nvPr/>
      </p:nvGrpSpPr>
      <p:grpSpPr>
        <a:xfrm>
          <a:off x="0" y="0"/>
          <a:ext cx="0" cy="0"/>
          <a:chOff x="0" y="0"/>
          <a:chExt cx="0" cy="0"/>
        </a:xfrm>
      </p:grpSpPr>
      <p:sp>
        <p:nvSpPr>
          <p:cNvPr id="78" name="Google Shape;78;p1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0" name="Google Shape;80;p13"/>
          <p:cNvPicPr preferRelativeResize="0"/>
          <p:nvPr/>
        </p:nvPicPr>
        <p:blipFill rotWithShape="1">
          <a:blip r:embed="rId2">
            <a:alphaModFix/>
          </a:blip>
          <a:srcRect b="0" l="0" r="0" t="0"/>
          <a:stretch/>
        </p:blipFill>
        <p:spPr>
          <a:xfrm>
            <a:off x="157275" y="1668750"/>
            <a:ext cx="1806000" cy="1806000"/>
          </a:xfrm>
          <a:prstGeom prst="rect">
            <a:avLst/>
          </a:prstGeom>
          <a:noFill/>
          <a:ln>
            <a:noFill/>
          </a:ln>
        </p:spPr>
      </p:pic>
      <p:pic>
        <p:nvPicPr>
          <p:cNvPr id="81" name="Google Shape;81;p13"/>
          <p:cNvPicPr preferRelativeResize="0"/>
          <p:nvPr/>
        </p:nvPicPr>
        <p:blipFill rotWithShape="1">
          <a:blip r:embed="rId2">
            <a:alphaModFix/>
          </a:blip>
          <a:srcRect b="0" l="0" r="0" t="0"/>
          <a:stretch/>
        </p:blipFill>
        <p:spPr>
          <a:xfrm>
            <a:off x="1734675" y="1677000"/>
            <a:ext cx="1806000" cy="1806000"/>
          </a:xfrm>
          <a:prstGeom prst="rect">
            <a:avLst/>
          </a:prstGeom>
          <a:noFill/>
          <a:ln>
            <a:noFill/>
          </a:ln>
        </p:spPr>
      </p:pic>
      <p:pic>
        <p:nvPicPr>
          <p:cNvPr id="82" name="Google Shape;82;p13"/>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83" name="Shape 83"/>
        <p:cNvGrpSpPr/>
        <p:nvPr/>
      </p:nvGrpSpPr>
      <p:grpSpPr>
        <a:xfrm>
          <a:off x="0" y="0"/>
          <a:ext cx="0" cy="0"/>
          <a:chOff x="0" y="0"/>
          <a:chExt cx="0" cy="0"/>
        </a:xfrm>
      </p:grpSpPr>
      <p:sp>
        <p:nvSpPr>
          <p:cNvPr id="84" name="Google Shape;84;p1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chemeClr val="lt1"/>
                </a:solidFill>
                <a:latin typeface="Consolas"/>
                <a:ea typeface="Consolas"/>
                <a:cs typeface="Consolas"/>
                <a:sym typeface="Consolas"/>
              </a:rPr>
              <a:t>Actividad</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86" name="Google Shape;86;p14"/>
          <p:cNvPicPr preferRelativeResize="0"/>
          <p:nvPr/>
        </p:nvPicPr>
        <p:blipFill rotWithShape="1">
          <a:blip r:embed="rId2">
            <a:alphaModFix/>
          </a:blip>
          <a:srcRect b="0" l="0" r="0" t="0"/>
          <a:stretch/>
        </p:blipFill>
        <p:spPr>
          <a:xfrm>
            <a:off x="204050" y="2398750"/>
            <a:ext cx="1806000" cy="1806000"/>
          </a:xfrm>
          <a:prstGeom prst="rect">
            <a:avLst/>
          </a:prstGeom>
          <a:noFill/>
          <a:ln>
            <a:noFill/>
          </a:ln>
        </p:spPr>
      </p:pic>
      <p:pic>
        <p:nvPicPr>
          <p:cNvPr id="87" name="Google Shape;87;p14"/>
          <p:cNvPicPr preferRelativeResize="0"/>
          <p:nvPr/>
        </p:nvPicPr>
        <p:blipFill rotWithShape="1">
          <a:blip r:embed="rId2">
            <a:alphaModFix/>
          </a:blip>
          <a:srcRect b="0" l="0" r="0" t="0"/>
          <a:stretch/>
        </p:blipFill>
        <p:spPr>
          <a:xfrm>
            <a:off x="1781450" y="2407000"/>
            <a:ext cx="1806000" cy="1806000"/>
          </a:xfrm>
          <a:prstGeom prst="rect">
            <a:avLst/>
          </a:prstGeom>
          <a:noFill/>
          <a:ln>
            <a:noFill/>
          </a:ln>
        </p:spPr>
      </p:pic>
      <p:pic>
        <p:nvPicPr>
          <p:cNvPr id="88" name="Google Shape;88;p14"/>
          <p:cNvPicPr preferRelativeResize="0"/>
          <p:nvPr/>
        </p:nvPicPr>
        <p:blipFill rotWithShape="1">
          <a:blip r:embed="rId2">
            <a:alphaModFix/>
          </a:blip>
          <a:srcRect b="0" l="0" r="0" t="0"/>
          <a:stretch/>
        </p:blipFill>
        <p:spPr>
          <a:xfrm>
            <a:off x="1039525" y="938900"/>
            <a:ext cx="1806000" cy="1806000"/>
          </a:xfrm>
          <a:prstGeom prst="rect">
            <a:avLst/>
          </a:prstGeom>
          <a:noFill/>
          <a:ln>
            <a:noFill/>
          </a:ln>
        </p:spPr>
      </p:pic>
      <p:pic>
        <p:nvPicPr>
          <p:cNvPr id="89" name="Google Shape;89;p14"/>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0" name="Shape 90"/>
        <p:cNvGrpSpPr/>
        <p:nvPr/>
      </p:nvGrpSpPr>
      <p:grpSpPr>
        <a:xfrm>
          <a:off x="0" y="0"/>
          <a:ext cx="0" cy="0"/>
          <a:chOff x="0" y="0"/>
          <a:chExt cx="0" cy="0"/>
        </a:xfrm>
      </p:grpSpPr>
      <p:sp>
        <p:nvSpPr>
          <p:cNvPr id="91" name="Google Shape;91;p1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2" name="Google Shape;92;p1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3" name="Google Shape;9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94" name="Shape 94"/>
        <p:cNvGrpSpPr/>
        <p:nvPr/>
      </p:nvGrpSpPr>
      <p:grpSpPr>
        <a:xfrm>
          <a:off x="0" y="0"/>
          <a:ext cx="0" cy="0"/>
          <a:chOff x="0" y="0"/>
          <a:chExt cx="0" cy="0"/>
        </a:xfrm>
      </p:grpSpPr>
      <p:sp>
        <p:nvSpPr>
          <p:cNvPr id="95" name="Google Shape;95;p16"/>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16"/>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97" name="Google Shape;97;p16"/>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98" name="Shape 98"/>
        <p:cNvGrpSpPr/>
        <p:nvPr/>
      </p:nvGrpSpPr>
      <p:grpSpPr>
        <a:xfrm>
          <a:off x="0" y="0"/>
          <a:ext cx="0" cy="0"/>
          <a:chOff x="0" y="0"/>
          <a:chExt cx="0" cy="0"/>
        </a:xfrm>
      </p:grpSpPr>
      <p:sp>
        <p:nvSpPr>
          <p:cNvPr id="99" name="Google Shape;99;p17"/>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7"/>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800" u="none" cap="none" strike="noStrike">
                <a:solidFill>
                  <a:schemeClr val="lt1"/>
                </a:solidFill>
                <a:latin typeface="Consolas"/>
                <a:ea typeface="Consolas"/>
                <a:cs typeface="Consolas"/>
                <a:sym typeface="Consolas"/>
              </a:rPr>
              <a:t>Postwork</a:t>
            </a:r>
            <a:endParaRPr b="1" i="0" sz="48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01" name="Google Shape;101;p17"/>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2" name="Google Shape;102;p17"/>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103" name="Shape 103"/>
        <p:cNvGrpSpPr/>
        <p:nvPr/>
      </p:nvGrpSpPr>
      <p:grpSpPr>
        <a:xfrm>
          <a:off x="0" y="0"/>
          <a:ext cx="0" cy="0"/>
          <a:chOff x="0" y="0"/>
          <a:chExt cx="0" cy="0"/>
        </a:xfrm>
      </p:grpSpPr>
      <p:sp>
        <p:nvSpPr>
          <p:cNvPr id="104" name="Google Shape;104;p18"/>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4000" u="none" cap="none" strike="noStrike">
                <a:solidFill>
                  <a:schemeClr val="lt1"/>
                </a:solidFill>
                <a:latin typeface="Consolas"/>
                <a:ea typeface="Consolas"/>
                <a:cs typeface="Consolas"/>
                <a:sym typeface="Consolas"/>
              </a:rPr>
              <a:t>Calentamiento</a:t>
            </a:r>
            <a:endParaRPr b="1" i="0" sz="4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Consolas"/>
              <a:ea typeface="Consolas"/>
              <a:cs typeface="Consolas"/>
              <a:sym typeface="Consolas"/>
            </a:endParaRPr>
          </a:p>
        </p:txBody>
      </p:sp>
      <p:pic>
        <p:nvPicPr>
          <p:cNvPr id="106" name="Google Shape;106;p18"/>
          <p:cNvPicPr preferRelativeResize="0"/>
          <p:nvPr/>
        </p:nvPicPr>
        <p:blipFill rotWithShape="1">
          <a:blip r:embed="rId2">
            <a:alphaModFix/>
          </a:blip>
          <a:srcRect b="0" l="0" r="0" t="0"/>
          <a:stretch/>
        </p:blipFill>
        <p:spPr>
          <a:xfrm>
            <a:off x="992750" y="1668750"/>
            <a:ext cx="1806000" cy="1806000"/>
          </a:xfrm>
          <a:prstGeom prst="rect">
            <a:avLst/>
          </a:prstGeom>
          <a:noFill/>
          <a:ln>
            <a:noFill/>
          </a:ln>
        </p:spPr>
      </p:pic>
      <p:pic>
        <p:nvPicPr>
          <p:cNvPr id="107" name="Google Shape;107;p18"/>
          <p:cNvPicPr preferRelativeResize="0"/>
          <p:nvPr/>
        </p:nvPicPr>
        <p:blipFill rotWithShape="1">
          <a:blip r:embed="rId3">
            <a:alphaModFix/>
          </a:blip>
          <a:srcRect b="0" l="0" r="0" t="0"/>
          <a:stretch/>
        </p:blipFill>
        <p:spPr>
          <a:xfrm>
            <a:off x="7425301" y="233100"/>
            <a:ext cx="1043292" cy="236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1" name="Shape 111"/>
        <p:cNvGrpSpPr/>
        <p:nvPr/>
      </p:nvGrpSpPr>
      <p:grpSpPr>
        <a:xfrm>
          <a:off x="0" y="0"/>
          <a:ext cx="0" cy="0"/>
          <a:chOff x="0" y="0"/>
          <a:chExt cx="0" cy="0"/>
        </a:xfrm>
      </p:grpSpPr>
      <p:sp>
        <p:nvSpPr>
          <p:cNvPr id="112" name="Google Shape;112;p20"/>
          <p:cNvSpPr/>
          <p:nvPr/>
        </p:nvSpPr>
        <p:spPr>
          <a:xfrm>
            <a:off x="0" y="-7975"/>
            <a:ext cx="9144000" cy="5151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0"/>
          <p:cNvPicPr preferRelativeResize="0"/>
          <p:nvPr/>
        </p:nvPicPr>
        <p:blipFill>
          <a:blip r:embed="rId2">
            <a:alphaModFix/>
          </a:blip>
          <a:stretch>
            <a:fillRect/>
          </a:stretch>
        </p:blipFill>
        <p:spPr>
          <a:xfrm>
            <a:off x="0" y="0"/>
            <a:ext cx="3126651" cy="5143500"/>
          </a:xfrm>
          <a:prstGeom prst="rect">
            <a:avLst/>
          </a:prstGeom>
          <a:noFill/>
          <a:ln>
            <a:noFill/>
          </a:ln>
        </p:spPr>
      </p:pic>
      <p:pic>
        <p:nvPicPr>
          <p:cNvPr id="114" name="Google Shape;114;p20"/>
          <p:cNvPicPr preferRelativeResize="0"/>
          <p:nvPr/>
        </p:nvPicPr>
        <p:blipFill>
          <a:blip r:embed="rId3">
            <a:alphaModFix/>
          </a:blip>
          <a:stretch>
            <a:fillRect/>
          </a:stretch>
        </p:blipFill>
        <p:spPr>
          <a:xfrm>
            <a:off x="6781625" y="307075"/>
            <a:ext cx="1962474" cy="426825"/>
          </a:xfrm>
          <a:prstGeom prst="rect">
            <a:avLst/>
          </a:prstGeom>
          <a:noFill/>
          <a:ln>
            <a:noFill/>
          </a:ln>
        </p:spPr>
      </p:pic>
      <p:cxnSp>
        <p:nvCxnSpPr>
          <p:cNvPr id="115" name="Google Shape;115;p20"/>
          <p:cNvCxnSpPr/>
          <p:nvPr/>
        </p:nvCxnSpPr>
        <p:spPr>
          <a:xfrm>
            <a:off x="3419675" y="2865775"/>
            <a:ext cx="1152600" cy="0"/>
          </a:xfrm>
          <a:prstGeom prst="straightConnector1">
            <a:avLst/>
          </a:prstGeom>
          <a:noFill/>
          <a:ln cap="flat" cmpd="sng" w="28575">
            <a:solidFill>
              <a:srgbClr val="4B22F4"/>
            </a:solidFill>
            <a:prstDash val="solid"/>
            <a:round/>
            <a:headEnd len="med" w="med" type="none"/>
            <a:tailEnd len="med" w="med" type="none"/>
          </a:ln>
        </p:spPr>
      </p:cxnSp>
      <p:sp>
        <p:nvSpPr>
          <p:cNvPr id="116" name="Google Shape;116;p20"/>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300">
                <a:solidFill>
                  <a:srgbClr val="000000"/>
                </a:solidFill>
                <a:latin typeface="Consolas"/>
                <a:ea typeface="Consolas"/>
                <a:cs typeface="Consolas"/>
                <a:sym typeface="Consolas"/>
              </a:defRPr>
            </a:lvl1pPr>
            <a:lvl2pPr lvl="1" rtl="0">
              <a:spcBef>
                <a:spcPts val="0"/>
              </a:spcBef>
              <a:spcAft>
                <a:spcPts val="0"/>
              </a:spcAft>
              <a:buNone/>
              <a:defRPr sz="2300">
                <a:solidFill>
                  <a:srgbClr val="000000"/>
                </a:solidFill>
                <a:latin typeface="Consolas"/>
                <a:ea typeface="Consolas"/>
                <a:cs typeface="Consolas"/>
                <a:sym typeface="Consolas"/>
              </a:defRPr>
            </a:lvl2pPr>
            <a:lvl3pPr lvl="2" rtl="0">
              <a:spcBef>
                <a:spcPts val="0"/>
              </a:spcBef>
              <a:spcAft>
                <a:spcPts val="0"/>
              </a:spcAft>
              <a:buNone/>
              <a:defRPr sz="2300">
                <a:solidFill>
                  <a:srgbClr val="000000"/>
                </a:solidFill>
                <a:latin typeface="Consolas"/>
                <a:ea typeface="Consolas"/>
                <a:cs typeface="Consolas"/>
                <a:sym typeface="Consolas"/>
              </a:defRPr>
            </a:lvl3pPr>
            <a:lvl4pPr lvl="3" rtl="0">
              <a:spcBef>
                <a:spcPts val="0"/>
              </a:spcBef>
              <a:spcAft>
                <a:spcPts val="0"/>
              </a:spcAft>
              <a:buNone/>
              <a:defRPr sz="2300">
                <a:solidFill>
                  <a:srgbClr val="000000"/>
                </a:solidFill>
                <a:latin typeface="Consolas"/>
                <a:ea typeface="Consolas"/>
                <a:cs typeface="Consolas"/>
                <a:sym typeface="Consolas"/>
              </a:defRPr>
            </a:lvl4pPr>
            <a:lvl5pPr lvl="4" rtl="0">
              <a:spcBef>
                <a:spcPts val="0"/>
              </a:spcBef>
              <a:spcAft>
                <a:spcPts val="0"/>
              </a:spcAft>
              <a:buNone/>
              <a:defRPr sz="2300">
                <a:solidFill>
                  <a:srgbClr val="000000"/>
                </a:solidFill>
                <a:latin typeface="Consolas"/>
                <a:ea typeface="Consolas"/>
                <a:cs typeface="Consolas"/>
                <a:sym typeface="Consolas"/>
              </a:defRPr>
            </a:lvl5pPr>
            <a:lvl6pPr lvl="5" rtl="0">
              <a:spcBef>
                <a:spcPts val="0"/>
              </a:spcBef>
              <a:spcAft>
                <a:spcPts val="0"/>
              </a:spcAft>
              <a:buNone/>
              <a:defRPr sz="2300">
                <a:solidFill>
                  <a:srgbClr val="000000"/>
                </a:solidFill>
                <a:latin typeface="Consolas"/>
                <a:ea typeface="Consolas"/>
                <a:cs typeface="Consolas"/>
                <a:sym typeface="Consolas"/>
              </a:defRPr>
            </a:lvl6pPr>
            <a:lvl7pPr lvl="6" rtl="0">
              <a:spcBef>
                <a:spcPts val="0"/>
              </a:spcBef>
              <a:spcAft>
                <a:spcPts val="0"/>
              </a:spcAft>
              <a:buNone/>
              <a:defRPr sz="2300">
                <a:solidFill>
                  <a:srgbClr val="000000"/>
                </a:solidFill>
                <a:latin typeface="Consolas"/>
                <a:ea typeface="Consolas"/>
                <a:cs typeface="Consolas"/>
                <a:sym typeface="Consolas"/>
              </a:defRPr>
            </a:lvl7pPr>
            <a:lvl8pPr lvl="7" rtl="0">
              <a:spcBef>
                <a:spcPts val="0"/>
              </a:spcBef>
              <a:spcAft>
                <a:spcPts val="0"/>
              </a:spcAft>
              <a:buNone/>
              <a:defRPr sz="2300">
                <a:solidFill>
                  <a:srgbClr val="000000"/>
                </a:solidFill>
                <a:latin typeface="Consolas"/>
                <a:ea typeface="Consolas"/>
                <a:cs typeface="Consolas"/>
                <a:sym typeface="Consolas"/>
              </a:defRPr>
            </a:lvl8pPr>
            <a:lvl9pPr lvl="8" rtl="0">
              <a:spcBef>
                <a:spcPts val="0"/>
              </a:spcBef>
              <a:spcAft>
                <a:spcPts val="0"/>
              </a:spcAft>
              <a:buNone/>
              <a:defRPr sz="2300">
                <a:solidFill>
                  <a:srgbClr val="000000"/>
                </a:solidFill>
                <a:latin typeface="Consolas"/>
                <a:ea typeface="Consolas"/>
                <a:cs typeface="Consolas"/>
                <a:sym typeface="Consolas"/>
              </a:defRPr>
            </a:lvl9pPr>
          </a:lstStyle>
          <a:p/>
        </p:txBody>
      </p:sp>
      <p:sp>
        <p:nvSpPr>
          <p:cNvPr id="117" name="Google Shape;117;p20"/>
          <p:cNvSpPr txBox="1"/>
          <p:nvPr>
            <p:ph type="title"/>
          </p:nvPr>
        </p:nvSpPr>
        <p:spPr>
          <a:xfrm>
            <a:off x="3246675" y="2152750"/>
            <a:ext cx="4779600" cy="558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000">
                <a:latin typeface="Consolas"/>
                <a:ea typeface="Consolas"/>
                <a:cs typeface="Consolas"/>
                <a:sym typeface="Consolas"/>
              </a:defRPr>
            </a:lvl1pPr>
            <a:lvl2pPr lvl="1" rtl="0">
              <a:spcBef>
                <a:spcPts val="0"/>
              </a:spcBef>
              <a:spcAft>
                <a:spcPts val="0"/>
              </a:spcAft>
              <a:buNone/>
              <a:defRPr b="1" sz="4000">
                <a:latin typeface="Consolas"/>
                <a:ea typeface="Consolas"/>
                <a:cs typeface="Consolas"/>
                <a:sym typeface="Consolas"/>
              </a:defRPr>
            </a:lvl2pPr>
            <a:lvl3pPr lvl="2" rtl="0">
              <a:spcBef>
                <a:spcPts val="0"/>
              </a:spcBef>
              <a:spcAft>
                <a:spcPts val="0"/>
              </a:spcAft>
              <a:buNone/>
              <a:defRPr b="1" sz="4000">
                <a:latin typeface="Consolas"/>
                <a:ea typeface="Consolas"/>
                <a:cs typeface="Consolas"/>
                <a:sym typeface="Consolas"/>
              </a:defRPr>
            </a:lvl3pPr>
            <a:lvl4pPr lvl="3" rtl="0">
              <a:spcBef>
                <a:spcPts val="0"/>
              </a:spcBef>
              <a:spcAft>
                <a:spcPts val="0"/>
              </a:spcAft>
              <a:buNone/>
              <a:defRPr b="1" sz="4000">
                <a:latin typeface="Consolas"/>
                <a:ea typeface="Consolas"/>
                <a:cs typeface="Consolas"/>
                <a:sym typeface="Consolas"/>
              </a:defRPr>
            </a:lvl4pPr>
            <a:lvl5pPr lvl="4" rtl="0">
              <a:spcBef>
                <a:spcPts val="0"/>
              </a:spcBef>
              <a:spcAft>
                <a:spcPts val="0"/>
              </a:spcAft>
              <a:buNone/>
              <a:defRPr b="1" sz="4000">
                <a:latin typeface="Consolas"/>
                <a:ea typeface="Consolas"/>
                <a:cs typeface="Consolas"/>
                <a:sym typeface="Consolas"/>
              </a:defRPr>
            </a:lvl5pPr>
            <a:lvl6pPr lvl="5" rtl="0">
              <a:spcBef>
                <a:spcPts val="0"/>
              </a:spcBef>
              <a:spcAft>
                <a:spcPts val="0"/>
              </a:spcAft>
              <a:buNone/>
              <a:defRPr b="1" sz="4000">
                <a:latin typeface="Consolas"/>
                <a:ea typeface="Consolas"/>
                <a:cs typeface="Consolas"/>
                <a:sym typeface="Consolas"/>
              </a:defRPr>
            </a:lvl6pPr>
            <a:lvl7pPr lvl="6" rtl="0">
              <a:spcBef>
                <a:spcPts val="0"/>
              </a:spcBef>
              <a:spcAft>
                <a:spcPts val="0"/>
              </a:spcAft>
              <a:buNone/>
              <a:defRPr b="1" sz="4000">
                <a:latin typeface="Consolas"/>
                <a:ea typeface="Consolas"/>
                <a:cs typeface="Consolas"/>
                <a:sym typeface="Consolas"/>
              </a:defRPr>
            </a:lvl7pPr>
            <a:lvl8pPr lvl="7" rtl="0">
              <a:spcBef>
                <a:spcPts val="0"/>
              </a:spcBef>
              <a:spcAft>
                <a:spcPts val="0"/>
              </a:spcAft>
              <a:buNone/>
              <a:defRPr b="1" sz="4000">
                <a:latin typeface="Consolas"/>
                <a:ea typeface="Consolas"/>
                <a:cs typeface="Consolas"/>
                <a:sym typeface="Consolas"/>
              </a:defRPr>
            </a:lvl8pPr>
            <a:lvl9pPr lvl="8" rtl="0">
              <a:spcBef>
                <a:spcPts val="0"/>
              </a:spcBef>
              <a:spcAft>
                <a:spcPts val="0"/>
              </a:spcAft>
              <a:buNone/>
              <a:defRPr b="1" sz="4000">
                <a:latin typeface="Consolas"/>
                <a:ea typeface="Consolas"/>
                <a:cs typeface="Consolas"/>
                <a:sym typeface="Consolas"/>
              </a:defRPr>
            </a:lvl9pPr>
          </a:lstStyle>
          <a:p/>
        </p:txBody>
      </p:sp>
      <p:sp>
        <p:nvSpPr>
          <p:cNvPr id="118" name="Google Shape;118;p20"/>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300">
                <a:latin typeface="Consolas"/>
                <a:ea typeface="Consolas"/>
                <a:cs typeface="Consolas"/>
                <a:sym typeface="Consolas"/>
              </a:defRPr>
            </a:lvl1pPr>
            <a:lvl2pPr lvl="1" rtl="0">
              <a:spcBef>
                <a:spcPts val="0"/>
              </a:spcBef>
              <a:spcAft>
                <a:spcPts val="0"/>
              </a:spcAft>
              <a:buNone/>
              <a:defRPr sz="2300">
                <a:latin typeface="Consolas"/>
                <a:ea typeface="Consolas"/>
                <a:cs typeface="Consolas"/>
                <a:sym typeface="Consolas"/>
              </a:defRPr>
            </a:lvl2pPr>
            <a:lvl3pPr lvl="2" rtl="0">
              <a:spcBef>
                <a:spcPts val="0"/>
              </a:spcBef>
              <a:spcAft>
                <a:spcPts val="0"/>
              </a:spcAft>
              <a:buNone/>
              <a:defRPr sz="2300">
                <a:latin typeface="Consolas"/>
                <a:ea typeface="Consolas"/>
                <a:cs typeface="Consolas"/>
                <a:sym typeface="Consolas"/>
              </a:defRPr>
            </a:lvl3pPr>
            <a:lvl4pPr lvl="3" rtl="0">
              <a:spcBef>
                <a:spcPts val="0"/>
              </a:spcBef>
              <a:spcAft>
                <a:spcPts val="0"/>
              </a:spcAft>
              <a:buNone/>
              <a:defRPr sz="2300">
                <a:latin typeface="Consolas"/>
                <a:ea typeface="Consolas"/>
                <a:cs typeface="Consolas"/>
                <a:sym typeface="Consolas"/>
              </a:defRPr>
            </a:lvl4pPr>
            <a:lvl5pPr lvl="4" rtl="0">
              <a:spcBef>
                <a:spcPts val="0"/>
              </a:spcBef>
              <a:spcAft>
                <a:spcPts val="0"/>
              </a:spcAft>
              <a:buNone/>
              <a:defRPr sz="2300">
                <a:latin typeface="Consolas"/>
                <a:ea typeface="Consolas"/>
                <a:cs typeface="Consolas"/>
                <a:sym typeface="Consolas"/>
              </a:defRPr>
            </a:lvl5pPr>
            <a:lvl6pPr lvl="5" rtl="0">
              <a:spcBef>
                <a:spcPts val="0"/>
              </a:spcBef>
              <a:spcAft>
                <a:spcPts val="0"/>
              </a:spcAft>
              <a:buNone/>
              <a:defRPr sz="2300">
                <a:latin typeface="Consolas"/>
                <a:ea typeface="Consolas"/>
                <a:cs typeface="Consolas"/>
                <a:sym typeface="Consolas"/>
              </a:defRPr>
            </a:lvl6pPr>
            <a:lvl7pPr lvl="6" rtl="0">
              <a:spcBef>
                <a:spcPts val="0"/>
              </a:spcBef>
              <a:spcAft>
                <a:spcPts val="0"/>
              </a:spcAft>
              <a:buNone/>
              <a:defRPr sz="2300">
                <a:latin typeface="Consolas"/>
                <a:ea typeface="Consolas"/>
                <a:cs typeface="Consolas"/>
                <a:sym typeface="Consolas"/>
              </a:defRPr>
            </a:lvl7pPr>
            <a:lvl8pPr lvl="7" rtl="0">
              <a:spcBef>
                <a:spcPts val="0"/>
              </a:spcBef>
              <a:spcAft>
                <a:spcPts val="0"/>
              </a:spcAft>
              <a:buNone/>
              <a:defRPr sz="2300">
                <a:latin typeface="Consolas"/>
                <a:ea typeface="Consolas"/>
                <a:cs typeface="Consolas"/>
                <a:sym typeface="Consolas"/>
              </a:defRPr>
            </a:lvl8pPr>
            <a:lvl9pPr lvl="8" rtl="0">
              <a:spcBef>
                <a:spcPts val="0"/>
              </a:spcBef>
              <a:spcAft>
                <a:spcPts val="0"/>
              </a:spcAft>
              <a:buNone/>
              <a:defRPr sz="2300">
                <a:latin typeface="Consolas"/>
                <a:ea typeface="Consolas"/>
                <a:cs typeface="Consolas"/>
                <a:sym typeface="Consola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9" name="Shape 119"/>
        <p:cNvGrpSpPr/>
        <p:nvPr/>
      </p:nvGrpSpPr>
      <p:grpSpPr>
        <a:xfrm>
          <a:off x="0" y="0"/>
          <a:ext cx="0" cy="0"/>
          <a:chOff x="0" y="0"/>
          <a:chExt cx="0" cy="0"/>
        </a:xfrm>
      </p:grpSpPr>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21" name="Google Shape;121;p21"/>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1"/>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18" name="Google Shape;18;p3"/>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2" type="body"/>
          </p:nvPr>
        </p:nvSpPr>
        <p:spPr>
          <a:xfrm>
            <a:off x="639675" y="1338100"/>
            <a:ext cx="7062600" cy="2891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22"/>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22"/>
          <p:cNvCxnSpPr/>
          <p:nvPr/>
        </p:nvCxnSpPr>
        <p:spPr>
          <a:xfrm>
            <a:off x="4432275" y="603400"/>
            <a:ext cx="4702500" cy="0"/>
          </a:xfrm>
          <a:prstGeom prst="straightConnector1">
            <a:avLst/>
          </a:prstGeom>
          <a:noFill/>
          <a:ln cap="flat" cmpd="sng" w="19050">
            <a:solidFill>
              <a:srgbClr val="4B22F4"/>
            </a:solidFill>
            <a:prstDash val="solid"/>
            <a:round/>
            <a:headEnd len="med" w="med" type="none"/>
            <a:tailEnd len="med" w="med" type="none"/>
          </a:ln>
        </p:spPr>
      </p:cxnSp>
      <p:sp>
        <p:nvSpPr>
          <p:cNvPr id="126" name="Google Shape;126;p22"/>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sz="2500">
                <a:latin typeface="Consolas"/>
                <a:ea typeface="Consolas"/>
                <a:cs typeface="Consolas"/>
                <a:sym typeface="Consolas"/>
              </a:defRPr>
            </a:lvl2pPr>
            <a:lvl3pPr lvl="2" rtl="0">
              <a:spcBef>
                <a:spcPts val="0"/>
              </a:spcBef>
              <a:spcAft>
                <a:spcPts val="0"/>
              </a:spcAft>
              <a:buNone/>
              <a:defRPr sz="2500">
                <a:latin typeface="Consolas"/>
                <a:ea typeface="Consolas"/>
                <a:cs typeface="Consolas"/>
                <a:sym typeface="Consolas"/>
              </a:defRPr>
            </a:lvl3pPr>
            <a:lvl4pPr lvl="3" rtl="0">
              <a:spcBef>
                <a:spcPts val="0"/>
              </a:spcBef>
              <a:spcAft>
                <a:spcPts val="0"/>
              </a:spcAft>
              <a:buNone/>
              <a:defRPr sz="2500">
                <a:latin typeface="Consolas"/>
                <a:ea typeface="Consolas"/>
                <a:cs typeface="Consolas"/>
                <a:sym typeface="Consolas"/>
              </a:defRPr>
            </a:lvl4pPr>
            <a:lvl5pPr lvl="4" rtl="0">
              <a:spcBef>
                <a:spcPts val="0"/>
              </a:spcBef>
              <a:spcAft>
                <a:spcPts val="0"/>
              </a:spcAft>
              <a:buNone/>
              <a:defRPr sz="2500">
                <a:latin typeface="Consolas"/>
                <a:ea typeface="Consolas"/>
                <a:cs typeface="Consolas"/>
                <a:sym typeface="Consolas"/>
              </a:defRPr>
            </a:lvl5pPr>
            <a:lvl6pPr lvl="5" rtl="0">
              <a:spcBef>
                <a:spcPts val="0"/>
              </a:spcBef>
              <a:spcAft>
                <a:spcPts val="0"/>
              </a:spcAft>
              <a:buNone/>
              <a:defRPr sz="2500">
                <a:latin typeface="Consolas"/>
                <a:ea typeface="Consolas"/>
                <a:cs typeface="Consolas"/>
                <a:sym typeface="Consolas"/>
              </a:defRPr>
            </a:lvl6pPr>
            <a:lvl7pPr lvl="6" rtl="0">
              <a:spcBef>
                <a:spcPts val="0"/>
              </a:spcBef>
              <a:spcAft>
                <a:spcPts val="0"/>
              </a:spcAft>
              <a:buNone/>
              <a:defRPr sz="2500">
                <a:latin typeface="Consolas"/>
                <a:ea typeface="Consolas"/>
                <a:cs typeface="Consolas"/>
                <a:sym typeface="Consolas"/>
              </a:defRPr>
            </a:lvl7pPr>
            <a:lvl8pPr lvl="7" rtl="0">
              <a:spcBef>
                <a:spcPts val="0"/>
              </a:spcBef>
              <a:spcAft>
                <a:spcPts val="0"/>
              </a:spcAft>
              <a:buNone/>
              <a:defRPr sz="2500">
                <a:latin typeface="Consolas"/>
                <a:ea typeface="Consolas"/>
                <a:cs typeface="Consolas"/>
                <a:sym typeface="Consolas"/>
              </a:defRPr>
            </a:lvl8pPr>
            <a:lvl9pPr lvl="8" rtl="0">
              <a:spcBef>
                <a:spcPts val="0"/>
              </a:spcBef>
              <a:spcAft>
                <a:spcPts val="0"/>
              </a:spcAft>
              <a:buNone/>
              <a:defRPr sz="2500">
                <a:latin typeface="Consolas"/>
                <a:ea typeface="Consolas"/>
                <a:cs typeface="Consolas"/>
                <a:sym typeface="Consolas"/>
              </a:defRPr>
            </a:lvl9pPr>
          </a:lstStyle>
          <a:p/>
        </p:txBody>
      </p:sp>
      <p:sp>
        <p:nvSpPr>
          <p:cNvPr id="128" name="Google Shape;128;p22"/>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Consolas"/>
                <a:ea typeface="Consolas"/>
                <a:cs typeface="Consolas"/>
                <a:sym typeface="Consolas"/>
              </a:defRPr>
            </a:lvl1pPr>
            <a:lvl2pPr lvl="1" rtl="0">
              <a:spcBef>
                <a:spcPts val="0"/>
              </a:spcBef>
              <a:spcAft>
                <a:spcPts val="0"/>
              </a:spcAft>
              <a:buNone/>
              <a:defRPr sz="2400">
                <a:solidFill>
                  <a:srgbClr val="FFFFFF"/>
                </a:solidFill>
                <a:latin typeface="Consolas"/>
                <a:ea typeface="Consolas"/>
                <a:cs typeface="Consolas"/>
                <a:sym typeface="Consolas"/>
              </a:defRPr>
            </a:lvl2pPr>
            <a:lvl3pPr lvl="2" rtl="0">
              <a:spcBef>
                <a:spcPts val="0"/>
              </a:spcBef>
              <a:spcAft>
                <a:spcPts val="0"/>
              </a:spcAft>
              <a:buNone/>
              <a:defRPr sz="2400">
                <a:solidFill>
                  <a:srgbClr val="FFFFFF"/>
                </a:solidFill>
                <a:latin typeface="Consolas"/>
                <a:ea typeface="Consolas"/>
                <a:cs typeface="Consolas"/>
                <a:sym typeface="Consolas"/>
              </a:defRPr>
            </a:lvl3pPr>
            <a:lvl4pPr lvl="3" rtl="0">
              <a:spcBef>
                <a:spcPts val="0"/>
              </a:spcBef>
              <a:spcAft>
                <a:spcPts val="0"/>
              </a:spcAft>
              <a:buNone/>
              <a:defRPr sz="2400">
                <a:solidFill>
                  <a:srgbClr val="FFFFFF"/>
                </a:solidFill>
                <a:latin typeface="Consolas"/>
                <a:ea typeface="Consolas"/>
                <a:cs typeface="Consolas"/>
                <a:sym typeface="Consolas"/>
              </a:defRPr>
            </a:lvl4pPr>
            <a:lvl5pPr lvl="4" rtl="0">
              <a:spcBef>
                <a:spcPts val="0"/>
              </a:spcBef>
              <a:spcAft>
                <a:spcPts val="0"/>
              </a:spcAft>
              <a:buNone/>
              <a:defRPr sz="2400">
                <a:solidFill>
                  <a:srgbClr val="FFFFFF"/>
                </a:solidFill>
                <a:latin typeface="Consolas"/>
                <a:ea typeface="Consolas"/>
                <a:cs typeface="Consolas"/>
                <a:sym typeface="Consolas"/>
              </a:defRPr>
            </a:lvl5pPr>
            <a:lvl6pPr lvl="5" rtl="0">
              <a:spcBef>
                <a:spcPts val="0"/>
              </a:spcBef>
              <a:spcAft>
                <a:spcPts val="0"/>
              </a:spcAft>
              <a:buNone/>
              <a:defRPr sz="2400">
                <a:solidFill>
                  <a:srgbClr val="FFFFFF"/>
                </a:solidFill>
                <a:latin typeface="Consolas"/>
                <a:ea typeface="Consolas"/>
                <a:cs typeface="Consolas"/>
                <a:sym typeface="Consolas"/>
              </a:defRPr>
            </a:lvl6pPr>
            <a:lvl7pPr lvl="6" rtl="0">
              <a:spcBef>
                <a:spcPts val="0"/>
              </a:spcBef>
              <a:spcAft>
                <a:spcPts val="0"/>
              </a:spcAft>
              <a:buNone/>
              <a:defRPr sz="2400">
                <a:solidFill>
                  <a:srgbClr val="FFFFFF"/>
                </a:solidFill>
                <a:latin typeface="Consolas"/>
                <a:ea typeface="Consolas"/>
                <a:cs typeface="Consolas"/>
                <a:sym typeface="Consolas"/>
              </a:defRPr>
            </a:lvl7pPr>
            <a:lvl8pPr lvl="7" rtl="0">
              <a:spcBef>
                <a:spcPts val="0"/>
              </a:spcBef>
              <a:spcAft>
                <a:spcPts val="0"/>
              </a:spcAft>
              <a:buNone/>
              <a:defRPr sz="2400">
                <a:solidFill>
                  <a:srgbClr val="FFFFFF"/>
                </a:solidFill>
                <a:latin typeface="Consolas"/>
                <a:ea typeface="Consolas"/>
                <a:cs typeface="Consolas"/>
                <a:sym typeface="Consolas"/>
              </a:defRPr>
            </a:lvl8pPr>
            <a:lvl9pPr lvl="8" rtl="0">
              <a:spcBef>
                <a:spcPts val="0"/>
              </a:spcBef>
              <a:spcAft>
                <a:spcPts val="0"/>
              </a:spcAft>
              <a:buNone/>
              <a:defRPr sz="2400">
                <a:solidFill>
                  <a:srgbClr val="FFFFFF"/>
                </a:solidFill>
                <a:latin typeface="Consolas"/>
                <a:ea typeface="Consolas"/>
                <a:cs typeface="Consolas"/>
                <a:sym typeface="Consolas"/>
              </a:defRPr>
            </a:lvl9pPr>
          </a:lstStyle>
          <a:p/>
        </p:txBody>
      </p:sp>
      <p:sp>
        <p:nvSpPr>
          <p:cNvPr id="130" name="Google Shape;130;p22"/>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33" name="Google Shape;133;p23"/>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000">
                <a:solidFill>
                  <a:schemeClr val="lt1"/>
                </a:solidFill>
                <a:latin typeface="Consolas"/>
                <a:ea typeface="Consolas"/>
                <a:cs typeface="Consolas"/>
                <a:sym typeface="Consolas"/>
              </a:defRPr>
            </a:lvl1pPr>
            <a:lvl2pPr lvl="1" rtl="0">
              <a:spcBef>
                <a:spcPts val="0"/>
              </a:spcBef>
              <a:spcAft>
                <a:spcPts val="0"/>
              </a:spcAft>
              <a:buNone/>
              <a:defRPr sz="2000">
                <a:solidFill>
                  <a:schemeClr val="lt1"/>
                </a:solidFill>
                <a:latin typeface="Consolas"/>
                <a:ea typeface="Consolas"/>
                <a:cs typeface="Consolas"/>
                <a:sym typeface="Consolas"/>
              </a:defRPr>
            </a:lvl2pPr>
            <a:lvl3pPr lvl="2" rtl="0">
              <a:spcBef>
                <a:spcPts val="0"/>
              </a:spcBef>
              <a:spcAft>
                <a:spcPts val="0"/>
              </a:spcAft>
              <a:buNone/>
              <a:defRPr sz="2000">
                <a:solidFill>
                  <a:schemeClr val="lt1"/>
                </a:solidFill>
                <a:latin typeface="Consolas"/>
                <a:ea typeface="Consolas"/>
                <a:cs typeface="Consolas"/>
                <a:sym typeface="Consolas"/>
              </a:defRPr>
            </a:lvl3pPr>
            <a:lvl4pPr lvl="3" rtl="0">
              <a:spcBef>
                <a:spcPts val="0"/>
              </a:spcBef>
              <a:spcAft>
                <a:spcPts val="0"/>
              </a:spcAft>
              <a:buNone/>
              <a:defRPr sz="2000">
                <a:solidFill>
                  <a:schemeClr val="lt1"/>
                </a:solidFill>
                <a:latin typeface="Consolas"/>
                <a:ea typeface="Consolas"/>
                <a:cs typeface="Consolas"/>
                <a:sym typeface="Consolas"/>
              </a:defRPr>
            </a:lvl4pPr>
            <a:lvl5pPr lvl="4" rtl="0">
              <a:spcBef>
                <a:spcPts val="0"/>
              </a:spcBef>
              <a:spcAft>
                <a:spcPts val="0"/>
              </a:spcAft>
              <a:buNone/>
              <a:defRPr sz="2000">
                <a:solidFill>
                  <a:schemeClr val="lt1"/>
                </a:solidFill>
                <a:latin typeface="Consolas"/>
                <a:ea typeface="Consolas"/>
                <a:cs typeface="Consolas"/>
                <a:sym typeface="Consolas"/>
              </a:defRPr>
            </a:lvl5pPr>
            <a:lvl6pPr lvl="5" rtl="0">
              <a:spcBef>
                <a:spcPts val="0"/>
              </a:spcBef>
              <a:spcAft>
                <a:spcPts val="0"/>
              </a:spcAft>
              <a:buNone/>
              <a:defRPr sz="2000">
                <a:solidFill>
                  <a:schemeClr val="lt1"/>
                </a:solidFill>
                <a:latin typeface="Consolas"/>
                <a:ea typeface="Consolas"/>
                <a:cs typeface="Consolas"/>
                <a:sym typeface="Consolas"/>
              </a:defRPr>
            </a:lvl6pPr>
            <a:lvl7pPr lvl="6" rtl="0">
              <a:spcBef>
                <a:spcPts val="0"/>
              </a:spcBef>
              <a:spcAft>
                <a:spcPts val="0"/>
              </a:spcAft>
              <a:buNone/>
              <a:defRPr sz="2000">
                <a:solidFill>
                  <a:schemeClr val="lt1"/>
                </a:solidFill>
                <a:latin typeface="Consolas"/>
                <a:ea typeface="Consolas"/>
                <a:cs typeface="Consolas"/>
                <a:sym typeface="Consolas"/>
              </a:defRPr>
            </a:lvl7pPr>
            <a:lvl8pPr lvl="7" rtl="0">
              <a:spcBef>
                <a:spcPts val="0"/>
              </a:spcBef>
              <a:spcAft>
                <a:spcPts val="0"/>
              </a:spcAft>
              <a:buNone/>
              <a:defRPr sz="2000">
                <a:solidFill>
                  <a:schemeClr val="lt1"/>
                </a:solidFill>
                <a:latin typeface="Consolas"/>
                <a:ea typeface="Consolas"/>
                <a:cs typeface="Consolas"/>
                <a:sym typeface="Consolas"/>
              </a:defRPr>
            </a:lvl8pPr>
            <a:lvl9pPr lvl="8" rtl="0">
              <a:spcBef>
                <a:spcPts val="0"/>
              </a:spcBef>
              <a:spcAft>
                <a:spcPts val="0"/>
              </a:spcAft>
              <a:buNone/>
              <a:defRPr sz="2000">
                <a:solidFill>
                  <a:schemeClr val="lt1"/>
                </a:solidFill>
                <a:latin typeface="Consolas"/>
                <a:ea typeface="Consolas"/>
                <a:cs typeface="Consolas"/>
                <a:sym typeface="Consolas"/>
              </a:defRPr>
            </a:lvl9pPr>
          </a:lstStyle>
          <a:p/>
        </p:txBody>
      </p:sp>
      <p:sp>
        <p:nvSpPr>
          <p:cNvPr id="136" name="Google Shape;136;p23"/>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600">
                <a:solidFill>
                  <a:schemeClr val="lt1"/>
                </a:solidFill>
                <a:latin typeface="Consolas"/>
                <a:ea typeface="Consolas"/>
                <a:cs typeface="Consolas"/>
                <a:sym typeface="Consolas"/>
              </a:defRPr>
            </a:lvl1pPr>
            <a:lvl2pPr lvl="1" rtl="0">
              <a:spcBef>
                <a:spcPts val="0"/>
              </a:spcBef>
              <a:spcAft>
                <a:spcPts val="0"/>
              </a:spcAft>
              <a:buNone/>
              <a:defRPr sz="2600">
                <a:solidFill>
                  <a:schemeClr val="lt1"/>
                </a:solidFill>
                <a:latin typeface="Consolas"/>
                <a:ea typeface="Consolas"/>
                <a:cs typeface="Consolas"/>
                <a:sym typeface="Consolas"/>
              </a:defRPr>
            </a:lvl2pPr>
            <a:lvl3pPr lvl="2" rtl="0">
              <a:spcBef>
                <a:spcPts val="0"/>
              </a:spcBef>
              <a:spcAft>
                <a:spcPts val="0"/>
              </a:spcAft>
              <a:buNone/>
              <a:defRPr sz="2600">
                <a:solidFill>
                  <a:schemeClr val="lt1"/>
                </a:solidFill>
                <a:latin typeface="Consolas"/>
                <a:ea typeface="Consolas"/>
                <a:cs typeface="Consolas"/>
                <a:sym typeface="Consolas"/>
              </a:defRPr>
            </a:lvl3pPr>
            <a:lvl4pPr lvl="3" rtl="0">
              <a:spcBef>
                <a:spcPts val="0"/>
              </a:spcBef>
              <a:spcAft>
                <a:spcPts val="0"/>
              </a:spcAft>
              <a:buNone/>
              <a:defRPr sz="2600">
                <a:solidFill>
                  <a:schemeClr val="lt1"/>
                </a:solidFill>
                <a:latin typeface="Consolas"/>
                <a:ea typeface="Consolas"/>
                <a:cs typeface="Consolas"/>
                <a:sym typeface="Consolas"/>
              </a:defRPr>
            </a:lvl4pPr>
            <a:lvl5pPr lvl="4" rtl="0">
              <a:spcBef>
                <a:spcPts val="0"/>
              </a:spcBef>
              <a:spcAft>
                <a:spcPts val="0"/>
              </a:spcAft>
              <a:buNone/>
              <a:defRPr sz="2600">
                <a:solidFill>
                  <a:schemeClr val="lt1"/>
                </a:solidFill>
                <a:latin typeface="Consolas"/>
                <a:ea typeface="Consolas"/>
                <a:cs typeface="Consolas"/>
                <a:sym typeface="Consolas"/>
              </a:defRPr>
            </a:lvl5pPr>
            <a:lvl6pPr lvl="5" rtl="0">
              <a:spcBef>
                <a:spcPts val="0"/>
              </a:spcBef>
              <a:spcAft>
                <a:spcPts val="0"/>
              </a:spcAft>
              <a:buNone/>
              <a:defRPr sz="2600">
                <a:solidFill>
                  <a:schemeClr val="lt1"/>
                </a:solidFill>
                <a:latin typeface="Consolas"/>
                <a:ea typeface="Consolas"/>
                <a:cs typeface="Consolas"/>
                <a:sym typeface="Consolas"/>
              </a:defRPr>
            </a:lvl6pPr>
            <a:lvl7pPr lvl="6" rtl="0">
              <a:spcBef>
                <a:spcPts val="0"/>
              </a:spcBef>
              <a:spcAft>
                <a:spcPts val="0"/>
              </a:spcAft>
              <a:buNone/>
              <a:defRPr sz="2600">
                <a:solidFill>
                  <a:schemeClr val="lt1"/>
                </a:solidFill>
                <a:latin typeface="Consolas"/>
                <a:ea typeface="Consolas"/>
                <a:cs typeface="Consolas"/>
                <a:sym typeface="Consolas"/>
              </a:defRPr>
            </a:lvl7pPr>
            <a:lvl8pPr lvl="7" rtl="0">
              <a:spcBef>
                <a:spcPts val="0"/>
              </a:spcBef>
              <a:spcAft>
                <a:spcPts val="0"/>
              </a:spcAft>
              <a:buNone/>
              <a:defRPr sz="2600">
                <a:solidFill>
                  <a:schemeClr val="lt1"/>
                </a:solidFill>
                <a:latin typeface="Consolas"/>
                <a:ea typeface="Consolas"/>
                <a:cs typeface="Consolas"/>
                <a:sym typeface="Consolas"/>
              </a:defRPr>
            </a:lvl8pPr>
            <a:lvl9pPr lvl="8" rtl="0">
              <a:spcBef>
                <a:spcPts val="0"/>
              </a:spcBef>
              <a:spcAft>
                <a:spcPts val="0"/>
              </a:spcAft>
              <a:buNone/>
              <a:defRPr sz="2600">
                <a:solidFill>
                  <a:schemeClr val="lt1"/>
                </a:solidFill>
                <a:latin typeface="Consolas"/>
                <a:ea typeface="Consolas"/>
                <a:cs typeface="Consolas"/>
                <a:sym typeface="Consolas"/>
              </a:defRPr>
            </a:lvl9pPr>
          </a:lstStyle>
          <a:p/>
        </p:txBody>
      </p:sp>
      <p:pic>
        <p:nvPicPr>
          <p:cNvPr id="137" name="Google Shape;137;p23"/>
          <p:cNvPicPr preferRelativeResize="0"/>
          <p:nvPr/>
        </p:nvPicPr>
        <p:blipFill>
          <a:blip r:embed="rId2">
            <a:alphaModFix/>
          </a:blip>
          <a:stretch>
            <a:fillRect/>
          </a:stretch>
        </p:blipFill>
        <p:spPr>
          <a:xfrm>
            <a:off x="7696351" y="246175"/>
            <a:ext cx="1043292" cy="2365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8" name="Shape 138"/>
        <p:cNvGrpSpPr/>
        <p:nvPr/>
      </p:nvGrpSpPr>
      <p:grpSpPr>
        <a:xfrm>
          <a:off x="0" y="0"/>
          <a:ext cx="0" cy="0"/>
          <a:chOff x="0" y="0"/>
          <a:chExt cx="0" cy="0"/>
        </a:xfrm>
      </p:grpSpPr>
      <p:sp>
        <p:nvSpPr>
          <p:cNvPr id="139" name="Google Shape;139;p24"/>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0" name="Google Shape;140;p24"/>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1" name="Google Shape;141;p24"/>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2pPr>
            <a:lvl3pPr indent="-330200" lvl="2" marL="1371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3pPr>
            <a:lvl4pPr indent="-330200" lvl="3" marL="1828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4pPr>
            <a:lvl5pPr indent="-330200" lvl="4" marL="22860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5pPr>
            <a:lvl6pPr indent="-330200" lvl="5" marL="2743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6pPr>
            <a:lvl7pPr indent="-330200" lvl="6" marL="32004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7pPr>
            <a:lvl8pPr indent="-330200" lvl="7" marL="36576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8pPr>
            <a:lvl9pPr indent="-330200" lvl="8" marL="41148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9pPr>
          </a:lstStyle>
          <a:p/>
        </p:txBody>
      </p:sp>
      <p:sp>
        <p:nvSpPr>
          <p:cNvPr id="142" name="Google Shape;142;p24"/>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143" name="Shape 143"/>
        <p:cNvGrpSpPr/>
        <p:nvPr/>
      </p:nvGrpSpPr>
      <p:grpSpPr>
        <a:xfrm>
          <a:off x="0" y="0"/>
          <a:ext cx="0" cy="0"/>
          <a:chOff x="0" y="0"/>
          <a:chExt cx="0" cy="0"/>
        </a:xfrm>
      </p:grpSpPr>
      <p:sp>
        <p:nvSpPr>
          <p:cNvPr id="144" name="Google Shape;144;p2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solidFill>
                  <a:schemeClr val="lt1"/>
                </a:solidFill>
                <a:latin typeface="Consolas"/>
                <a:ea typeface="Consolas"/>
                <a:cs typeface="Consolas"/>
                <a:sym typeface="Consolas"/>
              </a:defRPr>
            </a:lvl1pPr>
            <a:lvl2pPr lvl="1" rtl="0">
              <a:spcBef>
                <a:spcPts val="0"/>
              </a:spcBef>
              <a:spcAft>
                <a:spcPts val="0"/>
              </a:spcAft>
              <a:buNone/>
              <a:defRPr b="1" sz="2500">
                <a:solidFill>
                  <a:schemeClr val="lt1"/>
                </a:solidFill>
                <a:latin typeface="Consolas"/>
                <a:ea typeface="Consolas"/>
                <a:cs typeface="Consolas"/>
                <a:sym typeface="Consolas"/>
              </a:defRPr>
            </a:lvl2pPr>
            <a:lvl3pPr lvl="2" rtl="0">
              <a:spcBef>
                <a:spcPts val="0"/>
              </a:spcBef>
              <a:spcAft>
                <a:spcPts val="0"/>
              </a:spcAft>
              <a:buNone/>
              <a:defRPr b="1" sz="2500">
                <a:solidFill>
                  <a:schemeClr val="lt1"/>
                </a:solidFill>
                <a:latin typeface="Consolas"/>
                <a:ea typeface="Consolas"/>
                <a:cs typeface="Consolas"/>
                <a:sym typeface="Consolas"/>
              </a:defRPr>
            </a:lvl3pPr>
            <a:lvl4pPr lvl="3" rtl="0">
              <a:spcBef>
                <a:spcPts val="0"/>
              </a:spcBef>
              <a:spcAft>
                <a:spcPts val="0"/>
              </a:spcAft>
              <a:buNone/>
              <a:defRPr b="1" sz="2500">
                <a:solidFill>
                  <a:schemeClr val="lt1"/>
                </a:solidFill>
                <a:latin typeface="Consolas"/>
                <a:ea typeface="Consolas"/>
                <a:cs typeface="Consolas"/>
                <a:sym typeface="Consolas"/>
              </a:defRPr>
            </a:lvl4pPr>
            <a:lvl5pPr lvl="4" rtl="0">
              <a:spcBef>
                <a:spcPts val="0"/>
              </a:spcBef>
              <a:spcAft>
                <a:spcPts val="0"/>
              </a:spcAft>
              <a:buNone/>
              <a:defRPr b="1" sz="2500">
                <a:solidFill>
                  <a:schemeClr val="lt1"/>
                </a:solidFill>
                <a:latin typeface="Consolas"/>
                <a:ea typeface="Consolas"/>
                <a:cs typeface="Consolas"/>
                <a:sym typeface="Consolas"/>
              </a:defRPr>
            </a:lvl5pPr>
            <a:lvl6pPr lvl="5" rtl="0">
              <a:spcBef>
                <a:spcPts val="0"/>
              </a:spcBef>
              <a:spcAft>
                <a:spcPts val="0"/>
              </a:spcAft>
              <a:buNone/>
              <a:defRPr b="1" sz="2500">
                <a:solidFill>
                  <a:schemeClr val="lt1"/>
                </a:solidFill>
                <a:latin typeface="Consolas"/>
                <a:ea typeface="Consolas"/>
                <a:cs typeface="Consolas"/>
                <a:sym typeface="Consolas"/>
              </a:defRPr>
            </a:lvl6pPr>
            <a:lvl7pPr lvl="6" rtl="0">
              <a:spcBef>
                <a:spcPts val="0"/>
              </a:spcBef>
              <a:spcAft>
                <a:spcPts val="0"/>
              </a:spcAft>
              <a:buNone/>
              <a:defRPr b="1" sz="2500">
                <a:solidFill>
                  <a:schemeClr val="lt1"/>
                </a:solidFill>
                <a:latin typeface="Consolas"/>
                <a:ea typeface="Consolas"/>
                <a:cs typeface="Consolas"/>
                <a:sym typeface="Consolas"/>
              </a:defRPr>
            </a:lvl7pPr>
            <a:lvl8pPr lvl="7" rtl="0">
              <a:spcBef>
                <a:spcPts val="0"/>
              </a:spcBef>
              <a:spcAft>
                <a:spcPts val="0"/>
              </a:spcAft>
              <a:buNone/>
              <a:defRPr b="1" sz="2500">
                <a:solidFill>
                  <a:schemeClr val="lt1"/>
                </a:solidFill>
                <a:latin typeface="Consolas"/>
                <a:ea typeface="Consolas"/>
                <a:cs typeface="Consolas"/>
                <a:sym typeface="Consolas"/>
              </a:defRPr>
            </a:lvl8pPr>
            <a:lvl9pPr lvl="8" rtl="0">
              <a:spcBef>
                <a:spcPts val="0"/>
              </a:spcBef>
              <a:spcAft>
                <a:spcPts val="0"/>
              </a:spcAft>
              <a:buNone/>
              <a:defRPr b="1" sz="2500">
                <a:solidFill>
                  <a:schemeClr val="lt1"/>
                </a:solidFill>
                <a:latin typeface="Consolas"/>
                <a:ea typeface="Consolas"/>
                <a:cs typeface="Consolas"/>
                <a:sym typeface="Consolas"/>
              </a:defRPr>
            </a:lvl9pPr>
          </a:lstStyle>
          <a:p/>
        </p:txBody>
      </p:sp>
      <p:sp>
        <p:nvSpPr>
          <p:cNvPr id="145" name="Google Shape;145;p25"/>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Consolas"/>
              <a:ea typeface="Consolas"/>
              <a:cs typeface="Consolas"/>
              <a:sym typeface="Consolas"/>
            </a:endParaRPr>
          </a:p>
        </p:txBody>
      </p:sp>
      <p:sp>
        <p:nvSpPr>
          <p:cNvPr id="146" name="Google Shape;146;p25"/>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onsolas"/>
              <a:ea typeface="Consolas"/>
              <a:cs typeface="Consolas"/>
              <a:sym typeface="Consolas"/>
            </a:endParaRPr>
          </a:p>
        </p:txBody>
      </p:sp>
      <p:sp>
        <p:nvSpPr>
          <p:cNvPr id="147" name="Google Shape;147;p25"/>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3C87F"/>
              </a:solidFill>
              <a:highlight>
                <a:srgbClr val="FF5D68"/>
              </a:highlight>
            </a:endParaRPr>
          </a:p>
        </p:txBody>
      </p:sp>
      <p:sp>
        <p:nvSpPr>
          <p:cNvPr id="148" name="Google Shape;148;p25"/>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Consolas"/>
              <a:buChar char="●"/>
              <a:defRPr sz="1600">
                <a:solidFill>
                  <a:schemeClr val="lt1"/>
                </a:solidFill>
                <a:latin typeface="Consolas"/>
                <a:ea typeface="Consolas"/>
                <a:cs typeface="Consolas"/>
                <a:sym typeface="Consolas"/>
              </a:defRPr>
            </a:lvl1pPr>
            <a:lvl2pPr indent="-330200" lvl="1" marL="914400" rtl="0">
              <a:spcBef>
                <a:spcPts val="0"/>
              </a:spcBef>
              <a:spcAft>
                <a:spcPts val="0"/>
              </a:spcAft>
              <a:buClr>
                <a:schemeClr val="lt1"/>
              </a:buClr>
              <a:buSzPts val="1600"/>
              <a:buChar char="○"/>
              <a:defRPr sz="1600">
                <a:solidFill>
                  <a:schemeClr val="lt1"/>
                </a:solidFill>
              </a:defRPr>
            </a:lvl2pPr>
            <a:lvl3pPr indent="-330200" lvl="2" marL="1371600" rtl="0">
              <a:spcBef>
                <a:spcPts val="0"/>
              </a:spcBef>
              <a:spcAft>
                <a:spcPts val="0"/>
              </a:spcAft>
              <a:buClr>
                <a:schemeClr val="lt1"/>
              </a:buClr>
              <a:buSzPts val="1600"/>
              <a:buChar char="■"/>
              <a:defRPr sz="1600">
                <a:solidFill>
                  <a:schemeClr val="lt1"/>
                </a:solidFill>
              </a:defRPr>
            </a:lvl3pPr>
            <a:lvl4pPr indent="-330200" lvl="3" marL="1828800" rtl="0">
              <a:spcBef>
                <a:spcPts val="0"/>
              </a:spcBef>
              <a:spcAft>
                <a:spcPts val="0"/>
              </a:spcAft>
              <a:buClr>
                <a:schemeClr val="lt1"/>
              </a:buClr>
              <a:buSzPts val="1600"/>
              <a:buChar char="●"/>
              <a:defRPr sz="1600">
                <a:solidFill>
                  <a:schemeClr val="lt1"/>
                </a:solidFill>
              </a:defRPr>
            </a:lvl4pPr>
            <a:lvl5pPr indent="-330200" lvl="4" marL="2286000" rtl="0">
              <a:spcBef>
                <a:spcPts val="0"/>
              </a:spcBef>
              <a:spcAft>
                <a:spcPts val="0"/>
              </a:spcAft>
              <a:buClr>
                <a:schemeClr val="lt1"/>
              </a:buClr>
              <a:buSzPts val="1600"/>
              <a:buChar char="○"/>
              <a:defRPr sz="1600">
                <a:solidFill>
                  <a:schemeClr val="lt1"/>
                </a:solidFill>
              </a:defRPr>
            </a:lvl5pPr>
            <a:lvl6pPr indent="-330200" lvl="5" marL="2743200" rtl="0">
              <a:spcBef>
                <a:spcPts val="0"/>
              </a:spcBef>
              <a:spcAft>
                <a:spcPts val="0"/>
              </a:spcAft>
              <a:buClr>
                <a:schemeClr val="lt1"/>
              </a:buClr>
              <a:buSzPts val="1600"/>
              <a:buChar char="■"/>
              <a:defRPr sz="1600">
                <a:solidFill>
                  <a:schemeClr val="lt1"/>
                </a:solidFill>
              </a:defRPr>
            </a:lvl6pPr>
            <a:lvl7pPr indent="-330200" lvl="6" marL="3200400" rtl="0">
              <a:spcBef>
                <a:spcPts val="0"/>
              </a:spcBef>
              <a:spcAft>
                <a:spcPts val="0"/>
              </a:spcAft>
              <a:buClr>
                <a:schemeClr val="lt1"/>
              </a:buClr>
              <a:buSzPts val="1600"/>
              <a:buChar char="●"/>
              <a:defRPr sz="1600">
                <a:solidFill>
                  <a:schemeClr val="lt1"/>
                </a:solidFill>
              </a:defRPr>
            </a:lvl7pPr>
            <a:lvl8pPr indent="-330200" lvl="7" marL="3657600" rtl="0">
              <a:spcBef>
                <a:spcPts val="0"/>
              </a:spcBef>
              <a:spcAft>
                <a:spcPts val="0"/>
              </a:spcAft>
              <a:buClr>
                <a:schemeClr val="lt1"/>
              </a:buClr>
              <a:buSzPts val="1600"/>
              <a:buChar char="○"/>
              <a:defRPr sz="1600">
                <a:solidFill>
                  <a:schemeClr val="lt1"/>
                </a:solidFill>
              </a:defRPr>
            </a:lvl8pPr>
            <a:lvl9pPr indent="-330200" lvl="8" marL="4114800" rtl="0">
              <a:spcBef>
                <a:spcPts val="0"/>
              </a:spcBef>
              <a:spcAft>
                <a:spcPts val="0"/>
              </a:spcAft>
              <a:buClr>
                <a:schemeClr val="lt1"/>
              </a:buClr>
              <a:buSzPts val="1600"/>
              <a:buChar char="■"/>
              <a:defRPr sz="1600">
                <a:solidFill>
                  <a:schemeClr val="lt1"/>
                </a:solidFill>
              </a:defRPr>
            </a:lvl9pPr>
          </a:lstStyle>
          <a:p/>
        </p:txBody>
      </p:sp>
      <p:sp>
        <p:nvSpPr>
          <p:cNvPr id="149" name="Google Shape;149;p25"/>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0" name="Shape 150"/>
        <p:cNvGrpSpPr/>
        <p:nvPr/>
      </p:nvGrpSpPr>
      <p:grpSpPr>
        <a:xfrm>
          <a:off x="0" y="0"/>
          <a:ext cx="0" cy="0"/>
          <a:chOff x="0" y="0"/>
          <a:chExt cx="0" cy="0"/>
        </a:xfrm>
      </p:grpSpPr>
      <p:sp>
        <p:nvSpPr>
          <p:cNvPr id="151" name="Google Shape;151;p26"/>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153" name="Google Shape;153;p26"/>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4" name="Google Shape;154;p26"/>
          <p:cNvCxnSpPr/>
          <p:nvPr/>
        </p:nvCxnSpPr>
        <p:spPr>
          <a:xfrm>
            <a:off x="2852700" y="4513600"/>
            <a:ext cx="6300900" cy="0"/>
          </a:xfrm>
          <a:prstGeom prst="straightConnector1">
            <a:avLst/>
          </a:prstGeom>
          <a:noFill/>
          <a:ln cap="flat" cmpd="sng" w="76200">
            <a:solidFill>
              <a:srgbClr val="4B22F4"/>
            </a:solidFill>
            <a:prstDash val="solid"/>
            <a:round/>
            <a:headEnd len="med" w="med" type="none"/>
            <a:tailEnd len="med" w="med" type="none"/>
          </a:ln>
        </p:spPr>
      </p:cxnSp>
      <p:sp>
        <p:nvSpPr>
          <p:cNvPr id="155" name="Google Shape;155;p26"/>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CUSTOM">
    <p:spTree>
      <p:nvGrpSpPr>
        <p:cNvPr id="156" name="Shape 156"/>
        <p:cNvGrpSpPr/>
        <p:nvPr/>
      </p:nvGrpSpPr>
      <p:grpSpPr>
        <a:xfrm>
          <a:off x="0" y="0"/>
          <a:ext cx="0" cy="0"/>
          <a:chOff x="0" y="0"/>
          <a:chExt cx="0" cy="0"/>
        </a:xfrm>
      </p:grpSpPr>
      <p:sp>
        <p:nvSpPr>
          <p:cNvPr id="157" name="Google Shape;157;p27"/>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27"/>
          <p:cNvSpPr txBox="1"/>
          <p:nvPr>
            <p:ph idx="2" type="body"/>
          </p:nvPr>
        </p:nvSpPr>
        <p:spPr>
          <a:xfrm>
            <a:off x="7180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
        <p:nvSpPr>
          <p:cNvPr id="159" name="Google Shape;159;p27"/>
          <p:cNvSpPr txBox="1"/>
          <p:nvPr>
            <p:ph idx="3" type="body"/>
          </p:nvPr>
        </p:nvSpPr>
        <p:spPr>
          <a:xfrm>
            <a:off x="4649725" y="915150"/>
            <a:ext cx="3570300" cy="3313200"/>
          </a:xfrm>
          <a:prstGeom prst="rect">
            <a:avLst/>
          </a:prstGeom>
          <a:noFill/>
          <a:ln>
            <a:noFill/>
          </a:ln>
        </p:spPr>
        <p:txBody>
          <a:bodyPr anchorCtr="0" anchor="t" bIns="91425" lIns="91425" spcFirstLastPara="1" rIns="91425" wrap="square" tIns="91425">
            <a:noAutofit/>
          </a:bodyPr>
          <a:lstStyle>
            <a:lvl1pPr indent="-330200" lvl="0" marL="457200" rtl="0">
              <a:spcBef>
                <a:spcPts val="0"/>
              </a:spcBef>
              <a:spcAft>
                <a:spcPts val="0"/>
              </a:spcAft>
              <a:buSzPts val="1600"/>
              <a:buFont typeface="Consolas"/>
              <a:buChar char="●"/>
              <a:defRPr sz="1600">
                <a:latin typeface="Consolas"/>
                <a:ea typeface="Consolas"/>
                <a:cs typeface="Consolas"/>
                <a:sym typeface="Consolas"/>
              </a:defRPr>
            </a:lvl1pPr>
            <a:lvl2pPr indent="-330200" lvl="1" marL="914400" rtl="0">
              <a:spcBef>
                <a:spcPts val="0"/>
              </a:spcBef>
              <a:spcAft>
                <a:spcPts val="0"/>
              </a:spcAft>
              <a:buSzPts val="1600"/>
              <a:buFont typeface="Consolas"/>
              <a:buChar char="○"/>
              <a:defRPr sz="1600">
                <a:latin typeface="Consolas"/>
                <a:ea typeface="Consolas"/>
                <a:cs typeface="Consolas"/>
                <a:sym typeface="Consolas"/>
              </a:defRPr>
            </a:lvl2pPr>
            <a:lvl3pPr indent="-330200" lvl="2" marL="1371600" rtl="0">
              <a:spcBef>
                <a:spcPts val="0"/>
              </a:spcBef>
              <a:spcAft>
                <a:spcPts val="0"/>
              </a:spcAft>
              <a:buSzPts val="1600"/>
              <a:buFont typeface="Consolas"/>
              <a:buChar char="■"/>
              <a:defRPr sz="1600">
                <a:latin typeface="Consolas"/>
                <a:ea typeface="Consolas"/>
                <a:cs typeface="Consolas"/>
                <a:sym typeface="Consolas"/>
              </a:defRPr>
            </a:lvl3pPr>
            <a:lvl4pPr indent="-330200" lvl="3" marL="1828800" rtl="0">
              <a:spcBef>
                <a:spcPts val="0"/>
              </a:spcBef>
              <a:spcAft>
                <a:spcPts val="0"/>
              </a:spcAft>
              <a:buSzPts val="1600"/>
              <a:buFont typeface="Consolas"/>
              <a:buChar char="●"/>
              <a:defRPr sz="1600">
                <a:latin typeface="Consolas"/>
                <a:ea typeface="Consolas"/>
                <a:cs typeface="Consolas"/>
                <a:sym typeface="Consolas"/>
              </a:defRPr>
            </a:lvl4pPr>
            <a:lvl5pPr indent="-330200" lvl="4" marL="2286000" rtl="0">
              <a:spcBef>
                <a:spcPts val="0"/>
              </a:spcBef>
              <a:spcAft>
                <a:spcPts val="0"/>
              </a:spcAft>
              <a:buSzPts val="1600"/>
              <a:buFont typeface="Consolas"/>
              <a:buChar char="○"/>
              <a:defRPr sz="1600">
                <a:latin typeface="Consolas"/>
                <a:ea typeface="Consolas"/>
                <a:cs typeface="Consolas"/>
                <a:sym typeface="Consolas"/>
              </a:defRPr>
            </a:lvl5pPr>
            <a:lvl6pPr indent="-330200" lvl="5" marL="2743200" rtl="0">
              <a:spcBef>
                <a:spcPts val="0"/>
              </a:spcBef>
              <a:spcAft>
                <a:spcPts val="0"/>
              </a:spcAft>
              <a:buSzPts val="1600"/>
              <a:buFont typeface="Consolas"/>
              <a:buChar char="■"/>
              <a:defRPr sz="1600">
                <a:latin typeface="Consolas"/>
                <a:ea typeface="Consolas"/>
                <a:cs typeface="Consolas"/>
                <a:sym typeface="Consolas"/>
              </a:defRPr>
            </a:lvl6pPr>
            <a:lvl7pPr indent="-330200" lvl="6" marL="3200400" rtl="0">
              <a:spcBef>
                <a:spcPts val="0"/>
              </a:spcBef>
              <a:spcAft>
                <a:spcPts val="0"/>
              </a:spcAft>
              <a:buSzPts val="1600"/>
              <a:buFont typeface="Consolas"/>
              <a:buChar char="●"/>
              <a:defRPr sz="1600">
                <a:latin typeface="Consolas"/>
                <a:ea typeface="Consolas"/>
                <a:cs typeface="Consolas"/>
                <a:sym typeface="Consolas"/>
              </a:defRPr>
            </a:lvl7pPr>
            <a:lvl8pPr indent="-330200" lvl="7" marL="3657600" rtl="0">
              <a:spcBef>
                <a:spcPts val="0"/>
              </a:spcBef>
              <a:spcAft>
                <a:spcPts val="0"/>
              </a:spcAft>
              <a:buSzPts val="1600"/>
              <a:buFont typeface="Consolas"/>
              <a:buChar char="○"/>
              <a:defRPr sz="1600">
                <a:latin typeface="Consolas"/>
                <a:ea typeface="Consolas"/>
                <a:cs typeface="Consolas"/>
                <a:sym typeface="Consolas"/>
              </a:defRPr>
            </a:lvl8pPr>
            <a:lvl9pPr indent="-330200" lvl="8" marL="4114800" rtl="0">
              <a:spcBef>
                <a:spcPts val="0"/>
              </a:spcBef>
              <a:spcAft>
                <a:spcPts val="0"/>
              </a:spcAft>
              <a:buSzPts val="1600"/>
              <a:buFont typeface="Consolas"/>
              <a:buChar char="■"/>
              <a:defRPr sz="1600">
                <a:latin typeface="Consolas"/>
                <a:ea typeface="Consolas"/>
                <a:cs typeface="Consolas"/>
                <a:sym typeface="Consola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0" name="Shape 160"/>
        <p:cNvGrpSpPr/>
        <p:nvPr/>
      </p:nvGrpSpPr>
      <p:grpSpPr>
        <a:xfrm>
          <a:off x="0" y="0"/>
          <a:ext cx="0" cy="0"/>
          <a:chOff x="0" y="0"/>
          <a:chExt cx="0" cy="0"/>
        </a:xfrm>
      </p:grpSpPr>
      <p:sp>
        <p:nvSpPr>
          <p:cNvPr id="161" name="Google Shape;161;p28"/>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3" name="Google Shape;163;p28"/>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8"/>
          <p:cNvCxnSpPr/>
          <p:nvPr/>
        </p:nvCxnSpPr>
        <p:spPr>
          <a:xfrm>
            <a:off x="-9325" y="3999250"/>
            <a:ext cx="3438600" cy="0"/>
          </a:xfrm>
          <a:prstGeom prst="straightConnector1">
            <a:avLst/>
          </a:prstGeom>
          <a:noFill/>
          <a:ln cap="flat" cmpd="sng" w="76200">
            <a:solidFill>
              <a:srgbClr val="4B22F4"/>
            </a:solidFill>
            <a:prstDash val="solid"/>
            <a:round/>
            <a:headEnd len="med" w="med" type="none"/>
            <a:tailEnd len="med" w="med" type="none"/>
          </a:ln>
        </p:spPr>
      </p:cxnSp>
      <p:sp>
        <p:nvSpPr>
          <p:cNvPr id="165" name="Google Shape;165;p28"/>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latin typeface="Consolas"/>
                <a:ea typeface="Consolas"/>
                <a:cs typeface="Consolas"/>
                <a:sym typeface="Consolas"/>
              </a:defRPr>
            </a:lvl1pPr>
            <a:lvl2pPr lvl="1" rtl="0">
              <a:spcBef>
                <a:spcPts val="0"/>
              </a:spcBef>
              <a:spcAft>
                <a:spcPts val="0"/>
              </a:spcAft>
              <a:buNone/>
              <a:defRPr sz="2400">
                <a:solidFill>
                  <a:schemeClr val="lt1"/>
                </a:solidFill>
                <a:latin typeface="Consolas"/>
                <a:ea typeface="Consolas"/>
                <a:cs typeface="Consolas"/>
                <a:sym typeface="Consolas"/>
              </a:defRPr>
            </a:lvl2pPr>
            <a:lvl3pPr lvl="2" rtl="0">
              <a:spcBef>
                <a:spcPts val="0"/>
              </a:spcBef>
              <a:spcAft>
                <a:spcPts val="0"/>
              </a:spcAft>
              <a:buNone/>
              <a:defRPr sz="2400">
                <a:solidFill>
                  <a:schemeClr val="lt1"/>
                </a:solidFill>
                <a:latin typeface="Consolas"/>
                <a:ea typeface="Consolas"/>
                <a:cs typeface="Consolas"/>
                <a:sym typeface="Consolas"/>
              </a:defRPr>
            </a:lvl3pPr>
            <a:lvl4pPr lvl="3" rtl="0">
              <a:spcBef>
                <a:spcPts val="0"/>
              </a:spcBef>
              <a:spcAft>
                <a:spcPts val="0"/>
              </a:spcAft>
              <a:buNone/>
              <a:defRPr sz="2400">
                <a:solidFill>
                  <a:schemeClr val="lt1"/>
                </a:solidFill>
                <a:latin typeface="Consolas"/>
                <a:ea typeface="Consolas"/>
                <a:cs typeface="Consolas"/>
                <a:sym typeface="Consolas"/>
              </a:defRPr>
            </a:lvl4pPr>
            <a:lvl5pPr lvl="4" rtl="0">
              <a:spcBef>
                <a:spcPts val="0"/>
              </a:spcBef>
              <a:spcAft>
                <a:spcPts val="0"/>
              </a:spcAft>
              <a:buNone/>
              <a:defRPr sz="2400">
                <a:solidFill>
                  <a:schemeClr val="lt1"/>
                </a:solidFill>
                <a:latin typeface="Consolas"/>
                <a:ea typeface="Consolas"/>
                <a:cs typeface="Consolas"/>
                <a:sym typeface="Consolas"/>
              </a:defRPr>
            </a:lvl5pPr>
            <a:lvl6pPr lvl="5" rtl="0">
              <a:spcBef>
                <a:spcPts val="0"/>
              </a:spcBef>
              <a:spcAft>
                <a:spcPts val="0"/>
              </a:spcAft>
              <a:buNone/>
              <a:defRPr sz="2400">
                <a:solidFill>
                  <a:schemeClr val="lt1"/>
                </a:solidFill>
                <a:latin typeface="Consolas"/>
                <a:ea typeface="Consolas"/>
                <a:cs typeface="Consolas"/>
                <a:sym typeface="Consolas"/>
              </a:defRPr>
            </a:lvl6pPr>
            <a:lvl7pPr lvl="6" rtl="0">
              <a:spcBef>
                <a:spcPts val="0"/>
              </a:spcBef>
              <a:spcAft>
                <a:spcPts val="0"/>
              </a:spcAft>
              <a:buNone/>
              <a:defRPr sz="2400">
                <a:solidFill>
                  <a:schemeClr val="lt1"/>
                </a:solidFill>
                <a:latin typeface="Consolas"/>
                <a:ea typeface="Consolas"/>
                <a:cs typeface="Consolas"/>
                <a:sym typeface="Consolas"/>
              </a:defRPr>
            </a:lvl7pPr>
            <a:lvl8pPr lvl="7" rtl="0">
              <a:spcBef>
                <a:spcPts val="0"/>
              </a:spcBef>
              <a:spcAft>
                <a:spcPts val="0"/>
              </a:spcAft>
              <a:buNone/>
              <a:defRPr sz="2400">
                <a:solidFill>
                  <a:schemeClr val="lt1"/>
                </a:solidFill>
                <a:latin typeface="Consolas"/>
                <a:ea typeface="Consolas"/>
                <a:cs typeface="Consolas"/>
                <a:sym typeface="Consolas"/>
              </a:defRPr>
            </a:lvl8pPr>
            <a:lvl9pPr lvl="8" rtl="0">
              <a:spcBef>
                <a:spcPts val="0"/>
              </a:spcBef>
              <a:spcAft>
                <a:spcPts val="0"/>
              </a:spcAft>
              <a:buNone/>
              <a:defRPr sz="2400">
                <a:solidFill>
                  <a:schemeClr val="lt1"/>
                </a:solidFill>
                <a:latin typeface="Consolas"/>
                <a:ea typeface="Consolas"/>
                <a:cs typeface="Consolas"/>
                <a:sym typeface="Consolas"/>
              </a:defRPr>
            </a:lvl9pPr>
          </a:lstStyle>
          <a:p/>
        </p:txBody>
      </p:sp>
      <p:sp>
        <p:nvSpPr>
          <p:cNvPr id="166" name="Google Shape;166;p28"/>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6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167" name="Shape 167"/>
        <p:cNvGrpSpPr/>
        <p:nvPr/>
      </p:nvGrpSpPr>
      <p:grpSpPr>
        <a:xfrm>
          <a:off x="0" y="0"/>
          <a:ext cx="0" cy="0"/>
          <a:chOff x="0" y="0"/>
          <a:chExt cx="0" cy="0"/>
        </a:xfrm>
      </p:grpSpPr>
      <p:sp>
        <p:nvSpPr>
          <p:cNvPr id="168" name="Google Shape;168;p29"/>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9"/>
          <p:cNvPicPr preferRelativeResize="0"/>
          <p:nvPr/>
        </p:nvPicPr>
        <p:blipFill>
          <a:blip r:embed="rId2">
            <a:alphaModFix/>
          </a:blip>
          <a:stretch>
            <a:fillRect/>
          </a:stretch>
        </p:blipFill>
        <p:spPr>
          <a:xfrm>
            <a:off x="7425301" y="233100"/>
            <a:ext cx="1043292" cy="236525"/>
          </a:xfrm>
          <a:prstGeom prst="rect">
            <a:avLst/>
          </a:prstGeom>
          <a:noFill/>
          <a:ln>
            <a:noFill/>
          </a:ln>
        </p:spPr>
      </p:pic>
      <p:pic>
        <p:nvPicPr>
          <p:cNvPr id="170" name="Google Shape;170;p29"/>
          <p:cNvPicPr preferRelativeResize="0"/>
          <p:nvPr/>
        </p:nvPicPr>
        <p:blipFill>
          <a:blip r:embed="rId3">
            <a:alphaModFix/>
          </a:blip>
          <a:stretch>
            <a:fillRect/>
          </a:stretch>
        </p:blipFill>
        <p:spPr>
          <a:xfrm>
            <a:off x="994237" y="1677000"/>
            <a:ext cx="1803024" cy="1806000"/>
          </a:xfrm>
          <a:prstGeom prst="rect">
            <a:avLst/>
          </a:prstGeom>
          <a:noFill/>
          <a:ln>
            <a:noFill/>
          </a:ln>
        </p:spPr>
      </p:pic>
      <p:sp>
        <p:nvSpPr>
          <p:cNvPr id="171" name="Google Shape;171;p29"/>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Prework</a:t>
            </a:r>
            <a:endParaRPr b="1" sz="4800">
              <a:solidFill>
                <a:srgbClr val="FFFFFF"/>
              </a:solidFill>
              <a:latin typeface="Consolas"/>
              <a:ea typeface="Consolas"/>
              <a:cs typeface="Consolas"/>
              <a:sym typeface="Consola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bg>
      <p:bgPr>
        <a:solidFill>
          <a:srgbClr val="4B22F4"/>
        </a:solidFill>
      </p:bgPr>
    </p:bg>
    <p:spTree>
      <p:nvGrpSpPr>
        <p:cNvPr id="172" name="Shape 172"/>
        <p:cNvGrpSpPr/>
        <p:nvPr/>
      </p:nvGrpSpPr>
      <p:grpSpPr>
        <a:xfrm>
          <a:off x="0" y="0"/>
          <a:ext cx="0" cy="0"/>
          <a:chOff x="0" y="0"/>
          <a:chExt cx="0" cy="0"/>
        </a:xfrm>
      </p:grpSpPr>
      <p:sp>
        <p:nvSpPr>
          <p:cNvPr id="173" name="Google Shape;173;p3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Postwork</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75" name="Google Shape;175;p30"/>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76" name="Google Shape;176;p30"/>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p:cSld name="BIG_NUMBER_2">
    <p:bg>
      <p:bgPr>
        <a:solidFill>
          <a:srgbClr val="4B22F4"/>
        </a:solidFill>
      </p:bgPr>
    </p:bg>
    <p:spTree>
      <p:nvGrpSpPr>
        <p:cNvPr id="177" name="Shape 177"/>
        <p:cNvGrpSpPr/>
        <p:nvPr/>
      </p:nvGrpSpPr>
      <p:grpSpPr>
        <a:xfrm>
          <a:off x="0" y="0"/>
          <a:ext cx="0" cy="0"/>
          <a:chOff x="0" y="0"/>
          <a:chExt cx="0" cy="0"/>
        </a:xfrm>
      </p:grpSpPr>
      <p:sp>
        <p:nvSpPr>
          <p:cNvPr id="178" name="Google Shape;178;p31"/>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0" name="Google Shape;180;p31"/>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81" name="Google Shape;181;p31"/>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p:nvPr/>
        </p:nvSpPr>
        <p:spPr>
          <a:xfrm>
            <a:off x="0" y="-6525"/>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4"/>
          <p:cNvCxnSpPr/>
          <p:nvPr/>
        </p:nvCxnSpPr>
        <p:spPr>
          <a:xfrm>
            <a:off x="4432275" y="603400"/>
            <a:ext cx="4702500" cy="0"/>
          </a:xfrm>
          <a:prstGeom prst="straightConnector1">
            <a:avLst/>
          </a:prstGeom>
          <a:noFill/>
          <a:ln cap="flat" cmpd="sng" w="19050">
            <a:solidFill>
              <a:srgbClr val="4B22F4"/>
            </a:solidFill>
            <a:prstDash val="solid"/>
            <a:round/>
            <a:headEnd len="sm" w="sm" type="none"/>
            <a:tailEnd len="sm" w="sm" type="none"/>
          </a:ln>
        </p:spPr>
      </p:cxnSp>
      <p:sp>
        <p:nvSpPr>
          <p:cNvPr id="23" name="Google Shape;23;p4"/>
          <p:cNvSpPr/>
          <p:nvPr/>
        </p:nvSpPr>
        <p:spPr>
          <a:xfrm>
            <a:off x="0" y="-1250"/>
            <a:ext cx="4077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idx="1" type="subTitle"/>
          </p:nvPr>
        </p:nvSpPr>
        <p:spPr>
          <a:xfrm>
            <a:off x="4405925" y="75575"/>
            <a:ext cx="2519400" cy="483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9pPr>
          </a:lstStyle>
          <a:p/>
        </p:txBody>
      </p:sp>
      <p:sp>
        <p:nvSpPr>
          <p:cNvPr id="25" name="Google Shape;25;p4"/>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txBox="1"/>
          <p:nvPr>
            <p:ph idx="2" type="subTitle"/>
          </p:nvPr>
        </p:nvSpPr>
        <p:spPr>
          <a:xfrm>
            <a:off x="3394200" y="3811300"/>
            <a:ext cx="4869300" cy="42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FFFFFF"/>
                </a:solidFill>
                <a:latin typeface="Consolas"/>
                <a:ea typeface="Consolas"/>
                <a:cs typeface="Consolas"/>
                <a:sym typeface="Consolas"/>
              </a:defRPr>
            </a:lvl9pPr>
          </a:lstStyle>
          <a:p/>
        </p:txBody>
      </p:sp>
      <p:sp>
        <p:nvSpPr>
          <p:cNvPr id="27" name="Google Shape;27;p4"/>
          <p:cNvSpPr txBox="1"/>
          <p:nvPr>
            <p:ph idx="3" type="body"/>
          </p:nvPr>
        </p:nvSpPr>
        <p:spPr>
          <a:xfrm>
            <a:off x="4510350" y="1133000"/>
            <a:ext cx="3537900" cy="24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p:cSld name="BIG_NUMBER_2_1">
    <p:bg>
      <p:bgPr>
        <a:solidFill>
          <a:srgbClr val="4B22F4"/>
        </a:solidFill>
      </p:bgPr>
    </p:bg>
    <p:spTree>
      <p:nvGrpSpPr>
        <p:cNvPr id="182" name="Shape 182"/>
        <p:cNvGrpSpPr/>
        <p:nvPr/>
      </p:nvGrpSpPr>
      <p:grpSpPr>
        <a:xfrm>
          <a:off x="0" y="0"/>
          <a:ext cx="0" cy="0"/>
          <a:chOff x="0" y="0"/>
          <a:chExt cx="0" cy="0"/>
        </a:xfrm>
      </p:grpSpPr>
      <p:sp>
        <p:nvSpPr>
          <p:cNvPr id="183" name="Google Shape;183;p32"/>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85" name="Google Shape;185;p32"/>
          <p:cNvPicPr preferRelativeResize="0"/>
          <p:nvPr/>
        </p:nvPicPr>
        <p:blipFill>
          <a:blip r:embed="rId2">
            <a:alphaModFix/>
          </a:blip>
          <a:stretch>
            <a:fillRect/>
          </a:stretch>
        </p:blipFill>
        <p:spPr>
          <a:xfrm>
            <a:off x="157275" y="1668750"/>
            <a:ext cx="1806000" cy="1806000"/>
          </a:xfrm>
          <a:prstGeom prst="rect">
            <a:avLst/>
          </a:prstGeom>
          <a:noFill/>
          <a:ln>
            <a:noFill/>
          </a:ln>
        </p:spPr>
      </p:pic>
      <p:pic>
        <p:nvPicPr>
          <p:cNvPr id="186" name="Google Shape;186;p32"/>
          <p:cNvPicPr preferRelativeResize="0"/>
          <p:nvPr/>
        </p:nvPicPr>
        <p:blipFill>
          <a:blip r:embed="rId2">
            <a:alphaModFix/>
          </a:blip>
          <a:stretch>
            <a:fillRect/>
          </a:stretch>
        </p:blipFill>
        <p:spPr>
          <a:xfrm>
            <a:off x="1734675" y="1677000"/>
            <a:ext cx="1806000" cy="1806000"/>
          </a:xfrm>
          <a:prstGeom prst="rect">
            <a:avLst/>
          </a:prstGeom>
          <a:noFill/>
          <a:ln>
            <a:noFill/>
          </a:ln>
        </p:spPr>
      </p:pic>
      <p:pic>
        <p:nvPicPr>
          <p:cNvPr id="187" name="Google Shape;187;p32"/>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2 1 1">
  <p:cSld name="BIG_NUMBER_2_1_1">
    <p:bg>
      <p:bgPr>
        <a:solidFill>
          <a:srgbClr val="4B22F4"/>
        </a:solidFill>
      </p:bgPr>
    </p:bg>
    <p:spTree>
      <p:nvGrpSpPr>
        <p:cNvPr id="188" name="Shape 188"/>
        <p:cNvGrpSpPr/>
        <p:nvPr/>
      </p:nvGrpSpPr>
      <p:grpSpPr>
        <a:xfrm>
          <a:off x="0" y="0"/>
          <a:ext cx="0" cy="0"/>
          <a:chOff x="0" y="0"/>
          <a:chExt cx="0" cy="0"/>
        </a:xfrm>
      </p:grpSpPr>
      <p:sp>
        <p:nvSpPr>
          <p:cNvPr id="189" name="Google Shape;189;p33"/>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3"/>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chemeClr val="lt1"/>
                </a:solidFill>
                <a:latin typeface="Consolas"/>
                <a:ea typeface="Consolas"/>
                <a:cs typeface="Consolas"/>
                <a:sym typeface="Consolas"/>
              </a:rPr>
              <a:t>Actividad</a:t>
            </a:r>
            <a:endParaRPr b="1" sz="48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1" name="Google Shape;191;p33"/>
          <p:cNvPicPr preferRelativeResize="0"/>
          <p:nvPr/>
        </p:nvPicPr>
        <p:blipFill>
          <a:blip r:embed="rId2">
            <a:alphaModFix/>
          </a:blip>
          <a:stretch>
            <a:fillRect/>
          </a:stretch>
        </p:blipFill>
        <p:spPr>
          <a:xfrm>
            <a:off x="204050" y="2398750"/>
            <a:ext cx="1806000" cy="1806000"/>
          </a:xfrm>
          <a:prstGeom prst="rect">
            <a:avLst/>
          </a:prstGeom>
          <a:noFill/>
          <a:ln>
            <a:noFill/>
          </a:ln>
        </p:spPr>
      </p:pic>
      <p:pic>
        <p:nvPicPr>
          <p:cNvPr id="192" name="Google Shape;192;p33"/>
          <p:cNvPicPr preferRelativeResize="0"/>
          <p:nvPr/>
        </p:nvPicPr>
        <p:blipFill>
          <a:blip r:embed="rId2">
            <a:alphaModFix/>
          </a:blip>
          <a:stretch>
            <a:fillRect/>
          </a:stretch>
        </p:blipFill>
        <p:spPr>
          <a:xfrm>
            <a:off x="1781450" y="2407000"/>
            <a:ext cx="1806000" cy="1806000"/>
          </a:xfrm>
          <a:prstGeom prst="rect">
            <a:avLst/>
          </a:prstGeom>
          <a:noFill/>
          <a:ln>
            <a:noFill/>
          </a:ln>
        </p:spPr>
      </p:pic>
      <p:pic>
        <p:nvPicPr>
          <p:cNvPr id="193" name="Google Shape;193;p33"/>
          <p:cNvPicPr preferRelativeResize="0"/>
          <p:nvPr/>
        </p:nvPicPr>
        <p:blipFill>
          <a:blip r:embed="rId2">
            <a:alphaModFix/>
          </a:blip>
          <a:stretch>
            <a:fillRect/>
          </a:stretch>
        </p:blipFill>
        <p:spPr>
          <a:xfrm>
            <a:off x="1039525" y="938900"/>
            <a:ext cx="1806000" cy="1806000"/>
          </a:xfrm>
          <a:prstGeom prst="rect">
            <a:avLst/>
          </a:prstGeom>
          <a:noFill/>
          <a:ln>
            <a:noFill/>
          </a:ln>
        </p:spPr>
      </p:pic>
      <p:pic>
        <p:nvPicPr>
          <p:cNvPr id="194" name="Google Shape;194;p33"/>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3">
  <p:cSld name="BIG_NUMBER_3">
    <p:bg>
      <p:bgPr>
        <a:solidFill>
          <a:srgbClr val="4B22F4"/>
        </a:solidFill>
      </p:bgPr>
    </p:bg>
    <p:spTree>
      <p:nvGrpSpPr>
        <p:cNvPr id="195" name="Shape 195"/>
        <p:cNvGrpSpPr/>
        <p:nvPr/>
      </p:nvGrpSpPr>
      <p:grpSpPr>
        <a:xfrm>
          <a:off x="0" y="0"/>
          <a:ext cx="0" cy="0"/>
          <a:chOff x="0" y="0"/>
          <a:chExt cx="0" cy="0"/>
        </a:xfrm>
      </p:grpSpPr>
      <p:sp>
        <p:nvSpPr>
          <p:cNvPr id="196" name="Google Shape;196;p34"/>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4000">
                <a:solidFill>
                  <a:schemeClr val="lt1"/>
                </a:solidFill>
                <a:latin typeface="Consolas"/>
                <a:ea typeface="Consolas"/>
                <a:cs typeface="Consolas"/>
                <a:sym typeface="Consolas"/>
              </a:rPr>
              <a:t>Calentamiento</a:t>
            </a:r>
            <a:endParaRPr b="1" sz="4000">
              <a:solidFill>
                <a:schemeClr val="lt1"/>
              </a:solidFill>
              <a:latin typeface="Consolas"/>
              <a:ea typeface="Consolas"/>
              <a:cs typeface="Consolas"/>
              <a:sym typeface="Consolas"/>
            </a:endParaRPr>
          </a:p>
          <a:p>
            <a:pPr indent="0" lvl="0" marL="0" rtl="0" algn="l">
              <a:spcBef>
                <a:spcPts val="0"/>
              </a:spcBef>
              <a:spcAft>
                <a:spcPts val="0"/>
              </a:spcAft>
              <a:buNone/>
            </a:pPr>
            <a:r>
              <a:t/>
            </a:r>
            <a:endParaRPr b="1" sz="4800">
              <a:solidFill>
                <a:srgbClr val="FFFFFF"/>
              </a:solidFill>
              <a:latin typeface="Consolas"/>
              <a:ea typeface="Consolas"/>
              <a:cs typeface="Consolas"/>
              <a:sym typeface="Consolas"/>
            </a:endParaRPr>
          </a:p>
        </p:txBody>
      </p:sp>
      <p:pic>
        <p:nvPicPr>
          <p:cNvPr id="198" name="Google Shape;198;p34"/>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199" name="Google Shape;199;p34"/>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edu tech Theme">
  <p:cSld name="BIG_NUMBER_3_1">
    <p:bg>
      <p:bgPr>
        <a:solidFill>
          <a:srgbClr val="4B22F4"/>
        </a:solidFill>
      </p:bgPr>
    </p:bg>
    <p:spTree>
      <p:nvGrpSpPr>
        <p:cNvPr id="200" name="Shape 200"/>
        <p:cNvGrpSpPr/>
        <p:nvPr/>
      </p:nvGrpSpPr>
      <p:grpSpPr>
        <a:xfrm>
          <a:off x="0" y="0"/>
          <a:ext cx="0" cy="0"/>
          <a:chOff x="0" y="0"/>
          <a:chExt cx="0" cy="0"/>
        </a:xfrm>
      </p:grpSpPr>
      <p:sp>
        <p:nvSpPr>
          <p:cNvPr id="201" name="Google Shape;201;p35"/>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txBox="1"/>
          <p:nvPr/>
        </p:nvSpPr>
        <p:spPr>
          <a:xfrm>
            <a:off x="4375125" y="2127300"/>
            <a:ext cx="3960300" cy="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800">
                <a:solidFill>
                  <a:srgbClr val="FFFFFF"/>
                </a:solidFill>
                <a:latin typeface="Consolas"/>
                <a:ea typeface="Consolas"/>
                <a:cs typeface="Consolas"/>
                <a:sym typeface="Consolas"/>
              </a:rPr>
              <a:t>Preguntas</a:t>
            </a:r>
            <a:endParaRPr b="1" sz="4800">
              <a:solidFill>
                <a:srgbClr val="FFFFFF"/>
              </a:solidFill>
              <a:latin typeface="Consolas"/>
              <a:ea typeface="Consolas"/>
              <a:cs typeface="Consolas"/>
              <a:sym typeface="Consolas"/>
            </a:endParaRPr>
          </a:p>
          <a:p>
            <a:pPr indent="0" lvl="0" marL="0" rtl="0" algn="l">
              <a:spcBef>
                <a:spcPts val="0"/>
              </a:spcBef>
              <a:spcAft>
                <a:spcPts val="0"/>
              </a:spcAft>
              <a:buNone/>
            </a:pPr>
            <a:r>
              <a:t/>
            </a:r>
            <a:endParaRPr b="1" sz="4000">
              <a:solidFill>
                <a:schemeClr val="lt1"/>
              </a:solidFill>
              <a:latin typeface="Consolas"/>
              <a:ea typeface="Consolas"/>
              <a:cs typeface="Consolas"/>
              <a:sym typeface="Consolas"/>
            </a:endParaRPr>
          </a:p>
        </p:txBody>
      </p:sp>
      <p:pic>
        <p:nvPicPr>
          <p:cNvPr id="203" name="Google Shape;203;p35"/>
          <p:cNvPicPr preferRelativeResize="0"/>
          <p:nvPr/>
        </p:nvPicPr>
        <p:blipFill>
          <a:blip r:embed="rId2">
            <a:alphaModFix/>
          </a:blip>
          <a:stretch>
            <a:fillRect/>
          </a:stretch>
        </p:blipFill>
        <p:spPr>
          <a:xfrm>
            <a:off x="992750" y="1668750"/>
            <a:ext cx="1806000" cy="1806000"/>
          </a:xfrm>
          <a:prstGeom prst="rect">
            <a:avLst/>
          </a:prstGeom>
          <a:noFill/>
          <a:ln>
            <a:noFill/>
          </a:ln>
        </p:spPr>
      </p:pic>
      <p:pic>
        <p:nvPicPr>
          <p:cNvPr id="204" name="Google Shape;204;p35"/>
          <p:cNvPicPr preferRelativeResize="0"/>
          <p:nvPr/>
        </p:nvPicPr>
        <p:blipFill>
          <a:blip r:embed="rId3">
            <a:alphaModFix/>
          </a:blip>
          <a:stretch>
            <a:fillRect/>
          </a:stretch>
        </p:blipFill>
        <p:spPr>
          <a:xfrm>
            <a:off x="7425301" y="233100"/>
            <a:ext cx="1043292" cy="2365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2">
  <p:cSld name="CUSTOM_1">
    <p:spTree>
      <p:nvGrpSpPr>
        <p:cNvPr id="205" name="Shape 205"/>
        <p:cNvGrpSpPr/>
        <p:nvPr/>
      </p:nvGrpSpPr>
      <p:grpSpPr>
        <a:xfrm>
          <a:off x="0" y="0"/>
          <a:ext cx="0" cy="0"/>
          <a:chOff x="0" y="0"/>
          <a:chExt cx="0" cy="0"/>
        </a:xfrm>
      </p:grpSpPr>
      <p:sp>
        <p:nvSpPr>
          <p:cNvPr id="206" name="Google Shape;206;p36"/>
          <p:cNvSpPr/>
          <p:nvPr/>
        </p:nvSpPr>
        <p:spPr>
          <a:xfrm>
            <a:off x="-31925" y="-15950"/>
            <a:ext cx="9183900" cy="5194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6"/>
          <p:cNvPicPr preferRelativeResize="0"/>
          <p:nvPr/>
        </p:nvPicPr>
        <p:blipFill>
          <a:blip r:embed="rId2">
            <a:alphaModFix/>
          </a:blip>
          <a:stretch>
            <a:fillRect/>
          </a:stretch>
        </p:blipFill>
        <p:spPr>
          <a:xfrm>
            <a:off x="3396763" y="2260363"/>
            <a:ext cx="2350474" cy="62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30" name="Google Shape;30;p5"/>
          <p:cNvSpPr/>
          <p:nvPr/>
        </p:nvSpPr>
        <p:spPr>
          <a:xfrm>
            <a:off x="0" y="-9275"/>
            <a:ext cx="9170700" cy="5152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a:off x="3257750" y="3799225"/>
            <a:ext cx="5886300" cy="5715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txBox="1"/>
          <p:nvPr>
            <p:ph idx="1" type="subTitle"/>
          </p:nvPr>
        </p:nvSpPr>
        <p:spPr>
          <a:xfrm>
            <a:off x="3348500" y="3880975"/>
            <a:ext cx="5313300" cy="39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000"/>
              <a:buFont typeface="Arial"/>
              <a:buNone/>
              <a:defRPr b="0" i="0" sz="2000" u="none" cap="none" strike="noStrike">
                <a:solidFill>
                  <a:schemeClr val="lt1"/>
                </a:solidFill>
                <a:latin typeface="Consolas"/>
                <a:ea typeface="Consolas"/>
                <a:cs typeface="Consolas"/>
                <a:sym typeface="Consolas"/>
              </a:defRPr>
            </a:lvl9pPr>
          </a:lstStyle>
          <a:p/>
        </p:txBody>
      </p:sp>
      <p:sp>
        <p:nvSpPr>
          <p:cNvPr id="33" name="Google Shape;33;p5"/>
          <p:cNvSpPr txBox="1"/>
          <p:nvPr>
            <p:ph type="title"/>
          </p:nvPr>
        </p:nvSpPr>
        <p:spPr>
          <a:xfrm>
            <a:off x="665775" y="1851000"/>
            <a:ext cx="7806600" cy="96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0" i="0" sz="2600" u="none" cap="none" strike="noStrike">
                <a:solidFill>
                  <a:schemeClr val="lt1"/>
                </a:solidFill>
                <a:latin typeface="Consolas"/>
                <a:ea typeface="Consolas"/>
                <a:cs typeface="Consolas"/>
                <a:sym typeface="Consolas"/>
              </a:defRPr>
            </a:lvl9pPr>
          </a:lstStyle>
          <a:p/>
        </p:txBody>
      </p:sp>
      <p:sp>
        <p:nvSpPr>
          <p:cNvPr id="34" name="Google Shape;34;p5"/>
          <p:cNvSpPr txBox="1"/>
          <p:nvPr/>
        </p:nvSpPr>
        <p:spPr>
          <a:xfrm>
            <a:off x="6758450" y="176300"/>
            <a:ext cx="22239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FFFFFF"/>
                </a:solidFill>
                <a:latin typeface="Consolas"/>
                <a:ea typeface="Consolas"/>
                <a:cs typeface="Consolas"/>
                <a:sym typeface="Consolas"/>
              </a:rPr>
              <a:t>| FullStack JavaScript</a:t>
            </a:r>
            <a:endParaRPr b="1" i="0" sz="1300" u="none" cap="none" strike="noStrike">
              <a:solidFill>
                <a:srgbClr val="FFFFFF"/>
              </a:solidFill>
              <a:latin typeface="Consolas"/>
              <a:ea typeface="Consolas"/>
              <a:cs typeface="Consolas"/>
              <a:sym typeface="Consolas"/>
            </a:endParaRPr>
          </a:p>
        </p:txBody>
      </p:sp>
      <p:pic>
        <p:nvPicPr>
          <p:cNvPr id="35" name="Google Shape;35;p5"/>
          <p:cNvPicPr preferRelativeResize="0"/>
          <p:nvPr/>
        </p:nvPicPr>
        <p:blipFill rotWithShape="1">
          <a:blip r:embed="rId2">
            <a:alphaModFix/>
          </a:blip>
          <a:srcRect b="0" l="0" r="0" t="0"/>
          <a:stretch/>
        </p:blipFill>
        <p:spPr>
          <a:xfrm>
            <a:off x="5715151" y="246175"/>
            <a:ext cx="1043292" cy="2365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a columna de texto 1">
  <p:cSld name="ONE_COLUMN_TEXT_1">
    <p:spTree>
      <p:nvGrpSpPr>
        <p:cNvPr id="36" name="Shape 36"/>
        <p:cNvGrpSpPr/>
        <p:nvPr/>
      </p:nvGrpSpPr>
      <p:grpSpPr>
        <a:xfrm>
          <a:off x="0" y="0"/>
          <a:ext cx="0" cy="0"/>
          <a:chOff x="0" y="0"/>
          <a:chExt cx="0" cy="0"/>
        </a:xfrm>
      </p:grpSpPr>
      <p:sp>
        <p:nvSpPr>
          <p:cNvPr id="37" name="Google Shape;37;p6"/>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38" name="Google Shape;38;p6"/>
          <p:cNvSpPr txBox="1"/>
          <p:nvPr/>
        </p:nvSpPr>
        <p:spPr>
          <a:xfrm>
            <a:off x="221925" y="1022025"/>
            <a:ext cx="2885100" cy="24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onsolas"/>
              <a:ea typeface="Consolas"/>
              <a:cs typeface="Consolas"/>
              <a:sym typeface="Consolas"/>
            </a:endParaRPr>
          </a:p>
        </p:txBody>
      </p:sp>
      <p:sp>
        <p:nvSpPr>
          <p:cNvPr id="39" name="Google Shape;39;p6"/>
          <p:cNvSpPr txBox="1"/>
          <p:nvPr/>
        </p:nvSpPr>
        <p:spPr>
          <a:xfrm>
            <a:off x="4741075" y="987925"/>
            <a:ext cx="3072000" cy="3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40" name="Google Shape;40;p6"/>
          <p:cNvSpPr/>
          <p:nvPr/>
        </p:nvSpPr>
        <p:spPr>
          <a:xfrm>
            <a:off x="200" y="-10775"/>
            <a:ext cx="3635700" cy="51543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41" name="Google Shape;41;p6"/>
          <p:cNvSpPr txBox="1"/>
          <p:nvPr>
            <p:ph idx="1" type="body"/>
          </p:nvPr>
        </p:nvSpPr>
        <p:spPr>
          <a:xfrm>
            <a:off x="313300" y="1037850"/>
            <a:ext cx="2767500" cy="24216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2" name="Google Shape;42;p6"/>
          <p:cNvSpPr txBox="1"/>
          <p:nvPr>
            <p:ph idx="2" type="body"/>
          </p:nvPr>
        </p:nvSpPr>
        <p:spPr>
          <a:xfrm>
            <a:off x="4288425" y="1276600"/>
            <a:ext cx="4047000" cy="27609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
        <p:nvSpPr>
          <p:cNvPr id="43" name="Google Shape;43;p6"/>
          <p:cNvSpPr txBox="1"/>
          <p:nvPr>
            <p:ph idx="3" type="title"/>
          </p:nvPr>
        </p:nvSpPr>
        <p:spPr>
          <a:xfrm>
            <a:off x="215400" y="156650"/>
            <a:ext cx="2173500" cy="44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600"/>
              <a:buFont typeface="Arial"/>
              <a:buNone/>
              <a:defRPr b="1" i="0" sz="2600" u="none" cap="none" strike="noStrike">
                <a:solidFill>
                  <a:schemeClr val="lt1"/>
                </a:solidFill>
                <a:latin typeface="Consolas"/>
                <a:ea typeface="Consolas"/>
                <a:cs typeface="Consolas"/>
                <a:sym typeface="Consola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7"/>
          <p:cNvSpPr/>
          <p:nvPr/>
        </p:nvSpPr>
        <p:spPr>
          <a:xfrm>
            <a:off x="4572000" y="-125"/>
            <a:ext cx="4572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47" name="Google Shape;47;p7"/>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48" name="Google Shape;48;p7"/>
          <p:cNvCxnSpPr/>
          <p:nvPr/>
        </p:nvCxnSpPr>
        <p:spPr>
          <a:xfrm>
            <a:off x="2852700" y="4513600"/>
            <a:ext cx="6300900" cy="0"/>
          </a:xfrm>
          <a:prstGeom prst="straightConnector1">
            <a:avLst/>
          </a:prstGeom>
          <a:noFill/>
          <a:ln cap="flat" cmpd="sng" w="76200">
            <a:solidFill>
              <a:srgbClr val="4B22F4"/>
            </a:solidFill>
            <a:prstDash val="solid"/>
            <a:round/>
            <a:headEnd len="sm" w="sm" type="none"/>
            <a:tailEnd len="sm" w="sm" type="none"/>
          </a:ln>
        </p:spPr>
      </p:cxnSp>
      <p:sp>
        <p:nvSpPr>
          <p:cNvPr id="49" name="Google Shape;49;p7"/>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0" name="Shape 50"/>
        <p:cNvGrpSpPr/>
        <p:nvPr/>
      </p:nvGrpSpPr>
      <p:grpSpPr>
        <a:xfrm>
          <a:off x="0" y="0"/>
          <a:ext cx="0" cy="0"/>
          <a:chOff x="0" y="0"/>
          <a:chExt cx="0" cy="0"/>
        </a:xfrm>
      </p:grpSpPr>
      <p:sp>
        <p:nvSpPr>
          <p:cNvPr id="51" name="Google Shape;51;p8"/>
          <p:cNvSpPr/>
          <p:nvPr/>
        </p:nvSpPr>
        <p:spPr>
          <a:xfrm>
            <a:off x="200" y="-10775"/>
            <a:ext cx="3635700" cy="5154300"/>
          </a:xfrm>
          <a:prstGeom prst="rect">
            <a:avLst/>
          </a:prstGeom>
          <a:solidFill>
            <a:srgbClr val="4B2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C87F"/>
              </a:solidFill>
              <a:highlight>
                <a:srgbClr val="FF5D68"/>
              </a:highlight>
              <a:latin typeface="Arial"/>
              <a:ea typeface="Arial"/>
              <a:cs typeface="Arial"/>
              <a:sym typeface="Arial"/>
            </a:endParaRPr>
          </a:p>
        </p:txBody>
      </p:sp>
      <p:sp>
        <p:nvSpPr>
          <p:cNvPr id="52" name="Google Shape;52;p8"/>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Consolas"/>
                <a:ea typeface="Consolas"/>
                <a:cs typeface="Consolas"/>
                <a:sym typeface="Consolas"/>
              </a:defRPr>
            </a:lvl9pPr>
          </a:lstStyle>
          <a:p/>
        </p:txBody>
      </p:sp>
      <p:sp>
        <p:nvSpPr>
          <p:cNvPr id="53" name="Google Shape;53;p8"/>
          <p:cNvSpPr txBox="1"/>
          <p:nvPr>
            <p:ph idx="1" type="body"/>
          </p:nvPr>
        </p:nvSpPr>
        <p:spPr>
          <a:xfrm>
            <a:off x="365525" y="1201025"/>
            <a:ext cx="279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1pPr>
            <a:lvl2pPr indent="-330200" lvl="1" marL="914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2pPr>
            <a:lvl3pPr indent="-330200" lvl="2" marL="1371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3pPr>
            <a:lvl4pPr indent="-330200" lvl="3" marL="1828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4pPr>
            <a:lvl5pPr indent="-330200" lvl="4" marL="22860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5pPr>
            <a:lvl6pPr indent="-330200" lvl="5" marL="27432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6pPr>
            <a:lvl7pPr indent="-330200" lvl="6" marL="32004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7pPr>
            <a:lvl8pPr indent="-330200" lvl="7" marL="36576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8pPr>
            <a:lvl9pPr indent="-330200" lvl="8" marL="4114800" marR="0" rtl="0" algn="l">
              <a:lnSpc>
                <a:spcPct val="100000"/>
              </a:lnSpc>
              <a:spcBef>
                <a:spcPts val="0"/>
              </a:spcBef>
              <a:spcAft>
                <a:spcPts val="0"/>
              </a:spcAft>
              <a:buClr>
                <a:schemeClr val="lt1"/>
              </a:buClr>
              <a:buSzPts val="1600"/>
              <a:buFont typeface="Consolas"/>
              <a:buChar char="■"/>
              <a:defRPr b="0" i="0" sz="1600" u="none" cap="none" strike="noStrike">
                <a:solidFill>
                  <a:schemeClr val="lt1"/>
                </a:solidFill>
                <a:latin typeface="Consolas"/>
                <a:ea typeface="Consolas"/>
                <a:cs typeface="Consolas"/>
                <a:sym typeface="Consolas"/>
              </a:defRPr>
            </a:lvl9pPr>
          </a:lstStyle>
          <a:p/>
        </p:txBody>
      </p:sp>
      <p:sp>
        <p:nvSpPr>
          <p:cNvPr id="54" name="Google Shape;54;p8"/>
          <p:cNvSpPr txBox="1"/>
          <p:nvPr>
            <p:ph idx="2" type="body"/>
          </p:nvPr>
        </p:nvSpPr>
        <p:spPr>
          <a:xfrm>
            <a:off x="4404125" y="1201025"/>
            <a:ext cx="3663600" cy="280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1pPr>
            <a:lvl2pPr indent="-330200" lvl="1" marL="914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2pPr>
            <a:lvl3pPr indent="-330200" lvl="2" marL="1371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3pPr>
            <a:lvl4pPr indent="-330200" lvl="3" marL="1828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4pPr>
            <a:lvl5pPr indent="-330200" lvl="4" marL="22860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5pPr>
            <a:lvl6pPr indent="-330200" lvl="5" marL="27432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6pPr>
            <a:lvl7pPr indent="-330200" lvl="6" marL="32004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7pPr>
            <a:lvl8pPr indent="-330200" lvl="7" marL="36576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8pPr>
            <a:lvl9pPr indent="-330200" lvl="8" marL="4114800" marR="0" rtl="0" algn="l">
              <a:lnSpc>
                <a:spcPct val="100000"/>
              </a:lnSpc>
              <a:spcBef>
                <a:spcPts val="0"/>
              </a:spcBef>
              <a:spcAft>
                <a:spcPts val="0"/>
              </a:spcAft>
              <a:buClr>
                <a:srgbClr val="000000"/>
              </a:buClr>
              <a:buSzPts val="1600"/>
              <a:buFont typeface="Consolas"/>
              <a:buChar char="■"/>
              <a:defRPr b="0" i="0" sz="1600" u="none" cap="none" strike="noStrike">
                <a:solidFill>
                  <a:srgbClr val="000000"/>
                </a:solidFill>
                <a:latin typeface="Consolas"/>
                <a:ea typeface="Consolas"/>
                <a:cs typeface="Consolas"/>
                <a:sym typeface="Consola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Google Shape;56;p9"/>
          <p:cNvSpPr/>
          <p:nvPr/>
        </p:nvSpPr>
        <p:spPr>
          <a:xfrm>
            <a:off x="1562000" y="1147800"/>
            <a:ext cx="6020100" cy="2847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Arial"/>
              <a:buNone/>
              <a:defRPr b="0" i="0" sz="25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9"/>
          <p:cNvSpPr/>
          <p:nvPr/>
        </p:nvSpPr>
        <p:spPr>
          <a:xfrm>
            <a:off x="3257750" y="865525"/>
            <a:ext cx="5886300" cy="571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9"/>
          <p:cNvCxnSpPr/>
          <p:nvPr/>
        </p:nvCxnSpPr>
        <p:spPr>
          <a:xfrm>
            <a:off x="-9325" y="3999250"/>
            <a:ext cx="3438600" cy="0"/>
          </a:xfrm>
          <a:prstGeom prst="straightConnector1">
            <a:avLst/>
          </a:prstGeom>
          <a:noFill/>
          <a:ln cap="flat" cmpd="sng" w="76200">
            <a:solidFill>
              <a:srgbClr val="4B22F4"/>
            </a:solidFill>
            <a:prstDash val="solid"/>
            <a:round/>
            <a:headEnd len="sm" w="sm" type="none"/>
            <a:tailEnd len="sm" w="sm" type="none"/>
          </a:ln>
        </p:spPr>
      </p:cxnSp>
      <p:sp>
        <p:nvSpPr>
          <p:cNvPr id="60" name="Google Shape;60;p9"/>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chemeClr val="lt1"/>
                </a:solidFill>
                <a:latin typeface="Consolas"/>
                <a:ea typeface="Consolas"/>
                <a:cs typeface="Consolas"/>
                <a:sym typeface="Consolas"/>
              </a:defRPr>
            </a:lvl9pPr>
          </a:lstStyle>
          <a:p/>
        </p:txBody>
      </p:sp>
      <p:sp>
        <p:nvSpPr>
          <p:cNvPr id="61" name="Google Shape;61;p9"/>
          <p:cNvSpPr txBox="1"/>
          <p:nvPr>
            <p:ph idx="3" type="subTitle"/>
          </p:nvPr>
        </p:nvSpPr>
        <p:spPr>
          <a:xfrm>
            <a:off x="1742775" y="4353700"/>
            <a:ext cx="5639700" cy="78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1" i="0" sz="1600" u="none" cap="none" strike="noStrike">
                <a:solidFill>
                  <a:srgbClr val="000000"/>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B22F4"/>
        </a:solidFill>
      </p:bgPr>
    </p:bg>
    <p:spTree>
      <p:nvGrpSpPr>
        <p:cNvPr id="62" name="Shape 62"/>
        <p:cNvGrpSpPr/>
        <p:nvPr/>
      </p:nvGrpSpPr>
      <p:grpSpPr>
        <a:xfrm>
          <a:off x="0" y="0"/>
          <a:ext cx="0" cy="0"/>
          <a:chOff x="0" y="0"/>
          <a:chExt cx="0" cy="0"/>
        </a:xfrm>
      </p:grpSpPr>
      <p:sp>
        <p:nvSpPr>
          <p:cNvPr id="63" name="Google Shape;63;p10"/>
          <p:cNvSpPr/>
          <p:nvPr/>
        </p:nvSpPr>
        <p:spPr>
          <a:xfrm>
            <a:off x="-18850" y="0"/>
            <a:ext cx="3829200" cy="51519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 name="Google Shape;64;p10"/>
          <p:cNvPicPr preferRelativeResize="0"/>
          <p:nvPr/>
        </p:nvPicPr>
        <p:blipFill rotWithShape="1">
          <a:blip r:embed="rId2">
            <a:alphaModFix/>
          </a:blip>
          <a:srcRect b="0" l="0" r="0" t="0"/>
          <a:stretch/>
        </p:blipFill>
        <p:spPr>
          <a:xfrm>
            <a:off x="7425301" y="233100"/>
            <a:ext cx="1043292" cy="236525"/>
          </a:xfrm>
          <a:prstGeom prst="rect">
            <a:avLst/>
          </a:prstGeom>
          <a:noFill/>
          <a:ln>
            <a:noFill/>
          </a:ln>
        </p:spPr>
      </p:pic>
      <p:pic>
        <p:nvPicPr>
          <p:cNvPr id="65" name="Google Shape;65;p10"/>
          <p:cNvPicPr preferRelativeResize="0"/>
          <p:nvPr/>
        </p:nvPicPr>
        <p:blipFill rotWithShape="1">
          <a:blip r:embed="rId3">
            <a:alphaModFix/>
          </a:blip>
          <a:srcRect b="0" l="0" r="0" t="0"/>
          <a:stretch/>
        </p:blipFill>
        <p:spPr>
          <a:xfrm>
            <a:off x="994237" y="1677000"/>
            <a:ext cx="1803024" cy="1806000"/>
          </a:xfrm>
          <a:prstGeom prst="rect">
            <a:avLst/>
          </a:prstGeom>
          <a:noFill/>
          <a:ln>
            <a:noFill/>
          </a:ln>
        </p:spPr>
      </p:pic>
      <p:sp>
        <p:nvSpPr>
          <p:cNvPr id="66" name="Google Shape;66;p10"/>
          <p:cNvSpPr txBox="1"/>
          <p:nvPr/>
        </p:nvSpPr>
        <p:spPr>
          <a:xfrm>
            <a:off x="4375125" y="2127300"/>
            <a:ext cx="35784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s" sz="4800" u="none" cap="none" strike="noStrike">
                <a:solidFill>
                  <a:srgbClr val="FFFFFF"/>
                </a:solidFill>
                <a:latin typeface="Consolas"/>
                <a:ea typeface="Consolas"/>
                <a:cs typeface="Consolas"/>
                <a:sym typeface="Consolas"/>
              </a:rPr>
              <a:t>Prework</a:t>
            </a:r>
            <a:endParaRPr b="1" i="0" sz="4800" u="none" cap="none" strike="noStrike">
              <a:solidFill>
                <a:srgbClr val="FFFFFF"/>
              </a:solidFill>
              <a:latin typeface="Consolas"/>
              <a:ea typeface="Consolas"/>
              <a:cs typeface="Consolas"/>
              <a:sym typeface="Consola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3.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307950" y="603400"/>
            <a:ext cx="8528100" cy="0"/>
          </a:xfrm>
          <a:prstGeom prst="straightConnector1">
            <a:avLst/>
          </a:prstGeom>
          <a:noFill/>
          <a:ln cap="flat" cmpd="sng" w="19050">
            <a:solidFill>
              <a:srgbClr val="4B22F4"/>
            </a:solidFill>
            <a:prstDash val="solid"/>
            <a:round/>
            <a:headEnd len="sm" w="sm" type="none"/>
            <a:tailEnd len="sm" w="sm" type="none"/>
          </a:ln>
        </p:spPr>
      </p:cxnSp>
      <p:pic>
        <p:nvPicPr>
          <p:cNvPr id="7" name="Google Shape;7;p1"/>
          <p:cNvPicPr preferRelativeResize="0"/>
          <p:nvPr/>
        </p:nvPicPr>
        <p:blipFill rotWithShape="1">
          <a:blip r:embed="rId1">
            <a:alphaModFix/>
          </a:blip>
          <a:srcRect b="0" l="0" r="0" t="0"/>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8" name="Shape 108"/>
        <p:cNvGrpSpPr/>
        <p:nvPr/>
      </p:nvGrpSpPr>
      <p:grpSpPr>
        <a:xfrm>
          <a:off x="0" y="0"/>
          <a:ext cx="0" cy="0"/>
          <a:chOff x="0" y="0"/>
          <a:chExt cx="0" cy="0"/>
        </a:xfrm>
      </p:grpSpPr>
      <p:cxnSp>
        <p:nvCxnSpPr>
          <p:cNvPr id="109" name="Google Shape;109;p19"/>
          <p:cNvCxnSpPr/>
          <p:nvPr/>
        </p:nvCxnSpPr>
        <p:spPr>
          <a:xfrm>
            <a:off x="307950" y="603400"/>
            <a:ext cx="8528100" cy="0"/>
          </a:xfrm>
          <a:prstGeom prst="straightConnector1">
            <a:avLst/>
          </a:prstGeom>
          <a:noFill/>
          <a:ln cap="flat" cmpd="sng" w="19050">
            <a:solidFill>
              <a:srgbClr val="4B22F4"/>
            </a:solidFill>
            <a:prstDash val="solid"/>
            <a:round/>
            <a:headEnd len="med" w="med" type="none"/>
            <a:tailEnd len="med" w="med" type="none"/>
          </a:ln>
        </p:spPr>
      </p:cxnSp>
      <p:pic>
        <p:nvPicPr>
          <p:cNvPr id="110" name="Google Shape;110;p19"/>
          <p:cNvPicPr preferRelativeResize="0"/>
          <p:nvPr/>
        </p:nvPicPr>
        <p:blipFill>
          <a:blip r:embed="rId1">
            <a:alphaModFix/>
          </a:blip>
          <a:stretch>
            <a:fillRect/>
          </a:stretch>
        </p:blipFill>
        <p:spPr>
          <a:xfrm>
            <a:off x="7422200" y="252700"/>
            <a:ext cx="1043301" cy="236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idx="1" type="subTitle"/>
          </p:nvPr>
        </p:nvSpPr>
        <p:spPr>
          <a:xfrm>
            <a:off x="3282075" y="160830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lang="es">
                <a:solidFill>
                  <a:schemeClr val="dk1"/>
                </a:solidFill>
              </a:rPr>
              <a:t>Data Analysis</a:t>
            </a:r>
            <a:endParaRPr b="0">
              <a:solidFill>
                <a:schemeClr val="dk1"/>
              </a:solidFill>
            </a:endParaRPr>
          </a:p>
          <a:p>
            <a:pPr indent="0" lvl="0" marL="0" rtl="0" algn="l">
              <a:lnSpc>
                <a:spcPct val="100000"/>
              </a:lnSpc>
              <a:spcBef>
                <a:spcPts val="0"/>
              </a:spcBef>
              <a:spcAft>
                <a:spcPts val="0"/>
              </a:spcAft>
              <a:buSzPts val="2300"/>
              <a:buNone/>
            </a:pPr>
            <a:r>
              <a:t/>
            </a:r>
            <a:endParaRPr/>
          </a:p>
        </p:txBody>
      </p:sp>
      <p:sp>
        <p:nvSpPr>
          <p:cNvPr id="213" name="Google Shape;213;p37"/>
          <p:cNvSpPr txBox="1"/>
          <p:nvPr>
            <p:ph type="title"/>
          </p:nvPr>
        </p:nvSpPr>
        <p:spPr>
          <a:xfrm>
            <a:off x="3246675" y="2152750"/>
            <a:ext cx="69222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600">
                <a:solidFill>
                  <a:schemeClr val="dk1"/>
                </a:solidFill>
              </a:rPr>
              <a:t>Consultas de datos relacionales</a:t>
            </a:r>
            <a:endParaRPr sz="2600">
              <a:solidFill>
                <a:schemeClr val="dk1"/>
              </a:solidFill>
            </a:endParaRPr>
          </a:p>
          <a:p>
            <a:pPr indent="0" lvl="0" marL="0" rtl="0" algn="l">
              <a:lnSpc>
                <a:spcPct val="100000"/>
              </a:lnSpc>
              <a:spcBef>
                <a:spcPts val="0"/>
              </a:spcBef>
              <a:spcAft>
                <a:spcPts val="0"/>
              </a:spcAft>
              <a:buSzPts val="4000"/>
              <a:buNone/>
            </a:pPr>
            <a:r>
              <a:t/>
            </a:r>
            <a:endParaRPr sz="3000"/>
          </a:p>
        </p:txBody>
      </p:sp>
      <p:sp>
        <p:nvSpPr>
          <p:cNvPr id="214" name="Google Shape;214;p37"/>
          <p:cNvSpPr txBox="1"/>
          <p:nvPr>
            <p:ph idx="2" type="subTitle"/>
          </p:nvPr>
        </p:nvSpPr>
        <p:spPr>
          <a:xfrm>
            <a:off x="3282075" y="2979900"/>
            <a:ext cx="5279400" cy="46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solidFill>
                  <a:schemeClr val="dk1"/>
                </a:solidFill>
              </a:rPr>
              <a:t>Sesión</a:t>
            </a:r>
            <a:r>
              <a:rPr lang="es" sz="2400">
                <a:solidFill>
                  <a:schemeClr val="dk1"/>
                </a:solidFill>
                <a:latin typeface="Montserrat"/>
                <a:ea typeface="Montserrat"/>
                <a:cs typeface="Montserrat"/>
                <a:sym typeface="Montserrat"/>
              </a:rPr>
              <a:t> 04</a:t>
            </a:r>
            <a:endParaRPr sz="24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SzPts val="2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Joins</a:t>
            </a:r>
            <a:endParaRPr/>
          </a:p>
        </p:txBody>
      </p:sp>
      <p:sp>
        <p:nvSpPr>
          <p:cNvPr id="283" name="Google Shape;283;p46"/>
          <p:cNvSpPr txBox="1"/>
          <p:nvPr>
            <p:ph idx="1" type="body"/>
          </p:nvPr>
        </p:nvSpPr>
        <p:spPr>
          <a:xfrm>
            <a:off x="176225" y="674900"/>
            <a:ext cx="3091500" cy="24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Una </a:t>
            </a:r>
            <a:r>
              <a:rPr lang="es"/>
              <a:t>cláusula</a:t>
            </a:r>
            <a:r>
              <a:rPr lang="es"/>
              <a:t> JOIN se usa para combinar filas de dos o más tablas, en función de una columna relacionada entre ellas.</a:t>
            </a:r>
            <a:endParaRPr/>
          </a:p>
        </p:txBody>
      </p:sp>
      <p:pic>
        <p:nvPicPr>
          <p:cNvPr id="284" name="Google Shape;284;p46"/>
          <p:cNvPicPr preferRelativeResize="0"/>
          <p:nvPr/>
        </p:nvPicPr>
        <p:blipFill>
          <a:blip r:embed="rId3">
            <a:alphaModFix/>
          </a:blip>
          <a:stretch>
            <a:fillRect/>
          </a:stretch>
        </p:blipFill>
        <p:spPr>
          <a:xfrm>
            <a:off x="3834125" y="746775"/>
            <a:ext cx="5018701" cy="364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133000" y="101675"/>
            <a:ext cx="35301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T</a:t>
            </a:r>
            <a:r>
              <a:rPr lang="es"/>
              <a:t>eoría de conjuntos</a:t>
            </a:r>
            <a:endParaRPr/>
          </a:p>
        </p:txBody>
      </p:sp>
      <p:sp>
        <p:nvSpPr>
          <p:cNvPr id="290" name="Google Shape;290;p47"/>
          <p:cNvSpPr txBox="1"/>
          <p:nvPr>
            <p:ph idx="1" type="body"/>
          </p:nvPr>
        </p:nvSpPr>
        <p:spPr>
          <a:xfrm>
            <a:off x="176225" y="674900"/>
            <a:ext cx="3091500" cy="24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Una de las propiedades de la </a:t>
            </a:r>
            <a:r>
              <a:rPr lang="es"/>
              <a:t>teoría de conjuntos reside en el desarrollo de la capacidad de análisis y síntesis ya que permite representar y tratar a un grupo de elementos reales o abstractos como un conjunto, un todo que nos permite definirlo como un elemento concreto a partir de las características comunes entre cada uno de sus integrantes.</a:t>
            </a:r>
            <a:endParaRPr/>
          </a:p>
        </p:txBody>
      </p:sp>
      <p:pic>
        <p:nvPicPr>
          <p:cNvPr id="291" name="Google Shape;291;p47"/>
          <p:cNvPicPr preferRelativeResize="0"/>
          <p:nvPr/>
        </p:nvPicPr>
        <p:blipFill>
          <a:blip r:embed="rId3">
            <a:alphaModFix/>
          </a:blip>
          <a:stretch>
            <a:fillRect/>
          </a:stretch>
        </p:blipFill>
        <p:spPr>
          <a:xfrm>
            <a:off x="4001350" y="1137738"/>
            <a:ext cx="4621149" cy="330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#01</a:t>
            </a:r>
            <a:endParaRPr/>
          </a:p>
        </p:txBody>
      </p:sp>
      <p:sp>
        <p:nvSpPr>
          <p:cNvPr id="301" name="Google Shape;301;p49"/>
          <p:cNvSpPr txBox="1"/>
          <p:nvPr>
            <p:ph idx="1" type="body"/>
          </p:nvPr>
        </p:nvSpPr>
        <p:spPr>
          <a:xfrm>
            <a:off x="319825" y="947625"/>
            <a:ext cx="3915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1800"/>
              <a:t>Haremos uso de las funciones de SQL para realizar cálculos aritméticos.</a:t>
            </a:r>
            <a:endParaRPr sz="1800"/>
          </a:p>
        </p:txBody>
      </p:sp>
      <p:sp>
        <p:nvSpPr>
          <p:cNvPr id="302" name="Google Shape;302;p49"/>
          <p:cNvSpPr txBox="1"/>
          <p:nvPr>
            <p:ph idx="1" type="body"/>
          </p:nvPr>
        </p:nvSpPr>
        <p:spPr>
          <a:xfrm>
            <a:off x="4740100" y="629350"/>
            <a:ext cx="4235700" cy="3498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s" sz="1800">
                <a:solidFill>
                  <a:srgbClr val="FFFFFF"/>
                </a:solidFill>
              </a:rPr>
              <a:t>Con este ejemplo podremos mostrar:</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¿Cuántos ciclistas mujeres usaron ecobici el 1ero de Enero?</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¿Cuál es el promedio de la edad de los ciclistas?</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¿Cuántos años tenía el viajero más joven el 15 de Enero?</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#01</a:t>
            </a:r>
            <a:endParaRPr/>
          </a:p>
        </p:txBody>
      </p:sp>
      <p:sp>
        <p:nvSpPr>
          <p:cNvPr id="312" name="Google Shape;312;p51"/>
          <p:cNvSpPr txBox="1"/>
          <p:nvPr>
            <p:ph idx="1" type="body"/>
          </p:nvPr>
        </p:nvSpPr>
        <p:spPr>
          <a:xfrm>
            <a:off x="272400" y="735300"/>
            <a:ext cx="3111900" cy="28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1800"/>
              <a:t>Haciendo uso de la base de datos de </a:t>
            </a:r>
            <a:r>
              <a:rPr b="1" lang="es" sz="1800"/>
              <a:t>Ecobici</a:t>
            </a:r>
            <a:r>
              <a:rPr lang="es" sz="1800"/>
              <a:t>, d</a:t>
            </a:r>
            <a:r>
              <a:rPr lang="es" sz="1800"/>
              <a:t>eberás de poner en práctica las </a:t>
            </a:r>
            <a:r>
              <a:rPr lang="es" sz="1800"/>
              <a:t>funciones de SQL para hacer los cálculos aritméticos necesarios para poder realizar los siguientes </a:t>
            </a:r>
            <a:r>
              <a:rPr lang="es" sz="1800"/>
              <a:t>ejercicios</a:t>
            </a:r>
            <a:r>
              <a:rPr lang="es" sz="1800"/>
              <a:t>. </a:t>
            </a:r>
            <a:endParaRPr sz="1800"/>
          </a:p>
        </p:txBody>
      </p:sp>
      <p:sp>
        <p:nvSpPr>
          <p:cNvPr id="313" name="Google Shape;313;p51"/>
          <p:cNvSpPr txBox="1"/>
          <p:nvPr>
            <p:ph idx="2" type="body"/>
          </p:nvPr>
        </p:nvSpPr>
        <p:spPr>
          <a:xfrm>
            <a:off x="4152000" y="1755725"/>
            <a:ext cx="4588500" cy="2341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s"/>
              <a:t>¿Cuántos ciclistas hombres usaron ecobici el 20 de Enero?</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AutoNum type="arabicPeriod"/>
            </a:pPr>
            <a:r>
              <a:rPr lang="es"/>
              <a:t>¿Cuál fue la temperatura promedio de todo el mes de Agosto?</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AutoNum type="arabicPeriod"/>
            </a:pPr>
            <a:r>
              <a:rPr lang="es"/>
              <a:t>¿Cuántos años tenía el viajero más viejo el 27 de Enero?</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#2</a:t>
            </a:r>
            <a:endParaRPr/>
          </a:p>
        </p:txBody>
      </p:sp>
      <p:sp>
        <p:nvSpPr>
          <p:cNvPr id="323" name="Google Shape;323;p53"/>
          <p:cNvSpPr txBox="1"/>
          <p:nvPr>
            <p:ph idx="1" type="body"/>
          </p:nvPr>
        </p:nvSpPr>
        <p:spPr>
          <a:xfrm>
            <a:off x="385100" y="111617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Combinar diferentes resultados de </a:t>
            </a:r>
            <a:r>
              <a:rPr lang="es"/>
              <a:t>consultas</a:t>
            </a:r>
            <a:endParaRPr/>
          </a:p>
        </p:txBody>
      </p:sp>
      <p:sp>
        <p:nvSpPr>
          <p:cNvPr id="324" name="Google Shape;324;p53"/>
          <p:cNvSpPr txBox="1"/>
          <p:nvPr>
            <p:ph idx="1" type="body"/>
          </p:nvPr>
        </p:nvSpPr>
        <p:spPr>
          <a:xfrm>
            <a:off x="4740100" y="629350"/>
            <a:ext cx="4235700" cy="3498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s" sz="1800">
                <a:solidFill>
                  <a:srgbClr val="FFFFFF"/>
                </a:solidFill>
              </a:rPr>
              <a:t>Con este ejemplo podremos mostrar:</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¿Qué porcentaje de ciclistas fueron hombres el primero de Enero?</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¿Qué viajes tienen fecha de retiro que coincide con nuestros datos de clima?</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¿En la primera mitad de Enero, cuantos viajes se hicieron y cuál fue la edad promedio de los ciclistas?</a:t>
            </a:r>
            <a:endParaRPr sz="1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#02</a:t>
            </a:r>
            <a:endParaRPr/>
          </a:p>
        </p:txBody>
      </p:sp>
      <p:sp>
        <p:nvSpPr>
          <p:cNvPr id="334" name="Google Shape;334;p55"/>
          <p:cNvSpPr txBox="1"/>
          <p:nvPr>
            <p:ph idx="1" type="body"/>
          </p:nvPr>
        </p:nvSpPr>
        <p:spPr>
          <a:xfrm>
            <a:off x="272400" y="735300"/>
            <a:ext cx="3111900" cy="28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Combinar diferentes resultados de consultas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sp>
        <p:nvSpPr>
          <p:cNvPr id="335" name="Google Shape;335;p55"/>
          <p:cNvSpPr txBox="1"/>
          <p:nvPr>
            <p:ph idx="2" type="body"/>
          </p:nvPr>
        </p:nvSpPr>
        <p:spPr>
          <a:xfrm>
            <a:off x="3765175" y="1486775"/>
            <a:ext cx="5059500" cy="2806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s" sz="1800"/>
              <a:t>¿Qué porcentaje de ciclistas fueron mujeres el 3 de Enero?</a:t>
            </a:r>
            <a:endParaRPr sz="1800"/>
          </a:p>
          <a:p>
            <a:pPr indent="-342900" lvl="0" marL="457200" rtl="0" algn="l">
              <a:lnSpc>
                <a:spcPct val="100000"/>
              </a:lnSpc>
              <a:spcBef>
                <a:spcPts val="0"/>
              </a:spcBef>
              <a:spcAft>
                <a:spcPts val="0"/>
              </a:spcAft>
              <a:buSzPts val="1800"/>
              <a:buAutoNum type="arabicPeriod"/>
            </a:pPr>
            <a:r>
              <a:rPr lang="es" sz="1800"/>
              <a:t>¿Qué porcentaje de ciclistas salen a las 5 de la mañana?</a:t>
            </a:r>
            <a:endParaRPr sz="1800"/>
          </a:p>
          <a:p>
            <a:pPr indent="-342900" lvl="0" marL="457200" rtl="0" algn="l">
              <a:lnSpc>
                <a:spcPct val="100000"/>
              </a:lnSpc>
              <a:spcBef>
                <a:spcPts val="0"/>
              </a:spcBef>
              <a:spcAft>
                <a:spcPts val="0"/>
              </a:spcAft>
              <a:buSzPts val="1800"/>
              <a:buAutoNum type="arabicPeriod"/>
            </a:pPr>
            <a:r>
              <a:rPr lang="es" sz="1800"/>
              <a:t>¿En la segunda mitad de Enero, </a:t>
            </a:r>
            <a:r>
              <a:rPr lang="es" sz="1800"/>
              <a:t>cuántos</a:t>
            </a:r>
            <a:r>
              <a:rPr lang="es" sz="1800"/>
              <a:t> viajes se hicieron y cuál fue la edad promedio de los ciclistas?</a:t>
            </a:r>
            <a:endParaRPr sz="1800"/>
          </a:p>
          <a:p>
            <a:pPr indent="0" lvl="0" marL="0" rtl="0" algn="l">
              <a:lnSpc>
                <a:spcPct val="100000"/>
              </a:lnSpc>
              <a:spcBef>
                <a:spcPts val="0"/>
              </a:spcBef>
              <a:spcAft>
                <a:spcPts val="0"/>
              </a:spcAft>
              <a:buSzPts val="16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idx="1" type="subTitle"/>
          </p:nvPr>
        </p:nvSpPr>
        <p:spPr>
          <a:xfrm>
            <a:off x="404700" y="97900"/>
            <a:ext cx="3433200" cy="45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Agenda</a:t>
            </a:r>
            <a:endParaRPr b="1">
              <a:solidFill>
                <a:schemeClr val="dk1"/>
              </a:solidFill>
            </a:endParaRPr>
          </a:p>
          <a:p>
            <a:pPr indent="0" lvl="0" marL="0" rtl="0" algn="l">
              <a:lnSpc>
                <a:spcPct val="100000"/>
              </a:lnSpc>
              <a:spcBef>
                <a:spcPts val="0"/>
              </a:spcBef>
              <a:spcAft>
                <a:spcPts val="0"/>
              </a:spcAft>
              <a:buSzPts val="2500"/>
              <a:buNone/>
            </a:pPr>
            <a:r>
              <a:t/>
            </a:r>
            <a:endParaRPr b="1">
              <a:solidFill>
                <a:schemeClr val="dk1"/>
              </a:solidFill>
            </a:endParaRPr>
          </a:p>
        </p:txBody>
      </p:sp>
      <p:sp>
        <p:nvSpPr>
          <p:cNvPr id="220" name="Google Shape;220;p38"/>
          <p:cNvSpPr txBox="1"/>
          <p:nvPr/>
        </p:nvSpPr>
        <p:spPr>
          <a:xfrm>
            <a:off x="2878025" y="1169350"/>
            <a:ext cx="5181600" cy="302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Consolas"/>
                <a:ea typeface="Consolas"/>
                <a:cs typeface="Consolas"/>
                <a:sym typeface="Consolas"/>
              </a:rPr>
              <a:t>Introduction</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Ordenamiento y operaciones matemáticas</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Subconsultas</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Joins y Teoría de conjuntos</a:t>
            </a:r>
            <a:endParaRPr sz="1800">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Ejemplo 01 y Reto 01</a:t>
            </a:r>
            <a:endParaRPr sz="1800">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solidFill>
                  <a:schemeClr val="dk1"/>
                </a:solidFill>
                <a:latin typeface="Consolas"/>
                <a:ea typeface="Consolas"/>
                <a:cs typeface="Consolas"/>
                <a:sym typeface="Consolas"/>
              </a:rPr>
              <a:t>Ejemplo 02 y Reto 02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chemeClr val="dk1"/>
                </a:solidFill>
                <a:latin typeface="Consolas"/>
                <a:ea typeface="Consolas"/>
                <a:cs typeface="Consolas"/>
                <a:sym typeface="Consolas"/>
              </a:rPr>
              <a:t>Ejemplo 03 y Reto 03</a:t>
            </a:r>
            <a:endParaRPr sz="18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lang="es" sz="1800">
                <a:latin typeface="Consolas"/>
                <a:ea typeface="Consolas"/>
                <a:cs typeface="Consolas"/>
                <a:sym typeface="Consolas"/>
              </a:rPr>
              <a:t>Conclusión</a:t>
            </a:r>
            <a:endParaRPr sz="1800">
              <a:latin typeface="Consolas"/>
              <a:ea typeface="Consolas"/>
              <a:cs typeface="Consolas"/>
              <a:sym typeface="Consolas"/>
            </a:endParaRPr>
          </a:p>
        </p:txBody>
      </p:sp>
      <p:sp>
        <p:nvSpPr>
          <p:cNvPr id="221" name="Google Shape;221;p38"/>
          <p:cNvSpPr txBox="1"/>
          <p:nvPr/>
        </p:nvSpPr>
        <p:spPr>
          <a:xfrm>
            <a:off x="710575" y="1169350"/>
            <a:ext cx="2167500" cy="3024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800"/>
              <a:buFont typeface="Arial"/>
              <a:buNone/>
            </a:pPr>
            <a:r>
              <a:rPr b="1" i="0" lang="es" sz="1800" u="none" cap="none" strike="noStrike">
                <a:solidFill>
                  <a:srgbClr val="4B22F4"/>
                </a:solidFill>
                <a:latin typeface="Consolas"/>
                <a:ea typeface="Consolas"/>
                <a:cs typeface="Consolas"/>
                <a:sym typeface="Consolas"/>
              </a:rPr>
              <a:t>15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i="0" lang="es" sz="1800" u="none" cap="none" strike="noStrike">
                <a:solidFill>
                  <a:srgbClr val="4B22F4"/>
                </a:solidFill>
                <a:latin typeface="Consolas"/>
                <a:ea typeface="Consolas"/>
                <a:cs typeface="Consolas"/>
                <a:sym typeface="Consolas"/>
              </a:rPr>
              <a:t>10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5</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i="0" lang="es" sz="1800" u="none" cap="none" strike="noStrike">
                <a:solidFill>
                  <a:srgbClr val="4B22F4"/>
                </a:solidFill>
                <a:latin typeface="Consolas"/>
                <a:ea typeface="Consolas"/>
                <a:cs typeface="Consolas"/>
                <a:sym typeface="Consolas"/>
              </a:rPr>
              <a:t>10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40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50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r">
              <a:lnSpc>
                <a:spcPct val="115000"/>
              </a:lnSpc>
              <a:spcBef>
                <a:spcPts val="0"/>
              </a:spcBef>
              <a:spcAft>
                <a:spcPts val="0"/>
              </a:spcAft>
              <a:buClr>
                <a:srgbClr val="000000"/>
              </a:buClr>
              <a:buSzPts val="1800"/>
              <a:buFont typeface="Arial"/>
              <a:buNone/>
            </a:pPr>
            <a:r>
              <a:rPr b="1" lang="es" sz="1800">
                <a:solidFill>
                  <a:srgbClr val="4B22F4"/>
                </a:solidFill>
                <a:latin typeface="Consolas"/>
                <a:ea typeface="Consolas"/>
                <a:cs typeface="Consolas"/>
                <a:sym typeface="Consolas"/>
              </a:rPr>
              <a:t>10</a:t>
            </a:r>
            <a:r>
              <a:rPr b="1" i="0" lang="es" sz="1800" u="none" cap="none" strike="noStrike">
                <a:solidFill>
                  <a:srgbClr val="4B22F4"/>
                </a:solidFill>
                <a:latin typeface="Consolas"/>
                <a:ea typeface="Consolas"/>
                <a:cs typeface="Consolas"/>
                <a:sym typeface="Consolas"/>
              </a:rPr>
              <a:t> min.</a:t>
            </a:r>
            <a:endParaRPr b="1" i="0" sz="1800" u="none" cap="none" strike="noStrike">
              <a:solidFill>
                <a:srgbClr val="4B22F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9825" y="52225"/>
            <a:ext cx="24150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Ejemplo #03</a:t>
            </a:r>
            <a:endParaRPr/>
          </a:p>
        </p:txBody>
      </p:sp>
      <p:sp>
        <p:nvSpPr>
          <p:cNvPr id="345" name="Google Shape;345;p57"/>
          <p:cNvSpPr txBox="1"/>
          <p:nvPr>
            <p:ph idx="1" type="body"/>
          </p:nvPr>
        </p:nvSpPr>
        <p:spPr>
          <a:xfrm>
            <a:off x="319825" y="947625"/>
            <a:ext cx="3648900" cy="287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800"/>
              <a:t>Combinar diferentes tablas para aumentar nuestros datos</a:t>
            </a:r>
            <a:endParaRPr sz="1800"/>
          </a:p>
          <a:p>
            <a:pPr indent="0" lvl="0" marL="0" rtl="0" algn="l">
              <a:lnSpc>
                <a:spcPct val="100000"/>
              </a:lnSpc>
              <a:spcBef>
                <a:spcPts val="0"/>
              </a:spcBef>
              <a:spcAft>
                <a:spcPts val="0"/>
              </a:spcAft>
              <a:buSzPts val="1100"/>
              <a:buNone/>
            </a:pPr>
            <a:r>
              <a:t/>
            </a:r>
            <a:endParaRPr sz="1800"/>
          </a:p>
          <a:p>
            <a:pPr indent="0" lvl="0" marL="0" rtl="0" algn="l">
              <a:lnSpc>
                <a:spcPct val="100000"/>
              </a:lnSpc>
              <a:spcBef>
                <a:spcPts val="0"/>
              </a:spcBef>
              <a:spcAft>
                <a:spcPts val="0"/>
              </a:spcAft>
              <a:buClr>
                <a:schemeClr val="dk1"/>
              </a:buClr>
              <a:buSzPts val="1100"/>
              <a:buFont typeface="Arial"/>
              <a:buNone/>
            </a:pPr>
            <a:r>
              <a:rPr lang="es" sz="1800"/>
              <a:t> </a:t>
            </a:r>
            <a:endParaRPr sz="1800"/>
          </a:p>
          <a:p>
            <a:pPr indent="0" lvl="0" marL="0" rtl="0" algn="l">
              <a:lnSpc>
                <a:spcPct val="100000"/>
              </a:lnSpc>
              <a:spcBef>
                <a:spcPts val="0"/>
              </a:spcBef>
              <a:spcAft>
                <a:spcPts val="0"/>
              </a:spcAft>
              <a:buSzPts val="1600"/>
              <a:buNone/>
            </a:pPr>
            <a:r>
              <a:t/>
            </a:r>
            <a:endParaRPr sz="1800"/>
          </a:p>
        </p:txBody>
      </p:sp>
      <p:sp>
        <p:nvSpPr>
          <p:cNvPr id="346" name="Google Shape;346;p57"/>
          <p:cNvSpPr txBox="1"/>
          <p:nvPr/>
        </p:nvSpPr>
        <p:spPr>
          <a:xfrm>
            <a:off x="4800600" y="152400"/>
            <a:ext cx="3993600" cy="39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rPr>
              <a:t>A través de SQL resuelve las siguientes preguntas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s" sz="1800">
                <a:solidFill>
                  <a:srgbClr val="FFFFFF"/>
                </a:solidFill>
              </a:rPr>
              <a:t>¿Cuántos viajes se hicieron en Enero con una temperatura máxima mayor a 20 centígrados?</a:t>
            </a:r>
            <a:endParaRPr sz="1800">
              <a:solidFill>
                <a:srgbClr val="FFFFFF"/>
              </a:solidFill>
            </a:endParaRPr>
          </a:p>
          <a:p>
            <a:pPr indent="0" lvl="0" marL="0" rtl="0" algn="l">
              <a:spcBef>
                <a:spcPts val="0"/>
              </a:spcBef>
              <a:spcAft>
                <a:spcPts val="0"/>
              </a:spcAft>
              <a:buNone/>
            </a:pPr>
            <a:r>
              <a:rPr lang="es" sz="1800">
                <a:solidFill>
                  <a:srgbClr val="FFFFFF"/>
                </a:solidFill>
              </a:rPr>
              <a:t>¿Cuál es la edad promedio de los usuarios que usan el servicio en la temperatura más baja?</a:t>
            </a:r>
            <a:endParaRPr sz="1800">
              <a:solidFill>
                <a:srgbClr val="FFFFFF"/>
              </a:solidFill>
            </a:endParaRPr>
          </a:p>
          <a:p>
            <a:pPr indent="0" lvl="0" marL="0" rtl="0" algn="l">
              <a:spcBef>
                <a:spcPts val="0"/>
              </a:spcBef>
              <a:spcAft>
                <a:spcPts val="0"/>
              </a:spcAft>
              <a:buNone/>
            </a:pPr>
            <a:r>
              <a:rPr lang="es" sz="1800">
                <a:solidFill>
                  <a:srgbClr val="FFFFFF"/>
                </a:solidFill>
              </a:rPr>
              <a:t>¿Cuál es la relación entre viajes cuando hace más frío que cuando hace más calor?</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pic>
        <p:nvPicPr>
          <p:cNvPr id="347" name="Google Shape;347;p57"/>
          <p:cNvPicPr preferRelativeResize="0"/>
          <p:nvPr/>
        </p:nvPicPr>
        <p:blipFill>
          <a:blip r:embed="rId3">
            <a:alphaModFix/>
          </a:blip>
          <a:stretch>
            <a:fillRect/>
          </a:stretch>
        </p:blipFill>
        <p:spPr>
          <a:xfrm>
            <a:off x="514125" y="2021075"/>
            <a:ext cx="3260301" cy="2356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9"/>
          <p:cNvSpPr txBox="1"/>
          <p:nvPr>
            <p:ph idx="1" type="body"/>
          </p:nvPr>
        </p:nvSpPr>
        <p:spPr>
          <a:xfrm>
            <a:off x="272400" y="735300"/>
            <a:ext cx="3111900" cy="28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Lee las siguientes preguntas y ejecuta el código necesario de SQL en MySQL Workbench para </a:t>
            </a:r>
            <a:r>
              <a:rPr lang="es"/>
              <a:t>responderlas</a:t>
            </a:r>
            <a:r>
              <a:rPr lang="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600"/>
              <a:buNone/>
            </a:pPr>
            <a:r>
              <a:t/>
            </a:r>
            <a:endParaRPr/>
          </a:p>
        </p:txBody>
      </p:sp>
      <p:sp>
        <p:nvSpPr>
          <p:cNvPr id="357" name="Google Shape;357;p59"/>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Reto #03</a:t>
            </a:r>
            <a:endParaRPr/>
          </a:p>
        </p:txBody>
      </p:sp>
      <p:sp>
        <p:nvSpPr>
          <p:cNvPr id="358" name="Google Shape;358;p59"/>
          <p:cNvSpPr txBox="1"/>
          <p:nvPr>
            <p:ph idx="2" type="body"/>
          </p:nvPr>
        </p:nvSpPr>
        <p:spPr>
          <a:xfrm>
            <a:off x="3916450" y="1201025"/>
            <a:ext cx="4908300" cy="2806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s"/>
              <a:t>¿Cuántos viajes se hicieron en Enero con una temperatura máxima menor a 15 centígrados?</a:t>
            </a:r>
            <a:endParaRPr/>
          </a:p>
          <a:p>
            <a:pPr indent="-330200" lvl="0" marL="457200" rtl="0" algn="l">
              <a:lnSpc>
                <a:spcPct val="100000"/>
              </a:lnSpc>
              <a:spcBef>
                <a:spcPts val="0"/>
              </a:spcBef>
              <a:spcAft>
                <a:spcPts val="0"/>
              </a:spcAft>
              <a:buSzPts val="1600"/>
              <a:buAutoNum type="arabicPeriod"/>
            </a:pPr>
            <a:r>
              <a:rPr lang="es"/>
              <a:t>¿Cuál es la edad promedio de los usuarios que usan el servicio en la temperatura más alta?</a:t>
            </a:r>
            <a:endParaRPr/>
          </a:p>
          <a:p>
            <a:pPr indent="-330200" lvl="0" marL="457200" rtl="0" algn="l">
              <a:lnSpc>
                <a:spcPct val="100000"/>
              </a:lnSpc>
              <a:spcBef>
                <a:spcPts val="0"/>
              </a:spcBef>
              <a:spcAft>
                <a:spcPts val="0"/>
              </a:spcAft>
              <a:buSzPts val="1600"/>
              <a:buAutoNum type="arabicPeriod"/>
            </a:pPr>
            <a:r>
              <a:rPr lang="es"/>
              <a:t>¿Cuál es la diferencia entre viajes cuando hace más frío que cuando hace más calor?</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Ordenamiento</a:t>
            </a:r>
            <a:endParaRPr/>
          </a:p>
        </p:txBody>
      </p:sp>
      <p:sp>
        <p:nvSpPr>
          <p:cNvPr id="235" name="Google Shape;235;p41"/>
          <p:cNvSpPr txBox="1"/>
          <p:nvPr>
            <p:ph idx="1" type="body"/>
          </p:nvPr>
        </p:nvSpPr>
        <p:spPr>
          <a:xfrm>
            <a:off x="292600" y="686000"/>
            <a:ext cx="3091500" cy="315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s"/>
              <a:t>Durante el análisis de datos en SQL, deberá ordenar los resultados con respecto a los valores de una o más columnas de las tablas que está analizando. </a:t>
            </a:r>
            <a:endParaRPr/>
          </a:p>
          <a:p>
            <a:pPr indent="0" lvl="0" marL="0" rtl="0" algn="l">
              <a:lnSpc>
                <a:spcPct val="115000"/>
              </a:lnSpc>
              <a:spcBef>
                <a:spcPts val="0"/>
              </a:spcBef>
              <a:spcAft>
                <a:spcPts val="0"/>
              </a:spcAft>
              <a:buSzPts val="1600"/>
              <a:buNone/>
            </a:pPr>
            <a:r>
              <a:rPr lang="es"/>
              <a:t>En SQL, esto se hace usando el orden por keyword en SQL.</a:t>
            </a:r>
            <a:endParaRPr/>
          </a:p>
        </p:txBody>
      </p:sp>
      <p:pic>
        <p:nvPicPr>
          <p:cNvPr id="236" name="Google Shape;236;p41"/>
          <p:cNvPicPr preferRelativeResize="0"/>
          <p:nvPr/>
        </p:nvPicPr>
        <p:blipFill>
          <a:blip r:embed="rId3">
            <a:alphaModFix/>
          </a:blip>
          <a:stretch>
            <a:fillRect/>
          </a:stretch>
        </p:blipFill>
        <p:spPr>
          <a:xfrm>
            <a:off x="4006150" y="904975"/>
            <a:ext cx="2057400" cy="447675"/>
          </a:xfrm>
          <a:prstGeom prst="rect">
            <a:avLst/>
          </a:prstGeom>
          <a:noFill/>
          <a:ln>
            <a:noFill/>
          </a:ln>
        </p:spPr>
      </p:pic>
      <p:pic>
        <p:nvPicPr>
          <p:cNvPr id="237" name="Google Shape;237;p41"/>
          <p:cNvPicPr preferRelativeResize="0"/>
          <p:nvPr/>
        </p:nvPicPr>
        <p:blipFill rotWithShape="1">
          <a:blip r:embed="rId4">
            <a:alphaModFix/>
          </a:blip>
          <a:srcRect b="0" l="0" r="69152" t="0"/>
          <a:stretch/>
        </p:blipFill>
        <p:spPr>
          <a:xfrm>
            <a:off x="4006151" y="1610025"/>
            <a:ext cx="2451831" cy="3465400"/>
          </a:xfrm>
          <a:prstGeom prst="rect">
            <a:avLst/>
          </a:prstGeom>
          <a:noFill/>
          <a:ln>
            <a:noFill/>
          </a:ln>
        </p:spPr>
      </p:pic>
      <p:pic>
        <p:nvPicPr>
          <p:cNvPr id="238" name="Google Shape;238;p41"/>
          <p:cNvPicPr preferRelativeResize="0"/>
          <p:nvPr/>
        </p:nvPicPr>
        <p:blipFill rotWithShape="1">
          <a:blip r:embed="rId4">
            <a:alphaModFix/>
          </a:blip>
          <a:srcRect b="0" l="70586" r="0" t="0"/>
          <a:stretch/>
        </p:blipFill>
        <p:spPr>
          <a:xfrm>
            <a:off x="6457983" y="1610025"/>
            <a:ext cx="2337843" cy="346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176225" y="101675"/>
            <a:ext cx="41481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Operaciones matemáticas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500"/>
              <a:buNone/>
            </a:pPr>
            <a:r>
              <a:t/>
            </a:r>
            <a:endParaRPr/>
          </a:p>
        </p:txBody>
      </p:sp>
      <p:sp>
        <p:nvSpPr>
          <p:cNvPr id="244" name="Google Shape;244;p42"/>
          <p:cNvSpPr txBox="1"/>
          <p:nvPr>
            <p:ph idx="1" type="body"/>
          </p:nvPr>
        </p:nvSpPr>
        <p:spPr>
          <a:xfrm>
            <a:off x="176225" y="1130250"/>
            <a:ext cx="3227400" cy="35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s"/>
              <a:t>Estas son las funciones en MySQL que realizan algunos cálculos en un conjunto de valores y luego devuelve un solo valor. </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0"/>
              </a:spcBef>
              <a:spcAft>
                <a:spcPts val="0"/>
              </a:spcAft>
              <a:buSzPts val="1600"/>
              <a:buNone/>
            </a:pPr>
            <a:r>
              <a:rPr lang="es"/>
              <a:t>Ejemplo: La función </a:t>
            </a:r>
            <a:endParaRPr/>
          </a:p>
          <a:p>
            <a:pPr indent="0" lvl="0" marL="0" rtl="0" algn="l">
              <a:lnSpc>
                <a:spcPct val="115000"/>
              </a:lnSpc>
              <a:spcBef>
                <a:spcPts val="0"/>
              </a:spcBef>
              <a:spcAft>
                <a:spcPts val="0"/>
              </a:spcAft>
              <a:buSzPts val="1600"/>
              <a:buNone/>
            </a:pPr>
            <a:r>
              <a:rPr lang="es"/>
              <a:t>SUM(valor, valor) calcula la suma de los valores presentes en una columna.</a:t>
            </a:r>
            <a:r>
              <a:rPr lang="es"/>
              <a:t>mínimos</a:t>
            </a:r>
            <a:r>
              <a:rPr lang="es"/>
              <a:t>. </a:t>
            </a:r>
            <a:endParaRPr/>
          </a:p>
          <a:p>
            <a:pPr indent="0" lvl="0" marL="0" rtl="0" algn="l">
              <a:lnSpc>
                <a:spcPct val="115000"/>
              </a:lnSpc>
              <a:spcBef>
                <a:spcPts val="0"/>
              </a:spcBef>
              <a:spcAft>
                <a:spcPts val="0"/>
              </a:spcAft>
              <a:buSzPts val="1600"/>
              <a:buNone/>
            </a:pPr>
            <a:r>
              <a:t/>
            </a:r>
            <a:endParaRPr/>
          </a:p>
        </p:txBody>
      </p:sp>
      <p:pic>
        <p:nvPicPr>
          <p:cNvPr id="245" name="Google Shape;245;p42"/>
          <p:cNvPicPr preferRelativeResize="0"/>
          <p:nvPr/>
        </p:nvPicPr>
        <p:blipFill>
          <a:blip r:embed="rId3">
            <a:alphaModFix/>
          </a:blip>
          <a:stretch>
            <a:fillRect/>
          </a:stretch>
        </p:blipFill>
        <p:spPr>
          <a:xfrm>
            <a:off x="4690095" y="721516"/>
            <a:ext cx="3251859" cy="4213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idx="1" type="subTitle"/>
          </p:nvPr>
        </p:nvSpPr>
        <p:spPr>
          <a:xfrm>
            <a:off x="3220100" y="1850825"/>
            <a:ext cx="57270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1800"/>
              <a:t>La función devuelve el número de filas que coinciden con un criterio especificado.</a:t>
            </a:r>
            <a:endParaRPr sz="1800"/>
          </a:p>
        </p:txBody>
      </p:sp>
      <p:sp>
        <p:nvSpPr>
          <p:cNvPr id="251" name="Google Shape;251;p43"/>
          <p:cNvSpPr txBox="1"/>
          <p:nvPr>
            <p:ph idx="2" type="subTitle"/>
          </p:nvPr>
        </p:nvSpPr>
        <p:spPr>
          <a:xfrm>
            <a:off x="3341975" y="939925"/>
            <a:ext cx="44124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500"/>
              <a:buFont typeface="Arial"/>
              <a:buNone/>
            </a:pPr>
            <a:r>
              <a:rPr b="1" lang="es" sz="2500"/>
              <a:t>COUNT() AVG() SUM()</a:t>
            </a:r>
            <a:endParaRPr b="1" sz="2500"/>
          </a:p>
          <a:p>
            <a:pPr indent="0" lvl="0" marL="0" rtl="0" algn="l">
              <a:lnSpc>
                <a:spcPct val="100000"/>
              </a:lnSpc>
              <a:spcBef>
                <a:spcPts val="0"/>
              </a:spcBef>
              <a:spcAft>
                <a:spcPts val="0"/>
              </a:spcAft>
              <a:buSzPts val="2400"/>
              <a:buNone/>
            </a:pPr>
            <a:r>
              <a:t/>
            </a:r>
            <a:endParaRPr/>
          </a:p>
        </p:txBody>
      </p:sp>
      <p:pic>
        <p:nvPicPr>
          <p:cNvPr id="252" name="Google Shape;252;p43"/>
          <p:cNvPicPr preferRelativeResize="0"/>
          <p:nvPr/>
        </p:nvPicPr>
        <p:blipFill rotWithShape="1">
          <a:blip r:embed="rId3">
            <a:alphaModFix/>
          </a:blip>
          <a:srcRect b="0" l="0" r="34687" t="88549"/>
          <a:stretch/>
        </p:blipFill>
        <p:spPr>
          <a:xfrm>
            <a:off x="404263" y="4403925"/>
            <a:ext cx="1617475" cy="520225"/>
          </a:xfrm>
          <a:prstGeom prst="rect">
            <a:avLst/>
          </a:prstGeom>
          <a:noFill/>
          <a:ln>
            <a:noFill/>
          </a:ln>
        </p:spPr>
      </p:pic>
      <p:pic>
        <p:nvPicPr>
          <p:cNvPr id="253" name="Google Shape;253;p43"/>
          <p:cNvPicPr preferRelativeResize="0"/>
          <p:nvPr/>
        </p:nvPicPr>
        <p:blipFill rotWithShape="1">
          <a:blip r:embed="rId3">
            <a:alphaModFix/>
          </a:blip>
          <a:srcRect b="41825" l="0" r="0" t="41466"/>
          <a:stretch/>
        </p:blipFill>
        <p:spPr>
          <a:xfrm>
            <a:off x="404275" y="3127363"/>
            <a:ext cx="2476500" cy="759125"/>
          </a:xfrm>
          <a:prstGeom prst="rect">
            <a:avLst/>
          </a:prstGeom>
          <a:noFill/>
          <a:ln>
            <a:noFill/>
          </a:ln>
        </p:spPr>
      </p:pic>
      <p:pic>
        <p:nvPicPr>
          <p:cNvPr id="254" name="Google Shape;254;p43"/>
          <p:cNvPicPr preferRelativeResize="0"/>
          <p:nvPr/>
        </p:nvPicPr>
        <p:blipFill rotWithShape="1">
          <a:blip r:embed="rId3">
            <a:alphaModFix/>
          </a:blip>
          <a:srcRect b="83291" l="0" r="0" t="0"/>
          <a:stretch/>
        </p:blipFill>
        <p:spPr>
          <a:xfrm>
            <a:off x="404275" y="1850825"/>
            <a:ext cx="2476500" cy="759125"/>
          </a:xfrm>
          <a:prstGeom prst="rect">
            <a:avLst/>
          </a:prstGeom>
          <a:noFill/>
          <a:ln>
            <a:noFill/>
          </a:ln>
        </p:spPr>
      </p:pic>
      <p:sp>
        <p:nvSpPr>
          <p:cNvPr id="255" name="Google Shape;255;p43"/>
          <p:cNvSpPr/>
          <p:nvPr/>
        </p:nvSpPr>
        <p:spPr>
          <a:xfrm>
            <a:off x="-248525" y="3886500"/>
            <a:ext cx="8002800" cy="20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3"/>
          <p:cNvSpPr txBox="1"/>
          <p:nvPr>
            <p:ph idx="1" type="subTitle"/>
          </p:nvPr>
        </p:nvSpPr>
        <p:spPr>
          <a:xfrm>
            <a:off x="404275" y="1390225"/>
            <a:ext cx="14685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2400"/>
              <a:t>COUNT() </a:t>
            </a:r>
            <a:endParaRPr sz="2400"/>
          </a:p>
        </p:txBody>
      </p:sp>
      <p:sp>
        <p:nvSpPr>
          <p:cNvPr id="257" name="Google Shape;257;p43"/>
          <p:cNvSpPr txBox="1"/>
          <p:nvPr>
            <p:ph idx="1" type="subTitle"/>
          </p:nvPr>
        </p:nvSpPr>
        <p:spPr>
          <a:xfrm>
            <a:off x="404275" y="2643175"/>
            <a:ext cx="14685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2400"/>
              <a:t>SUM()</a:t>
            </a:r>
            <a:r>
              <a:rPr lang="es" sz="2400"/>
              <a:t> </a:t>
            </a:r>
            <a:endParaRPr sz="2400"/>
          </a:p>
        </p:txBody>
      </p:sp>
      <p:sp>
        <p:nvSpPr>
          <p:cNvPr id="258" name="Google Shape;258;p43"/>
          <p:cNvSpPr txBox="1"/>
          <p:nvPr>
            <p:ph idx="1" type="subTitle"/>
          </p:nvPr>
        </p:nvSpPr>
        <p:spPr>
          <a:xfrm>
            <a:off x="404275" y="3896125"/>
            <a:ext cx="10989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2400"/>
              <a:t>AVG()</a:t>
            </a:r>
            <a:endParaRPr sz="2400"/>
          </a:p>
        </p:txBody>
      </p:sp>
      <p:sp>
        <p:nvSpPr>
          <p:cNvPr id="259" name="Google Shape;259;p43"/>
          <p:cNvSpPr txBox="1"/>
          <p:nvPr>
            <p:ph idx="1" type="subTitle"/>
          </p:nvPr>
        </p:nvSpPr>
        <p:spPr>
          <a:xfrm>
            <a:off x="3220100" y="3127375"/>
            <a:ext cx="57270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1800"/>
              <a:t>La función devuelve el valor promedio de una columna numérica.</a:t>
            </a:r>
            <a:endParaRPr sz="1800"/>
          </a:p>
        </p:txBody>
      </p:sp>
      <p:sp>
        <p:nvSpPr>
          <p:cNvPr id="260" name="Google Shape;260;p43"/>
          <p:cNvSpPr txBox="1"/>
          <p:nvPr>
            <p:ph idx="1" type="subTitle"/>
          </p:nvPr>
        </p:nvSpPr>
        <p:spPr>
          <a:xfrm>
            <a:off x="3220100" y="4090500"/>
            <a:ext cx="57270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1800"/>
              <a:t>La función devuelve la suma total de una columna numérica.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idx="1" type="subTitle"/>
          </p:nvPr>
        </p:nvSpPr>
        <p:spPr>
          <a:xfrm>
            <a:off x="2684575" y="2124975"/>
            <a:ext cx="60465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1800"/>
              <a:t>La función devuelve el valor más pequeño de la columna seleccionada.</a:t>
            </a:r>
            <a:endParaRPr sz="1800"/>
          </a:p>
        </p:txBody>
      </p:sp>
      <p:sp>
        <p:nvSpPr>
          <p:cNvPr id="266" name="Google Shape;266;p44"/>
          <p:cNvSpPr txBox="1"/>
          <p:nvPr>
            <p:ph idx="2" type="subTitle"/>
          </p:nvPr>
        </p:nvSpPr>
        <p:spPr>
          <a:xfrm>
            <a:off x="3341875" y="864275"/>
            <a:ext cx="44124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500"/>
              <a:buNone/>
            </a:pPr>
            <a:r>
              <a:rPr b="1" lang="es" sz="2500"/>
              <a:t>MIN() y MAX() </a:t>
            </a:r>
            <a:endParaRPr b="1" sz="2500"/>
          </a:p>
          <a:p>
            <a:pPr indent="0" lvl="0" marL="0" rtl="0" algn="l">
              <a:spcBef>
                <a:spcPts val="0"/>
              </a:spcBef>
              <a:spcAft>
                <a:spcPts val="0"/>
              </a:spcAft>
              <a:buSzPts val="2500"/>
              <a:buNone/>
            </a:pPr>
            <a:r>
              <a:t/>
            </a:r>
            <a:endParaRPr b="1" sz="2500"/>
          </a:p>
          <a:p>
            <a:pPr indent="0" lvl="0" marL="0" rtl="0" algn="l">
              <a:lnSpc>
                <a:spcPct val="100000"/>
              </a:lnSpc>
              <a:spcBef>
                <a:spcPts val="0"/>
              </a:spcBef>
              <a:spcAft>
                <a:spcPts val="0"/>
              </a:spcAft>
              <a:buSzPts val="2400"/>
              <a:buNone/>
            </a:pPr>
            <a:r>
              <a:t/>
            </a:r>
            <a:endParaRPr/>
          </a:p>
        </p:txBody>
      </p:sp>
      <p:sp>
        <p:nvSpPr>
          <p:cNvPr id="267" name="Google Shape;267;p44"/>
          <p:cNvSpPr/>
          <p:nvPr/>
        </p:nvSpPr>
        <p:spPr>
          <a:xfrm>
            <a:off x="-248525" y="3886500"/>
            <a:ext cx="8002800" cy="20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4"/>
          <p:cNvSpPr txBox="1"/>
          <p:nvPr>
            <p:ph idx="1" type="subTitle"/>
          </p:nvPr>
        </p:nvSpPr>
        <p:spPr>
          <a:xfrm>
            <a:off x="1297775" y="2168200"/>
            <a:ext cx="14685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2400"/>
              <a:t>MIN</a:t>
            </a:r>
            <a:r>
              <a:rPr lang="es" sz="2400"/>
              <a:t>() </a:t>
            </a:r>
            <a:endParaRPr sz="2400"/>
          </a:p>
        </p:txBody>
      </p:sp>
      <p:sp>
        <p:nvSpPr>
          <p:cNvPr id="269" name="Google Shape;269;p44"/>
          <p:cNvSpPr txBox="1"/>
          <p:nvPr>
            <p:ph idx="1" type="subTitle"/>
          </p:nvPr>
        </p:nvSpPr>
        <p:spPr>
          <a:xfrm>
            <a:off x="1297775" y="3667950"/>
            <a:ext cx="14685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2400"/>
              <a:t>MAX</a:t>
            </a:r>
            <a:r>
              <a:rPr lang="es" sz="2400"/>
              <a:t>() </a:t>
            </a:r>
            <a:endParaRPr sz="2400"/>
          </a:p>
        </p:txBody>
      </p:sp>
      <p:sp>
        <p:nvSpPr>
          <p:cNvPr id="270" name="Google Shape;270;p44"/>
          <p:cNvSpPr txBox="1"/>
          <p:nvPr>
            <p:ph idx="1" type="subTitle"/>
          </p:nvPr>
        </p:nvSpPr>
        <p:spPr>
          <a:xfrm>
            <a:off x="2766275" y="3576475"/>
            <a:ext cx="57270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sz="1800"/>
              <a:t>La función devuelve el valor más grande de la columna seleccionada.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176225" y="101675"/>
            <a:ext cx="27675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
              <a:t>Subconsultas</a:t>
            </a:r>
            <a:endParaRPr/>
          </a:p>
        </p:txBody>
      </p:sp>
      <p:sp>
        <p:nvSpPr>
          <p:cNvPr id="276" name="Google Shape;276;p45"/>
          <p:cNvSpPr txBox="1"/>
          <p:nvPr>
            <p:ph idx="1" type="body"/>
          </p:nvPr>
        </p:nvSpPr>
        <p:spPr>
          <a:xfrm>
            <a:off x="0" y="891325"/>
            <a:ext cx="3497700" cy="2421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Una subconsulta es una consulta SQL dentro de una consulta.</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Las </a:t>
            </a:r>
            <a:r>
              <a:rPr lang="es" sz="1800">
                <a:solidFill>
                  <a:srgbClr val="FFFFFF"/>
                </a:solidFill>
              </a:rPr>
              <a:t>subconsultas</a:t>
            </a:r>
            <a:r>
              <a:rPr lang="es" sz="1800">
                <a:solidFill>
                  <a:srgbClr val="FFFFFF"/>
                </a:solidFill>
              </a:rPr>
              <a:t> son consultas anidadas que proporcionan datos a la consulta adjunta</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Las subconsultas pueden devolver valores individuales o una lista de registros</a:t>
            </a:r>
            <a:endParaRPr sz="1800">
              <a:solidFill>
                <a:srgbClr val="FFFFFF"/>
              </a:solidFill>
            </a:endParaRPr>
          </a:p>
          <a:p>
            <a:pPr indent="-342900" lvl="0" marL="457200" rtl="0" algn="l">
              <a:lnSpc>
                <a:spcPct val="100000"/>
              </a:lnSpc>
              <a:spcBef>
                <a:spcPts val="0"/>
              </a:spcBef>
              <a:spcAft>
                <a:spcPts val="0"/>
              </a:spcAft>
              <a:buClr>
                <a:srgbClr val="FFFFFF"/>
              </a:buClr>
              <a:buSzPts val="1800"/>
              <a:buAutoNum type="arabicPeriod"/>
            </a:pPr>
            <a:r>
              <a:rPr lang="es" sz="1800">
                <a:solidFill>
                  <a:srgbClr val="FFFFFF"/>
                </a:solidFill>
              </a:rPr>
              <a:t>Las subconsultas deben ir entre paréntesis</a:t>
            </a:r>
            <a:endParaRPr sz="18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sz="1350">
              <a:solidFill>
                <a:srgbClr val="252525"/>
              </a:solidFill>
              <a:latin typeface="Roboto"/>
              <a:ea typeface="Roboto"/>
              <a:cs typeface="Roboto"/>
              <a:sym typeface="Roboto"/>
            </a:endParaRPr>
          </a:p>
          <a:p>
            <a:pPr indent="0" lvl="0" marL="0" rtl="0" algn="l">
              <a:lnSpc>
                <a:spcPct val="100000"/>
              </a:lnSpc>
              <a:spcBef>
                <a:spcPts val="0"/>
              </a:spcBef>
              <a:spcAft>
                <a:spcPts val="0"/>
              </a:spcAft>
              <a:buSzPts val="1600"/>
              <a:buNone/>
            </a:pPr>
            <a:r>
              <a:t/>
            </a:r>
            <a:endParaRPr sz="1350">
              <a:solidFill>
                <a:srgbClr val="252525"/>
              </a:solidFill>
              <a:latin typeface="Roboto"/>
              <a:ea typeface="Roboto"/>
              <a:cs typeface="Roboto"/>
              <a:sym typeface="Roboto"/>
            </a:endParaRPr>
          </a:p>
        </p:txBody>
      </p:sp>
      <p:pic>
        <p:nvPicPr>
          <p:cNvPr id="277" name="Google Shape;277;p45"/>
          <p:cNvPicPr preferRelativeResize="0"/>
          <p:nvPr/>
        </p:nvPicPr>
        <p:blipFill>
          <a:blip r:embed="rId3">
            <a:alphaModFix/>
          </a:blip>
          <a:stretch>
            <a:fillRect/>
          </a:stretch>
        </p:blipFill>
        <p:spPr>
          <a:xfrm>
            <a:off x="3833900" y="1847850"/>
            <a:ext cx="4876800"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