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9" r:id="rId4"/>
    <p:sldMasterId id="2147483700" r:id="rId5"/>
    <p:sldMasterId id="214748370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Nunito"/>
      <p:regular r:id="rId32"/>
      <p:bold r:id="rId33"/>
      <p:italic r:id="rId34"/>
      <p:boldItalic r:id="rId35"/>
    </p:embeddedFont>
    <p:embeddedFont>
      <p:font typeface="Montserrat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MontserratMedium-bold.fntdata"/><Relationship Id="rId14" Type="http://schemas.openxmlformats.org/officeDocument/2006/relationships/slide" Target="slides/slide7.xml"/><Relationship Id="rId36" Type="http://schemas.openxmlformats.org/officeDocument/2006/relationships/font" Target="fonts/MontserratMedium-regular.fntdata"/><Relationship Id="rId17" Type="http://schemas.openxmlformats.org/officeDocument/2006/relationships/slide" Target="slides/slide10.xml"/><Relationship Id="rId39" Type="http://schemas.openxmlformats.org/officeDocument/2006/relationships/font" Target="fonts/MontserratMedium-boldItalic.fntdata"/><Relationship Id="rId16" Type="http://schemas.openxmlformats.org/officeDocument/2006/relationships/slide" Target="slides/slide9.xml"/><Relationship Id="rId38" Type="http://schemas.openxmlformats.org/officeDocument/2006/relationships/font" Target="fonts/MontserratMedium-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rron.me/es/articulos/guia-de-vi-vim.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ipertextual.com/2017/05/comandos-basicos-imprescindibles-linux"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MÓDULO: Data Analysis</a:t>
            </a:r>
            <a:endParaRPr b="1">
              <a:solidFill>
                <a:srgbClr val="FF0000"/>
              </a:solidFill>
            </a:endParaRPr>
          </a:p>
          <a:p>
            <a:pPr indent="0" lvl="0" marL="0" rtl="0" algn="l">
              <a:lnSpc>
                <a:spcPct val="100000"/>
              </a:lnSpc>
              <a:spcBef>
                <a:spcPts val="0"/>
              </a:spcBef>
              <a:spcAft>
                <a:spcPts val="0"/>
              </a:spcAft>
              <a:buClr>
                <a:schemeClr val="dk1"/>
              </a:buClr>
              <a:buSzPts val="1100"/>
              <a:buFont typeface="Arial"/>
              <a:buNone/>
            </a:pPr>
            <a:r>
              <a:rPr b="1" lang="es">
                <a:solidFill>
                  <a:srgbClr val="2205D1"/>
                </a:solidFill>
              </a:rPr>
              <a:t>Tema:</a:t>
            </a:r>
            <a:r>
              <a:rPr b="1" lang="es">
                <a:solidFill>
                  <a:schemeClr val="dk1"/>
                </a:solidFill>
              </a:rPr>
              <a:t> Consola y VIM</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304800" lvl="0" marL="457200" rtl="0" algn="l">
              <a:lnSpc>
                <a:spcPct val="100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Conocer los comandos de administración de archivos de la terminal.</a:t>
            </a:r>
            <a:endParaRPr sz="1200">
              <a:solidFill>
                <a:schemeClr val="dk1"/>
              </a:solidFill>
              <a:latin typeface="Nunito"/>
              <a:ea typeface="Nunito"/>
              <a:cs typeface="Nunito"/>
              <a:sym typeface="Nunito"/>
            </a:endParaRPr>
          </a:p>
          <a:p>
            <a:pPr indent="-304800" lvl="0" marL="457200" rtl="0" algn="l">
              <a:lnSpc>
                <a:spcPct val="100000"/>
              </a:lnSpc>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Conocer los comandos del editor VIM así como permisos de archivos.</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s" sz="1200">
                <a:solidFill>
                  <a:schemeClr val="dk1"/>
                </a:solidFill>
                <a:latin typeface="Nunito"/>
                <a:ea typeface="Nunito"/>
                <a:cs typeface="Nunito"/>
                <a:sym typeface="Nunito"/>
              </a:rPr>
              <a:t>Crear flujos de trabajo para facilitar el desarrollo y crear tareas automatizadas</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a:t>
            </a:r>
            <a:r>
              <a:rPr lang="es">
                <a:solidFill>
                  <a:schemeClr val="dk1"/>
                </a:solidFill>
              </a:rPr>
              <a:t>Conocer cómo interactuar con tu ambiente desde la consola.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Interactuar con los comandos de consola y manejo Básico del Sistema de Archivos.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f7159f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f7159f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t>
            </a:r>
            <a:r>
              <a:rPr lang="es">
                <a:solidFill>
                  <a:schemeClr val="dk1"/>
                </a:solidFill>
              </a:rPr>
              <a:t>comience </a:t>
            </a:r>
            <a:r>
              <a:rPr lang="es">
                <a:solidFill>
                  <a:schemeClr val="dk1"/>
                </a:solidFill>
              </a:rPr>
              <a:t>a familiarizarse con los comandos más básicos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Ayudar al alumno a</a:t>
            </a:r>
            <a:r>
              <a:rPr b="1" lang="es">
                <a:solidFill>
                  <a:schemeClr val="dk1"/>
                </a:solidFill>
              </a:rPr>
              <a:t> </a:t>
            </a:r>
            <a:r>
              <a:rPr lang="es">
                <a:solidFill>
                  <a:schemeClr val="dk1"/>
                </a:solidFill>
              </a:rPr>
              <a:t>familiarizarse con los comandos más básicos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2a49b3f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62a49b3fa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Ayudar al alumno a interactuar con tu ambiente desde la 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Conocer cómo interactuar con tu ambiente desde la 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f7159f3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f7159f3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2a49b3f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62a49b3fa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t>
            </a:r>
            <a:r>
              <a:rPr lang="es"/>
              <a:t>va a interactuar desde la 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Conocer cómo interactuar con tu ambiente desde la 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a usar la consola VIM.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Ayudar al alumno a comprender como funciona la consola VIM.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highlight>
                  <a:srgbClr val="FFFFFF"/>
                </a:highlight>
              </a:rPr>
              <a:t>Bueno vi, es un editor de texto creado en 1976 por Bill Joy originalmente, fue creado para los sistemas basados en Unix. Es actualmente uno de los editores de texto más utilizados en el mundo Linux, DSD y también hay muchos usuarios de Mac, que lo usan. Aunque creo que se usa más el emacs entre los usuarios de Mac.</a:t>
            </a:r>
            <a:endParaRPr>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https://www.garron.me/es/articulos/guia-de-vi-vim.html</a:t>
            </a:r>
            <a:endParaRPr>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299b25c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6299b25c6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las ventajas que tiene al usar VIM.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Explicar al alumno las ventajas que tiene la consola VIM</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rgbClr val="222222"/>
                </a:solidFill>
              </a:rPr>
              <a:t>Las </a:t>
            </a:r>
            <a:r>
              <a:rPr b="1" lang="es">
                <a:solidFill>
                  <a:srgbClr val="222222"/>
                </a:solidFill>
              </a:rPr>
              <a:t>ventajas de Vim</a:t>
            </a:r>
            <a:r>
              <a:rPr lang="es">
                <a:solidFill>
                  <a:srgbClr val="222222"/>
                </a:solidFill>
              </a:rPr>
              <a:t> son:</a:t>
            </a:r>
            <a:endParaRPr>
              <a:solidFill>
                <a:srgbClr val="222222"/>
              </a:solidFill>
            </a:endParaRPr>
          </a:p>
          <a:p>
            <a:pPr indent="-298450" lvl="0" marL="457200" rtl="0" algn="l">
              <a:lnSpc>
                <a:spcPct val="115000"/>
              </a:lnSpc>
              <a:spcBef>
                <a:spcPts val="1200"/>
              </a:spcBef>
              <a:spcAft>
                <a:spcPts val="0"/>
              </a:spcAft>
              <a:buClr>
                <a:srgbClr val="222222"/>
              </a:buClr>
              <a:buSzPts val="1100"/>
              <a:buFont typeface="Roboto"/>
              <a:buChar char="●"/>
            </a:pPr>
            <a:r>
              <a:rPr b="1" lang="es">
                <a:solidFill>
                  <a:srgbClr val="222222"/>
                </a:solidFill>
              </a:rPr>
              <a:t>Esquemas de color</a:t>
            </a:r>
            <a:r>
              <a:rPr lang="es">
                <a:solidFill>
                  <a:srgbClr val="222222"/>
                </a:solidFill>
              </a:rPr>
              <a:t> para el texto, que siempre ayuda para la corrección de la sintaxis cuando lo usas para programar.</a:t>
            </a:r>
            <a:endParaRPr>
              <a:solidFill>
                <a:srgbClr val="222222"/>
              </a:solidFill>
            </a:endParaRPr>
          </a:p>
          <a:p>
            <a:pPr indent="-298450" lvl="0" marL="457200" rtl="0" algn="l">
              <a:lnSpc>
                <a:spcPct val="115000"/>
              </a:lnSpc>
              <a:spcBef>
                <a:spcPts val="0"/>
              </a:spcBef>
              <a:spcAft>
                <a:spcPts val="0"/>
              </a:spcAft>
              <a:buClr>
                <a:srgbClr val="222222"/>
              </a:buClr>
              <a:buSzPts val="1100"/>
              <a:buFont typeface="Roboto"/>
              <a:buChar char="●"/>
            </a:pPr>
            <a:r>
              <a:rPr lang="es">
                <a:solidFill>
                  <a:srgbClr val="222222"/>
                </a:solidFill>
              </a:rPr>
              <a:t>No necesitas poner tus manos fuera del teclado mientras trabajas con él, ya que </a:t>
            </a:r>
            <a:r>
              <a:rPr b="1" lang="es">
                <a:solidFill>
                  <a:srgbClr val="222222"/>
                </a:solidFill>
              </a:rPr>
              <a:t>no necesita del ratón.</a:t>
            </a:r>
            <a:endParaRPr b="1">
              <a:solidFill>
                <a:srgbClr val="222222"/>
              </a:solidFill>
            </a:endParaRPr>
          </a:p>
          <a:p>
            <a:pPr indent="-298450" lvl="0" marL="457200" rtl="0" algn="l">
              <a:lnSpc>
                <a:spcPct val="115000"/>
              </a:lnSpc>
              <a:spcBef>
                <a:spcPts val="0"/>
              </a:spcBef>
              <a:spcAft>
                <a:spcPts val="0"/>
              </a:spcAft>
              <a:buClr>
                <a:srgbClr val="222222"/>
              </a:buClr>
              <a:buSzPts val="1100"/>
              <a:buFont typeface="Roboto"/>
              <a:buChar char="●"/>
            </a:pPr>
            <a:r>
              <a:rPr lang="es">
                <a:solidFill>
                  <a:srgbClr val="222222"/>
                </a:solidFill>
              </a:rPr>
              <a:t>Hereda lo mejor de </a:t>
            </a:r>
            <a:r>
              <a:rPr b="1" lang="es">
                <a:solidFill>
                  <a:srgbClr val="222222"/>
                </a:solidFill>
              </a:rPr>
              <a:t>Vi</a:t>
            </a:r>
            <a:r>
              <a:rPr lang="es">
                <a:solidFill>
                  <a:srgbClr val="222222"/>
                </a:solidFill>
              </a:rPr>
              <a:t>.</a:t>
            </a:r>
            <a:endParaRPr>
              <a:solidFill>
                <a:srgbClr val="222222"/>
              </a:solidFill>
            </a:endParaRPr>
          </a:p>
          <a:p>
            <a:pPr indent="-298450" lvl="0" marL="457200" rtl="0" algn="l">
              <a:lnSpc>
                <a:spcPct val="115000"/>
              </a:lnSpc>
              <a:spcBef>
                <a:spcPts val="0"/>
              </a:spcBef>
              <a:spcAft>
                <a:spcPts val="0"/>
              </a:spcAft>
              <a:buClr>
                <a:srgbClr val="222222"/>
              </a:buClr>
              <a:buSzPts val="1100"/>
              <a:buFont typeface="Roboto"/>
              <a:buChar char="●"/>
            </a:pPr>
            <a:r>
              <a:rPr lang="es">
                <a:solidFill>
                  <a:srgbClr val="222222"/>
                </a:solidFill>
              </a:rPr>
              <a:t>Por </a:t>
            </a:r>
            <a:r>
              <a:rPr b="1" lang="es">
                <a:solidFill>
                  <a:srgbClr val="222222"/>
                </a:solidFill>
              </a:rPr>
              <a:t>Vimscript.</a:t>
            </a:r>
            <a:endParaRPr b="1">
              <a:solidFill>
                <a:srgbClr val="222222"/>
              </a:solidFill>
            </a:endParaRPr>
          </a:p>
          <a:p>
            <a:pPr indent="-298450" lvl="0" marL="457200" rtl="0" algn="l">
              <a:lnSpc>
                <a:spcPct val="115000"/>
              </a:lnSpc>
              <a:spcBef>
                <a:spcPts val="0"/>
              </a:spcBef>
              <a:spcAft>
                <a:spcPts val="0"/>
              </a:spcAft>
              <a:buClr>
                <a:srgbClr val="222222"/>
              </a:buClr>
              <a:buSzPts val="1100"/>
              <a:buFont typeface="Roboto"/>
              <a:buChar char="●"/>
            </a:pPr>
            <a:r>
              <a:rPr lang="es">
                <a:solidFill>
                  <a:srgbClr val="222222"/>
                </a:solidFill>
              </a:rPr>
              <a:t>Los fantásticos</a:t>
            </a:r>
            <a:r>
              <a:rPr b="1" lang="es">
                <a:solidFill>
                  <a:srgbClr val="222222"/>
                </a:solidFill>
              </a:rPr>
              <a:t> plugins</a:t>
            </a:r>
            <a:r>
              <a:rPr lang="es">
                <a:solidFill>
                  <a:srgbClr val="222222"/>
                </a:solidFill>
              </a:rPr>
              <a:t> que extienden la funcionalidad del editor. Incluso te permiten integrar Git o tu VCS favorito con Vim.</a:t>
            </a:r>
            <a:endParaRPr>
              <a:solidFill>
                <a:srgbClr val="222222"/>
              </a:solidFill>
            </a:endParaRPr>
          </a:p>
          <a:p>
            <a:pPr indent="-298450" lvl="0" marL="457200" rtl="0" algn="l">
              <a:lnSpc>
                <a:spcPct val="115000"/>
              </a:lnSpc>
              <a:spcBef>
                <a:spcPts val="0"/>
              </a:spcBef>
              <a:spcAft>
                <a:spcPts val="0"/>
              </a:spcAft>
              <a:buClr>
                <a:srgbClr val="222222"/>
              </a:buClr>
              <a:buSzPts val="1100"/>
              <a:buFont typeface="Arial"/>
              <a:buChar char="●"/>
            </a:pPr>
            <a:r>
              <a:rPr lang="es">
                <a:solidFill>
                  <a:srgbClr val="222222"/>
                </a:solidFill>
              </a:rPr>
              <a:t>La comunidad detrás de Vim está muy activa y dispuesta a resolver tus dudas.</a:t>
            </a:r>
            <a:endParaRPr b="1">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a configurar la consola VIM.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Explicar al alumno como se </a:t>
            </a:r>
            <a:r>
              <a:rPr lang="es">
                <a:solidFill>
                  <a:schemeClr val="dk1"/>
                </a:solidFill>
              </a:rPr>
              <a:t>configura</a:t>
            </a:r>
            <a:r>
              <a:rPr lang="es">
                <a:solidFill>
                  <a:schemeClr val="dk1"/>
                </a:solidFill>
              </a:rPr>
              <a:t> la consola VIM.</a:t>
            </a:r>
            <a:br>
              <a:rPr lang="es">
                <a:solidFill>
                  <a:schemeClr val="dk1"/>
                </a:solidFill>
              </a:rPr>
            </a:b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El workflow </a:t>
            </a:r>
            <a:r>
              <a:rPr b="1" lang="es">
                <a:solidFill>
                  <a:schemeClr val="dk1"/>
                </a:solidFill>
              </a:rPr>
              <a:t>(flujo de trabajo)</a:t>
            </a:r>
            <a:r>
              <a:rPr lang="es">
                <a:solidFill>
                  <a:schemeClr val="dk1"/>
                </a:solidFill>
              </a:rPr>
              <a:t> en Vim diferente al de otros editores de texto. Disponemos de diferentes modos de trabajo, de los cuales los más usados son el modo «normal» o modo de comandos, que nos permitirá ejecutar los comandos propios del Vim para editar texto; el modo de inserción que nos permite introducir y eliminar caracteres (como en los editores de texto convencionales) y el modo visual, que nos permite seleccionar texto de forma avanzada</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como salir de la consola VIM.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Explicar al alumno como salir de la consola VIM.</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t>Notas del Experto:</a:t>
            </a:r>
            <a:endParaRPr b="1"/>
          </a:p>
          <a:p>
            <a:pPr indent="-298450" lvl="0" marL="457200" rtl="0" algn="l">
              <a:spcBef>
                <a:spcPts val="0"/>
              </a:spcBef>
              <a:spcAft>
                <a:spcPts val="0"/>
              </a:spcAft>
              <a:buSzPts val="1100"/>
              <a:buChar char="●"/>
            </a:pPr>
            <a:r>
              <a:rPr lang="es"/>
              <a:t>q → sale del archivo, si no tenemos cambios sin guardar sale sin más.</a:t>
            </a:r>
            <a:endParaRPr/>
          </a:p>
          <a:p>
            <a:pPr indent="-298450" lvl="0" marL="457200" rtl="0" algn="l">
              <a:spcBef>
                <a:spcPts val="0"/>
              </a:spcBef>
              <a:spcAft>
                <a:spcPts val="0"/>
              </a:spcAft>
              <a:buSzPts val="1100"/>
              <a:buChar char="●"/>
            </a:pPr>
            <a:r>
              <a:rPr lang="es"/>
              <a:t>q! → sale del archivo descartando los cambios no guardados.</a:t>
            </a:r>
            <a:endParaRPr/>
          </a:p>
          <a:p>
            <a:pPr indent="-298450" lvl="0" marL="457200" rtl="0" algn="l">
              <a:spcBef>
                <a:spcPts val="0"/>
              </a:spcBef>
              <a:spcAft>
                <a:spcPts val="0"/>
              </a:spcAft>
              <a:buSzPts val="1100"/>
              <a:buChar char="●"/>
            </a:pPr>
            <a:r>
              <a:rPr lang="es"/>
              <a:t>w → guarda los cambios del archivo, pero no sale de Vim para seguir editando el archivo.</a:t>
            </a:r>
            <a:endParaRPr/>
          </a:p>
          <a:p>
            <a:pPr indent="-298450" lvl="0" marL="457200" rtl="0" algn="l">
              <a:spcBef>
                <a:spcPts val="0"/>
              </a:spcBef>
              <a:spcAft>
                <a:spcPts val="0"/>
              </a:spcAft>
              <a:buSzPts val="1100"/>
              <a:buChar char="●"/>
            </a:pPr>
            <a:r>
              <a:rPr lang="es"/>
              <a:t>wq → guarda los cambios y sale de Vim.</a:t>
            </a:r>
            <a:endParaRPr sz="1050">
              <a:solidFill>
                <a:srgbClr val="3C3D47"/>
              </a:solidFill>
              <a:highlight>
                <a:srgbClr val="173F4F"/>
              </a:highlight>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*ESTA DIAPOSITIVA SÓLO VA EN LA SESIÓN 1 DE CADA MÓDULO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2a49b3f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62a49b3fa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creará y editará </a:t>
            </a:r>
            <a:r>
              <a:rPr lang="es">
                <a:solidFill>
                  <a:schemeClr val="dk1"/>
                </a:solidFill>
              </a:rPr>
              <a:t>archivos básicos con.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Explicar al alumno como crear y editar archivos básico con.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f7159f31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f7159f31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2a49b3fa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62a49b3fa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creará, editará y ejecutará un script desde la terminal.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Explicar al alumno como crear, </a:t>
            </a:r>
            <a:r>
              <a:rPr lang="es">
                <a:solidFill>
                  <a:schemeClr val="dk1"/>
                </a:solidFill>
              </a:rPr>
              <a:t>editar</a:t>
            </a:r>
            <a:r>
              <a:rPr lang="es">
                <a:solidFill>
                  <a:schemeClr val="dk1"/>
                </a:solidFill>
              </a:rPr>
              <a:t> y ejecutar script desde la terminal.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10 minutos</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hará preguntas para resolver cualquier duda que haya surgido durante la sesión.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i="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Hacer preguntas y contestar a las de los alumnos para poder resolver cualquier duda que quede o que haya surgido en la sesión.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649f155c7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649f155c7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f690a2e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6f690a2e6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*ESTA DIAPOSITIVA SÓLO VA EN LA SESIÓN 1 DE CADA MÓDULO</a:t>
            </a:r>
            <a:endParaRPr b="1">
              <a:solidFill>
                <a:schemeClr val="dk1"/>
              </a:solidFill>
            </a:endParaRPr>
          </a:p>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SzPts val="1100"/>
              <a:buNone/>
            </a:pPr>
            <a:r>
              <a:rPr b="1" lang="es">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s"/>
              <a:t>Notas del Experto:</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f690a2e6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6f690a2e64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Abordar dudas y comentarios sobre el prework de la sesión.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¿Hicieron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¿Cómo les fue con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¿Tienen dudas respecto al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Debemos recordarles que el prework es muy importante para el programa.</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49f155c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49f155c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None/>
            </a:pPr>
            <a:r>
              <a:rPr b="1" lang="es">
                <a:solidFill>
                  <a:schemeClr val="dk1"/>
                </a:solidFill>
              </a:rPr>
              <a:t>Objetivo: </a:t>
            </a:r>
            <a:r>
              <a:rPr lang="es">
                <a:solidFill>
                  <a:schemeClr val="dk1"/>
                </a:solidFill>
              </a:rPr>
              <a:t>El alumno conocerá e identificará el concepto de </a:t>
            </a:r>
            <a:r>
              <a:rPr i="1" lang="es">
                <a:solidFill>
                  <a:schemeClr val="dk1"/>
                </a:solidFill>
              </a:rPr>
              <a:t>Shell, </a:t>
            </a:r>
            <a:r>
              <a:rPr lang="es">
                <a:solidFill>
                  <a:schemeClr val="dk1"/>
                </a:solidFill>
              </a:rPr>
              <a:t>así como algunos de los tipos de shell que existen.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Descripción del contenido:</a:t>
            </a:r>
            <a:r>
              <a:rPr lang="es">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AutoNum type="arabicParenR"/>
            </a:pPr>
            <a:r>
              <a:rPr b="1" i="1" lang="es">
                <a:solidFill>
                  <a:schemeClr val="dk1"/>
                </a:solidFill>
              </a:rPr>
              <a:t>Shell</a:t>
            </a:r>
            <a:r>
              <a:rPr i="1" lang="es">
                <a:solidFill>
                  <a:schemeClr val="dk1"/>
                </a:solidFill>
              </a:rPr>
              <a:t>: </a:t>
            </a:r>
            <a:r>
              <a:rPr lang="es">
                <a:solidFill>
                  <a:schemeClr val="dk1"/>
                </a:solidFill>
              </a:rPr>
              <a:t>es un software que proporciona una interfaz de línea de comandos para que los usuarios tenga acceso a los servicios el sistema operativo.</a:t>
            </a:r>
            <a:endParaRPr>
              <a:solidFill>
                <a:schemeClr val="dk1"/>
              </a:solidFill>
            </a:endParaRPr>
          </a:p>
          <a:p>
            <a:pPr indent="-298450" lvl="0" marL="457200" rtl="0" algn="l">
              <a:spcBef>
                <a:spcPts val="0"/>
              </a:spcBef>
              <a:spcAft>
                <a:spcPts val="0"/>
              </a:spcAft>
              <a:buClr>
                <a:schemeClr val="dk1"/>
              </a:buClr>
              <a:buSzPts val="1100"/>
              <a:buAutoNum type="arabicParenR"/>
            </a:pPr>
            <a:r>
              <a:rPr lang="es">
                <a:solidFill>
                  <a:schemeClr val="dk1"/>
                </a:solidFill>
              </a:rPr>
              <a:t>Explicar a los al alumno los tipos de Shell que existen: </a:t>
            </a:r>
            <a:r>
              <a:rPr i="1" lang="es">
                <a:solidFill>
                  <a:schemeClr val="dk1"/>
                </a:solidFill>
              </a:rPr>
              <a:t>Bash, Dash, Zsh, Fish, CMD y Powershell.</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Explicar un poco el origen de la consola y exactamente qué esa ventana negra espantosa.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La diferencia entre GUI y CLI</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La consola es una interfaz a nuestra computadora</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Explicar a grosso modo qué es un kernel/shell etc</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Nos permite navegar nuestro sistema de archivos así como modificarlo</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Nos permite ejecutar código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Explicar desde el aspecto programador qué herramientas nos ofrece la terminal.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s"/>
              <a:t>Ejecutar comandos de Frameworks, como Laravel, Node JS, Django, RoR, etc.</a:t>
            </a:r>
            <a:endParaRPr/>
          </a:p>
          <a:p>
            <a:pPr indent="-298450" lvl="0" marL="457200" rtl="0" algn="l">
              <a:spcBef>
                <a:spcPts val="0"/>
              </a:spcBef>
              <a:spcAft>
                <a:spcPts val="0"/>
              </a:spcAft>
              <a:buSzPts val="1100"/>
              <a:buChar char="●"/>
            </a:pPr>
            <a:r>
              <a:rPr lang="es"/>
              <a:t>Gestionar conexiones de Red e Internet.</a:t>
            </a:r>
            <a:endParaRPr/>
          </a:p>
          <a:p>
            <a:pPr indent="-298450" lvl="0" marL="457200" rtl="0" algn="l">
              <a:spcBef>
                <a:spcPts val="0"/>
              </a:spcBef>
              <a:spcAft>
                <a:spcPts val="0"/>
              </a:spcAft>
              <a:buSzPts val="1100"/>
              <a:buChar char="●"/>
            </a:pPr>
            <a:r>
              <a:rPr lang="es"/>
              <a:t>Instalar paquetes y utilidades.</a:t>
            </a:r>
            <a:endParaRPr/>
          </a:p>
          <a:p>
            <a:pPr indent="-298450" lvl="0" marL="457200" rtl="0" algn="l">
              <a:spcBef>
                <a:spcPts val="0"/>
              </a:spcBef>
              <a:spcAft>
                <a:spcPts val="0"/>
              </a:spcAft>
              <a:buSzPts val="1100"/>
              <a:buChar char="●"/>
            </a:pPr>
            <a:r>
              <a:rPr lang="es"/>
              <a:t>Acceder a Servidores en la Nube.</a:t>
            </a:r>
            <a:endParaRPr/>
          </a:p>
          <a:p>
            <a:pPr indent="-298450" lvl="0" marL="457200" rtl="0" algn="l">
              <a:spcBef>
                <a:spcPts val="0"/>
              </a:spcBef>
              <a:spcAft>
                <a:spcPts val="0"/>
              </a:spcAft>
              <a:buSzPts val="1100"/>
              <a:buChar char="●"/>
            </a:pPr>
            <a:r>
              <a:rPr lang="es"/>
              <a:t>Gestionar archivos y carpetas.</a:t>
            </a:r>
            <a:endParaRPr/>
          </a:p>
          <a:p>
            <a:pPr indent="-298450" lvl="0" marL="457200" rtl="0" algn="l">
              <a:spcBef>
                <a:spcPts val="0"/>
              </a:spcBef>
              <a:spcAft>
                <a:spcPts val="0"/>
              </a:spcAft>
              <a:buSzPts val="1100"/>
              <a:buChar char="●"/>
            </a:pPr>
            <a:r>
              <a:rPr lang="es"/>
              <a:t>Ejecutar funciones en el Sistema Operativo.</a:t>
            </a:r>
            <a:endParaRPr/>
          </a:p>
          <a:p>
            <a:pPr indent="-298450" lvl="0" marL="457200" rtl="0" algn="l">
              <a:spcBef>
                <a:spcPts val="0"/>
              </a:spcBef>
              <a:spcAft>
                <a:spcPts val="0"/>
              </a:spcAft>
              <a:buSzPts val="1100"/>
              <a:buChar char="●"/>
            </a:pPr>
            <a:r>
              <a:rPr lang="es"/>
              <a:t>Entre otras tareas.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Explicar los comandos esenciales en terminal.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Explicar la funcionalidad de los comandos en terminal.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s">
                <a:solidFill>
                  <a:schemeClr val="dk1"/>
                </a:solidFill>
              </a:rPr>
              <a:t>Si deseas profundizar más sobre la herramienta consulta la referencia. </a:t>
            </a:r>
            <a:endParaRPr>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hlink"/>
                </a:solidFill>
                <a:hlinkClick r:id="rId2"/>
              </a:rPr>
              <a:t>https://hipertextual.com/2017/05/comandos-basicos-imprescindibles-linux</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 Id="rId3"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1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1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png"/><Relationship Id="rId3" Type="http://schemas.openxmlformats.org/officeDocument/2006/relationships/image" Target="../media/image1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 Id="rId3"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2" name="Google Shape;12;p2"/>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3" name="Google Shape;13;p2"/>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4" name="Google Shape;14;p2"/>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5" name="Google Shape;15;p2"/>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7" name="Shape 67"/>
        <p:cNvGrpSpPr/>
        <p:nvPr/>
      </p:nvGrpSpPr>
      <p:grpSpPr>
        <a:xfrm>
          <a:off x="0" y="0"/>
          <a:ext cx="0" cy="0"/>
          <a:chOff x="0" y="0"/>
          <a:chExt cx="0" cy="0"/>
        </a:xfrm>
      </p:grpSpPr>
      <p:sp>
        <p:nvSpPr>
          <p:cNvPr id="68" name="Google Shape;68;p11"/>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69" name="Google Shape;69;p1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70" name="Google Shape;70;p11"/>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71" name="Google Shape;71;p11"/>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72" name="Shape 72"/>
        <p:cNvGrpSpPr/>
        <p:nvPr/>
      </p:nvGrpSpPr>
      <p:grpSpPr>
        <a:xfrm>
          <a:off x="0" y="0"/>
          <a:ext cx="0" cy="0"/>
          <a:chOff x="0" y="0"/>
          <a:chExt cx="0" cy="0"/>
        </a:xfrm>
      </p:grpSpPr>
      <p:sp>
        <p:nvSpPr>
          <p:cNvPr id="73" name="Google Shape;73;p1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75" name="Google Shape;75;p12"/>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6" name="Google Shape;76;p12"/>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77" name="Shape 77"/>
        <p:cNvGrpSpPr/>
        <p:nvPr/>
      </p:nvGrpSpPr>
      <p:grpSpPr>
        <a:xfrm>
          <a:off x="0" y="0"/>
          <a:ext cx="0" cy="0"/>
          <a:chOff x="0" y="0"/>
          <a:chExt cx="0" cy="0"/>
        </a:xfrm>
      </p:grpSpPr>
      <p:sp>
        <p:nvSpPr>
          <p:cNvPr id="78" name="Google Shape;78;p1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0" name="Google Shape;80;p13"/>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81" name="Google Shape;81;p1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82" name="Shape 82"/>
        <p:cNvGrpSpPr/>
        <p:nvPr/>
      </p:nvGrpSpPr>
      <p:grpSpPr>
        <a:xfrm>
          <a:off x="0" y="0"/>
          <a:ext cx="0" cy="0"/>
          <a:chOff x="0" y="0"/>
          <a:chExt cx="0" cy="0"/>
        </a:xfrm>
      </p:grpSpPr>
      <p:sp>
        <p:nvSpPr>
          <p:cNvPr id="83" name="Google Shape;83;p1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5" name="Google Shape;85;p14"/>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86" name="Google Shape;86;p14"/>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87" name="Google Shape;87;p1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88" name="Shape 88"/>
        <p:cNvGrpSpPr/>
        <p:nvPr/>
      </p:nvGrpSpPr>
      <p:grpSpPr>
        <a:xfrm>
          <a:off x="0" y="0"/>
          <a:ext cx="0" cy="0"/>
          <a:chOff x="0" y="0"/>
          <a:chExt cx="0" cy="0"/>
        </a:xfrm>
      </p:grpSpPr>
      <p:sp>
        <p:nvSpPr>
          <p:cNvPr id="89" name="Google Shape;89;p1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91" name="Google Shape;91;p15"/>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92" name="Google Shape;92;p15"/>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93" name="Google Shape;93;p15"/>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94" name="Google Shape;94;p15"/>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7" name="Google Shape;97;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8" name="Google Shape;9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99" name="Shape 99"/>
        <p:cNvGrpSpPr/>
        <p:nvPr/>
      </p:nvGrpSpPr>
      <p:grpSpPr>
        <a:xfrm>
          <a:off x="0" y="0"/>
          <a:ext cx="0" cy="0"/>
          <a:chOff x="0" y="0"/>
          <a:chExt cx="0" cy="0"/>
        </a:xfrm>
      </p:grpSpPr>
      <p:sp>
        <p:nvSpPr>
          <p:cNvPr id="100" name="Google Shape;100;p1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1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102" name="Google Shape;102;p1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03" name="Shape 103"/>
        <p:cNvGrpSpPr/>
        <p:nvPr/>
      </p:nvGrpSpPr>
      <p:grpSpPr>
        <a:xfrm>
          <a:off x="0" y="0"/>
          <a:ext cx="0" cy="0"/>
          <a:chOff x="0" y="0"/>
          <a:chExt cx="0" cy="0"/>
        </a:xfrm>
      </p:grpSpPr>
      <p:sp>
        <p:nvSpPr>
          <p:cNvPr id="104" name="Google Shape;104;p1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6" name="Google Shape;106;p1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7" name="Google Shape;107;p1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1" name="Shape 111"/>
        <p:cNvGrpSpPr/>
        <p:nvPr/>
      </p:nvGrpSpPr>
      <p:grpSpPr>
        <a:xfrm>
          <a:off x="0" y="0"/>
          <a:ext cx="0" cy="0"/>
          <a:chOff x="0" y="0"/>
          <a:chExt cx="0" cy="0"/>
        </a:xfrm>
      </p:grpSpPr>
      <p:sp>
        <p:nvSpPr>
          <p:cNvPr id="112" name="Google Shape;112;p20"/>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0"/>
          <p:cNvPicPr preferRelativeResize="0"/>
          <p:nvPr/>
        </p:nvPicPr>
        <p:blipFill>
          <a:blip r:embed="rId2">
            <a:alphaModFix/>
          </a:blip>
          <a:stretch>
            <a:fillRect/>
          </a:stretch>
        </p:blipFill>
        <p:spPr>
          <a:xfrm>
            <a:off x="0" y="0"/>
            <a:ext cx="3126651" cy="5143500"/>
          </a:xfrm>
          <a:prstGeom prst="rect">
            <a:avLst/>
          </a:prstGeom>
          <a:noFill/>
          <a:ln>
            <a:noFill/>
          </a:ln>
        </p:spPr>
      </p:pic>
      <p:pic>
        <p:nvPicPr>
          <p:cNvPr id="114" name="Google Shape;114;p20"/>
          <p:cNvPicPr preferRelativeResize="0"/>
          <p:nvPr/>
        </p:nvPicPr>
        <p:blipFill>
          <a:blip r:embed="rId3">
            <a:alphaModFix/>
          </a:blip>
          <a:stretch>
            <a:fillRect/>
          </a:stretch>
        </p:blipFill>
        <p:spPr>
          <a:xfrm>
            <a:off x="6781625" y="307075"/>
            <a:ext cx="1962474" cy="426825"/>
          </a:xfrm>
          <a:prstGeom prst="rect">
            <a:avLst/>
          </a:prstGeom>
          <a:noFill/>
          <a:ln>
            <a:noFill/>
          </a:ln>
        </p:spPr>
      </p:pic>
      <p:cxnSp>
        <p:nvCxnSpPr>
          <p:cNvPr id="115" name="Google Shape;115;p20"/>
          <p:cNvCxnSpPr/>
          <p:nvPr/>
        </p:nvCxnSpPr>
        <p:spPr>
          <a:xfrm>
            <a:off x="3419675" y="2865775"/>
            <a:ext cx="1152600" cy="0"/>
          </a:xfrm>
          <a:prstGeom prst="straightConnector1">
            <a:avLst/>
          </a:prstGeom>
          <a:noFill/>
          <a:ln cap="flat" cmpd="sng" w="28575">
            <a:solidFill>
              <a:srgbClr val="4B22F4"/>
            </a:solidFill>
            <a:prstDash val="solid"/>
            <a:round/>
            <a:headEnd len="med" w="med" type="none"/>
            <a:tailEnd len="med" w="med" type="none"/>
          </a:ln>
        </p:spPr>
      </p:cxnSp>
      <p:sp>
        <p:nvSpPr>
          <p:cNvPr id="116" name="Google Shape;116;p2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300">
                <a:solidFill>
                  <a:srgbClr val="000000"/>
                </a:solidFill>
                <a:latin typeface="Consolas"/>
                <a:ea typeface="Consolas"/>
                <a:cs typeface="Consolas"/>
                <a:sym typeface="Consolas"/>
              </a:defRPr>
            </a:lvl1pPr>
            <a:lvl2pPr lvl="1" rtl="0">
              <a:spcBef>
                <a:spcPts val="0"/>
              </a:spcBef>
              <a:spcAft>
                <a:spcPts val="0"/>
              </a:spcAft>
              <a:buNone/>
              <a:defRPr sz="2300">
                <a:solidFill>
                  <a:srgbClr val="000000"/>
                </a:solidFill>
                <a:latin typeface="Consolas"/>
                <a:ea typeface="Consolas"/>
                <a:cs typeface="Consolas"/>
                <a:sym typeface="Consolas"/>
              </a:defRPr>
            </a:lvl2pPr>
            <a:lvl3pPr lvl="2" rtl="0">
              <a:spcBef>
                <a:spcPts val="0"/>
              </a:spcBef>
              <a:spcAft>
                <a:spcPts val="0"/>
              </a:spcAft>
              <a:buNone/>
              <a:defRPr sz="2300">
                <a:solidFill>
                  <a:srgbClr val="000000"/>
                </a:solidFill>
                <a:latin typeface="Consolas"/>
                <a:ea typeface="Consolas"/>
                <a:cs typeface="Consolas"/>
                <a:sym typeface="Consolas"/>
              </a:defRPr>
            </a:lvl3pPr>
            <a:lvl4pPr lvl="3" rtl="0">
              <a:spcBef>
                <a:spcPts val="0"/>
              </a:spcBef>
              <a:spcAft>
                <a:spcPts val="0"/>
              </a:spcAft>
              <a:buNone/>
              <a:defRPr sz="2300">
                <a:solidFill>
                  <a:srgbClr val="000000"/>
                </a:solidFill>
                <a:latin typeface="Consolas"/>
                <a:ea typeface="Consolas"/>
                <a:cs typeface="Consolas"/>
                <a:sym typeface="Consolas"/>
              </a:defRPr>
            </a:lvl4pPr>
            <a:lvl5pPr lvl="4" rtl="0">
              <a:spcBef>
                <a:spcPts val="0"/>
              </a:spcBef>
              <a:spcAft>
                <a:spcPts val="0"/>
              </a:spcAft>
              <a:buNone/>
              <a:defRPr sz="2300">
                <a:solidFill>
                  <a:srgbClr val="000000"/>
                </a:solidFill>
                <a:latin typeface="Consolas"/>
                <a:ea typeface="Consolas"/>
                <a:cs typeface="Consolas"/>
                <a:sym typeface="Consolas"/>
              </a:defRPr>
            </a:lvl5pPr>
            <a:lvl6pPr lvl="5" rtl="0">
              <a:spcBef>
                <a:spcPts val="0"/>
              </a:spcBef>
              <a:spcAft>
                <a:spcPts val="0"/>
              </a:spcAft>
              <a:buNone/>
              <a:defRPr sz="2300">
                <a:solidFill>
                  <a:srgbClr val="000000"/>
                </a:solidFill>
                <a:latin typeface="Consolas"/>
                <a:ea typeface="Consolas"/>
                <a:cs typeface="Consolas"/>
                <a:sym typeface="Consolas"/>
              </a:defRPr>
            </a:lvl6pPr>
            <a:lvl7pPr lvl="6" rtl="0">
              <a:spcBef>
                <a:spcPts val="0"/>
              </a:spcBef>
              <a:spcAft>
                <a:spcPts val="0"/>
              </a:spcAft>
              <a:buNone/>
              <a:defRPr sz="2300">
                <a:solidFill>
                  <a:srgbClr val="000000"/>
                </a:solidFill>
                <a:latin typeface="Consolas"/>
                <a:ea typeface="Consolas"/>
                <a:cs typeface="Consolas"/>
                <a:sym typeface="Consolas"/>
              </a:defRPr>
            </a:lvl7pPr>
            <a:lvl8pPr lvl="7" rtl="0">
              <a:spcBef>
                <a:spcPts val="0"/>
              </a:spcBef>
              <a:spcAft>
                <a:spcPts val="0"/>
              </a:spcAft>
              <a:buNone/>
              <a:defRPr sz="2300">
                <a:solidFill>
                  <a:srgbClr val="000000"/>
                </a:solidFill>
                <a:latin typeface="Consolas"/>
                <a:ea typeface="Consolas"/>
                <a:cs typeface="Consolas"/>
                <a:sym typeface="Consolas"/>
              </a:defRPr>
            </a:lvl8pPr>
            <a:lvl9pPr lvl="8" rtl="0">
              <a:spcBef>
                <a:spcPts val="0"/>
              </a:spcBef>
              <a:spcAft>
                <a:spcPts val="0"/>
              </a:spcAft>
              <a:buNone/>
              <a:defRPr sz="2300">
                <a:solidFill>
                  <a:srgbClr val="000000"/>
                </a:solidFill>
                <a:latin typeface="Consolas"/>
                <a:ea typeface="Consolas"/>
                <a:cs typeface="Consolas"/>
                <a:sym typeface="Consolas"/>
              </a:defRPr>
            </a:lvl9pPr>
          </a:lstStyle>
          <a:p/>
        </p:txBody>
      </p:sp>
      <p:sp>
        <p:nvSpPr>
          <p:cNvPr id="117" name="Google Shape;117;p20"/>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000">
                <a:latin typeface="Consolas"/>
                <a:ea typeface="Consolas"/>
                <a:cs typeface="Consolas"/>
                <a:sym typeface="Consolas"/>
              </a:defRPr>
            </a:lvl1pPr>
            <a:lvl2pPr lvl="1" rtl="0">
              <a:spcBef>
                <a:spcPts val="0"/>
              </a:spcBef>
              <a:spcAft>
                <a:spcPts val="0"/>
              </a:spcAft>
              <a:buNone/>
              <a:defRPr b="1" sz="4000">
                <a:latin typeface="Consolas"/>
                <a:ea typeface="Consolas"/>
                <a:cs typeface="Consolas"/>
                <a:sym typeface="Consolas"/>
              </a:defRPr>
            </a:lvl2pPr>
            <a:lvl3pPr lvl="2" rtl="0">
              <a:spcBef>
                <a:spcPts val="0"/>
              </a:spcBef>
              <a:spcAft>
                <a:spcPts val="0"/>
              </a:spcAft>
              <a:buNone/>
              <a:defRPr b="1" sz="4000">
                <a:latin typeface="Consolas"/>
                <a:ea typeface="Consolas"/>
                <a:cs typeface="Consolas"/>
                <a:sym typeface="Consolas"/>
              </a:defRPr>
            </a:lvl3pPr>
            <a:lvl4pPr lvl="3" rtl="0">
              <a:spcBef>
                <a:spcPts val="0"/>
              </a:spcBef>
              <a:spcAft>
                <a:spcPts val="0"/>
              </a:spcAft>
              <a:buNone/>
              <a:defRPr b="1" sz="4000">
                <a:latin typeface="Consolas"/>
                <a:ea typeface="Consolas"/>
                <a:cs typeface="Consolas"/>
                <a:sym typeface="Consolas"/>
              </a:defRPr>
            </a:lvl4pPr>
            <a:lvl5pPr lvl="4" rtl="0">
              <a:spcBef>
                <a:spcPts val="0"/>
              </a:spcBef>
              <a:spcAft>
                <a:spcPts val="0"/>
              </a:spcAft>
              <a:buNone/>
              <a:defRPr b="1" sz="4000">
                <a:latin typeface="Consolas"/>
                <a:ea typeface="Consolas"/>
                <a:cs typeface="Consolas"/>
                <a:sym typeface="Consolas"/>
              </a:defRPr>
            </a:lvl5pPr>
            <a:lvl6pPr lvl="5" rtl="0">
              <a:spcBef>
                <a:spcPts val="0"/>
              </a:spcBef>
              <a:spcAft>
                <a:spcPts val="0"/>
              </a:spcAft>
              <a:buNone/>
              <a:defRPr b="1" sz="4000">
                <a:latin typeface="Consolas"/>
                <a:ea typeface="Consolas"/>
                <a:cs typeface="Consolas"/>
                <a:sym typeface="Consolas"/>
              </a:defRPr>
            </a:lvl6pPr>
            <a:lvl7pPr lvl="6" rtl="0">
              <a:spcBef>
                <a:spcPts val="0"/>
              </a:spcBef>
              <a:spcAft>
                <a:spcPts val="0"/>
              </a:spcAft>
              <a:buNone/>
              <a:defRPr b="1" sz="4000">
                <a:latin typeface="Consolas"/>
                <a:ea typeface="Consolas"/>
                <a:cs typeface="Consolas"/>
                <a:sym typeface="Consolas"/>
              </a:defRPr>
            </a:lvl7pPr>
            <a:lvl8pPr lvl="7" rtl="0">
              <a:spcBef>
                <a:spcPts val="0"/>
              </a:spcBef>
              <a:spcAft>
                <a:spcPts val="0"/>
              </a:spcAft>
              <a:buNone/>
              <a:defRPr b="1" sz="4000">
                <a:latin typeface="Consolas"/>
                <a:ea typeface="Consolas"/>
                <a:cs typeface="Consolas"/>
                <a:sym typeface="Consolas"/>
              </a:defRPr>
            </a:lvl8pPr>
            <a:lvl9pPr lvl="8" rtl="0">
              <a:spcBef>
                <a:spcPts val="0"/>
              </a:spcBef>
              <a:spcAft>
                <a:spcPts val="0"/>
              </a:spcAft>
              <a:buNone/>
              <a:defRPr b="1" sz="4000">
                <a:latin typeface="Consolas"/>
                <a:ea typeface="Consolas"/>
                <a:cs typeface="Consolas"/>
                <a:sym typeface="Consolas"/>
              </a:defRPr>
            </a:lvl9pPr>
          </a:lstStyle>
          <a:p/>
        </p:txBody>
      </p:sp>
      <p:sp>
        <p:nvSpPr>
          <p:cNvPr id="118" name="Google Shape;118;p2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300">
                <a:latin typeface="Consolas"/>
                <a:ea typeface="Consolas"/>
                <a:cs typeface="Consolas"/>
                <a:sym typeface="Consolas"/>
              </a:defRPr>
            </a:lvl1pPr>
            <a:lvl2pPr lvl="1" rtl="0">
              <a:spcBef>
                <a:spcPts val="0"/>
              </a:spcBef>
              <a:spcAft>
                <a:spcPts val="0"/>
              </a:spcAft>
              <a:buNone/>
              <a:defRPr sz="2300">
                <a:latin typeface="Consolas"/>
                <a:ea typeface="Consolas"/>
                <a:cs typeface="Consolas"/>
                <a:sym typeface="Consolas"/>
              </a:defRPr>
            </a:lvl2pPr>
            <a:lvl3pPr lvl="2" rtl="0">
              <a:spcBef>
                <a:spcPts val="0"/>
              </a:spcBef>
              <a:spcAft>
                <a:spcPts val="0"/>
              </a:spcAft>
              <a:buNone/>
              <a:defRPr sz="2300">
                <a:latin typeface="Consolas"/>
                <a:ea typeface="Consolas"/>
                <a:cs typeface="Consolas"/>
                <a:sym typeface="Consolas"/>
              </a:defRPr>
            </a:lvl3pPr>
            <a:lvl4pPr lvl="3" rtl="0">
              <a:spcBef>
                <a:spcPts val="0"/>
              </a:spcBef>
              <a:spcAft>
                <a:spcPts val="0"/>
              </a:spcAft>
              <a:buNone/>
              <a:defRPr sz="2300">
                <a:latin typeface="Consolas"/>
                <a:ea typeface="Consolas"/>
                <a:cs typeface="Consolas"/>
                <a:sym typeface="Consolas"/>
              </a:defRPr>
            </a:lvl4pPr>
            <a:lvl5pPr lvl="4" rtl="0">
              <a:spcBef>
                <a:spcPts val="0"/>
              </a:spcBef>
              <a:spcAft>
                <a:spcPts val="0"/>
              </a:spcAft>
              <a:buNone/>
              <a:defRPr sz="2300">
                <a:latin typeface="Consolas"/>
                <a:ea typeface="Consolas"/>
                <a:cs typeface="Consolas"/>
                <a:sym typeface="Consolas"/>
              </a:defRPr>
            </a:lvl5pPr>
            <a:lvl6pPr lvl="5" rtl="0">
              <a:spcBef>
                <a:spcPts val="0"/>
              </a:spcBef>
              <a:spcAft>
                <a:spcPts val="0"/>
              </a:spcAft>
              <a:buNone/>
              <a:defRPr sz="2300">
                <a:latin typeface="Consolas"/>
                <a:ea typeface="Consolas"/>
                <a:cs typeface="Consolas"/>
                <a:sym typeface="Consolas"/>
              </a:defRPr>
            </a:lvl6pPr>
            <a:lvl7pPr lvl="6" rtl="0">
              <a:spcBef>
                <a:spcPts val="0"/>
              </a:spcBef>
              <a:spcAft>
                <a:spcPts val="0"/>
              </a:spcAft>
              <a:buNone/>
              <a:defRPr sz="2300">
                <a:latin typeface="Consolas"/>
                <a:ea typeface="Consolas"/>
                <a:cs typeface="Consolas"/>
                <a:sym typeface="Consolas"/>
              </a:defRPr>
            </a:lvl7pPr>
            <a:lvl8pPr lvl="7" rtl="0">
              <a:spcBef>
                <a:spcPts val="0"/>
              </a:spcBef>
              <a:spcAft>
                <a:spcPts val="0"/>
              </a:spcAft>
              <a:buNone/>
              <a:defRPr sz="2300">
                <a:latin typeface="Consolas"/>
                <a:ea typeface="Consolas"/>
                <a:cs typeface="Consolas"/>
                <a:sym typeface="Consolas"/>
              </a:defRPr>
            </a:lvl8pPr>
            <a:lvl9pPr lvl="8" rtl="0">
              <a:spcBef>
                <a:spcPts val="0"/>
              </a:spcBef>
              <a:spcAft>
                <a:spcPts val="0"/>
              </a:spcAft>
              <a:buNone/>
              <a:defRPr sz="2300">
                <a:latin typeface="Consolas"/>
                <a:ea typeface="Consolas"/>
                <a:cs typeface="Consolas"/>
                <a:sym typeface="Consola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21" name="Google Shape;121;p21"/>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1"/>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3"/>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22"/>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2"/>
          <p:cNvCxnSpPr/>
          <p:nvPr/>
        </p:nvCxnSpPr>
        <p:spPr>
          <a:xfrm>
            <a:off x="4432275" y="603400"/>
            <a:ext cx="4702500" cy="0"/>
          </a:xfrm>
          <a:prstGeom prst="straightConnector1">
            <a:avLst/>
          </a:prstGeom>
          <a:noFill/>
          <a:ln cap="flat" cmpd="sng" w="19050">
            <a:solidFill>
              <a:srgbClr val="4B22F4"/>
            </a:solidFill>
            <a:prstDash val="solid"/>
            <a:round/>
            <a:headEnd len="med" w="med" type="none"/>
            <a:tailEnd len="med" w="med" type="none"/>
          </a:ln>
        </p:spPr>
      </p:cxnSp>
      <p:sp>
        <p:nvSpPr>
          <p:cNvPr id="126" name="Google Shape;126;p22"/>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sz="2500">
                <a:latin typeface="Consolas"/>
                <a:ea typeface="Consolas"/>
                <a:cs typeface="Consolas"/>
                <a:sym typeface="Consolas"/>
              </a:defRPr>
            </a:lvl2pPr>
            <a:lvl3pPr lvl="2" rtl="0">
              <a:spcBef>
                <a:spcPts val="0"/>
              </a:spcBef>
              <a:spcAft>
                <a:spcPts val="0"/>
              </a:spcAft>
              <a:buNone/>
              <a:defRPr sz="2500">
                <a:latin typeface="Consolas"/>
                <a:ea typeface="Consolas"/>
                <a:cs typeface="Consolas"/>
                <a:sym typeface="Consolas"/>
              </a:defRPr>
            </a:lvl3pPr>
            <a:lvl4pPr lvl="3" rtl="0">
              <a:spcBef>
                <a:spcPts val="0"/>
              </a:spcBef>
              <a:spcAft>
                <a:spcPts val="0"/>
              </a:spcAft>
              <a:buNone/>
              <a:defRPr sz="2500">
                <a:latin typeface="Consolas"/>
                <a:ea typeface="Consolas"/>
                <a:cs typeface="Consolas"/>
                <a:sym typeface="Consolas"/>
              </a:defRPr>
            </a:lvl4pPr>
            <a:lvl5pPr lvl="4" rtl="0">
              <a:spcBef>
                <a:spcPts val="0"/>
              </a:spcBef>
              <a:spcAft>
                <a:spcPts val="0"/>
              </a:spcAft>
              <a:buNone/>
              <a:defRPr sz="2500">
                <a:latin typeface="Consolas"/>
                <a:ea typeface="Consolas"/>
                <a:cs typeface="Consolas"/>
                <a:sym typeface="Consolas"/>
              </a:defRPr>
            </a:lvl5pPr>
            <a:lvl6pPr lvl="5" rtl="0">
              <a:spcBef>
                <a:spcPts val="0"/>
              </a:spcBef>
              <a:spcAft>
                <a:spcPts val="0"/>
              </a:spcAft>
              <a:buNone/>
              <a:defRPr sz="2500">
                <a:latin typeface="Consolas"/>
                <a:ea typeface="Consolas"/>
                <a:cs typeface="Consolas"/>
                <a:sym typeface="Consolas"/>
              </a:defRPr>
            </a:lvl6pPr>
            <a:lvl7pPr lvl="6" rtl="0">
              <a:spcBef>
                <a:spcPts val="0"/>
              </a:spcBef>
              <a:spcAft>
                <a:spcPts val="0"/>
              </a:spcAft>
              <a:buNone/>
              <a:defRPr sz="2500">
                <a:latin typeface="Consolas"/>
                <a:ea typeface="Consolas"/>
                <a:cs typeface="Consolas"/>
                <a:sym typeface="Consolas"/>
              </a:defRPr>
            </a:lvl7pPr>
            <a:lvl8pPr lvl="7" rtl="0">
              <a:spcBef>
                <a:spcPts val="0"/>
              </a:spcBef>
              <a:spcAft>
                <a:spcPts val="0"/>
              </a:spcAft>
              <a:buNone/>
              <a:defRPr sz="2500">
                <a:latin typeface="Consolas"/>
                <a:ea typeface="Consolas"/>
                <a:cs typeface="Consolas"/>
                <a:sym typeface="Consolas"/>
              </a:defRPr>
            </a:lvl8pPr>
            <a:lvl9pPr lvl="8" rtl="0">
              <a:spcBef>
                <a:spcPts val="0"/>
              </a:spcBef>
              <a:spcAft>
                <a:spcPts val="0"/>
              </a:spcAft>
              <a:buNone/>
              <a:defRPr sz="2500">
                <a:latin typeface="Consolas"/>
                <a:ea typeface="Consolas"/>
                <a:cs typeface="Consolas"/>
                <a:sym typeface="Consolas"/>
              </a:defRPr>
            </a:lvl9pPr>
          </a:lstStyle>
          <a:p/>
        </p:txBody>
      </p:sp>
      <p:sp>
        <p:nvSpPr>
          <p:cNvPr id="128" name="Google Shape;128;p22"/>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Consolas"/>
                <a:ea typeface="Consolas"/>
                <a:cs typeface="Consolas"/>
                <a:sym typeface="Consolas"/>
              </a:defRPr>
            </a:lvl1pPr>
            <a:lvl2pPr lvl="1" rtl="0">
              <a:spcBef>
                <a:spcPts val="0"/>
              </a:spcBef>
              <a:spcAft>
                <a:spcPts val="0"/>
              </a:spcAft>
              <a:buNone/>
              <a:defRPr sz="2400">
                <a:solidFill>
                  <a:srgbClr val="FFFFFF"/>
                </a:solidFill>
                <a:latin typeface="Consolas"/>
                <a:ea typeface="Consolas"/>
                <a:cs typeface="Consolas"/>
                <a:sym typeface="Consolas"/>
              </a:defRPr>
            </a:lvl2pPr>
            <a:lvl3pPr lvl="2" rtl="0">
              <a:spcBef>
                <a:spcPts val="0"/>
              </a:spcBef>
              <a:spcAft>
                <a:spcPts val="0"/>
              </a:spcAft>
              <a:buNone/>
              <a:defRPr sz="2400">
                <a:solidFill>
                  <a:srgbClr val="FFFFFF"/>
                </a:solidFill>
                <a:latin typeface="Consolas"/>
                <a:ea typeface="Consolas"/>
                <a:cs typeface="Consolas"/>
                <a:sym typeface="Consolas"/>
              </a:defRPr>
            </a:lvl3pPr>
            <a:lvl4pPr lvl="3" rtl="0">
              <a:spcBef>
                <a:spcPts val="0"/>
              </a:spcBef>
              <a:spcAft>
                <a:spcPts val="0"/>
              </a:spcAft>
              <a:buNone/>
              <a:defRPr sz="2400">
                <a:solidFill>
                  <a:srgbClr val="FFFFFF"/>
                </a:solidFill>
                <a:latin typeface="Consolas"/>
                <a:ea typeface="Consolas"/>
                <a:cs typeface="Consolas"/>
                <a:sym typeface="Consolas"/>
              </a:defRPr>
            </a:lvl4pPr>
            <a:lvl5pPr lvl="4" rtl="0">
              <a:spcBef>
                <a:spcPts val="0"/>
              </a:spcBef>
              <a:spcAft>
                <a:spcPts val="0"/>
              </a:spcAft>
              <a:buNone/>
              <a:defRPr sz="2400">
                <a:solidFill>
                  <a:srgbClr val="FFFFFF"/>
                </a:solidFill>
                <a:latin typeface="Consolas"/>
                <a:ea typeface="Consolas"/>
                <a:cs typeface="Consolas"/>
                <a:sym typeface="Consolas"/>
              </a:defRPr>
            </a:lvl5pPr>
            <a:lvl6pPr lvl="5" rtl="0">
              <a:spcBef>
                <a:spcPts val="0"/>
              </a:spcBef>
              <a:spcAft>
                <a:spcPts val="0"/>
              </a:spcAft>
              <a:buNone/>
              <a:defRPr sz="2400">
                <a:solidFill>
                  <a:srgbClr val="FFFFFF"/>
                </a:solidFill>
                <a:latin typeface="Consolas"/>
                <a:ea typeface="Consolas"/>
                <a:cs typeface="Consolas"/>
                <a:sym typeface="Consolas"/>
              </a:defRPr>
            </a:lvl6pPr>
            <a:lvl7pPr lvl="6" rtl="0">
              <a:spcBef>
                <a:spcPts val="0"/>
              </a:spcBef>
              <a:spcAft>
                <a:spcPts val="0"/>
              </a:spcAft>
              <a:buNone/>
              <a:defRPr sz="2400">
                <a:solidFill>
                  <a:srgbClr val="FFFFFF"/>
                </a:solidFill>
                <a:latin typeface="Consolas"/>
                <a:ea typeface="Consolas"/>
                <a:cs typeface="Consolas"/>
                <a:sym typeface="Consolas"/>
              </a:defRPr>
            </a:lvl7pPr>
            <a:lvl8pPr lvl="7" rtl="0">
              <a:spcBef>
                <a:spcPts val="0"/>
              </a:spcBef>
              <a:spcAft>
                <a:spcPts val="0"/>
              </a:spcAft>
              <a:buNone/>
              <a:defRPr sz="2400">
                <a:solidFill>
                  <a:srgbClr val="FFFFFF"/>
                </a:solidFill>
                <a:latin typeface="Consolas"/>
                <a:ea typeface="Consolas"/>
                <a:cs typeface="Consolas"/>
                <a:sym typeface="Consolas"/>
              </a:defRPr>
            </a:lvl8pPr>
            <a:lvl9pPr lvl="8" rtl="0">
              <a:spcBef>
                <a:spcPts val="0"/>
              </a:spcBef>
              <a:spcAft>
                <a:spcPts val="0"/>
              </a:spcAft>
              <a:buNone/>
              <a:defRPr sz="2400">
                <a:solidFill>
                  <a:srgbClr val="FFFFFF"/>
                </a:solidFill>
                <a:latin typeface="Consolas"/>
                <a:ea typeface="Consolas"/>
                <a:cs typeface="Consolas"/>
                <a:sym typeface="Consolas"/>
              </a:defRPr>
            </a:lvl9pPr>
          </a:lstStyle>
          <a:p/>
        </p:txBody>
      </p:sp>
      <p:sp>
        <p:nvSpPr>
          <p:cNvPr id="130" name="Google Shape;130;p22"/>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33" name="Google Shape;133;p23"/>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000">
                <a:solidFill>
                  <a:schemeClr val="lt1"/>
                </a:solidFill>
                <a:latin typeface="Consolas"/>
                <a:ea typeface="Consolas"/>
                <a:cs typeface="Consolas"/>
                <a:sym typeface="Consolas"/>
              </a:defRPr>
            </a:lvl1pPr>
            <a:lvl2pPr lvl="1" rtl="0">
              <a:spcBef>
                <a:spcPts val="0"/>
              </a:spcBef>
              <a:spcAft>
                <a:spcPts val="0"/>
              </a:spcAft>
              <a:buNone/>
              <a:defRPr sz="2000">
                <a:solidFill>
                  <a:schemeClr val="lt1"/>
                </a:solidFill>
                <a:latin typeface="Consolas"/>
                <a:ea typeface="Consolas"/>
                <a:cs typeface="Consolas"/>
                <a:sym typeface="Consolas"/>
              </a:defRPr>
            </a:lvl2pPr>
            <a:lvl3pPr lvl="2" rtl="0">
              <a:spcBef>
                <a:spcPts val="0"/>
              </a:spcBef>
              <a:spcAft>
                <a:spcPts val="0"/>
              </a:spcAft>
              <a:buNone/>
              <a:defRPr sz="2000">
                <a:solidFill>
                  <a:schemeClr val="lt1"/>
                </a:solidFill>
                <a:latin typeface="Consolas"/>
                <a:ea typeface="Consolas"/>
                <a:cs typeface="Consolas"/>
                <a:sym typeface="Consolas"/>
              </a:defRPr>
            </a:lvl3pPr>
            <a:lvl4pPr lvl="3" rtl="0">
              <a:spcBef>
                <a:spcPts val="0"/>
              </a:spcBef>
              <a:spcAft>
                <a:spcPts val="0"/>
              </a:spcAft>
              <a:buNone/>
              <a:defRPr sz="2000">
                <a:solidFill>
                  <a:schemeClr val="lt1"/>
                </a:solidFill>
                <a:latin typeface="Consolas"/>
                <a:ea typeface="Consolas"/>
                <a:cs typeface="Consolas"/>
                <a:sym typeface="Consolas"/>
              </a:defRPr>
            </a:lvl4pPr>
            <a:lvl5pPr lvl="4" rtl="0">
              <a:spcBef>
                <a:spcPts val="0"/>
              </a:spcBef>
              <a:spcAft>
                <a:spcPts val="0"/>
              </a:spcAft>
              <a:buNone/>
              <a:defRPr sz="2000">
                <a:solidFill>
                  <a:schemeClr val="lt1"/>
                </a:solidFill>
                <a:latin typeface="Consolas"/>
                <a:ea typeface="Consolas"/>
                <a:cs typeface="Consolas"/>
                <a:sym typeface="Consolas"/>
              </a:defRPr>
            </a:lvl5pPr>
            <a:lvl6pPr lvl="5" rtl="0">
              <a:spcBef>
                <a:spcPts val="0"/>
              </a:spcBef>
              <a:spcAft>
                <a:spcPts val="0"/>
              </a:spcAft>
              <a:buNone/>
              <a:defRPr sz="2000">
                <a:solidFill>
                  <a:schemeClr val="lt1"/>
                </a:solidFill>
                <a:latin typeface="Consolas"/>
                <a:ea typeface="Consolas"/>
                <a:cs typeface="Consolas"/>
                <a:sym typeface="Consolas"/>
              </a:defRPr>
            </a:lvl6pPr>
            <a:lvl7pPr lvl="6" rtl="0">
              <a:spcBef>
                <a:spcPts val="0"/>
              </a:spcBef>
              <a:spcAft>
                <a:spcPts val="0"/>
              </a:spcAft>
              <a:buNone/>
              <a:defRPr sz="2000">
                <a:solidFill>
                  <a:schemeClr val="lt1"/>
                </a:solidFill>
                <a:latin typeface="Consolas"/>
                <a:ea typeface="Consolas"/>
                <a:cs typeface="Consolas"/>
                <a:sym typeface="Consolas"/>
              </a:defRPr>
            </a:lvl7pPr>
            <a:lvl8pPr lvl="7" rtl="0">
              <a:spcBef>
                <a:spcPts val="0"/>
              </a:spcBef>
              <a:spcAft>
                <a:spcPts val="0"/>
              </a:spcAft>
              <a:buNone/>
              <a:defRPr sz="2000">
                <a:solidFill>
                  <a:schemeClr val="lt1"/>
                </a:solidFill>
                <a:latin typeface="Consolas"/>
                <a:ea typeface="Consolas"/>
                <a:cs typeface="Consolas"/>
                <a:sym typeface="Consolas"/>
              </a:defRPr>
            </a:lvl8pPr>
            <a:lvl9pPr lvl="8" rtl="0">
              <a:spcBef>
                <a:spcPts val="0"/>
              </a:spcBef>
              <a:spcAft>
                <a:spcPts val="0"/>
              </a:spcAft>
              <a:buNone/>
              <a:defRPr sz="2000">
                <a:solidFill>
                  <a:schemeClr val="lt1"/>
                </a:solidFill>
                <a:latin typeface="Consolas"/>
                <a:ea typeface="Consolas"/>
                <a:cs typeface="Consolas"/>
                <a:sym typeface="Consolas"/>
              </a:defRPr>
            </a:lvl9pPr>
          </a:lstStyle>
          <a:p/>
        </p:txBody>
      </p:sp>
      <p:sp>
        <p:nvSpPr>
          <p:cNvPr id="136" name="Google Shape;136;p23"/>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600">
                <a:solidFill>
                  <a:schemeClr val="lt1"/>
                </a:solidFill>
                <a:latin typeface="Consolas"/>
                <a:ea typeface="Consolas"/>
                <a:cs typeface="Consolas"/>
                <a:sym typeface="Consolas"/>
              </a:defRPr>
            </a:lvl1pPr>
            <a:lvl2pPr lvl="1" rtl="0">
              <a:spcBef>
                <a:spcPts val="0"/>
              </a:spcBef>
              <a:spcAft>
                <a:spcPts val="0"/>
              </a:spcAft>
              <a:buNone/>
              <a:defRPr sz="2600">
                <a:solidFill>
                  <a:schemeClr val="lt1"/>
                </a:solidFill>
                <a:latin typeface="Consolas"/>
                <a:ea typeface="Consolas"/>
                <a:cs typeface="Consolas"/>
                <a:sym typeface="Consolas"/>
              </a:defRPr>
            </a:lvl2pPr>
            <a:lvl3pPr lvl="2" rtl="0">
              <a:spcBef>
                <a:spcPts val="0"/>
              </a:spcBef>
              <a:spcAft>
                <a:spcPts val="0"/>
              </a:spcAft>
              <a:buNone/>
              <a:defRPr sz="2600">
                <a:solidFill>
                  <a:schemeClr val="lt1"/>
                </a:solidFill>
                <a:latin typeface="Consolas"/>
                <a:ea typeface="Consolas"/>
                <a:cs typeface="Consolas"/>
                <a:sym typeface="Consolas"/>
              </a:defRPr>
            </a:lvl3pPr>
            <a:lvl4pPr lvl="3" rtl="0">
              <a:spcBef>
                <a:spcPts val="0"/>
              </a:spcBef>
              <a:spcAft>
                <a:spcPts val="0"/>
              </a:spcAft>
              <a:buNone/>
              <a:defRPr sz="2600">
                <a:solidFill>
                  <a:schemeClr val="lt1"/>
                </a:solidFill>
                <a:latin typeface="Consolas"/>
                <a:ea typeface="Consolas"/>
                <a:cs typeface="Consolas"/>
                <a:sym typeface="Consolas"/>
              </a:defRPr>
            </a:lvl4pPr>
            <a:lvl5pPr lvl="4" rtl="0">
              <a:spcBef>
                <a:spcPts val="0"/>
              </a:spcBef>
              <a:spcAft>
                <a:spcPts val="0"/>
              </a:spcAft>
              <a:buNone/>
              <a:defRPr sz="2600">
                <a:solidFill>
                  <a:schemeClr val="lt1"/>
                </a:solidFill>
                <a:latin typeface="Consolas"/>
                <a:ea typeface="Consolas"/>
                <a:cs typeface="Consolas"/>
                <a:sym typeface="Consolas"/>
              </a:defRPr>
            </a:lvl5pPr>
            <a:lvl6pPr lvl="5" rtl="0">
              <a:spcBef>
                <a:spcPts val="0"/>
              </a:spcBef>
              <a:spcAft>
                <a:spcPts val="0"/>
              </a:spcAft>
              <a:buNone/>
              <a:defRPr sz="2600">
                <a:solidFill>
                  <a:schemeClr val="lt1"/>
                </a:solidFill>
                <a:latin typeface="Consolas"/>
                <a:ea typeface="Consolas"/>
                <a:cs typeface="Consolas"/>
                <a:sym typeface="Consolas"/>
              </a:defRPr>
            </a:lvl6pPr>
            <a:lvl7pPr lvl="6" rtl="0">
              <a:spcBef>
                <a:spcPts val="0"/>
              </a:spcBef>
              <a:spcAft>
                <a:spcPts val="0"/>
              </a:spcAft>
              <a:buNone/>
              <a:defRPr sz="2600">
                <a:solidFill>
                  <a:schemeClr val="lt1"/>
                </a:solidFill>
                <a:latin typeface="Consolas"/>
                <a:ea typeface="Consolas"/>
                <a:cs typeface="Consolas"/>
                <a:sym typeface="Consolas"/>
              </a:defRPr>
            </a:lvl7pPr>
            <a:lvl8pPr lvl="7" rtl="0">
              <a:spcBef>
                <a:spcPts val="0"/>
              </a:spcBef>
              <a:spcAft>
                <a:spcPts val="0"/>
              </a:spcAft>
              <a:buNone/>
              <a:defRPr sz="2600">
                <a:solidFill>
                  <a:schemeClr val="lt1"/>
                </a:solidFill>
                <a:latin typeface="Consolas"/>
                <a:ea typeface="Consolas"/>
                <a:cs typeface="Consolas"/>
                <a:sym typeface="Consolas"/>
              </a:defRPr>
            </a:lvl8pPr>
            <a:lvl9pPr lvl="8" rtl="0">
              <a:spcBef>
                <a:spcPts val="0"/>
              </a:spcBef>
              <a:spcAft>
                <a:spcPts val="0"/>
              </a:spcAft>
              <a:buNone/>
              <a:defRPr sz="2600">
                <a:solidFill>
                  <a:schemeClr val="lt1"/>
                </a:solidFill>
                <a:latin typeface="Consolas"/>
                <a:ea typeface="Consolas"/>
                <a:cs typeface="Consolas"/>
                <a:sym typeface="Consolas"/>
              </a:defRPr>
            </a:lvl9pPr>
          </a:lstStyle>
          <a:p/>
        </p:txBody>
      </p:sp>
      <p:pic>
        <p:nvPicPr>
          <p:cNvPr id="137" name="Google Shape;137;p23"/>
          <p:cNvPicPr preferRelativeResize="0"/>
          <p:nvPr/>
        </p:nvPicPr>
        <p:blipFill>
          <a:blip r:embed="rId2">
            <a:alphaModFix/>
          </a:blip>
          <a:stretch>
            <a:fillRect/>
          </a:stretch>
        </p:blipFill>
        <p:spPr>
          <a:xfrm>
            <a:off x="7696351" y="246175"/>
            <a:ext cx="1043292" cy="2365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8" name="Shape 138"/>
        <p:cNvGrpSpPr/>
        <p:nvPr/>
      </p:nvGrpSpPr>
      <p:grpSpPr>
        <a:xfrm>
          <a:off x="0" y="0"/>
          <a:ext cx="0" cy="0"/>
          <a:chOff x="0" y="0"/>
          <a:chExt cx="0" cy="0"/>
        </a:xfrm>
      </p:grpSpPr>
      <p:sp>
        <p:nvSpPr>
          <p:cNvPr id="139" name="Google Shape;139;p24"/>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0" name="Google Shape;140;p2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1" name="Google Shape;141;p24"/>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2pPr>
            <a:lvl3pPr indent="-330200" lvl="2" marL="1371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3pPr>
            <a:lvl4pPr indent="-330200" lvl="3" marL="1828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4pPr>
            <a:lvl5pPr indent="-330200" lvl="4" marL="22860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5pPr>
            <a:lvl6pPr indent="-330200" lvl="5" marL="2743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6pPr>
            <a:lvl7pPr indent="-330200" lvl="6" marL="3200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7pPr>
            <a:lvl8pPr indent="-330200" lvl="7" marL="3657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8pPr>
            <a:lvl9pPr indent="-330200" lvl="8" marL="4114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9pPr>
          </a:lstStyle>
          <a:p/>
        </p:txBody>
      </p:sp>
      <p:sp>
        <p:nvSpPr>
          <p:cNvPr id="142" name="Google Shape;142;p24"/>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143" name="Shape 143"/>
        <p:cNvGrpSpPr/>
        <p:nvPr/>
      </p:nvGrpSpPr>
      <p:grpSpPr>
        <a:xfrm>
          <a:off x="0" y="0"/>
          <a:ext cx="0" cy="0"/>
          <a:chOff x="0" y="0"/>
          <a:chExt cx="0" cy="0"/>
        </a:xfrm>
      </p:grpSpPr>
      <p:sp>
        <p:nvSpPr>
          <p:cNvPr id="144" name="Google Shape;144;p2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5" name="Google Shape;145;p25"/>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Consolas"/>
              <a:ea typeface="Consolas"/>
              <a:cs typeface="Consolas"/>
              <a:sym typeface="Consolas"/>
            </a:endParaRPr>
          </a:p>
        </p:txBody>
      </p:sp>
      <p:sp>
        <p:nvSpPr>
          <p:cNvPr id="146" name="Google Shape;146;p25"/>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nsolas"/>
              <a:ea typeface="Consolas"/>
              <a:cs typeface="Consolas"/>
              <a:sym typeface="Consolas"/>
            </a:endParaRPr>
          </a:p>
        </p:txBody>
      </p:sp>
      <p:sp>
        <p:nvSpPr>
          <p:cNvPr id="147" name="Google Shape;147;p25"/>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8" name="Google Shape;148;p25"/>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0"/>
              </a:spcBef>
              <a:spcAft>
                <a:spcPts val="0"/>
              </a:spcAft>
              <a:buClr>
                <a:schemeClr val="lt1"/>
              </a:buClr>
              <a:buSzPts val="1600"/>
              <a:buChar char="■"/>
              <a:defRPr sz="1600">
                <a:solidFill>
                  <a:schemeClr val="lt1"/>
                </a:solidFill>
              </a:defRPr>
            </a:lvl3pPr>
            <a:lvl4pPr indent="-330200" lvl="3" marL="1828800" rtl="0">
              <a:spcBef>
                <a:spcPts val="0"/>
              </a:spcBef>
              <a:spcAft>
                <a:spcPts val="0"/>
              </a:spcAft>
              <a:buClr>
                <a:schemeClr val="lt1"/>
              </a:buClr>
              <a:buSzPts val="1600"/>
              <a:buChar char="●"/>
              <a:defRPr sz="1600">
                <a:solidFill>
                  <a:schemeClr val="lt1"/>
                </a:solidFill>
              </a:defRPr>
            </a:lvl4pPr>
            <a:lvl5pPr indent="-330200" lvl="4" marL="2286000" rtl="0">
              <a:spcBef>
                <a:spcPts val="0"/>
              </a:spcBef>
              <a:spcAft>
                <a:spcPts val="0"/>
              </a:spcAft>
              <a:buClr>
                <a:schemeClr val="lt1"/>
              </a:buClr>
              <a:buSzPts val="1600"/>
              <a:buChar char="○"/>
              <a:defRPr sz="1600">
                <a:solidFill>
                  <a:schemeClr val="lt1"/>
                </a:solidFill>
              </a:defRPr>
            </a:lvl5pPr>
            <a:lvl6pPr indent="-330200" lvl="5" marL="2743200" rtl="0">
              <a:spcBef>
                <a:spcPts val="0"/>
              </a:spcBef>
              <a:spcAft>
                <a:spcPts val="0"/>
              </a:spcAft>
              <a:buClr>
                <a:schemeClr val="lt1"/>
              </a:buClr>
              <a:buSzPts val="1600"/>
              <a:buChar char="■"/>
              <a:defRPr sz="1600">
                <a:solidFill>
                  <a:schemeClr val="lt1"/>
                </a:solidFill>
              </a:defRPr>
            </a:lvl6pPr>
            <a:lvl7pPr indent="-330200" lvl="6" marL="3200400" rtl="0">
              <a:spcBef>
                <a:spcPts val="0"/>
              </a:spcBef>
              <a:spcAft>
                <a:spcPts val="0"/>
              </a:spcAft>
              <a:buClr>
                <a:schemeClr val="lt1"/>
              </a:buClr>
              <a:buSzPts val="1600"/>
              <a:buChar char="●"/>
              <a:defRPr sz="1600">
                <a:solidFill>
                  <a:schemeClr val="lt1"/>
                </a:solidFill>
              </a:defRPr>
            </a:lvl7pPr>
            <a:lvl8pPr indent="-330200" lvl="7" marL="3657600" rtl="0">
              <a:spcBef>
                <a:spcPts val="0"/>
              </a:spcBef>
              <a:spcAft>
                <a:spcPts val="0"/>
              </a:spcAft>
              <a:buClr>
                <a:schemeClr val="lt1"/>
              </a:buClr>
              <a:buSzPts val="1600"/>
              <a:buChar char="○"/>
              <a:defRPr sz="1600">
                <a:solidFill>
                  <a:schemeClr val="lt1"/>
                </a:solidFill>
              </a:defRPr>
            </a:lvl8pPr>
            <a:lvl9pPr indent="-330200" lvl="8" marL="4114800" rtl="0">
              <a:spcBef>
                <a:spcPts val="0"/>
              </a:spcBef>
              <a:spcAft>
                <a:spcPts val="0"/>
              </a:spcAft>
              <a:buClr>
                <a:schemeClr val="lt1"/>
              </a:buClr>
              <a:buSzPts val="1600"/>
              <a:buChar char="■"/>
              <a:defRPr sz="1600">
                <a:solidFill>
                  <a:schemeClr val="lt1"/>
                </a:solidFill>
              </a:defRPr>
            </a:lvl9pPr>
          </a:lstStyle>
          <a:p/>
        </p:txBody>
      </p:sp>
      <p:sp>
        <p:nvSpPr>
          <p:cNvPr id="149" name="Google Shape;149;p25"/>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0" name="Shape 150"/>
        <p:cNvGrpSpPr/>
        <p:nvPr/>
      </p:nvGrpSpPr>
      <p:grpSpPr>
        <a:xfrm>
          <a:off x="0" y="0"/>
          <a:ext cx="0" cy="0"/>
          <a:chOff x="0" y="0"/>
          <a:chExt cx="0" cy="0"/>
        </a:xfrm>
      </p:grpSpPr>
      <p:sp>
        <p:nvSpPr>
          <p:cNvPr id="151" name="Google Shape;151;p26"/>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53" name="Google Shape;153;p2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4" name="Google Shape;154;p26"/>
          <p:cNvCxnSpPr/>
          <p:nvPr/>
        </p:nvCxnSpPr>
        <p:spPr>
          <a:xfrm>
            <a:off x="2852700" y="4513600"/>
            <a:ext cx="6300900" cy="0"/>
          </a:xfrm>
          <a:prstGeom prst="straightConnector1">
            <a:avLst/>
          </a:prstGeom>
          <a:noFill/>
          <a:ln cap="flat" cmpd="sng" w="76200">
            <a:solidFill>
              <a:srgbClr val="4B22F4"/>
            </a:solidFill>
            <a:prstDash val="solid"/>
            <a:round/>
            <a:headEnd len="med" w="med" type="none"/>
            <a:tailEnd len="med" w="med" type="none"/>
          </a:ln>
        </p:spPr>
      </p:cxnSp>
      <p:sp>
        <p:nvSpPr>
          <p:cNvPr id="155" name="Google Shape;155;p2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6" name="Shape 156"/>
        <p:cNvGrpSpPr/>
        <p:nvPr/>
      </p:nvGrpSpPr>
      <p:grpSpPr>
        <a:xfrm>
          <a:off x="0" y="0"/>
          <a:ext cx="0" cy="0"/>
          <a:chOff x="0" y="0"/>
          <a:chExt cx="0" cy="0"/>
        </a:xfrm>
      </p:grpSpPr>
      <p:sp>
        <p:nvSpPr>
          <p:cNvPr id="157" name="Google Shape;157;p2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2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
        <p:nvSpPr>
          <p:cNvPr id="159" name="Google Shape;159;p2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8"/>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3" name="Google Shape;163;p28"/>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8"/>
          <p:cNvCxnSpPr/>
          <p:nvPr/>
        </p:nvCxnSpPr>
        <p:spPr>
          <a:xfrm>
            <a:off x="-9325" y="3999250"/>
            <a:ext cx="3438600" cy="0"/>
          </a:xfrm>
          <a:prstGeom prst="straightConnector1">
            <a:avLst/>
          </a:prstGeom>
          <a:noFill/>
          <a:ln cap="flat" cmpd="sng" w="76200">
            <a:solidFill>
              <a:srgbClr val="4B22F4"/>
            </a:solidFill>
            <a:prstDash val="solid"/>
            <a:round/>
            <a:headEnd len="med" w="med" type="none"/>
            <a:tailEnd len="med" w="med" type="none"/>
          </a:ln>
        </p:spPr>
      </p:cxnSp>
      <p:sp>
        <p:nvSpPr>
          <p:cNvPr id="165" name="Google Shape;165;p28"/>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latin typeface="Consolas"/>
                <a:ea typeface="Consolas"/>
                <a:cs typeface="Consolas"/>
                <a:sym typeface="Consolas"/>
              </a:defRPr>
            </a:lvl1pPr>
            <a:lvl2pPr lvl="1" rtl="0">
              <a:spcBef>
                <a:spcPts val="0"/>
              </a:spcBef>
              <a:spcAft>
                <a:spcPts val="0"/>
              </a:spcAft>
              <a:buNone/>
              <a:defRPr sz="2400">
                <a:solidFill>
                  <a:schemeClr val="lt1"/>
                </a:solidFill>
                <a:latin typeface="Consolas"/>
                <a:ea typeface="Consolas"/>
                <a:cs typeface="Consolas"/>
                <a:sym typeface="Consolas"/>
              </a:defRPr>
            </a:lvl2pPr>
            <a:lvl3pPr lvl="2" rtl="0">
              <a:spcBef>
                <a:spcPts val="0"/>
              </a:spcBef>
              <a:spcAft>
                <a:spcPts val="0"/>
              </a:spcAft>
              <a:buNone/>
              <a:defRPr sz="2400">
                <a:solidFill>
                  <a:schemeClr val="lt1"/>
                </a:solidFill>
                <a:latin typeface="Consolas"/>
                <a:ea typeface="Consolas"/>
                <a:cs typeface="Consolas"/>
                <a:sym typeface="Consolas"/>
              </a:defRPr>
            </a:lvl3pPr>
            <a:lvl4pPr lvl="3" rtl="0">
              <a:spcBef>
                <a:spcPts val="0"/>
              </a:spcBef>
              <a:spcAft>
                <a:spcPts val="0"/>
              </a:spcAft>
              <a:buNone/>
              <a:defRPr sz="2400">
                <a:solidFill>
                  <a:schemeClr val="lt1"/>
                </a:solidFill>
                <a:latin typeface="Consolas"/>
                <a:ea typeface="Consolas"/>
                <a:cs typeface="Consolas"/>
                <a:sym typeface="Consolas"/>
              </a:defRPr>
            </a:lvl4pPr>
            <a:lvl5pPr lvl="4" rtl="0">
              <a:spcBef>
                <a:spcPts val="0"/>
              </a:spcBef>
              <a:spcAft>
                <a:spcPts val="0"/>
              </a:spcAft>
              <a:buNone/>
              <a:defRPr sz="2400">
                <a:solidFill>
                  <a:schemeClr val="lt1"/>
                </a:solidFill>
                <a:latin typeface="Consolas"/>
                <a:ea typeface="Consolas"/>
                <a:cs typeface="Consolas"/>
                <a:sym typeface="Consolas"/>
              </a:defRPr>
            </a:lvl5pPr>
            <a:lvl6pPr lvl="5" rtl="0">
              <a:spcBef>
                <a:spcPts val="0"/>
              </a:spcBef>
              <a:spcAft>
                <a:spcPts val="0"/>
              </a:spcAft>
              <a:buNone/>
              <a:defRPr sz="2400">
                <a:solidFill>
                  <a:schemeClr val="lt1"/>
                </a:solidFill>
                <a:latin typeface="Consolas"/>
                <a:ea typeface="Consolas"/>
                <a:cs typeface="Consolas"/>
                <a:sym typeface="Consolas"/>
              </a:defRPr>
            </a:lvl6pPr>
            <a:lvl7pPr lvl="6" rtl="0">
              <a:spcBef>
                <a:spcPts val="0"/>
              </a:spcBef>
              <a:spcAft>
                <a:spcPts val="0"/>
              </a:spcAft>
              <a:buNone/>
              <a:defRPr sz="2400">
                <a:solidFill>
                  <a:schemeClr val="lt1"/>
                </a:solidFill>
                <a:latin typeface="Consolas"/>
                <a:ea typeface="Consolas"/>
                <a:cs typeface="Consolas"/>
                <a:sym typeface="Consolas"/>
              </a:defRPr>
            </a:lvl7pPr>
            <a:lvl8pPr lvl="7" rtl="0">
              <a:spcBef>
                <a:spcPts val="0"/>
              </a:spcBef>
              <a:spcAft>
                <a:spcPts val="0"/>
              </a:spcAft>
              <a:buNone/>
              <a:defRPr sz="2400">
                <a:solidFill>
                  <a:schemeClr val="lt1"/>
                </a:solidFill>
                <a:latin typeface="Consolas"/>
                <a:ea typeface="Consolas"/>
                <a:cs typeface="Consolas"/>
                <a:sym typeface="Consolas"/>
              </a:defRPr>
            </a:lvl8pPr>
            <a:lvl9pPr lvl="8" rtl="0">
              <a:spcBef>
                <a:spcPts val="0"/>
              </a:spcBef>
              <a:spcAft>
                <a:spcPts val="0"/>
              </a:spcAft>
              <a:buNone/>
              <a:defRPr sz="2400">
                <a:solidFill>
                  <a:schemeClr val="lt1"/>
                </a:solidFill>
                <a:latin typeface="Consolas"/>
                <a:ea typeface="Consolas"/>
                <a:cs typeface="Consolas"/>
                <a:sym typeface="Consolas"/>
              </a:defRPr>
            </a:lvl9pPr>
          </a:lstStyle>
          <a:p/>
        </p:txBody>
      </p:sp>
      <p:sp>
        <p:nvSpPr>
          <p:cNvPr id="166" name="Google Shape;166;p28"/>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167" name="Shape 167"/>
        <p:cNvGrpSpPr/>
        <p:nvPr/>
      </p:nvGrpSpPr>
      <p:grpSpPr>
        <a:xfrm>
          <a:off x="0" y="0"/>
          <a:ext cx="0" cy="0"/>
          <a:chOff x="0" y="0"/>
          <a:chExt cx="0" cy="0"/>
        </a:xfrm>
      </p:grpSpPr>
      <p:sp>
        <p:nvSpPr>
          <p:cNvPr id="168" name="Google Shape;168;p2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9"/>
          <p:cNvPicPr preferRelativeResize="0"/>
          <p:nvPr/>
        </p:nvPicPr>
        <p:blipFill>
          <a:blip r:embed="rId2">
            <a:alphaModFix/>
          </a:blip>
          <a:stretch>
            <a:fillRect/>
          </a:stretch>
        </p:blipFill>
        <p:spPr>
          <a:xfrm>
            <a:off x="7425301" y="233100"/>
            <a:ext cx="1043292" cy="236525"/>
          </a:xfrm>
          <a:prstGeom prst="rect">
            <a:avLst/>
          </a:prstGeom>
          <a:noFill/>
          <a:ln>
            <a:noFill/>
          </a:ln>
        </p:spPr>
      </p:pic>
      <p:pic>
        <p:nvPicPr>
          <p:cNvPr id="170" name="Google Shape;170;p29"/>
          <p:cNvPicPr preferRelativeResize="0"/>
          <p:nvPr/>
        </p:nvPicPr>
        <p:blipFill>
          <a:blip r:embed="rId3">
            <a:alphaModFix/>
          </a:blip>
          <a:stretch>
            <a:fillRect/>
          </a:stretch>
        </p:blipFill>
        <p:spPr>
          <a:xfrm>
            <a:off x="994237" y="1677000"/>
            <a:ext cx="1803024" cy="1806000"/>
          </a:xfrm>
          <a:prstGeom prst="rect">
            <a:avLst/>
          </a:prstGeom>
          <a:noFill/>
          <a:ln>
            <a:noFill/>
          </a:ln>
        </p:spPr>
      </p:pic>
      <p:sp>
        <p:nvSpPr>
          <p:cNvPr id="171" name="Google Shape;171;p2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Prework</a:t>
            </a:r>
            <a:endParaRPr b="1" sz="4800">
              <a:solidFill>
                <a:srgbClr val="FFFFFF"/>
              </a:solidFill>
              <a:latin typeface="Consolas"/>
              <a:ea typeface="Consolas"/>
              <a:cs typeface="Consolas"/>
              <a:sym typeface="Consola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72" name="Shape 172"/>
        <p:cNvGrpSpPr/>
        <p:nvPr/>
      </p:nvGrpSpPr>
      <p:grpSpPr>
        <a:xfrm>
          <a:off x="0" y="0"/>
          <a:ext cx="0" cy="0"/>
          <a:chOff x="0" y="0"/>
          <a:chExt cx="0" cy="0"/>
        </a:xfrm>
      </p:grpSpPr>
      <p:sp>
        <p:nvSpPr>
          <p:cNvPr id="173" name="Google Shape;173;p3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Postwork</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75" name="Google Shape;175;p30"/>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76" name="Google Shape;176;p30"/>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177" name="Shape 177"/>
        <p:cNvGrpSpPr/>
        <p:nvPr/>
      </p:nvGrpSpPr>
      <p:grpSpPr>
        <a:xfrm>
          <a:off x="0" y="0"/>
          <a:ext cx="0" cy="0"/>
          <a:chOff x="0" y="0"/>
          <a:chExt cx="0" cy="0"/>
        </a:xfrm>
      </p:grpSpPr>
      <p:sp>
        <p:nvSpPr>
          <p:cNvPr id="178" name="Google Shape;178;p3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0" name="Google Shape;180;p31"/>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81" name="Google Shape;181;p31"/>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20" name="Shape 20"/>
        <p:cNvGrpSpPr/>
        <p:nvPr/>
      </p:nvGrpSpPr>
      <p:grpSpPr>
        <a:xfrm>
          <a:off x="0" y="0"/>
          <a:ext cx="0" cy="0"/>
          <a:chOff x="0" y="0"/>
          <a:chExt cx="0" cy="0"/>
        </a:xfrm>
      </p:grpSpPr>
      <p:sp>
        <p:nvSpPr>
          <p:cNvPr id="21" name="Google Shape;21;p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3" name="Google Shape;23;p4"/>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4" name="Google Shape;24;p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182" name="Shape 182"/>
        <p:cNvGrpSpPr/>
        <p:nvPr/>
      </p:nvGrpSpPr>
      <p:grpSpPr>
        <a:xfrm>
          <a:off x="0" y="0"/>
          <a:ext cx="0" cy="0"/>
          <a:chOff x="0" y="0"/>
          <a:chExt cx="0" cy="0"/>
        </a:xfrm>
      </p:grpSpPr>
      <p:sp>
        <p:nvSpPr>
          <p:cNvPr id="183" name="Google Shape;183;p3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5" name="Google Shape;185;p32"/>
          <p:cNvPicPr preferRelativeResize="0"/>
          <p:nvPr/>
        </p:nvPicPr>
        <p:blipFill>
          <a:blip r:embed="rId2">
            <a:alphaModFix/>
          </a:blip>
          <a:stretch>
            <a:fillRect/>
          </a:stretch>
        </p:blipFill>
        <p:spPr>
          <a:xfrm>
            <a:off x="157275" y="1668750"/>
            <a:ext cx="1806000" cy="1806000"/>
          </a:xfrm>
          <a:prstGeom prst="rect">
            <a:avLst/>
          </a:prstGeom>
          <a:noFill/>
          <a:ln>
            <a:noFill/>
          </a:ln>
        </p:spPr>
      </p:pic>
      <p:pic>
        <p:nvPicPr>
          <p:cNvPr id="186" name="Google Shape;186;p32"/>
          <p:cNvPicPr preferRelativeResize="0"/>
          <p:nvPr/>
        </p:nvPicPr>
        <p:blipFill>
          <a:blip r:embed="rId2">
            <a:alphaModFix/>
          </a:blip>
          <a:stretch>
            <a:fillRect/>
          </a:stretch>
        </p:blipFill>
        <p:spPr>
          <a:xfrm>
            <a:off x="1734675" y="1677000"/>
            <a:ext cx="1806000" cy="1806000"/>
          </a:xfrm>
          <a:prstGeom prst="rect">
            <a:avLst/>
          </a:prstGeom>
          <a:noFill/>
          <a:ln>
            <a:noFill/>
          </a:ln>
        </p:spPr>
      </p:pic>
      <p:pic>
        <p:nvPicPr>
          <p:cNvPr id="187" name="Google Shape;187;p32"/>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188" name="Shape 188"/>
        <p:cNvGrpSpPr/>
        <p:nvPr/>
      </p:nvGrpSpPr>
      <p:grpSpPr>
        <a:xfrm>
          <a:off x="0" y="0"/>
          <a:ext cx="0" cy="0"/>
          <a:chOff x="0" y="0"/>
          <a:chExt cx="0" cy="0"/>
        </a:xfrm>
      </p:grpSpPr>
      <p:sp>
        <p:nvSpPr>
          <p:cNvPr id="189" name="Google Shape;189;p3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1" name="Google Shape;191;p33"/>
          <p:cNvPicPr preferRelativeResize="0"/>
          <p:nvPr/>
        </p:nvPicPr>
        <p:blipFill>
          <a:blip r:embed="rId2">
            <a:alphaModFix/>
          </a:blip>
          <a:stretch>
            <a:fillRect/>
          </a:stretch>
        </p:blipFill>
        <p:spPr>
          <a:xfrm>
            <a:off x="204050" y="2398750"/>
            <a:ext cx="1806000" cy="1806000"/>
          </a:xfrm>
          <a:prstGeom prst="rect">
            <a:avLst/>
          </a:prstGeom>
          <a:noFill/>
          <a:ln>
            <a:noFill/>
          </a:ln>
        </p:spPr>
      </p:pic>
      <p:pic>
        <p:nvPicPr>
          <p:cNvPr id="192" name="Google Shape;192;p33"/>
          <p:cNvPicPr preferRelativeResize="0"/>
          <p:nvPr/>
        </p:nvPicPr>
        <p:blipFill>
          <a:blip r:embed="rId2">
            <a:alphaModFix/>
          </a:blip>
          <a:stretch>
            <a:fillRect/>
          </a:stretch>
        </p:blipFill>
        <p:spPr>
          <a:xfrm>
            <a:off x="1781450" y="2407000"/>
            <a:ext cx="1806000" cy="1806000"/>
          </a:xfrm>
          <a:prstGeom prst="rect">
            <a:avLst/>
          </a:prstGeom>
          <a:noFill/>
          <a:ln>
            <a:noFill/>
          </a:ln>
        </p:spPr>
      </p:pic>
      <p:pic>
        <p:nvPicPr>
          <p:cNvPr id="193" name="Google Shape;193;p33"/>
          <p:cNvPicPr preferRelativeResize="0"/>
          <p:nvPr/>
        </p:nvPicPr>
        <p:blipFill>
          <a:blip r:embed="rId2">
            <a:alphaModFix/>
          </a:blip>
          <a:stretch>
            <a:fillRect/>
          </a:stretch>
        </p:blipFill>
        <p:spPr>
          <a:xfrm>
            <a:off x="1039525" y="938900"/>
            <a:ext cx="1806000" cy="1806000"/>
          </a:xfrm>
          <a:prstGeom prst="rect">
            <a:avLst/>
          </a:prstGeom>
          <a:noFill/>
          <a:ln>
            <a:noFill/>
          </a:ln>
        </p:spPr>
      </p:pic>
      <p:pic>
        <p:nvPicPr>
          <p:cNvPr id="194" name="Google Shape;194;p33"/>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195" name="Shape 195"/>
        <p:cNvGrpSpPr/>
        <p:nvPr/>
      </p:nvGrpSpPr>
      <p:grpSpPr>
        <a:xfrm>
          <a:off x="0" y="0"/>
          <a:ext cx="0" cy="0"/>
          <a:chOff x="0" y="0"/>
          <a:chExt cx="0" cy="0"/>
        </a:xfrm>
      </p:grpSpPr>
      <p:sp>
        <p:nvSpPr>
          <p:cNvPr id="196" name="Google Shape;196;p3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000">
                <a:solidFill>
                  <a:schemeClr val="lt1"/>
                </a:solidFill>
                <a:latin typeface="Consolas"/>
                <a:ea typeface="Consolas"/>
                <a:cs typeface="Consolas"/>
                <a:sym typeface="Consolas"/>
              </a:rPr>
              <a:t>Calentamiento</a:t>
            </a:r>
            <a:endParaRPr b="1" sz="40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8" name="Google Shape;198;p34"/>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99" name="Google Shape;199;p34"/>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00" name="Shape 200"/>
        <p:cNvGrpSpPr/>
        <p:nvPr/>
      </p:nvGrpSpPr>
      <p:grpSpPr>
        <a:xfrm>
          <a:off x="0" y="0"/>
          <a:ext cx="0" cy="0"/>
          <a:chOff x="0" y="0"/>
          <a:chExt cx="0" cy="0"/>
        </a:xfrm>
      </p:grpSpPr>
      <p:sp>
        <p:nvSpPr>
          <p:cNvPr id="201" name="Google Shape;201;p3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Preguntas</a:t>
            </a:r>
            <a:endParaRPr b="1" sz="4800">
              <a:solidFill>
                <a:srgbClr val="FFFFFF"/>
              </a:solidFill>
              <a:latin typeface="Consolas"/>
              <a:ea typeface="Consolas"/>
              <a:cs typeface="Consolas"/>
              <a:sym typeface="Consolas"/>
            </a:endParaRPr>
          </a:p>
          <a:p>
            <a:pPr indent="0" lvl="0" marL="0" rtl="0" algn="l">
              <a:spcBef>
                <a:spcPts val="0"/>
              </a:spcBef>
              <a:spcAft>
                <a:spcPts val="0"/>
              </a:spcAft>
              <a:buNone/>
            </a:pPr>
            <a:r>
              <a:t/>
            </a:r>
            <a:endParaRPr b="1" sz="4000">
              <a:solidFill>
                <a:schemeClr val="lt1"/>
              </a:solidFill>
              <a:latin typeface="Consolas"/>
              <a:ea typeface="Consolas"/>
              <a:cs typeface="Consolas"/>
              <a:sym typeface="Consolas"/>
            </a:endParaRPr>
          </a:p>
        </p:txBody>
      </p:sp>
      <p:pic>
        <p:nvPicPr>
          <p:cNvPr id="203" name="Google Shape;203;p35"/>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204" name="Google Shape;204;p35"/>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CUSTOM_1">
    <p:spTree>
      <p:nvGrpSpPr>
        <p:cNvPr id="205" name="Shape 205"/>
        <p:cNvGrpSpPr/>
        <p:nvPr/>
      </p:nvGrpSpPr>
      <p:grpSpPr>
        <a:xfrm>
          <a:off x="0" y="0"/>
          <a:ext cx="0" cy="0"/>
          <a:chOff x="0" y="0"/>
          <a:chExt cx="0" cy="0"/>
        </a:xfrm>
      </p:grpSpPr>
      <p:sp>
        <p:nvSpPr>
          <p:cNvPr id="206" name="Google Shape;206;p36"/>
          <p:cNvSpPr/>
          <p:nvPr/>
        </p:nvSpPr>
        <p:spPr>
          <a:xfrm>
            <a:off x="-31925" y="-15950"/>
            <a:ext cx="9183900" cy="519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6"/>
          <p:cNvPicPr preferRelativeResize="0"/>
          <p:nvPr/>
        </p:nvPicPr>
        <p:blipFill>
          <a:blip r:embed="rId2">
            <a:alphaModFix/>
          </a:blip>
          <a:stretch>
            <a:fillRect/>
          </a:stretch>
        </p:blipFill>
        <p:spPr>
          <a:xfrm>
            <a:off x="3396763" y="2260363"/>
            <a:ext cx="2350474" cy="6227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1" name="Shape 211"/>
        <p:cNvGrpSpPr/>
        <p:nvPr/>
      </p:nvGrpSpPr>
      <p:grpSpPr>
        <a:xfrm>
          <a:off x="0" y="0"/>
          <a:ext cx="0" cy="0"/>
          <a:chOff x="0" y="0"/>
          <a:chExt cx="0" cy="0"/>
        </a:xfrm>
      </p:grpSpPr>
      <p:sp>
        <p:nvSpPr>
          <p:cNvPr id="212" name="Google Shape;212;p38"/>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p38"/>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214" name="Google Shape;214;p38"/>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215" name="Google Shape;215;p38"/>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216" name="Google Shape;216;p38"/>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217" name="Google Shape;217;p38"/>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218" name="Google Shape;218;p38"/>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9" name="Shape 219"/>
        <p:cNvGrpSpPr/>
        <p:nvPr/>
      </p:nvGrpSpPr>
      <p:grpSpPr>
        <a:xfrm>
          <a:off x="0" y="0"/>
          <a:ext cx="0" cy="0"/>
          <a:chOff x="0" y="0"/>
          <a:chExt cx="0" cy="0"/>
        </a:xfrm>
      </p:grpSpPr>
      <p:sp>
        <p:nvSpPr>
          <p:cNvPr id="220" name="Google Shape;22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221" name="Google Shape;221;p3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2" name="Google Shape;222;p39"/>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3" name="Shape 223"/>
        <p:cNvGrpSpPr/>
        <p:nvPr/>
      </p:nvGrpSpPr>
      <p:grpSpPr>
        <a:xfrm>
          <a:off x="0" y="0"/>
          <a:ext cx="0" cy="0"/>
          <a:chOff x="0" y="0"/>
          <a:chExt cx="0" cy="0"/>
        </a:xfrm>
      </p:grpSpPr>
      <p:sp>
        <p:nvSpPr>
          <p:cNvPr id="224" name="Google Shape;224;p40"/>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40"/>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226" name="Google Shape;226;p40"/>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0"/>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228" name="Google Shape;228;p40"/>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0"/>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230" name="Google Shape;230;p40"/>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1" name="Shape 231"/>
        <p:cNvGrpSpPr/>
        <p:nvPr/>
      </p:nvGrpSpPr>
      <p:grpSpPr>
        <a:xfrm>
          <a:off x="0" y="0"/>
          <a:ext cx="0" cy="0"/>
          <a:chOff x="0" y="0"/>
          <a:chExt cx="0" cy="0"/>
        </a:xfrm>
      </p:grpSpPr>
      <p:sp>
        <p:nvSpPr>
          <p:cNvPr id="232" name="Google Shape;23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233" name="Google Shape;233;p41"/>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1"/>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1"/>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236" name="Google Shape;236;p41"/>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sp>
        <p:nvSpPr>
          <p:cNvPr id="237" name="Google Shape;237;p41"/>
          <p:cNvSpPr txBox="1"/>
          <p:nvPr/>
        </p:nvSpPr>
        <p:spPr>
          <a:xfrm>
            <a:off x="6758450" y="176300"/>
            <a:ext cx="2223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FFFFFF"/>
                </a:solidFill>
                <a:latin typeface="Consolas"/>
                <a:ea typeface="Consolas"/>
                <a:cs typeface="Consolas"/>
                <a:sym typeface="Consolas"/>
              </a:rPr>
              <a:t>| FullStack JavaScript</a:t>
            </a:r>
            <a:endParaRPr b="1" i="0" sz="1300" u="none" cap="none" strike="noStrike">
              <a:solidFill>
                <a:srgbClr val="FFFFFF"/>
              </a:solidFill>
              <a:latin typeface="Consolas"/>
              <a:ea typeface="Consolas"/>
              <a:cs typeface="Consolas"/>
              <a:sym typeface="Consolas"/>
            </a:endParaRPr>
          </a:p>
        </p:txBody>
      </p:sp>
      <p:pic>
        <p:nvPicPr>
          <p:cNvPr id="238" name="Google Shape;238;p41"/>
          <p:cNvPicPr preferRelativeResize="0"/>
          <p:nvPr/>
        </p:nvPicPr>
        <p:blipFill rotWithShape="1">
          <a:blip r:embed="rId2">
            <a:alphaModFix/>
          </a:blip>
          <a:srcRect b="0" l="0" r="0" t="0"/>
          <a:stretch/>
        </p:blipFill>
        <p:spPr>
          <a:xfrm>
            <a:off x="5715151" y="246175"/>
            <a:ext cx="1043292" cy="2365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239" name="Shape 239"/>
        <p:cNvGrpSpPr/>
        <p:nvPr/>
      </p:nvGrpSpPr>
      <p:grpSpPr>
        <a:xfrm>
          <a:off x="0" y="0"/>
          <a:ext cx="0" cy="0"/>
          <a:chOff x="0" y="0"/>
          <a:chExt cx="0" cy="0"/>
        </a:xfrm>
      </p:grpSpPr>
      <p:sp>
        <p:nvSpPr>
          <p:cNvPr id="240" name="Google Shape;240;p4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241" name="Google Shape;241;p42"/>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242" name="Google Shape;242;p42"/>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243" name="Google Shape;243;p42"/>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244" name="Google Shape;244;p42"/>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45" name="Google Shape;245;p42"/>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246" name="Google Shape;246;p42"/>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5"/>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28" name="Google Shape;28;p5"/>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30" name="Google Shape;30;p5"/>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32" name="Google Shape;32;p5"/>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47" name="Shape 247"/>
        <p:cNvGrpSpPr/>
        <p:nvPr/>
      </p:nvGrpSpPr>
      <p:grpSpPr>
        <a:xfrm>
          <a:off x="0" y="0"/>
          <a:ext cx="0" cy="0"/>
          <a:chOff x="0" y="0"/>
          <a:chExt cx="0" cy="0"/>
        </a:xfrm>
      </p:grpSpPr>
      <p:sp>
        <p:nvSpPr>
          <p:cNvPr id="248" name="Google Shape;248;p43"/>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250" name="Google Shape;250;p43"/>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251" name="Google Shape;251;p43"/>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252" name="Google Shape;252;p43"/>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3" name="Shape 253"/>
        <p:cNvGrpSpPr/>
        <p:nvPr/>
      </p:nvGrpSpPr>
      <p:grpSpPr>
        <a:xfrm>
          <a:off x="0" y="0"/>
          <a:ext cx="0" cy="0"/>
          <a:chOff x="0" y="0"/>
          <a:chExt cx="0" cy="0"/>
        </a:xfrm>
      </p:grpSpPr>
      <p:sp>
        <p:nvSpPr>
          <p:cNvPr id="254" name="Google Shape;254;p44"/>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255" name="Google Shape;255;p4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256" name="Google Shape;256;p44"/>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257" name="Google Shape;257;p44"/>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8" name="Shape 258"/>
        <p:cNvGrpSpPr/>
        <p:nvPr/>
      </p:nvGrpSpPr>
      <p:grpSpPr>
        <a:xfrm>
          <a:off x="0" y="0"/>
          <a:ext cx="0" cy="0"/>
          <a:chOff x="0" y="0"/>
          <a:chExt cx="0" cy="0"/>
        </a:xfrm>
      </p:grpSpPr>
      <p:sp>
        <p:nvSpPr>
          <p:cNvPr id="259" name="Google Shape;259;p45"/>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5"/>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1" name="Google Shape;261;p45"/>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45"/>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263" name="Google Shape;263;p45"/>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264" name="Google Shape;264;p45"/>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265" name="Shape 265"/>
        <p:cNvGrpSpPr/>
        <p:nvPr/>
      </p:nvGrpSpPr>
      <p:grpSpPr>
        <a:xfrm>
          <a:off x="0" y="0"/>
          <a:ext cx="0" cy="0"/>
          <a:chOff x="0" y="0"/>
          <a:chExt cx="0" cy="0"/>
        </a:xfrm>
      </p:grpSpPr>
      <p:sp>
        <p:nvSpPr>
          <p:cNvPr id="266" name="Google Shape;266;p46"/>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7" name="Google Shape;267;p46"/>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268" name="Google Shape;268;p46"/>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269" name="Google Shape;269;p46"/>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70" name="Shape 270"/>
        <p:cNvGrpSpPr/>
        <p:nvPr/>
      </p:nvGrpSpPr>
      <p:grpSpPr>
        <a:xfrm>
          <a:off x="0" y="0"/>
          <a:ext cx="0" cy="0"/>
          <a:chOff x="0" y="0"/>
          <a:chExt cx="0" cy="0"/>
        </a:xfrm>
      </p:grpSpPr>
      <p:sp>
        <p:nvSpPr>
          <p:cNvPr id="271" name="Google Shape;271;p47"/>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7"/>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273" name="Google Shape;273;p47"/>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74" name="Google Shape;274;p47"/>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275" name="Shape 275"/>
        <p:cNvGrpSpPr/>
        <p:nvPr/>
      </p:nvGrpSpPr>
      <p:grpSpPr>
        <a:xfrm>
          <a:off x="0" y="0"/>
          <a:ext cx="0" cy="0"/>
          <a:chOff x="0" y="0"/>
          <a:chExt cx="0" cy="0"/>
        </a:xfrm>
      </p:grpSpPr>
      <p:sp>
        <p:nvSpPr>
          <p:cNvPr id="276" name="Google Shape;276;p4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78" name="Google Shape;278;p4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79" name="Google Shape;279;p4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280" name="Shape 280"/>
        <p:cNvGrpSpPr/>
        <p:nvPr/>
      </p:nvGrpSpPr>
      <p:grpSpPr>
        <a:xfrm>
          <a:off x="0" y="0"/>
          <a:ext cx="0" cy="0"/>
          <a:chOff x="0" y="0"/>
          <a:chExt cx="0" cy="0"/>
        </a:xfrm>
      </p:grpSpPr>
      <p:sp>
        <p:nvSpPr>
          <p:cNvPr id="281" name="Google Shape;281;p4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83" name="Google Shape;283;p49"/>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284" name="Google Shape;284;p49"/>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285" name="Google Shape;285;p49"/>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286" name="Shape 286"/>
        <p:cNvGrpSpPr/>
        <p:nvPr/>
      </p:nvGrpSpPr>
      <p:grpSpPr>
        <a:xfrm>
          <a:off x="0" y="0"/>
          <a:ext cx="0" cy="0"/>
          <a:chOff x="0" y="0"/>
          <a:chExt cx="0" cy="0"/>
        </a:xfrm>
      </p:grpSpPr>
      <p:sp>
        <p:nvSpPr>
          <p:cNvPr id="287" name="Google Shape;287;p5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89" name="Google Shape;289;p50"/>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290" name="Google Shape;290;p50"/>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291" name="Google Shape;291;p50"/>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292" name="Google Shape;292;p50"/>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95" name="Google Shape;295;p5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96" name="Google Shape;29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297" name="Shape 297"/>
        <p:cNvGrpSpPr/>
        <p:nvPr/>
      </p:nvGrpSpPr>
      <p:grpSpPr>
        <a:xfrm>
          <a:off x="0" y="0"/>
          <a:ext cx="0" cy="0"/>
          <a:chOff x="0" y="0"/>
          <a:chExt cx="0" cy="0"/>
        </a:xfrm>
      </p:grpSpPr>
      <p:sp>
        <p:nvSpPr>
          <p:cNvPr id="298" name="Google Shape;298;p52"/>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9" name="Google Shape;299;p52"/>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300" name="Google Shape;300;p52"/>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33" name="Shape 33"/>
        <p:cNvGrpSpPr/>
        <p:nvPr/>
      </p:nvGrpSpPr>
      <p:grpSpPr>
        <a:xfrm>
          <a:off x="0" y="0"/>
          <a:ext cx="0" cy="0"/>
          <a:chOff x="0" y="0"/>
          <a:chExt cx="0" cy="0"/>
        </a:xfrm>
      </p:grpSpPr>
      <p:sp>
        <p:nvSpPr>
          <p:cNvPr id="34" name="Google Shape;34;p6"/>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6"/>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36" name="Google Shape;36;p6"/>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37" name="Google Shape;37;p6"/>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301" name="Shape 301"/>
        <p:cNvGrpSpPr/>
        <p:nvPr/>
      </p:nvGrpSpPr>
      <p:grpSpPr>
        <a:xfrm>
          <a:off x="0" y="0"/>
          <a:ext cx="0" cy="0"/>
          <a:chOff x="0" y="0"/>
          <a:chExt cx="0" cy="0"/>
        </a:xfrm>
      </p:grpSpPr>
      <p:sp>
        <p:nvSpPr>
          <p:cNvPr id="302" name="Google Shape;302;p5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304" name="Google Shape;304;p53"/>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305" name="Google Shape;305;p5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306" name="Shape 306"/>
        <p:cNvGrpSpPr/>
        <p:nvPr/>
      </p:nvGrpSpPr>
      <p:grpSpPr>
        <a:xfrm>
          <a:off x="0" y="0"/>
          <a:ext cx="0" cy="0"/>
          <a:chOff x="0" y="0"/>
          <a:chExt cx="0" cy="0"/>
        </a:xfrm>
      </p:grpSpPr>
      <p:sp>
        <p:nvSpPr>
          <p:cNvPr id="307" name="Google Shape;307;p5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309" name="Google Shape;309;p54"/>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310" name="Google Shape;310;p5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40" name="Google Shape;40;p7"/>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43" name="Google Shape;43;p7"/>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sp>
        <p:nvSpPr>
          <p:cNvPr id="44" name="Google Shape;44;p7"/>
          <p:cNvSpPr txBox="1"/>
          <p:nvPr/>
        </p:nvSpPr>
        <p:spPr>
          <a:xfrm>
            <a:off x="6758450" y="176300"/>
            <a:ext cx="2223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FFFFFF"/>
                </a:solidFill>
                <a:latin typeface="Consolas"/>
                <a:ea typeface="Consolas"/>
                <a:cs typeface="Consolas"/>
                <a:sym typeface="Consolas"/>
              </a:rPr>
              <a:t>| FullStack JavaScript</a:t>
            </a:r>
            <a:endParaRPr b="1" i="0" sz="1300" u="none" cap="none" strike="noStrike">
              <a:solidFill>
                <a:srgbClr val="FFFFFF"/>
              </a:solidFill>
              <a:latin typeface="Consolas"/>
              <a:ea typeface="Consolas"/>
              <a:cs typeface="Consolas"/>
              <a:sym typeface="Consolas"/>
            </a:endParaRPr>
          </a:p>
        </p:txBody>
      </p:sp>
      <p:pic>
        <p:nvPicPr>
          <p:cNvPr id="45" name="Google Shape;45;p7"/>
          <p:cNvPicPr preferRelativeResize="0"/>
          <p:nvPr/>
        </p:nvPicPr>
        <p:blipFill rotWithShape="1">
          <a:blip r:embed="rId2">
            <a:alphaModFix/>
          </a:blip>
          <a:srcRect b="0" l="0" r="0" t="0"/>
          <a:stretch/>
        </p:blipFill>
        <p:spPr>
          <a:xfrm>
            <a:off x="5715151" y="246175"/>
            <a:ext cx="1043292" cy="2365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46" name="Shape 46"/>
        <p:cNvGrpSpPr/>
        <p:nvPr/>
      </p:nvGrpSpPr>
      <p:grpSpPr>
        <a:xfrm>
          <a:off x="0" y="0"/>
          <a:ext cx="0" cy="0"/>
          <a:chOff x="0" y="0"/>
          <a:chExt cx="0" cy="0"/>
        </a:xfrm>
      </p:grpSpPr>
      <p:sp>
        <p:nvSpPr>
          <p:cNvPr id="47" name="Google Shape;47;p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48" name="Google Shape;48;p8"/>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49" name="Google Shape;49;p8"/>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50" name="Google Shape;50;p8"/>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51" name="Google Shape;51;p8"/>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52" name="Google Shape;52;p8"/>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53" name="Google Shape;53;p8"/>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9"/>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 name="Google Shape;58;p9"/>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59" name="Google Shape;59;p9"/>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60" name="Google Shape;60;p9"/>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65" name="Google Shape;65;p10"/>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66" name="Google Shape;66;p10"/>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2.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5.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5" Type="http://schemas.openxmlformats.org/officeDocument/2006/relationships/slideLayout" Target="../slideLayouts/slideLayout38.xml"/><Relationship Id="rId19" Type="http://schemas.openxmlformats.org/officeDocument/2006/relationships/theme" Target="../theme/theme4.xml"/><Relationship Id="rId6" Type="http://schemas.openxmlformats.org/officeDocument/2006/relationships/slideLayout" Target="../slideLayouts/slideLayout39.xml"/><Relationship Id="rId18" Type="http://schemas.openxmlformats.org/officeDocument/2006/relationships/slideLayout" Target="../slideLayouts/slideLayout51.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7" name="Google Shape;7;p1"/>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8" name="Shape 108"/>
        <p:cNvGrpSpPr/>
        <p:nvPr/>
      </p:nvGrpSpPr>
      <p:grpSpPr>
        <a:xfrm>
          <a:off x="0" y="0"/>
          <a:ext cx="0" cy="0"/>
          <a:chOff x="0" y="0"/>
          <a:chExt cx="0" cy="0"/>
        </a:xfrm>
      </p:grpSpPr>
      <p:cxnSp>
        <p:nvCxnSpPr>
          <p:cNvPr id="109" name="Google Shape;109;p19"/>
          <p:cNvCxnSpPr/>
          <p:nvPr/>
        </p:nvCxnSpPr>
        <p:spPr>
          <a:xfrm>
            <a:off x="307950" y="603400"/>
            <a:ext cx="8528100" cy="0"/>
          </a:xfrm>
          <a:prstGeom prst="straightConnector1">
            <a:avLst/>
          </a:prstGeom>
          <a:noFill/>
          <a:ln cap="flat" cmpd="sng" w="19050">
            <a:solidFill>
              <a:srgbClr val="4B22F4"/>
            </a:solidFill>
            <a:prstDash val="solid"/>
            <a:round/>
            <a:headEnd len="med" w="med" type="none"/>
            <a:tailEnd len="med" w="med" type="none"/>
          </a:ln>
        </p:spPr>
      </p:cxnSp>
      <p:pic>
        <p:nvPicPr>
          <p:cNvPr id="110" name="Google Shape;110;p19"/>
          <p:cNvPicPr preferRelativeResize="0"/>
          <p:nvPr/>
        </p:nvPicPr>
        <p:blipFill>
          <a:blip r:embed="rId1">
            <a:alphaModFix/>
          </a:blip>
          <a:stretch>
            <a:fillRect/>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8" name="Shape 208"/>
        <p:cNvGrpSpPr/>
        <p:nvPr/>
      </p:nvGrpSpPr>
      <p:grpSpPr>
        <a:xfrm>
          <a:off x="0" y="0"/>
          <a:ext cx="0" cy="0"/>
          <a:chOff x="0" y="0"/>
          <a:chExt cx="0" cy="0"/>
        </a:xfrm>
      </p:grpSpPr>
      <p:cxnSp>
        <p:nvCxnSpPr>
          <p:cNvPr id="209" name="Google Shape;209;p37"/>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210" name="Google Shape;210;p37"/>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246675" y="2152750"/>
            <a:ext cx="58974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
                <a:solidFill>
                  <a:schemeClr val="dk1"/>
                </a:solidFill>
              </a:rPr>
              <a:t>Consola y VIM</a:t>
            </a:r>
            <a:endParaRPr/>
          </a:p>
        </p:txBody>
      </p:sp>
      <p:sp>
        <p:nvSpPr>
          <p:cNvPr id="316" name="Google Shape;316;p55"/>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solidFill>
                  <a:schemeClr val="dk1"/>
                </a:solidFill>
              </a:rPr>
              <a:t>Sesión 01</a:t>
            </a:r>
            <a:endParaRPr sz="2400">
              <a:solidFill>
                <a:schemeClr val="dk1"/>
              </a:solidFill>
            </a:endParaRPr>
          </a:p>
          <a:p>
            <a:pPr indent="0" lvl="0" marL="0" rtl="0" algn="l">
              <a:lnSpc>
                <a:spcPct val="100000"/>
              </a:lnSpc>
              <a:spcBef>
                <a:spcPts val="0"/>
              </a:spcBef>
              <a:spcAft>
                <a:spcPts val="0"/>
              </a:spcAft>
              <a:buSzPts val="2300"/>
              <a:buNone/>
            </a:pPr>
            <a:r>
              <a:t/>
            </a:r>
            <a:endParaRPr/>
          </a:p>
        </p:txBody>
      </p:sp>
      <p:sp>
        <p:nvSpPr>
          <p:cNvPr id="317" name="Google Shape;317;p55"/>
          <p:cNvSpPr txBox="1"/>
          <p:nvPr/>
        </p:nvSpPr>
        <p:spPr>
          <a:xfrm>
            <a:off x="3282075" y="1760700"/>
            <a:ext cx="52794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300">
                <a:solidFill>
                  <a:srgbClr val="000000"/>
                </a:solidFill>
                <a:latin typeface="Consolas"/>
                <a:ea typeface="Consolas"/>
                <a:cs typeface="Consolas"/>
                <a:sym typeface="Consolas"/>
              </a:rPr>
              <a:t>Data Analysis</a:t>
            </a:r>
            <a:endParaRPr sz="23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2300">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#01</a:t>
            </a:r>
            <a:endParaRPr/>
          </a:p>
        </p:txBody>
      </p:sp>
      <p:sp>
        <p:nvSpPr>
          <p:cNvPr id="372" name="Google Shape;372;p64"/>
          <p:cNvSpPr txBox="1"/>
          <p:nvPr>
            <p:ph idx="1" type="body"/>
          </p:nvPr>
        </p:nvSpPr>
        <p:spPr>
          <a:xfrm>
            <a:off x="319825" y="925675"/>
            <a:ext cx="39471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800"/>
              <a:t>Comenzaremos a descubrir las ventajas que tiene hacer uso de la línea de comandos.</a:t>
            </a:r>
            <a:br>
              <a:rPr lang="es" sz="1800"/>
            </a:br>
            <a:endParaRPr sz="1800"/>
          </a:p>
          <a:p>
            <a:pPr indent="0" lvl="0" marL="0" rtl="0" algn="l">
              <a:lnSpc>
                <a:spcPct val="100000"/>
              </a:lnSpc>
              <a:spcBef>
                <a:spcPts val="0"/>
              </a:spcBef>
              <a:spcAft>
                <a:spcPts val="0"/>
              </a:spcAft>
              <a:buSzPts val="1600"/>
              <a:buNone/>
            </a:pPr>
            <a:r>
              <a:rPr lang="es" sz="1800"/>
              <a:t>Comenzaremos creando carpetas y avanzaremos con la gestión de los documentos que estas contengan</a:t>
            </a:r>
            <a:endParaRPr sz="1800"/>
          </a:p>
        </p:txBody>
      </p:sp>
      <p:pic>
        <p:nvPicPr>
          <p:cNvPr id="373" name="Google Shape;373;p64"/>
          <p:cNvPicPr preferRelativeResize="0"/>
          <p:nvPr/>
        </p:nvPicPr>
        <p:blipFill rotWithShape="1">
          <a:blip r:embed="rId3">
            <a:alphaModFix/>
          </a:blip>
          <a:srcRect b="0" l="0" r="0" t="0"/>
          <a:stretch/>
        </p:blipFill>
        <p:spPr>
          <a:xfrm>
            <a:off x="5830972" y="1430410"/>
            <a:ext cx="2282675" cy="228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#01</a:t>
            </a:r>
            <a:endParaRPr/>
          </a:p>
        </p:txBody>
      </p:sp>
      <p:sp>
        <p:nvSpPr>
          <p:cNvPr id="383" name="Google Shape;383;p66"/>
          <p:cNvSpPr txBox="1"/>
          <p:nvPr>
            <p:ph idx="1" type="body"/>
          </p:nvPr>
        </p:nvSpPr>
        <p:spPr>
          <a:xfrm>
            <a:off x="176225" y="735300"/>
            <a:ext cx="3358500" cy="40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s" sz="1800">
                <a:solidFill>
                  <a:srgbClr val="FFFFFF"/>
                </a:solidFill>
              </a:rPr>
              <a:t>Cuando comenzamos un nuevo proyecto hay una estructura básica que seguir. </a:t>
            </a:r>
            <a:br>
              <a:rPr lang="es" sz="1800">
                <a:solidFill>
                  <a:srgbClr val="FFFFFF"/>
                </a:solidFill>
              </a:rPr>
            </a:br>
            <a:br>
              <a:rPr lang="es" sz="1800">
                <a:solidFill>
                  <a:srgbClr val="FFFFFF"/>
                </a:solidFill>
              </a:rPr>
            </a:br>
            <a:r>
              <a:rPr lang="es" sz="1800">
                <a:solidFill>
                  <a:srgbClr val="FFFFFF"/>
                </a:solidFill>
              </a:rPr>
              <a:t>Dependiendo del tipo de proyecto, cambiará la estructura, pero para este ejemplo debes replicar la siguiente estructura utilizando sólo la consola.</a:t>
            </a:r>
            <a:endParaRPr sz="1800">
              <a:solidFill>
                <a:srgbClr val="FFFFFF"/>
              </a:solidFill>
            </a:endParaRPr>
          </a:p>
        </p:txBody>
      </p:sp>
      <p:pic>
        <p:nvPicPr>
          <p:cNvPr id="384" name="Google Shape;384;p66"/>
          <p:cNvPicPr preferRelativeResize="0"/>
          <p:nvPr/>
        </p:nvPicPr>
        <p:blipFill>
          <a:blip r:embed="rId3">
            <a:alphaModFix/>
          </a:blip>
          <a:stretch>
            <a:fillRect/>
          </a:stretch>
        </p:blipFill>
        <p:spPr>
          <a:xfrm>
            <a:off x="4487325" y="1542850"/>
            <a:ext cx="3973875" cy="269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#02</a:t>
            </a:r>
            <a:endParaRPr/>
          </a:p>
        </p:txBody>
      </p:sp>
      <p:sp>
        <p:nvSpPr>
          <p:cNvPr id="390" name="Google Shape;390;p67"/>
          <p:cNvSpPr txBox="1"/>
          <p:nvPr>
            <p:ph idx="1" type="body"/>
          </p:nvPr>
        </p:nvSpPr>
        <p:spPr>
          <a:xfrm>
            <a:off x="385100" y="1116175"/>
            <a:ext cx="3648900" cy="39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Retomaremos los documentos creados durante el ejemplo 01. </a:t>
            </a:r>
            <a:endParaRPr/>
          </a:p>
          <a:p>
            <a:pPr indent="0" lvl="0" marL="0" rtl="0" algn="l">
              <a:lnSpc>
                <a:spcPct val="100000"/>
              </a:lnSpc>
              <a:spcBef>
                <a:spcPts val="0"/>
              </a:spcBef>
              <a:spcAft>
                <a:spcPts val="0"/>
              </a:spcAft>
              <a:buSzPts val="1600"/>
              <a:buNone/>
            </a:pPr>
            <a:r>
              <a:rPr lang="es"/>
              <a:t>En esta </a:t>
            </a:r>
            <a:r>
              <a:rPr lang="es"/>
              <a:t>ocasión</a:t>
            </a:r>
            <a:r>
              <a:rPr lang="es"/>
              <a:t> aprenderemos a gestionar nuestras carpetas y documentos haciendo uso </a:t>
            </a:r>
            <a:r>
              <a:rPr lang="es"/>
              <a:t>únicamente</a:t>
            </a:r>
            <a:r>
              <a:rPr lang="es"/>
              <a:t> de la </a:t>
            </a:r>
            <a:r>
              <a:rPr lang="es"/>
              <a:t>línea</a:t>
            </a:r>
            <a:r>
              <a:rPr lang="es"/>
              <a:t> de comandos.</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pic>
        <p:nvPicPr>
          <p:cNvPr id="391" name="Google Shape;391;p67"/>
          <p:cNvPicPr preferRelativeResize="0"/>
          <p:nvPr/>
        </p:nvPicPr>
        <p:blipFill rotWithShape="1">
          <a:blip r:embed="rId3">
            <a:alphaModFix/>
          </a:blip>
          <a:srcRect b="0" l="0" r="0" t="0"/>
          <a:stretch/>
        </p:blipFill>
        <p:spPr>
          <a:xfrm>
            <a:off x="5830972" y="1430410"/>
            <a:ext cx="2282675" cy="228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#02</a:t>
            </a:r>
            <a:endParaRPr/>
          </a:p>
        </p:txBody>
      </p:sp>
      <p:sp>
        <p:nvSpPr>
          <p:cNvPr id="401" name="Google Shape;401;p69"/>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Durante este reto pondremos en práctica los comandos necesarios para la administración de nuestros documentos desde nuestra consola.</a:t>
            </a:r>
            <a:endParaRPr/>
          </a:p>
          <a:p>
            <a:pPr indent="0" lvl="0" marL="0" rtl="0" algn="l">
              <a:lnSpc>
                <a:spcPct val="100000"/>
              </a:lnSpc>
              <a:spcBef>
                <a:spcPts val="0"/>
              </a:spcBef>
              <a:spcAft>
                <a:spcPts val="0"/>
              </a:spcAft>
              <a:buSzPts val="1600"/>
              <a:buNone/>
            </a:pPr>
            <a:r>
              <a:t/>
            </a:r>
            <a:endParaRPr/>
          </a:p>
          <a:p>
            <a:pPr indent="0" lvl="0" marL="0" rtl="0" algn="l">
              <a:lnSpc>
                <a:spcPct val="115000"/>
              </a:lnSpc>
              <a:spcBef>
                <a:spcPts val="0"/>
              </a:spcBef>
              <a:spcAft>
                <a:spcPts val="0"/>
              </a:spcAft>
              <a:buClr>
                <a:schemeClr val="dk1"/>
              </a:buClr>
              <a:buSzPts val="1100"/>
              <a:buFont typeface="Arial"/>
              <a:buNone/>
            </a:pPr>
            <a:r>
              <a:rPr lang="es">
                <a:solidFill>
                  <a:srgbClr val="FFFFFF"/>
                </a:solidFill>
              </a:rPr>
              <a:t>Puedes consultar el ejemplo en el repositorio de la clase dentro de la carpeta Reto02.</a:t>
            </a:r>
            <a:endParaRPr>
              <a:solidFill>
                <a:srgbClr val="FFFFFF"/>
              </a:solidFill>
            </a:endParaRPr>
          </a:p>
          <a:p>
            <a:pPr indent="2451100" lvl="0" marL="0" rtl="0" algn="l">
              <a:lnSpc>
                <a:spcPct val="115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pic>
        <p:nvPicPr>
          <p:cNvPr id="402" name="Google Shape;402;p69"/>
          <p:cNvPicPr preferRelativeResize="0"/>
          <p:nvPr/>
        </p:nvPicPr>
        <p:blipFill rotWithShape="1">
          <a:blip r:embed="rId3">
            <a:alphaModFix/>
          </a:blip>
          <a:srcRect b="0" l="0" r="0" t="0"/>
          <a:stretch/>
        </p:blipFill>
        <p:spPr>
          <a:xfrm>
            <a:off x="5244565" y="1456171"/>
            <a:ext cx="2231150" cy="223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0"/>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solidFill>
                  <a:srgbClr val="FFFFFF"/>
                </a:solidFill>
              </a:rPr>
              <a:t>VIM</a:t>
            </a:r>
            <a:endParaRPr/>
          </a:p>
        </p:txBody>
      </p:sp>
      <p:sp>
        <p:nvSpPr>
          <p:cNvPr id="408" name="Google Shape;408;p70"/>
          <p:cNvSpPr txBox="1"/>
          <p:nvPr>
            <p:ph idx="1" type="body"/>
          </p:nvPr>
        </p:nvSpPr>
        <p:spPr>
          <a:xfrm>
            <a:off x="176225" y="777475"/>
            <a:ext cx="3240000" cy="37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Vim (Vi IMproved) </a:t>
            </a:r>
            <a:r>
              <a:rPr lang="es"/>
              <a:t>ha sido el primer editor de texto para sistemas Unix.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s"/>
              <a:t>Fue creado con la intención de que fuese sencillo en su uso y ligero para no cargar el sistema. </a:t>
            </a:r>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409" name="Google Shape;409;p70"/>
          <p:cNvPicPr preferRelativeResize="0"/>
          <p:nvPr/>
        </p:nvPicPr>
        <p:blipFill>
          <a:blip r:embed="rId3">
            <a:alphaModFix/>
          </a:blip>
          <a:stretch>
            <a:fillRect/>
          </a:stretch>
        </p:blipFill>
        <p:spPr>
          <a:xfrm>
            <a:off x="4768225" y="1201896"/>
            <a:ext cx="3091500" cy="31043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71"/>
          <p:cNvSpPr/>
          <p:nvPr/>
        </p:nvSpPr>
        <p:spPr>
          <a:xfrm>
            <a:off x="-43700" y="3919550"/>
            <a:ext cx="3555300" cy="16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1"/>
          <p:cNvSpPr txBox="1"/>
          <p:nvPr>
            <p:ph idx="2" type="subTitle"/>
          </p:nvPr>
        </p:nvSpPr>
        <p:spPr>
          <a:xfrm>
            <a:off x="3341975" y="863725"/>
            <a:ext cx="5802000" cy="59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
              <a:t>Ventajas de VIM</a:t>
            </a:r>
            <a:endParaRPr b="1"/>
          </a:p>
          <a:p>
            <a:pPr indent="0" lvl="0" marL="0" rtl="0" algn="l">
              <a:lnSpc>
                <a:spcPct val="100000"/>
              </a:lnSpc>
              <a:spcBef>
                <a:spcPts val="0"/>
              </a:spcBef>
              <a:spcAft>
                <a:spcPts val="0"/>
              </a:spcAft>
              <a:buSzPts val="2400"/>
              <a:buNone/>
            </a:pPr>
            <a:r>
              <a:t/>
            </a:r>
            <a:endParaRPr b="1"/>
          </a:p>
          <a:p>
            <a:pPr indent="0" lvl="0" marL="0" rtl="0" algn="l">
              <a:lnSpc>
                <a:spcPct val="100000"/>
              </a:lnSpc>
              <a:spcBef>
                <a:spcPts val="0"/>
              </a:spcBef>
              <a:spcAft>
                <a:spcPts val="0"/>
              </a:spcAft>
              <a:buSzPts val="2400"/>
              <a:buNone/>
            </a:pPr>
            <a:r>
              <a:t/>
            </a:r>
            <a:endParaRPr/>
          </a:p>
        </p:txBody>
      </p:sp>
      <p:sp>
        <p:nvSpPr>
          <p:cNvPr id="416" name="Google Shape;416;p71"/>
          <p:cNvSpPr txBox="1"/>
          <p:nvPr>
            <p:ph idx="1" type="subTitle"/>
          </p:nvPr>
        </p:nvSpPr>
        <p:spPr>
          <a:xfrm>
            <a:off x="259050" y="1482650"/>
            <a:ext cx="8625900" cy="348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s" sz="1800"/>
              <a:t>Esquemas de color.</a:t>
            </a:r>
            <a:endParaRPr sz="1800"/>
          </a:p>
          <a:p>
            <a:pPr indent="0" lvl="0" marL="457200" rtl="0" algn="l">
              <a:lnSpc>
                <a:spcPct val="100000"/>
              </a:lnSpc>
              <a:spcBef>
                <a:spcPts val="0"/>
              </a:spcBef>
              <a:spcAft>
                <a:spcPts val="0"/>
              </a:spcAft>
              <a:buNone/>
            </a:pPr>
            <a:r>
              <a:t/>
            </a:r>
            <a:endParaRPr sz="1800"/>
          </a:p>
          <a:p>
            <a:pPr indent="-342900" lvl="0" marL="457200" rtl="0" algn="l">
              <a:spcBef>
                <a:spcPts val="0"/>
              </a:spcBef>
              <a:spcAft>
                <a:spcPts val="0"/>
              </a:spcAft>
              <a:buSzPts val="1800"/>
              <a:buChar char="●"/>
            </a:pPr>
            <a:r>
              <a:rPr lang="es" sz="1800"/>
              <a:t>No necesitas hacer uso del ratón.</a:t>
            </a:r>
            <a:endParaRPr sz="1800"/>
          </a:p>
          <a:p>
            <a:pPr indent="0" lvl="0" marL="457200" rtl="0" algn="l">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s" sz="1800"/>
              <a:t>Hereda lo mejor de Vi.</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s" sz="1800"/>
              <a:t>Los fantásticos plugins.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s" sz="1800"/>
              <a:t>Permite integrar Git o tu VCS.</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s" sz="1800"/>
              <a:t>La comunidad detrás de Vim está muy activa y dispuesta a resolver tus dudas.</a:t>
            </a:r>
            <a:endParaRPr sz="1800"/>
          </a:p>
          <a:p>
            <a:pPr indent="0" lvl="0" marL="457200" rtl="0" algn="l">
              <a:lnSpc>
                <a:spcPct val="100000"/>
              </a:lnSpc>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72"/>
          <p:cNvSpPr txBox="1"/>
          <p:nvPr>
            <p:ph type="title"/>
          </p:nvPr>
        </p:nvSpPr>
        <p:spPr>
          <a:xfrm>
            <a:off x="176225" y="2006675"/>
            <a:ext cx="33789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0" lang="es" sz="2400">
                <a:solidFill>
                  <a:srgbClr val="FFFFFF"/>
                </a:solidFill>
              </a:rPr>
              <a:t>Editar archivos de configuración con VIM</a:t>
            </a:r>
            <a:endParaRPr b="0" sz="2400"/>
          </a:p>
        </p:txBody>
      </p:sp>
      <p:pic>
        <p:nvPicPr>
          <p:cNvPr id="422" name="Google Shape;422;p72"/>
          <p:cNvPicPr preferRelativeResize="0"/>
          <p:nvPr/>
        </p:nvPicPr>
        <p:blipFill>
          <a:blip r:embed="rId3">
            <a:alphaModFix/>
          </a:blip>
          <a:stretch>
            <a:fillRect/>
          </a:stretch>
        </p:blipFill>
        <p:spPr>
          <a:xfrm>
            <a:off x="3808250" y="1017725"/>
            <a:ext cx="5241626" cy="3865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73"/>
          <p:cNvSpPr txBox="1"/>
          <p:nvPr>
            <p:ph type="title"/>
          </p:nvPr>
        </p:nvSpPr>
        <p:spPr>
          <a:xfrm>
            <a:off x="176225" y="101675"/>
            <a:ext cx="3320700" cy="90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solidFill>
                  <a:srgbClr val="FFFFFF"/>
                </a:solidFill>
              </a:rPr>
              <a:t>¿Cómo salir de VIM?</a:t>
            </a:r>
            <a:endParaRPr/>
          </a:p>
        </p:txBody>
      </p:sp>
      <p:sp>
        <p:nvSpPr>
          <p:cNvPr id="428" name="Google Shape;428;p73"/>
          <p:cNvSpPr txBox="1"/>
          <p:nvPr>
            <p:ph idx="1" type="body"/>
          </p:nvPr>
        </p:nvSpPr>
        <p:spPr>
          <a:xfrm>
            <a:off x="-72775" y="1145225"/>
            <a:ext cx="3569700" cy="399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
              <a:t>Pulsar la tecla Escape. </a:t>
            </a:r>
            <a:endParaRPr/>
          </a:p>
          <a:p>
            <a:pPr indent="-330200" lvl="0" marL="457200" rtl="0" algn="l">
              <a:lnSpc>
                <a:spcPct val="115000"/>
              </a:lnSpc>
              <a:spcBef>
                <a:spcPts val="0"/>
              </a:spcBef>
              <a:spcAft>
                <a:spcPts val="0"/>
              </a:spcAft>
              <a:buSzPts val="1600"/>
              <a:buChar char="●"/>
            </a:pPr>
            <a:r>
              <a:rPr lang="es"/>
              <a:t>El cursor se irá a la parte inferior (la zona de comandos)</a:t>
            </a:r>
            <a:endParaRPr/>
          </a:p>
          <a:p>
            <a:pPr indent="-330200" lvl="0" marL="457200" rtl="0" algn="l">
              <a:lnSpc>
                <a:spcPct val="115000"/>
              </a:lnSpc>
              <a:spcBef>
                <a:spcPts val="0"/>
              </a:spcBef>
              <a:spcAft>
                <a:spcPts val="0"/>
              </a:spcAft>
              <a:buSzPts val="1600"/>
              <a:buChar char="●"/>
            </a:pPr>
            <a:r>
              <a:rPr lang="es"/>
              <a:t>Pulsar la secuencia de teclas :q</a:t>
            </a:r>
            <a:endParaRPr/>
          </a:p>
          <a:p>
            <a:pPr indent="-330200" lvl="0" marL="457200" rtl="0" algn="l">
              <a:lnSpc>
                <a:spcPct val="115000"/>
              </a:lnSpc>
              <a:spcBef>
                <a:spcPts val="0"/>
              </a:spcBef>
              <a:spcAft>
                <a:spcPts val="0"/>
              </a:spcAft>
              <a:buSzPts val="1600"/>
              <a:buChar char="●"/>
            </a:pPr>
            <a:r>
              <a:rPr lang="es"/>
              <a:t>También puedes pulsar :q! para salir del editor sin guardar los cambios</a:t>
            </a:r>
            <a:endParaRPr/>
          </a:p>
          <a:p>
            <a:pPr indent="-330200" lvl="0" marL="457200" rtl="0" algn="l">
              <a:lnSpc>
                <a:spcPct val="115000"/>
              </a:lnSpc>
              <a:spcBef>
                <a:spcPts val="0"/>
              </a:spcBef>
              <a:spcAft>
                <a:spcPts val="0"/>
              </a:spcAft>
              <a:buSzPts val="1600"/>
              <a:buChar char="●"/>
            </a:pPr>
            <a:r>
              <a:rPr lang="es"/>
              <a:t>Pulsar la tecla Enter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429" name="Google Shape;429;p73"/>
          <p:cNvPicPr preferRelativeResize="0"/>
          <p:nvPr/>
        </p:nvPicPr>
        <p:blipFill>
          <a:blip r:embed="rId3">
            <a:alphaModFix/>
          </a:blip>
          <a:stretch>
            <a:fillRect/>
          </a:stretch>
        </p:blipFill>
        <p:spPr>
          <a:xfrm>
            <a:off x="4181825" y="1224273"/>
            <a:ext cx="4503774" cy="309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6"/>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O</a:t>
            </a:r>
            <a:r>
              <a:rPr b="1" lang="es">
                <a:solidFill>
                  <a:schemeClr val="dk1"/>
                </a:solidFill>
              </a:rPr>
              <a:t>bjetivos</a:t>
            </a:r>
            <a:endParaRPr b="1">
              <a:solidFill>
                <a:schemeClr val="dk1"/>
              </a:solidFill>
            </a:endParaRPr>
          </a:p>
          <a:p>
            <a:pPr indent="0" lvl="0" marL="0" rtl="0" algn="l">
              <a:lnSpc>
                <a:spcPct val="100000"/>
              </a:lnSpc>
              <a:spcBef>
                <a:spcPts val="0"/>
              </a:spcBef>
              <a:spcAft>
                <a:spcPts val="0"/>
              </a:spcAft>
              <a:buSzPts val="2500"/>
              <a:buNone/>
            </a:pPr>
            <a:r>
              <a:t/>
            </a:r>
            <a:endParaRPr/>
          </a:p>
        </p:txBody>
      </p:sp>
      <p:sp>
        <p:nvSpPr>
          <p:cNvPr id="323" name="Google Shape;323;p56"/>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
              <a:t>Conocer los comandos de administración de archivos de la terminal.</a:t>
            </a:r>
            <a:endParaRPr/>
          </a:p>
          <a:p>
            <a:pPr indent="0" lvl="0" marL="0" rtl="0" algn="l">
              <a:lnSpc>
                <a:spcPct val="115000"/>
              </a:lnSpc>
              <a:spcBef>
                <a:spcPts val="0"/>
              </a:spcBef>
              <a:spcAft>
                <a:spcPts val="0"/>
              </a:spcAft>
              <a:buNone/>
            </a:pPr>
            <a:r>
              <a:t/>
            </a:r>
            <a:endParaRPr sz="1200">
              <a:solidFill>
                <a:srgbClr val="9DA5B4"/>
              </a:solidFill>
              <a:highlight>
                <a:srgbClr val="31363F"/>
              </a:highlight>
              <a:latin typeface="Arial"/>
              <a:ea typeface="Arial"/>
              <a:cs typeface="Arial"/>
              <a:sym typeface="Arial"/>
            </a:endParaRPr>
          </a:p>
          <a:p>
            <a:pPr indent="-330200" lvl="0" marL="457200" rtl="0" algn="l">
              <a:lnSpc>
                <a:spcPct val="115000"/>
              </a:lnSpc>
              <a:spcBef>
                <a:spcPts val="0"/>
              </a:spcBef>
              <a:spcAft>
                <a:spcPts val="0"/>
              </a:spcAft>
              <a:buSzPts val="1600"/>
              <a:buChar char="●"/>
            </a:pPr>
            <a:r>
              <a:rPr lang="es"/>
              <a:t>Conocer los comandos del editor VIM así como permisos de archivos.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#03</a:t>
            </a:r>
            <a:endParaRPr/>
          </a:p>
        </p:txBody>
      </p:sp>
      <p:sp>
        <p:nvSpPr>
          <p:cNvPr id="435" name="Google Shape;435;p74"/>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Ya hemos aprendido a crear y administrar archivos desde la consola, ahora aprenderemos a usar Vim para poder modificarlos.</a:t>
            </a:r>
            <a:endParaRPr/>
          </a:p>
        </p:txBody>
      </p:sp>
      <p:pic>
        <p:nvPicPr>
          <p:cNvPr id="436" name="Google Shape;436;p74"/>
          <p:cNvPicPr preferRelativeResize="0"/>
          <p:nvPr/>
        </p:nvPicPr>
        <p:blipFill rotWithShape="1">
          <a:blip r:embed="rId3">
            <a:alphaModFix/>
          </a:blip>
          <a:srcRect b="0" l="0" r="0" t="0"/>
          <a:stretch/>
        </p:blipFill>
        <p:spPr>
          <a:xfrm>
            <a:off x="5830972" y="1430410"/>
            <a:ext cx="2282675" cy="228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#03</a:t>
            </a:r>
            <a:endParaRPr/>
          </a:p>
        </p:txBody>
      </p:sp>
      <p:sp>
        <p:nvSpPr>
          <p:cNvPr id="446" name="Google Shape;446;p76"/>
          <p:cNvSpPr txBox="1"/>
          <p:nvPr>
            <p:ph idx="1" type="body"/>
          </p:nvPr>
        </p:nvSpPr>
        <p:spPr>
          <a:xfrm>
            <a:off x="272400" y="735300"/>
            <a:ext cx="3111900" cy="41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s" sz="1800">
                <a:solidFill>
                  <a:srgbClr val="FFFFFF"/>
                </a:solidFill>
              </a:rPr>
              <a:t>Crea un script que automáticamente crea la siguiente estructura de proyecto.</a:t>
            </a:r>
            <a:endParaRPr sz="1800">
              <a:solidFill>
                <a:srgbClr val="FFFFFF"/>
              </a:solidFill>
            </a:endParaRPr>
          </a:p>
          <a:p>
            <a:pPr indent="0" lvl="0" marL="0" rtl="0" algn="l">
              <a:lnSpc>
                <a:spcPct val="115000"/>
              </a:lnSpc>
              <a:spcBef>
                <a:spcPts val="0"/>
              </a:spcBef>
              <a:spcAft>
                <a:spcPts val="0"/>
              </a:spcAft>
              <a:buSzPts val="1100"/>
              <a:buNone/>
            </a:pPr>
            <a:r>
              <a:t/>
            </a:r>
            <a:endParaRPr sz="18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mi_analisis</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README.md</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datos</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codigo</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analisis.py</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tests.py</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experimentacion</a:t>
            </a:r>
            <a:endParaRPr sz="1400">
              <a:solidFill>
                <a:srgbClr val="FFFFFF"/>
              </a:solidFill>
            </a:endParaRPr>
          </a:p>
          <a:p>
            <a:pPr indent="0" lvl="0" marL="0" rtl="0" algn="l">
              <a:lnSpc>
                <a:spcPct val="115000"/>
              </a:lnSpc>
              <a:spcBef>
                <a:spcPts val="0"/>
              </a:spcBef>
              <a:spcAft>
                <a:spcPts val="0"/>
              </a:spcAft>
              <a:buSzPts val="1100"/>
              <a:buNone/>
            </a:pPr>
            <a:r>
              <a:rPr lang="es" sz="1400">
                <a:solidFill>
                  <a:srgbClr val="FFFFFF"/>
                </a:solidFill>
              </a:rPr>
              <a:t>            └── borrar.py</a:t>
            </a:r>
            <a:endParaRPr sz="1400">
              <a:solidFill>
                <a:srgbClr val="FFFFFF"/>
              </a:solidFill>
            </a:endParaRPr>
          </a:p>
          <a:p>
            <a:pPr indent="0" lvl="0" marL="152400" marR="152400" rtl="0" algn="l">
              <a:lnSpc>
                <a:spcPct val="145000"/>
              </a:lnSpc>
              <a:spcBef>
                <a:spcPts val="0"/>
              </a:spcBef>
              <a:spcAft>
                <a:spcPts val="0"/>
              </a:spcAft>
              <a:buSzPts val="1100"/>
              <a:buNone/>
            </a:pPr>
            <a:r>
              <a:t/>
            </a:r>
            <a:endParaRPr sz="1000">
              <a:solidFill>
                <a:srgbClr val="24292E"/>
              </a:solidFill>
              <a:highlight>
                <a:srgbClr val="F6F8FA"/>
              </a:highlight>
            </a:endParaRPr>
          </a:p>
          <a:p>
            <a:pPr indent="2451100" lvl="0" marL="0" rtl="0" algn="l">
              <a:lnSpc>
                <a:spcPct val="115000"/>
              </a:lnSpc>
              <a:spcBef>
                <a:spcPts val="1200"/>
              </a:spcBef>
              <a:spcAft>
                <a:spcPts val="0"/>
              </a:spcAft>
              <a:buSzPts val="1100"/>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FFFFFF"/>
              </a:solidFill>
            </a:endParaRPr>
          </a:p>
          <a:p>
            <a:pPr indent="2451100" lvl="0" marL="0" rtl="0" algn="l">
              <a:lnSpc>
                <a:spcPct val="115000"/>
              </a:lnSpc>
              <a:spcBef>
                <a:spcPts val="0"/>
              </a:spcBef>
              <a:spcAft>
                <a:spcPts val="0"/>
              </a:spcAft>
              <a:buClr>
                <a:schemeClr val="dk1"/>
              </a:buClr>
              <a:buSzPts val="1100"/>
              <a:buFont typeface="Arial"/>
              <a:buNone/>
            </a:pPr>
            <a:r>
              <a:t/>
            </a:r>
            <a:endParaRPr sz="1800">
              <a:solidFill>
                <a:srgbClr val="FFFFFF"/>
              </a:solidFill>
            </a:endParaRPr>
          </a:p>
          <a:p>
            <a:pPr indent="0" lvl="0" marL="0" rtl="0" algn="l">
              <a:lnSpc>
                <a:spcPct val="100000"/>
              </a:lnSpc>
              <a:spcBef>
                <a:spcPts val="0"/>
              </a:spcBef>
              <a:spcAft>
                <a:spcPts val="0"/>
              </a:spcAft>
              <a:buSzPts val="1600"/>
              <a:buNone/>
            </a:pPr>
            <a:r>
              <a:t/>
            </a:r>
            <a:endParaRPr sz="1800">
              <a:solidFill>
                <a:srgbClr val="FFFFFF"/>
              </a:solidFill>
            </a:endParaRPr>
          </a:p>
        </p:txBody>
      </p:sp>
      <p:pic>
        <p:nvPicPr>
          <p:cNvPr id="447" name="Google Shape;447;p76"/>
          <p:cNvPicPr preferRelativeResize="0"/>
          <p:nvPr/>
        </p:nvPicPr>
        <p:blipFill rotWithShape="1">
          <a:blip r:embed="rId3">
            <a:alphaModFix/>
          </a:blip>
          <a:srcRect b="0" l="0" r="0" t="0"/>
          <a:stretch/>
        </p:blipFill>
        <p:spPr>
          <a:xfrm>
            <a:off x="5244565" y="1456171"/>
            <a:ext cx="2231150" cy="223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Agenda</a:t>
            </a:r>
            <a:endParaRPr b="1">
              <a:solidFill>
                <a:schemeClr val="dk1"/>
              </a:solidFill>
            </a:endParaRPr>
          </a:p>
          <a:p>
            <a:pPr indent="0" lvl="0" marL="0" rtl="0" algn="l">
              <a:lnSpc>
                <a:spcPct val="100000"/>
              </a:lnSpc>
              <a:spcBef>
                <a:spcPts val="0"/>
              </a:spcBef>
              <a:spcAft>
                <a:spcPts val="0"/>
              </a:spcAft>
              <a:buSzPts val="2500"/>
              <a:buNone/>
            </a:pPr>
            <a:r>
              <a:t/>
            </a:r>
            <a:endParaRPr b="1">
              <a:solidFill>
                <a:schemeClr val="dk1"/>
              </a:solidFill>
            </a:endParaRPr>
          </a:p>
        </p:txBody>
      </p:sp>
      <p:sp>
        <p:nvSpPr>
          <p:cNvPr id="329" name="Google Shape;329;p57"/>
          <p:cNvSpPr txBox="1"/>
          <p:nvPr/>
        </p:nvSpPr>
        <p:spPr>
          <a:xfrm>
            <a:off x="2878025" y="1169350"/>
            <a:ext cx="5181600" cy="3279900"/>
          </a:xfrm>
          <a:prstGeom prst="rect">
            <a:avLst/>
          </a:prstGeom>
          <a:noFill/>
          <a:ln>
            <a:noFill/>
          </a:ln>
        </p:spPr>
        <p:txBody>
          <a:bodyPr anchorCtr="0" anchor="t" bIns="91425" lIns="90000"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Comandos relacionados con el sistema de archivos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Ejemplo 1</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Ejemplo 2</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Reto 1</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Reto 2</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Comandos básicos de VIM así como permisos de archivos.</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Ejemplo 3</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Reto 3</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Consolas"/>
                <a:ea typeface="Consolas"/>
                <a:cs typeface="Consolas"/>
                <a:sym typeface="Consolas"/>
              </a:rPr>
              <a:t>Conclusión</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txBox="1"/>
          <p:nvPr/>
        </p:nvSpPr>
        <p:spPr>
          <a:xfrm>
            <a:off x="710575" y="1169350"/>
            <a:ext cx="2167500" cy="32799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5-10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rtl="0" algn="r">
              <a:lnSpc>
                <a:spcPct val="115000"/>
              </a:lnSpc>
              <a:spcBef>
                <a:spcPts val="0"/>
              </a:spcBef>
              <a:spcAft>
                <a:spcPts val="0"/>
              </a:spcAft>
              <a:buClr>
                <a:schemeClr val="dk1"/>
              </a:buClr>
              <a:buSzPts val="1800"/>
              <a:buFont typeface="Arial"/>
              <a:buNone/>
            </a:pPr>
            <a:r>
              <a:rPr b="1" lang="es" sz="1800">
                <a:solidFill>
                  <a:srgbClr val="4B22F4"/>
                </a:solidFill>
                <a:latin typeface="Consolas"/>
                <a:ea typeface="Consolas"/>
                <a:cs typeface="Consolas"/>
                <a:sym typeface="Consolas"/>
              </a:rPr>
              <a:t>15 min.</a:t>
            </a:r>
            <a:endParaRPr b="1" sz="1800">
              <a:solidFill>
                <a:srgbClr val="4B22F4"/>
              </a:solidFill>
              <a:latin typeface="Consolas"/>
              <a:ea typeface="Consolas"/>
              <a:cs typeface="Consolas"/>
              <a:sym typeface="Consolas"/>
            </a:endParaRPr>
          </a:p>
          <a:p>
            <a:pPr indent="0" lvl="0" marL="0" rtl="0" algn="r">
              <a:lnSpc>
                <a:spcPct val="115000"/>
              </a:lnSpc>
              <a:spcBef>
                <a:spcPts val="0"/>
              </a:spcBef>
              <a:spcAft>
                <a:spcPts val="0"/>
              </a:spcAft>
              <a:buClr>
                <a:schemeClr val="dk1"/>
              </a:buClr>
              <a:buSzPts val="1800"/>
              <a:buFont typeface="Arial"/>
              <a:buNone/>
            </a:pPr>
            <a:r>
              <a:rPr b="1" lang="es" sz="1800">
                <a:solidFill>
                  <a:srgbClr val="4B22F4"/>
                </a:solidFill>
                <a:latin typeface="Consolas"/>
                <a:ea typeface="Consolas"/>
                <a:cs typeface="Consolas"/>
                <a:sym typeface="Consolas"/>
              </a:rPr>
              <a:t>15 min.</a:t>
            </a:r>
            <a:endParaRPr b="1" sz="1800">
              <a:solidFill>
                <a:srgbClr val="4B22F4"/>
              </a:solidFill>
              <a:latin typeface="Consolas"/>
              <a:ea typeface="Consolas"/>
              <a:cs typeface="Consolas"/>
              <a:sym typeface="Consolas"/>
            </a:endParaRPr>
          </a:p>
          <a:p>
            <a:pPr indent="0" lvl="0" marL="0" rtl="0" algn="r">
              <a:lnSpc>
                <a:spcPct val="115000"/>
              </a:lnSpc>
              <a:spcBef>
                <a:spcPts val="0"/>
              </a:spcBef>
              <a:spcAft>
                <a:spcPts val="0"/>
              </a:spcAft>
              <a:buClr>
                <a:schemeClr val="dk1"/>
              </a:buClr>
              <a:buSzPts val="1800"/>
              <a:buFont typeface="Arial"/>
              <a:buNone/>
            </a:pPr>
            <a:r>
              <a:rPr b="1" lang="es" sz="1800">
                <a:solidFill>
                  <a:srgbClr val="4B22F4"/>
                </a:solidFill>
                <a:latin typeface="Consolas"/>
                <a:ea typeface="Consolas"/>
                <a:cs typeface="Consolas"/>
                <a:sym typeface="Consolas"/>
              </a:rPr>
              <a:t>15 min.</a:t>
            </a:r>
            <a:endParaRPr b="1" sz="1800">
              <a:solidFill>
                <a:srgbClr val="4B22F4"/>
              </a:solidFill>
              <a:latin typeface="Consolas"/>
              <a:ea typeface="Consolas"/>
              <a:cs typeface="Consolas"/>
              <a:sym typeface="Consolas"/>
            </a:endParaRPr>
          </a:p>
          <a:p>
            <a:pPr indent="0" lvl="0" marL="0" rtl="0" algn="r">
              <a:lnSpc>
                <a:spcPct val="115000"/>
              </a:lnSpc>
              <a:spcBef>
                <a:spcPts val="0"/>
              </a:spcBef>
              <a:spcAft>
                <a:spcPts val="0"/>
              </a:spcAft>
              <a:buClr>
                <a:schemeClr val="dk1"/>
              </a:buClr>
              <a:buSzPts val="1800"/>
              <a:buFont typeface="Arial"/>
              <a:buNone/>
            </a:pPr>
            <a:r>
              <a:rPr b="1" lang="es" sz="1800">
                <a:solidFill>
                  <a:srgbClr val="4B22F4"/>
                </a:solidFill>
                <a:latin typeface="Consolas"/>
                <a:ea typeface="Consolas"/>
                <a:cs typeface="Consolas"/>
                <a:sym typeface="Consolas"/>
              </a:rPr>
              <a:t>15 min.</a:t>
            </a:r>
            <a:endParaRPr b="1" sz="1800">
              <a:solidFill>
                <a:srgbClr val="4B22F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176225" y="101675"/>
            <a:ext cx="27675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SHELL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44" name="Google Shape;344;p60"/>
          <p:cNvSpPr txBox="1"/>
          <p:nvPr>
            <p:ph idx="1" type="body"/>
          </p:nvPr>
        </p:nvSpPr>
        <p:spPr>
          <a:xfrm>
            <a:off x="313300" y="1037850"/>
            <a:ext cx="3127500" cy="328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Un shell es un software que proporciona una interfaz de línea de comandos para que los usuarios tenga acceso a los servicios el sistema operativo.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45" name="Google Shape;345;p60"/>
          <p:cNvSpPr txBox="1"/>
          <p:nvPr/>
        </p:nvSpPr>
        <p:spPr>
          <a:xfrm>
            <a:off x="4239550" y="910975"/>
            <a:ext cx="4309500" cy="378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346" name="Google Shape;346;p60"/>
          <p:cNvPicPr preferRelativeResize="0"/>
          <p:nvPr/>
        </p:nvPicPr>
        <p:blipFill>
          <a:blip r:embed="rId3">
            <a:alphaModFix/>
          </a:blip>
          <a:stretch>
            <a:fillRect/>
          </a:stretch>
        </p:blipFill>
        <p:spPr>
          <a:xfrm>
            <a:off x="5045750" y="991875"/>
            <a:ext cx="2879625" cy="315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0" y="101675"/>
            <a:ext cx="36132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¿Qué es la consola?</a:t>
            </a:r>
            <a:endParaRPr/>
          </a:p>
        </p:txBody>
      </p:sp>
      <p:sp>
        <p:nvSpPr>
          <p:cNvPr id="352" name="Google Shape;352;p61"/>
          <p:cNvSpPr txBox="1"/>
          <p:nvPr>
            <p:ph idx="1" type="body"/>
          </p:nvPr>
        </p:nvSpPr>
        <p:spPr>
          <a:xfrm>
            <a:off x="154200" y="1003875"/>
            <a:ext cx="3304800" cy="19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s">
                <a:solidFill>
                  <a:srgbClr val="FFFFFF"/>
                </a:solidFill>
              </a:rPr>
              <a:t>Es un programa o herramienta que consta de una ventana en donde puedes escribir comandos para llevar a cabo una determinada acción.</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p:txBody>
      </p:sp>
      <p:pic>
        <p:nvPicPr>
          <p:cNvPr id="353" name="Google Shape;353;p61"/>
          <p:cNvPicPr preferRelativeResize="0"/>
          <p:nvPr/>
        </p:nvPicPr>
        <p:blipFill rotWithShape="1">
          <a:blip r:embed="rId3">
            <a:alphaModFix/>
          </a:blip>
          <a:srcRect b="0" l="0" r="0" t="0"/>
          <a:stretch/>
        </p:blipFill>
        <p:spPr>
          <a:xfrm>
            <a:off x="4479150" y="1479639"/>
            <a:ext cx="4015225" cy="238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2"/>
          <p:cNvSpPr txBox="1"/>
          <p:nvPr>
            <p:ph idx="1" type="subTitle"/>
          </p:nvPr>
        </p:nvSpPr>
        <p:spPr>
          <a:xfrm>
            <a:off x="302700" y="1525850"/>
            <a:ext cx="8454300" cy="2291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s" sz="2200"/>
              <a:t>O</a:t>
            </a:r>
            <a:r>
              <a:rPr lang="es" sz="2200"/>
              <a:t>btener un mayor control sobre las funciones del Sistema Operativo.</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rabicPeriod"/>
            </a:pPr>
            <a:r>
              <a:rPr lang="es" sz="2200"/>
              <a:t>Línea de comandos para instalar paquetes NPM.</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rabicPeriod"/>
            </a:pPr>
            <a:r>
              <a:rPr lang="es" sz="2200"/>
              <a:t>Puede usar el control de versión Git.</a:t>
            </a:r>
            <a:endParaRPr sz="2200"/>
          </a:p>
          <a:p>
            <a:pPr indent="0" lvl="0" marL="0" rtl="0" algn="l">
              <a:lnSpc>
                <a:spcPct val="115000"/>
              </a:lnSpc>
              <a:spcBef>
                <a:spcPts val="0"/>
              </a:spcBef>
              <a:spcAft>
                <a:spcPts val="0"/>
              </a:spcAft>
              <a:buNone/>
            </a:pPr>
            <a:r>
              <a:t/>
            </a:r>
            <a:endParaRPr b="1" sz="2200"/>
          </a:p>
          <a:p>
            <a:pPr indent="1079500" lvl="0" marL="0" rtl="0" algn="l">
              <a:lnSpc>
                <a:spcPct val="115000"/>
              </a:lnSpc>
              <a:spcBef>
                <a:spcPts val="0"/>
              </a:spcBef>
              <a:spcAft>
                <a:spcPts val="0"/>
              </a:spcAft>
              <a:buClr>
                <a:schemeClr val="dk1"/>
              </a:buClr>
              <a:buSzPts val="1100"/>
              <a:buFont typeface="Arial"/>
              <a:buNone/>
            </a:pPr>
            <a:r>
              <a:t/>
            </a:r>
            <a:endParaRPr b="1" sz="2200"/>
          </a:p>
          <a:p>
            <a:pPr indent="1079500" lvl="0" marL="0" rtl="0" algn="l">
              <a:lnSpc>
                <a:spcPct val="115000"/>
              </a:lnSpc>
              <a:spcBef>
                <a:spcPts val="0"/>
              </a:spcBef>
              <a:spcAft>
                <a:spcPts val="0"/>
              </a:spcAft>
              <a:buClr>
                <a:schemeClr val="dk1"/>
              </a:buClr>
              <a:buSzPts val="1100"/>
              <a:buFont typeface="Arial"/>
              <a:buNone/>
            </a:pPr>
            <a:r>
              <a:t/>
            </a:r>
            <a:endParaRPr b="1" sz="2200"/>
          </a:p>
          <a:p>
            <a:pPr indent="1079500" lvl="0" marL="0" rtl="0" algn="l">
              <a:lnSpc>
                <a:spcPct val="115000"/>
              </a:lnSpc>
              <a:spcBef>
                <a:spcPts val="0"/>
              </a:spcBef>
              <a:spcAft>
                <a:spcPts val="0"/>
              </a:spcAft>
              <a:buClr>
                <a:schemeClr val="dk1"/>
              </a:buClr>
              <a:buSzPts val="1100"/>
              <a:buFont typeface="Arial"/>
              <a:buNone/>
            </a:pPr>
            <a:r>
              <a:t/>
            </a:r>
            <a:endParaRPr b="1" sz="2200"/>
          </a:p>
          <a:p>
            <a:pPr indent="1079500" lvl="0" marL="0" rtl="0" algn="l">
              <a:lnSpc>
                <a:spcPct val="115000"/>
              </a:lnSpc>
              <a:spcBef>
                <a:spcPts val="0"/>
              </a:spcBef>
              <a:spcAft>
                <a:spcPts val="0"/>
              </a:spcAft>
              <a:buClr>
                <a:schemeClr val="dk1"/>
              </a:buClr>
              <a:buSzPts val="1100"/>
              <a:buFont typeface="Arial"/>
              <a:buNone/>
            </a:pPr>
            <a:r>
              <a:t/>
            </a:r>
            <a:endParaRPr b="1" sz="2200"/>
          </a:p>
          <a:p>
            <a:pPr indent="0" lvl="0" marL="0" rtl="0" algn="l">
              <a:lnSpc>
                <a:spcPct val="100000"/>
              </a:lnSpc>
              <a:spcBef>
                <a:spcPts val="0"/>
              </a:spcBef>
              <a:spcAft>
                <a:spcPts val="0"/>
              </a:spcAft>
              <a:buSzPts val="2500"/>
              <a:buNone/>
            </a:pPr>
            <a:r>
              <a:t/>
            </a:r>
            <a:endParaRPr/>
          </a:p>
        </p:txBody>
      </p:sp>
      <p:sp>
        <p:nvSpPr>
          <p:cNvPr id="359" name="Google Shape;359;p62"/>
          <p:cNvSpPr txBox="1"/>
          <p:nvPr>
            <p:ph idx="2" type="subTitle"/>
          </p:nvPr>
        </p:nvSpPr>
        <p:spPr>
          <a:xfrm>
            <a:off x="3341975" y="863725"/>
            <a:ext cx="4412400" cy="59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2200"/>
              <a:t>¿Por qué usamos la consola?</a:t>
            </a:r>
            <a:endParaRPr b="1" sz="2200"/>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3"/>
          <p:cNvSpPr txBox="1"/>
          <p:nvPr>
            <p:ph idx="1" type="subTitle"/>
          </p:nvPr>
        </p:nvSpPr>
        <p:spPr>
          <a:xfrm>
            <a:off x="2141900" y="1904700"/>
            <a:ext cx="1952400" cy="2291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s" sz="2200"/>
              <a:t>cd  </a:t>
            </a:r>
            <a:endParaRPr sz="2200"/>
          </a:p>
          <a:p>
            <a:pPr indent="-368300" lvl="0" marL="457200" rtl="0" algn="l">
              <a:lnSpc>
                <a:spcPct val="115000"/>
              </a:lnSpc>
              <a:spcBef>
                <a:spcPts val="0"/>
              </a:spcBef>
              <a:spcAft>
                <a:spcPts val="0"/>
              </a:spcAft>
              <a:buSzPts val="2200"/>
              <a:buChar char="●"/>
            </a:pPr>
            <a:r>
              <a:rPr lang="es" sz="2200"/>
              <a:t>cp</a:t>
            </a:r>
            <a:endParaRPr sz="2200"/>
          </a:p>
          <a:p>
            <a:pPr indent="-368300" lvl="0" marL="457200" rtl="0" algn="l">
              <a:lnSpc>
                <a:spcPct val="115000"/>
              </a:lnSpc>
              <a:spcBef>
                <a:spcPts val="0"/>
              </a:spcBef>
              <a:spcAft>
                <a:spcPts val="0"/>
              </a:spcAft>
              <a:buSzPts val="2200"/>
              <a:buChar char="●"/>
            </a:pPr>
            <a:r>
              <a:rPr lang="es" sz="2200"/>
              <a:t>mv</a:t>
            </a:r>
            <a:endParaRPr sz="2200"/>
          </a:p>
          <a:p>
            <a:pPr indent="-368300" lvl="0" marL="457200" rtl="0" algn="l">
              <a:lnSpc>
                <a:spcPct val="115000"/>
              </a:lnSpc>
              <a:spcBef>
                <a:spcPts val="0"/>
              </a:spcBef>
              <a:spcAft>
                <a:spcPts val="0"/>
              </a:spcAft>
              <a:buSzPts val="2200"/>
              <a:buChar char="●"/>
            </a:pPr>
            <a:r>
              <a:rPr lang="es" sz="2200"/>
              <a:t>ls</a:t>
            </a:r>
            <a:endParaRPr sz="2200"/>
          </a:p>
          <a:p>
            <a:pPr indent="-368300" lvl="0" marL="457200" rtl="0" algn="l">
              <a:lnSpc>
                <a:spcPct val="115000"/>
              </a:lnSpc>
              <a:spcBef>
                <a:spcPts val="0"/>
              </a:spcBef>
              <a:spcAft>
                <a:spcPts val="0"/>
              </a:spcAft>
              <a:buSzPts val="2200"/>
              <a:buChar char="●"/>
            </a:pPr>
            <a:r>
              <a:rPr lang="es" sz="2200"/>
              <a:t>mkdir</a:t>
            </a:r>
            <a:endParaRPr sz="2200"/>
          </a:p>
          <a:p>
            <a:pPr indent="1079500" lvl="0" marL="0" rtl="0" algn="l">
              <a:lnSpc>
                <a:spcPct val="115000"/>
              </a:lnSpc>
              <a:spcBef>
                <a:spcPts val="0"/>
              </a:spcBef>
              <a:spcAft>
                <a:spcPts val="0"/>
              </a:spcAft>
              <a:buSzPts val="2200"/>
              <a:buNone/>
            </a:pPr>
            <a:r>
              <a:rPr lang="es" sz="2200"/>
              <a:t>    </a:t>
            </a:r>
            <a:endParaRPr sz="2200"/>
          </a:p>
        </p:txBody>
      </p:sp>
      <p:sp>
        <p:nvSpPr>
          <p:cNvPr id="365" name="Google Shape;365;p63"/>
          <p:cNvSpPr txBox="1"/>
          <p:nvPr>
            <p:ph idx="2" type="subTitle"/>
          </p:nvPr>
        </p:nvSpPr>
        <p:spPr>
          <a:xfrm>
            <a:off x="3341975" y="863725"/>
            <a:ext cx="5802000" cy="59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
              <a:t>Comandos esenciales de la Consola</a:t>
            </a:r>
            <a:endParaRPr b="1"/>
          </a:p>
          <a:p>
            <a:pPr indent="0" lvl="0" marL="0" rtl="0" algn="l">
              <a:lnSpc>
                <a:spcPct val="100000"/>
              </a:lnSpc>
              <a:spcBef>
                <a:spcPts val="0"/>
              </a:spcBef>
              <a:spcAft>
                <a:spcPts val="0"/>
              </a:spcAft>
              <a:buSzPts val="2400"/>
              <a:buNone/>
            </a:pPr>
            <a:r>
              <a:t/>
            </a:r>
            <a:endParaRPr b="1"/>
          </a:p>
          <a:p>
            <a:pPr indent="0" lvl="0" marL="0" rtl="0" algn="l">
              <a:lnSpc>
                <a:spcPct val="100000"/>
              </a:lnSpc>
              <a:spcBef>
                <a:spcPts val="0"/>
              </a:spcBef>
              <a:spcAft>
                <a:spcPts val="0"/>
              </a:spcAft>
              <a:buSzPts val="2400"/>
              <a:buNone/>
            </a:pPr>
            <a:r>
              <a:t/>
            </a:r>
            <a:endParaRPr/>
          </a:p>
        </p:txBody>
      </p:sp>
      <p:sp>
        <p:nvSpPr>
          <p:cNvPr id="366" name="Google Shape;366;p63"/>
          <p:cNvSpPr txBox="1"/>
          <p:nvPr>
            <p:ph idx="1" type="subTitle"/>
          </p:nvPr>
        </p:nvSpPr>
        <p:spPr>
          <a:xfrm>
            <a:off x="5407050" y="1676100"/>
            <a:ext cx="1952400" cy="2291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s" sz="2200"/>
              <a:t>rm</a:t>
            </a:r>
            <a:endParaRPr sz="2200"/>
          </a:p>
          <a:p>
            <a:pPr indent="-368300" lvl="0" marL="457200" rtl="0" algn="l">
              <a:lnSpc>
                <a:spcPct val="115000"/>
              </a:lnSpc>
              <a:spcBef>
                <a:spcPts val="0"/>
              </a:spcBef>
              <a:spcAft>
                <a:spcPts val="0"/>
              </a:spcAft>
              <a:buSzPts val="2200"/>
              <a:buChar char="●"/>
            </a:pPr>
            <a:r>
              <a:rPr lang="es" sz="2200"/>
              <a:t>pwd</a:t>
            </a:r>
            <a:endParaRPr sz="2200"/>
          </a:p>
          <a:p>
            <a:pPr indent="-368300" lvl="0" marL="457200" rtl="0" algn="l">
              <a:lnSpc>
                <a:spcPct val="115000"/>
              </a:lnSpc>
              <a:spcBef>
                <a:spcPts val="0"/>
              </a:spcBef>
              <a:spcAft>
                <a:spcPts val="0"/>
              </a:spcAft>
              <a:buSzPts val="2200"/>
              <a:buChar char="●"/>
            </a:pPr>
            <a:r>
              <a:rPr lang="es" sz="2200"/>
              <a:t>touch</a:t>
            </a:r>
            <a:endParaRPr sz="2200"/>
          </a:p>
          <a:p>
            <a:pPr indent="-368300" lvl="0" marL="457200" rtl="0" algn="l">
              <a:lnSpc>
                <a:spcPct val="115000"/>
              </a:lnSpc>
              <a:spcBef>
                <a:spcPts val="0"/>
              </a:spcBef>
              <a:spcAft>
                <a:spcPts val="0"/>
              </a:spcAft>
              <a:buSzPts val="2200"/>
              <a:buChar char="●"/>
            </a:pPr>
            <a:r>
              <a:rPr lang="es" sz="2200"/>
              <a:t>cat</a:t>
            </a:r>
            <a:endParaRPr sz="2200"/>
          </a:p>
          <a:p>
            <a:pPr indent="-368300" lvl="0" marL="457200" rtl="0" algn="l">
              <a:lnSpc>
                <a:spcPct val="115000"/>
              </a:lnSpc>
              <a:spcBef>
                <a:spcPts val="0"/>
              </a:spcBef>
              <a:spcAft>
                <a:spcPts val="0"/>
              </a:spcAft>
              <a:buSzPts val="2200"/>
              <a:buChar char="●"/>
            </a:pPr>
            <a:r>
              <a:rPr lang="es" sz="2200"/>
              <a:t>clear</a:t>
            </a:r>
            <a:endParaRPr sz="2200"/>
          </a:p>
          <a:p>
            <a:pPr indent="-368300" lvl="0" marL="457200" rtl="0" algn="l">
              <a:lnSpc>
                <a:spcPct val="115000"/>
              </a:lnSpc>
              <a:spcBef>
                <a:spcPts val="0"/>
              </a:spcBef>
              <a:spcAft>
                <a:spcPts val="0"/>
              </a:spcAft>
              <a:buSzPts val="2200"/>
              <a:buChar char="●"/>
            </a:pPr>
            <a:r>
              <a:rPr lang="es" sz="2200"/>
              <a:t>curl</a:t>
            </a:r>
            <a:endParaRPr sz="2200"/>
          </a:p>
          <a:p>
            <a:pPr indent="1079500" lvl="0" marL="0" rtl="0" algn="l">
              <a:lnSpc>
                <a:spcPct val="115000"/>
              </a:lnSpc>
              <a:spcBef>
                <a:spcPts val="0"/>
              </a:spcBef>
              <a:spcAft>
                <a:spcPts val="0"/>
              </a:spcAft>
              <a:buSzPts val="2200"/>
              <a:buNone/>
            </a:pPr>
            <a:r>
              <a:t/>
            </a:r>
            <a:endParaRPr sz="2200"/>
          </a:p>
          <a:p>
            <a:pPr indent="0" lvl="0" marL="0" rtl="0" algn="l">
              <a:lnSpc>
                <a:spcPct val="100000"/>
              </a:lnSpc>
              <a:spcBef>
                <a:spcPts val="0"/>
              </a:spcBef>
              <a:spcAft>
                <a:spcPts val="0"/>
              </a:spcAft>
              <a:buSzPts val="2200"/>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