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
      <p:font typeface="Montserrat"/>
      <p:regular r:id="rId35"/>
      <p:bold r:id="rId36"/>
      <p:italic r:id="rId37"/>
      <p:boldItalic r:id="rId38"/>
    </p:embeddedFont>
    <p:embeddedFont>
      <p:font typeface="Montserrat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4.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MontserratMedium-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MÓDULO: XX</a:t>
            </a:r>
            <a:endParaRPr b="1">
              <a:solidFill>
                <a:srgbClr val="FF0000"/>
              </a:solidFill>
            </a:endParaRPr>
          </a:p>
          <a:p>
            <a:pPr indent="0" lvl="0" marL="0" rtl="0" algn="l">
              <a:lnSpc>
                <a:spcPct val="100000"/>
              </a:lnSpc>
              <a:spcBef>
                <a:spcPts val="0"/>
              </a:spcBef>
              <a:spcAft>
                <a:spcPts val="0"/>
              </a:spcAft>
              <a:buClr>
                <a:schemeClr val="dk1"/>
              </a:buClr>
              <a:buSzPts val="1100"/>
              <a:buFont typeface="Arial"/>
              <a:buNone/>
            </a:pPr>
            <a:r>
              <a:rPr b="1" lang="es">
                <a:solidFill>
                  <a:srgbClr val="2205D1"/>
                </a:solidFill>
              </a:rPr>
              <a:t>Tema:</a:t>
            </a:r>
            <a:r>
              <a:rPr b="1" lang="es">
                <a:solidFill>
                  <a:schemeClr val="dk1"/>
                </a:solidFill>
              </a:rPr>
              <a:t> XX</a:t>
            </a:r>
            <a:br>
              <a:rPr b="1" lang="es">
                <a:solidFill>
                  <a:srgbClr val="FF0000"/>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4cf3c38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4cf3c38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Duración:</a:t>
            </a:r>
            <a:r>
              <a:rPr lang="es">
                <a:solidFill>
                  <a:schemeClr val="dk1"/>
                </a:solidFill>
              </a:rPr>
              <a:t> 5 minutos</a:t>
            </a:r>
            <a:endParaRPr>
              <a:solidFill>
                <a:schemeClr val="dk1"/>
              </a:solidFill>
            </a:endParaRPr>
          </a:p>
          <a:p>
            <a:pPr indent="0" lvl="0" marL="0" rtl="0" algn="l">
              <a:spcBef>
                <a:spcPts val="0"/>
              </a:spcBef>
              <a:spcAft>
                <a:spcPts val="0"/>
              </a:spcAft>
              <a:buNone/>
            </a:pPr>
            <a:r>
              <a:rPr b="1" lang="es">
                <a:solidFill>
                  <a:schemeClr val="dk1"/>
                </a:solidFill>
              </a:rPr>
              <a:t>Objetivo: </a:t>
            </a:r>
            <a:r>
              <a:rPr lang="es">
                <a:solidFill>
                  <a:schemeClr val="dk1"/>
                </a:solidFill>
              </a:rPr>
              <a:t>El</a:t>
            </a:r>
            <a:r>
              <a:rPr b="1" lang="es">
                <a:solidFill>
                  <a:schemeClr val="dk1"/>
                </a:solidFill>
              </a:rPr>
              <a:t> </a:t>
            </a:r>
            <a:r>
              <a:rPr lang="es">
                <a:solidFill>
                  <a:schemeClr val="dk1"/>
                </a:solidFill>
              </a:rPr>
              <a:t>alumno tendrá una introducción a la tecnología docker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
                <a:solidFill>
                  <a:schemeClr val="dk1"/>
                </a:solidFill>
              </a:rPr>
              <a:t>Descripción</a:t>
            </a:r>
            <a:endParaRPr b="1">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Explicar a los alumnos la definición de docker y que es docker.</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4cf3c383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4cf3c383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entenderá que es un contenedor y cómo se genera.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spcBef>
                <a:spcPts val="0"/>
              </a:spcBef>
              <a:spcAft>
                <a:spcPts val="0"/>
              </a:spcAft>
              <a:buClr>
                <a:schemeClr val="dk1"/>
              </a:buClr>
              <a:buSzPts val="1100"/>
              <a:buAutoNum type="arabicPeriod"/>
            </a:pPr>
            <a:r>
              <a:rPr lang="es">
                <a:solidFill>
                  <a:schemeClr val="dk1"/>
                </a:solidFill>
              </a:rPr>
              <a:t>Explica la definición de contenedor dentro de docker</a:t>
            </a:r>
            <a:endParaRPr>
              <a:solidFill>
                <a:schemeClr val="dk1"/>
              </a:solidFill>
            </a:endParaRPr>
          </a:p>
          <a:p>
            <a:pPr indent="0" lvl="0" marL="0" marR="0" rtl="0" algn="l">
              <a:lnSpc>
                <a:spcPct val="100000"/>
              </a:lnSpc>
              <a:spcBef>
                <a:spcPts val="0"/>
              </a:spcBef>
              <a:spcAft>
                <a:spcPts val="0"/>
              </a:spcAft>
              <a:buNone/>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4cf3c3834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4cf3c3834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20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comprenderá cómo levantar un servidor de SQL a través de una archivo de docker.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 El alumno será capaz de: </a:t>
            </a:r>
            <a:endParaRPr b="1">
              <a:solidFill>
                <a:schemeClr val="dk1"/>
              </a:solidFill>
            </a:endParaRPr>
          </a:p>
          <a:p>
            <a:pPr indent="0" lvl="0" marL="457200" rtl="0" algn="l">
              <a:lnSpc>
                <a:spcPct val="100000"/>
              </a:lnSpc>
              <a:spcBef>
                <a:spcPts val="0"/>
              </a:spcBef>
              <a:spcAft>
                <a:spcPts val="0"/>
              </a:spcAft>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Levantar un servidor básico de MySQL</a:t>
            </a:r>
            <a:endParaRPr b="1">
              <a:solidFill>
                <a:schemeClr val="dk1"/>
              </a:solidFill>
            </a:endParaRPr>
          </a:p>
          <a:p>
            <a:pPr indent="0" lvl="0" marL="457200" rtl="0" algn="l">
              <a:lnSpc>
                <a:spcPct val="100000"/>
              </a:lnSpc>
              <a:spcBef>
                <a:spcPts val="0"/>
              </a:spcBef>
              <a:spcAft>
                <a:spcPts val="0"/>
              </a:spcAft>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Conectarse a nuestra BD a través de un cliente gráfico (MySQLWorkbench)</a:t>
            </a:r>
            <a:endParaRPr b="1">
              <a:solidFill>
                <a:schemeClr val="dk1"/>
              </a:solidFill>
            </a:endParaRPr>
          </a:p>
          <a:p>
            <a:pPr indent="0" lvl="0" marL="457200" rtl="0" algn="l">
              <a:lnSpc>
                <a:spcPct val="100000"/>
              </a:lnSpc>
              <a:spcBef>
                <a:spcPts val="0"/>
              </a:spcBef>
              <a:spcAft>
                <a:spcPts val="0"/>
              </a:spcAft>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Cargar una tabla a nuestra BD</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Revisa el repositorio para visualizar las instrucciones del ejemplo, recuerda que se </a:t>
            </a:r>
            <a:r>
              <a:rPr b="1" lang="es">
                <a:solidFill>
                  <a:schemeClr val="dk1"/>
                </a:solidFill>
              </a:rPr>
              <a:t>encontraran</a:t>
            </a:r>
            <a:r>
              <a:rPr b="1" lang="es">
                <a:solidFill>
                  <a:schemeClr val="dk1"/>
                </a:solidFill>
              </a:rPr>
              <a:t> en la Student</a:t>
            </a:r>
            <a:endParaRPr b="1">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4cf3c3834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4cf3c3834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20 minutos</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podrá levantar un servidor.</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 El alumno será capaz de: </a:t>
            </a:r>
            <a:endParaRPr b="1">
              <a:solidFill>
                <a:schemeClr val="dk1"/>
              </a:solidFill>
            </a:endParaRPr>
          </a:p>
          <a:p>
            <a:pPr indent="0" lvl="0" marL="45720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b="1" lang="es">
                <a:solidFill>
                  <a:schemeClr val="dk1"/>
                </a:solidFill>
              </a:rPr>
              <a:t>Levantar un servidor básico de MySQL</a:t>
            </a:r>
            <a:endParaRPr b="1">
              <a:solidFill>
                <a:schemeClr val="dk1"/>
              </a:solidFill>
            </a:endParaRPr>
          </a:p>
          <a:p>
            <a:pPr indent="-298450" lvl="0" marL="457200" rtl="0" algn="l">
              <a:spcBef>
                <a:spcPts val="0"/>
              </a:spcBef>
              <a:spcAft>
                <a:spcPts val="0"/>
              </a:spcAft>
              <a:buClr>
                <a:schemeClr val="dk1"/>
              </a:buClr>
              <a:buSzPts val="1100"/>
              <a:buChar char="●"/>
            </a:pPr>
            <a:r>
              <a:rPr b="1" lang="es">
                <a:solidFill>
                  <a:schemeClr val="dk1"/>
                </a:solidFill>
              </a:rPr>
              <a:t>Conectarse a nuestra BD a través de un cliente gráfico (MySQLWorkbench)</a:t>
            </a:r>
            <a:endParaRPr b="1">
              <a:solidFill>
                <a:schemeClr val="dk1"/>
              </a:solidFill>
            </a:endParaRPr>
          </a:p>
          <a:p>
            <a:pPr indent="-298450" lvl="0" marL="457200" rtl="0" algn="l">
              <a:spcBef>
                <a:spcPts val="0"/>
              </a:spcBef>
              <a:spcAft>
                <a:spcPts val="0"/>
              </a:spcAft>
              <a:buClr>
                <a:schemeClr val="dk1"/>
              </a:buClr>
              <a:buSzPts val="1100"/>
              <a:buChar char="●"/>
            </a:pPr>
            <a:r>
              <a:rPr b="1" lang="es">
                <a:solidFill>
                  <a:schemeClr val="dk1"/>
                </a:solidFill>
              </a:rPr>
              <a:t>Cargar una tabla a nuestra BD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Revisa el repositorio para visualizar las instrucciones del ejemplo, recuerda que se encontraran en la Student</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4cf3c383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4cf3c383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3bfe293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63bfe2936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304800" marR="304800" rtl="0" algn="l">
              <a:lnSpc>
                <a:spcPct val="145000"/>
              </a:lnSpc>
              <a:spcBef>
                <a:spcPts val="0"/>
              </a:spcBef>
              <a:spcAft>
                <a:spcPts val="0"/>
              </a:spcAft>
              <a:buClr>
                <a:schemeClr val="dk1"/>
              </a:buClr>
              <a:buSzPts val="1100"/>
              <a:buFont typeface="Arial"/>
              <a:buNone/>
            </a:pPr>
            <a:r>
              <a:t/>
            </a:r>
            <a:endParaRPr sz="10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4cf3c3834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4cf3c3834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3bfe2936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63bfe2936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Este slide está definido para los retos de la sesión.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*ESTA DIAPOSITIVA SÓLO VA EN LA SESIÓN 1 DE CADA MÓDULO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identificará los aprendizajes que adquirirá al finalizar el módulo.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Explicar y comentarle a los alumnos lo que aprenderán al finalizar el módulo. Asimismo, lo que serán capaces de realizar.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observará los principales comandos para realizar un filtrado avanzado de datos</a:t>
            </a: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Haz que el alumno pueda comprender cómo </a:t>
            </a:r>
            <a:r>
              <a:rPr b="1" lang="es">
                <a:solidFill>
                  <a:schemeClr val="dk1"/>
                </a:solidFill>
              </a:rPr>
              <a:t>funcionan</a:t>
            </a:r>
            <a:r>
              <a:rPr b="1" lang="es">
                <a:solidFill>
                  <a:schemeClr val="dk1"/>
                </a:solidFill>
              </a:rPr>
              <a:t> cada uno de estos filtros y cómo </a:t>
            </a:r>
            <a:r>
              <a:rPr b="1" lang="es">
                <a:solidFill>
                  <a:schemeClr val="dk1"/>
                </a:solidFill>
              </a:rPr>
              <a:t>podrían</a:t>
            </a:r>
            <a:r>
              <a:rPr b="1" lang="es">
                <a:solidFill>
                  <a:schemeClr val="dk1"/>
                </a:solidFill>
              </a:rPr>
              <a:t> ayudarnos a hacer un filtrado más </a:t>
            </a:r>
            <a:r>
              <a:rPr b="1" lang="es">
                <a:solidFill>
                  <a:schemeClr val="dk1"/>
                </a:solidFill>
              </a:rPr>
              <a:t>específico</a:t>
            </a:r>
            <a:r>
              <a:rPr b="1" lang="es">
                <a:solidFill>
                  <a:schemeClr val="dk1"/>
                </a:solidFill>
              </a:rPr>
              <a:t>.</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3bfe29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63bfe293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t>
            </a:r>
            <a:r>
              <a:rPr lang="es" sz="1200">
                <a:solidFill>
                  <a:srgbClr val="24292E"/>
                </a:solidFill>
              </a:rPr>
              <a:t>Hacer uso de filtros como NOT, IN y LIKE</a:t>
            </a:r>
            <a:endParaRPr sz="1200">
              <a:solidFill>
                <a:srgbClr val="24292E"/>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sz="1750">
              <a:solidFill>
                <a:srgbClr val="24292E"/>
              </a:solidFil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3bfe293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63bfe2936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XX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a:t>
            </a:r>
            <a:r>
              <a:rPr lang="es" sz="1200">
                <a:solidFill>
                  <a:srgbClr val="24292E"/>
                </a:solidFill>
              </a:rPr>
              <a:t>Hacer uso de filtros como NOT, IN y LIKE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sz="1200">
              <a:solidFill>
                <a:srgbClr val="24292E"/>
              </a:solidFil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solidFill>
                  <a:schemeClr val="dk1"/>
                </a:solidFill>
              </a:rPr>
              <a:t>Duración:</a:t>
            </a:r>
            <a:r>
              <a:rPr lang="es">
                <a:solidFill>
                  <a:schemeClr val="dk1"/>
                </a:solidFill>
              </a:rPr>
              <a:t> XX minutos</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hará preguntas para resolver cualquier duda que haya surgido durante la sesión.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i="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Hacer preguntas y contestar a las de los alumnos para poder resolver cualquier duda que quede o que haya surgido en la sesión.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4cf3c383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4cf3c383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solidFill>
                  <a:schemeClr val="dk1"/>
                </a:solidFill>
              </a:rPr>
              <a:t>*ESTA DIAPOSITIVA SÓLO VA EN LA SESIÓN 1 DE CADA MÓDULO</a:t>
            </a:r>
            <a:endParaRPr b="1">
              <a:solidFill>
                <a:schemeClr val="dk1"/>
              </a:solidFill>
            </a:endParaRPr>
          </a:p>
          <a:p>
            <a:pPr indent="0" lvl="0" marL="0" rtl="0" algn="l">
              <a:lnSpc>
                <a:spcPct val="100000"/>
              </a:lnSpc>
              <a:spcBef>
                <a:spcPts val="0"/>
              </a:spcBef>
              <a:spcAft>
                <a:spcPts val="0"/>
              </a:spcAft>
              <a:buSzPts val="1100"/>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SzPts val="1100"/>
              <a:buNone/>
            </a:pPr>
            <a:r>
              <a:rPr b="1" lang="es">
                <a:solidFill>
                  <a:schemeClr val="dk1"/>
                </a:solidFill>
              </a:rPr>
              <a:t>Objetivo:</a:t>
            </a:r>
            <a:r>
              <a:rPr lang="es">
                <a:solidFill>
                  <a:schemeClr val="dk1"/>
                </a:solidFill>
              </a:rPr>
              <a:t>  El alumno identificará los aprendizajes que adquirirá al finalizar el módulo.</a:t>
            </a:r>
            <a:endParaRPr>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Explicar y comentarle a los alumnos lo que aprenderán al finalizar el módulo. Asimismo, lo que serán capaces de realizar.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s"/>
              <a:t>Notas del Experto:</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Romper el hielo para iniciar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Comenzaremos hablando con los alumnos de diferentes temas.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Romper el hielo para iniciar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Comenzaremos hablando con los alumnos de diferentes temas: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¿Hicieron el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¿Cómo les fue con el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¿Tienen dudas respecto al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Debemos recordarles que el prework es muy importante para el programa.</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3ae4c38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63ae4c387b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comprenderá que es una base de datos.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Da un ejemplo de que podría ser una base de datos.</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Haz que el alumno entienda por que las bases de datos son importantes en el dia dia del desarrollo web.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conocerá qué es un gestor de bases de datos.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Menciona los principales gestores de bases de datos y según tu experiencia cuáles son los más fáciles de usar.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3ae4c38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63ae4c387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aprenderá qué es SQL y a que nos ayuda.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Menciona las características principales que distinguen a SQL.</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s">
                <a:solidFill>
                  <a:schemeClr val="dk1"/>
                </a:solidFill>
              </a:rPr>
              <a:t>Ayuda a alumno a comprender cómo es que SQL interactúa con la base de datos.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3ae4c38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63ae4c387b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 El alumno reconocerá los principales pasos para hacer una consulta a la base de datos</a:t>
            </a: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Menciona al alumno qué es una consulta.</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Ayuda al alumno a comprender por qué se podría ejecutar una consulta en un software de terceros(como es el caso de MySQLWorkbench).</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Para trabajar con bases de datos, una opción muy atractiva y hasta cierto punto gratuita es trabajar con MySQL. Este servidor de base de datos aparte de ser muy potente, incluye además herramientas que lo hacen muy atractivo. Es el caso de WorkBench, este administrador de base de datos es muy potente, a la vez que sencillo.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 name="Google Shape;10;p2"/>
          <p:cNvPicPr preferRelativeResize="0"/>
          <p:nvPr/>
        </p:nvPicPr>
        <p:blipFill rotWithShape="1">
          <a:blip r:embed="rId2">
            <a:alphaModFix/>
          </a:blip>
          <a:srcRect b="0" l="0" r="0" t="0"/>
          <a:stretch/>
        </p:blipFill>
        <p:spPr>
          <a:xfrm>
            <a:off x="0" y="0"/>
            <a:ext cx="3126651" cy="5143500"/>
          </a:xfrm>
          <a:prstGeom prst="rect">
            <a:avLst/>
          </a:prstGeom>
          <a:noFill/>
          <a:ln>
            <a:noFill/>
          </a:ln>
        </p:spPr>
      </p:pic>
      <p:pic>
        <p:nvPicPr>
          <p:cNvPr id="11" name="Google Shape;11;p2"/>
          <p:cNvPicPr preferRelativeResize="0"/>
          <p:nvPr/>
        </p:nvPicPr>
        <p:blipFill rotWithShape="1">
          <a:blip r:embed="rId3">
            <a:alphaModFix/>
          </a:blip>
          <a:srcRect b="0" l="0" r="0" t="0"/>
          <a:stretch/>
        </p:blipFill>
        <p:spPr>
          <a:xfrm>
            <a:off x="6781625" y="307075"/>
            <a:ext cx="1962474" cy="426825"/>
          </a:xfrm>
          <a:prstGeom prst="rect">
            <a:avLst/>
          </a:prstGeom>
          <a:noFill/>
          <a:ln>
            <a:noFill/>
          </a:ln>
        </p:spPr>
      </p:pic>
      <p:cxnSp>
        <p:nvCxnSpPr>
          <p:cNvPr id="12" name="Google Shape;12;p2"/>
          <p:cNvCxnSpPr/>
          <p:nvPr/>
        </p:nvCxnSpPr>
        <p:spPr>
          <a:xfrm>
            <a:off x="3419675" y="2865775"/>
            <a:ext cx="1152600" cy="0"/>
          </a:xfrm>
          <a:prstGeom prst="straightConnector1">
            <a:avLst/>
          </a:prstGeom>
          <a:noFill/>
          <a:ln cap="flat" cmpd="sng" w="28575">
            <a:solidFill>
              <a:srgbClr val="4B22F4"/>
            </a:solidFill>
            <a:prstDash val="solid"/>
            <a:round/>
            <a:headEnd len="sm" w="sm" type="none"/>
            <a:tailEnd len="sm" w="sm" type="none"/>
          </a:ln>
        </p:spPr>
      </p:cxnSp>
      <p:sp>
        <p:nvSpPr>
          <p:cNvPr id="13" name="Google Shape;13;p2"/>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1"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
        <p:nvSpPr>
          <p:cNvPr id="14" name="Google Shape;14;p2"/>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9pPr>
          </a:lstStyle>
          <a:p/>
        </p:txBody>
      </p:sp>
      <p:sp>
        <p:nvSpPr>
          <p:cNvPr id="15" name="Google Shape;15;p2"/>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7" name="Shape 67"/>
        <p:cNvGrpSpPr/>
        <p:nvPr/>
      </p:nvGrpSpPr>
      <p:grpSpPr>
        <a:xfrm>
          <a:off x="0" y="0"/>
          <a:ext cx="0" cy="0"/>
          <a:chOff x="0" y="0"/>
          <a:chExt cx="0" cy="0"/>
        </a:xfrm>
      </p:grpSpPr>
      <p:sp>
        <p:nvSpPr>
          <p:cNvPr id="68" name="Google Shape;68;p11"/>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69" name="Google Shape;69;p11"/>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70" name="Google Shape;70;p11"/>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2pPr>
            <a:lvl3pPr indent="-330200" lvl="2" marL="1371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3pPr>
            <a:lvl4pPr indent="-330200" lvl="3" marL="1828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4pPr>
            <a:lvl5pPr indent="-330200" lvl="4" marL="22860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5pPr>
            <a:lvl6pPr indent="-330200" lvl="5" marL="2743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6pPr>
            <a:lvl7pPr indent="-330200" lvl="6" marL="3200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7pPr>
            <a:lvl8pPr indent="-330200" lvl="7" marL="3657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8pPr>
            <a:lvl9pPr indent="-330200" lvl="8" marL="4114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9pPr>
          </a:lstStyle>
          <a:p/>
        </p:txBody>
      </p:sp>
      <p:sp>
        <p:nvSpPr>
          <p:cNvPr id="71" name="Google Shape;71;p11"/>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72" name="Shape 72"/>
        <p:cNvGrpSpPr/>
        <p:nvPr/>
      </p:nvGrpSpPr>
      <p:grpSpPr>
        <a:xfrm>
          <a:off x="0" y="0"/>
          <a:ext cx="0" cy="0"/>
          <a:chOff x="0" y="0"/>
          <a:chExt cx="0" cy="0"/>
        </a:xfrm>
      </p:grpSpPr>
      <p:sp>
        <p:nvSpPr>
          <p:cNvPr id="73" name="Google Shape;73;p12"/>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Preguntas</a:t>
            </a:r>
            <a:endParaRPr b="1" i="0" sz="480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chemeClr val="lt1"/>
              </a:solidFill>
              <a:latin typeface="Consolas"/>
              <a:ea typeface="Consolas"/>
              <a:cs typeface="Consolas"/>
              <a:sym typeface="Consolas"/>
            </a:endParaRPr>
          </a:p>
        </p:txBody>
      </p:sp>
      <p:pic>
        <p:nvPicPr>
          <p:cNvPr id="75" name="Google Shape;75;p12"/>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76" name="Google Shape;76;p12"/>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77" name="Shape 77"/>
        <p:cNvGrpSpPr/>
        <p:nvPr/>
      </p:nvGrpSpPr>
      <p:grpSpPr>
        <a:xfrm>
          <a:off x="0" y="0"/>
          <a:ext cx="0" cy="0"/>
          <a:chOff x="0" y="0"/>
          <a:chExt cx="0" cy="0"/>
        </a:xfrm>
      </p:grpSpPr>
      <p:sp>
        <p:nvSpPr>
          <p:cNvPr id="78" name="Google Shape;78;p1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80" name="Google Shape;80;p13"/>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81" name="Google Shape;81;p13"/>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82" name="Shape 82"/>
        <p:cNvGrpSpPr/>
        <p:nvPr/>
      </p:nvGrpSpPr>
      <p:grpSpPr>
        <a:xfrm>
          <a:off x="0" y="0"/>
          <a:ext cx="0" cy="0"/>
          <a:chOff x="0" y="0"/>
          <a:chExt cx="0" cy="0"/>
        </a:xfrm>
      </p:grpSpPr>
      <p:sp>
        <p:nvSpPr>
          <p:cNvPr id="83" name="Google Shape;83;p1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85" name="Google Shape;85;p14"/>
          <p:cNvPicPr preferRelativeResize="0"/>
          <p:nvPr/>
        </p:nvPicPr>
        <p:blipFill rotWithShape="1">
          <a:blip r:embed="rId2">
            <a:alphaModFix/>
          </a:blip>
          <a:srcRect b="0" l="0" r="0" t="0"/>
          <a:stretch/>
        </p:blipFill>
        <p:spPr>
          <a:xfrm>
            <a:off x="157275" y="1668750"/>
            <a:ext cx="1806000" cy="1806000"/>
          </a:xfrm>
          <a:prstGeom prst="rect">
            <a:avLst/>
          </a:prstGeom>
          <a:noFill/>
          <a:ln>
            <a:noFill/>
          </a:ln>
        </p:spPr>
      </p:pic>
      <p:pic>
        <p:nvPicPr>
          <p:cNvPr id="86" name="Google Shape;86;p14"/>
          <p:cNvPicPr preferRelativeResize="0"/>
          <p:nvPr/>
        </p:nvPicPr>
        <p:blipFill rotWithShape="1">
          <a:blip r:embed="rId2">
            <a:alphaModFix/>
          </a:blip>
          <a:srcRect b="0" l="0" r="0" t="0"/>
          <a:stretch/>
        </p:blipFill>
        <p:spPr>
          <a:xfrm>
            <a:off x="1734675" y="1677000"/>
            <a:ext cx="1806000" cy="1806000"/>
          </a:xfrm>
          <a:prstGeom prst="rect">
            <a:avLst/>
          </a:prstGeom>
          <a:noFill/>
          <a:ln>
            <a:noFill/>
          </a:ln>
        </p:spPr>
      </p:pic>
      <p:pic>
        <p:nvPicPr>
          <p:cNvPr id="87" name="Google Shape;87;p14"/>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88" name="Shape 88"/>
        <p:cNvGrpSpPr/>
        <p:nvPr/>
      </p:nvGrpSpPr>
      <p:grpSpPr>
        <a:xfrm>
          <a:off x="0" y="0"/>
          <a:ext cx="0" cy="0"/>
          <a:chOff x="0" y="0"/>
          <a:chExt cx="0" cy="0"/>
        </a:xfrm>
      </p:grpSpPr>
      <p:sp>
        <p:nvSpPr>
          <p:cNvPr id="89" name="Google Shape;89;p15"/>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91" name="Google Shape;91;p15"/>
          <p:cNvPicPr preferRelativeResize="0"/>
          <p:nvPr/>
        </p:nvPicPr>
        <p:blipFill rotWithShape="1">
          <a:blip r:embed="rId2">
            <a:alphaModFix/>
          </a:blip>
          <a:srcRect b="0" l="0" r="0" t="0"/>
          <a:stretch/>
        </p:blipFill>
        <p:spPr>
          <a:xfrm>
            <a:off x="204050" y="2398750"/>
            <a:ext cx="1806000" cy="1806000"/>
          </a:xfrm>
          <a:prstGeom prst="rect">
            <a:avLst/>
          </a:prstGeom>
          <a:noFill/>
          <a:ln>
            <a:noFill/>
          </a:ln>
        </p:spPr>
      </p:pic>
      <p:pic>
        <p:nvPicPr>
          <p:cNvPr id="92" name="Google Shape;92;p15"/>
          <p:cNvPicPr preferRelativeResize="0"/>
          <p:nvPr/>
        </p:nvPicPr>
        <p:blipFill rotWithShape="1">
          <a:blip r:embed="rId2">
            <a:alphaModFix/>
          </a:blip>
          <a:srcRect b="0" l="0" r="0" t="0"/>
          <a:stretch/>
        </p:blipFill>
        <p:spPr>
          <a:xfrm>
            <a:off x="1781450" y="2407000"/>
            <a:ext cx="1806000" cy="1806000"/>
          </a:xfrm>
          <a:prstGeom prst="rect">
            <a:avLst/>
          </a:prstGeom>
          <a:noFill/>
          <a:ln>
            <a:noFill/>
          </a:ln>
        </p:spPr>
      </p:pic>
      <p:pic>
        <p:nvPicPr>
          <p:cNvPr id="93" name="Google Shape;93;p15"/>
          <p:cNvPicPr preferRelativeResize="0"/>
          <p:nvPr/>
        </p:nvPicPr>
        <p:blipFill rotWithShape="1">
          <a:blip r:embed="rId2">
            <a:alphaModFix/>
          </a:blip>
          <a:srcRect b="0" l="0" r="0" t="0"/>
          <a:stretch/>
        </p:blipFill>
        <p:spPr>
          <a:xfrm>
            <a:off x="1039525" y="938900"/>
            <a:ext cx="1806000" cy="1806000"/>
          </a:xfrm>
          <a:prstGeom prst="rect">
            <a:avLst/>
          </a:prstGeom>
          <a:noFill/>
          <a:ln>
            <a:noFill/>
          </a:ln>
        </p:spPr>
      </p:pic>
      <p:pic>
        <p:nvPicPr>
          <p:cNvPr id="94" name="Google Shape;94;p15"/>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7" name="Google Shape;97;p1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8" name="Google Shape;9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99" name="Shape 99"/>
        <p:cNvGrpSpPr/>
        <p:nvPr/>
      </p:nvGrpSpPr>
      <p:grpSpPr>
        <a:xfrm>
          <a:off x="0" y="0"/>
          <a:ext cx="0" cy="0"/>
          <a:chOff x="0" y="0"/>
          <a:chExt cx="0" cy="0"/>
        </a:xfrm>
      </p:grpSpPr>
      <p:sp>
        <p:nvSpPr>
          <p:cNvPr id="100" name="Google Shape;100;p17"/>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1" name="Google Shape;101;p17"/>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102" name="Google Shape;102;p17"/>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103" name="Shape 103"/>
        <p:cNvGrpSpPr/>
        <p:nvPr/>
      </p:nvGrpSpPr>
      <p:grpSpPr>
        <a:xfrm>
          <a:off x="0" y="0"/>
          <a:ext cx="0" cy="0"/>
          <a:chOff x="0" y="0"/>
          <a:chExt cx="0" cy="0"/>
        </a:xfrm>
      </p:grpSpPr>
      <p:sp>
        <p:nvSpPr>
          <p:cNvPr id="104" name="Google Shape;104;p18"/>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Postwork</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06" name="Google Shape;106;p18"/>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107" name="Google Shape;107;p18"/>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1" name="Shape 111"/>
        <p:cNvGrpSpPr/>
        <p:nvPr/>
      </p:nvGrpSpPr>
      <p:grpSpPr>
        <a:xfrm>
          <a:off x="0" y="0"/>
          <a:ext cx="0" cy="0"/>
          <a:chOff x="0" y="0"/>
          <a:chExt cx="0" cy="0"/>
        </a:xfrm>
      </p:grpSpPr>
      <p:sp>
        <p:nvSpPr>
          <p:cNvPr id="112" name="Google Shape;112;p20"/>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20"/>
          <p:cNvPicPr preferRelativeResize="0"/>
          <p:nvPr/>
        </p:nvPicPr>
        <p:blipFill>
          <a:blip r:embed="rId2">
            <a:alphaModFix/>
          </a:blip>
          <a:stretch>
            <a:fillRect/>
          </a:stretch>
        </p:blipFill>
        <p:spPr>
          <a:xfrm>
            <a:off x="0" y="0"/>
            <a:ext cx="3126651" cy="5143500"/>
          </a:xfrm>
          <a:prstGeom prst="rect">
            <a:avLst/>
          </a:prstGeom>
          <a:noFill/>
          <a:ln>
            <a:noFill/>
          </a:ln>
        </p:spPr>
      </p:pic>
      <p:pic>
        <p:nvPicPr>
          <p:cNvPr id="114" name="Google Shape;114;p20"/>
          <p:cNvPicPr preferRelativeResize="0"/>
          <p:nvPr/>
        </p:nvPicPr>
        <p:blipFill>
          <a:blip r:embed="rId3">
            <a:alphaModFix/>
          </a:blip>
          <a:stretch>
            <a:fillRect/>
          </a:stretch>
        </p:blipFill>
        <p:spPr>
          <a:xfrm>
            <a:off x="6781625" y="307075"/>
            <a:ext cx="1962474" cy="426825"/>
          </a:xfrm>
          <a:prstGeom prst="rect">
            <a:avLst/>
          </a:prstGeom>
          <a:noFill/>
          <a:ln>
            <a:noFill/>
          </a:ln>
        </p:spPr>
      </p:pic>
      <p:cxnSp>
        <p:nvCxnSpPr>
          <p:cNvPr id="115" name="Google Shape;115;p20"/>
          <p:cNvCxnSpPr/>
          <p:nvPr/>
        </p:nvCxnSpPr>
        <p:spPr>
          <a:xfrm>
            <a:off x="3419675" y="2865775"/>
            <a:ext cx="1152600" cy="0"/>
          </a:xfrm>
          <a:prstGeom prst="straightConnector1">
            <a:avLst/>
          </a:prstGeom>
          <a:noFill/>
          <a:ln cap="flat" cmpd="sng" w="28575">
            <a:solidFill>
              <a:srgbClr val="4B22F4"/>
            </a:solidFill>
            <a:prstDash val="solid"/>
            <a:round/>
            <a:headEnd len="med" w="med" type="none"/>
            <a:tailEnd len="med" w="med" type="none"/>
          </a:ln>
        </p:spPr>
      </p:cxnSp>
      <p:sp>
        <p:nvSpPr>
          <p:cNvPr id="116" name="Google Shape;116;p20"/>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300">
                <a:solidFill>
                  <a:srgbClr val="000000"/>
                </a:solidFill>
                <a:latin typeface="Consolas"/>
                <a:ea typeface="Consolas"/>
                <a:cs typeface="Consolas"/>
                <a:sym typeface="Consolas"/>
              </a:defRPr>
            </a:lvl1pPr>
            <a:lvl2pPr lvl="1" rtl="0">
              <a:spcBef>
                <a:spcPts val="0"/>
              </a:spcBef>
              <a:spcAft>
                <a:spcPts val="0"/>
              </a:spcAft>
              <a:buNone/>
              <a:defRPr sz="2300">
                <a:solidFill>
                  <a:srgbClr val="000000"/>
                </a:solidFill>
                <a:latin typeface="Consolas"/>
                <a:ea typeface="Consolas"/>
                <a:cs typeface="Consolas"/>
                <a:sym typeface="Consolas"/>
              </a:defRPr>
            </a:lvl2pPr>
            <a:lvl3pPr lvl="2" rtl="0">
              <a:spcBef>
                <a:spcPts val="0"/>
              </a:spcBef>
              <a:spcAft>
                <a:spcPts val="0"/>
              </a:spcAft>
              <a:buNone/>
              <a:defRPr sz="2300">
                <a:solidFill>
                  <a:srgbClr val="000000"/>
                </a:solidFill>
                <a:latin typeface="Consolas"/>
                <a:ea typeface="Consolas"/>
                <a:cs typeface="Consolas"/>
                <a:sym typeface="Consolas"/>
              </a:defRPr>
            </a:lvl3pPr>
            <a:lvl4pPr lvl="3" rtl="0">
              <a:spcBef>
                <a:spcPts val="0"/>
              </a:spcBef>
              <a:spcAft>
                <a:spcPts val="0"/>
              </a:spcAft>
              <a:buNone/>
              <a:defRPr sz="2300">
                <a:solidFill>
                  <a:srgbClr val="000000"/>
                </a:solidFill>
                <a:latin typeface="Consolas"/>
                <a:ea typeface="Consolas"/>
                <a:cs typeface="Consolas"/>
                <a:sym typeface="Consolas"/>
              </a:defRPr>
            </a:lvl4pPr>
            <a:lvl5pPr lvl="4" rtl="0">
              <a:spcBef>
                <a:spcPts val="0"/>
              </a:spcBef>
              <a:spcAft>
                <a:spcPts val="0"/>
              </a:spcAft>
              <a:buNone/>
              <a:defRPr sz="2300">
                <a:solidFill>
                  <a:srgbClr val="000000"/>
                </a:solidFill>
                <a:latin typeface="Consolas"/>
                <a:ea typeface="Consolas"/>
                <a:cs typeface="Consolas"/>
                <a:sym typeface="Consolas"/>
              </a:defRPr>
            </a:lvl5pPr>
            <a:lvl6pPr lvl="5" rtl="0">
              <a:spcBef>
                <a:spcPts val="0"/>
              </a:spcBef>
              <a:spcAft>
                <a:spcPts val="0"/>
              </a:spcAft>
              <a:buNone/>
              <a:defRPr sz="2300">
                <a:solidFill>
                  <a:srgbClr val="000000"/>
                </a:solidFill>
                <a:latin typeface="Consolas"/>
                <a:ea typeface="Consolas"/>
                <a:cs typeface="Consolas"/>
                <a:sym typeface="Consolas"/>
              </a:defRPr>
            </a:lvl6pPr>
            <a:lvl7pPr lvl="6" rtl="0">
              <a:spcBef>
                <a:spcPts val="0"/>
              </a:spcBef>
              <a:spcAft>
                <a:spcPts val="0"/>
              </a:spcAft>
              <a:buNone/>
              <a:defRPr sz="2300">
                <a:solidFill>
                  <a:srgbClr val="000000"/>
                </a:solidFill>
                <a:latin typeface="Consolas"/>
                <a:ea typeface="Consolas"/>
                <a:cs typeface="Consolas"/>
                <a:sym typeface="Consolas"/>
              </a:defRPr>
            </a:lvl7pPr>
            <a:lvl8pPr lvl="7" rtl="0">
              <a:spcBef>
                <a:spcPts val="0"/>
              </a:spcBef>
              <a:spcAft>
                <a:spcPts val="0"/>
              </a:spcAft>
              <a:buNone/>
              <a:defRPr sz="2300">
                <a:solidFill>
                  <a:srgbClr val="000000"/>
                </a:solidFill>
                <a:latin typeface="Consolas"/>
                <a:ea typeface="Consolas"/>
                <a:cs typeface="Consolas"/>
                <a:sym typeface="Consolas"/>
              </a:defRPr>
            </a:lvl8pPr>
            <a:lvl9pPr lvl="8" rtl="0">
              <a:spcBef>
                <a:spcPts val="0"/>
              </a:spcBef>
              <a:spcAft>
                <a:spcPts val="0"/>
              </a:spcAft>
              <a:buNone/>
              <a:defRPr sz="2300">
                <a:solidFill>
                  <a:srgbClr val="000000"/>
                </a:solidFill>
                <a:latin typeface="Consolas"/>
                <a:ea typeface="Consolas"/>
                <a:cs typeface="Consolas"/>
                <a:sym typeface="Consolas"/>
              </a:defRPr>
            </a:lvl9pPr>
          </a:lstStyle>
          <a:p/>
        </p:txBody>
      </p:sp>
      <p:sp>
        <p:nvSpPr>
          <p:cNvPr id="117" name="Google Shape;117;p20"/>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000">
                <a:latin typeface="Consolas"/>
                <a:ea typeface="Consolas"/>
                <a:cs typeface="Consolas"/>
                <a:sym typeface="Consolas"/>
              </a:defRPr>
            </a:lvl1pPr>
            <a:lvl2pPr lvl="1" rtl="0">
              <a:spcBef>
                <a:spcPts val="0"/>
              </a:spcBef>
              <a:spcAft>
                <a:spcPts val="0"/>
              </a:spcAft>
              <a:buNone/>
              <a:defRPr b="1" sz="4000">
                <a:latin typeface="Consolas"/>
                <a:ea typeface="Consolas"/>
                <a:cs typeface="Consolas"/>
                <a:sym typeface="Consolas"/>
              </a:defRPr>
            </a:lvl2pPr>
            <a:lvl3pPr lvl="2" rtl="0">
              <a:spcBef>
                <a:spcPts val="0"/>
              </a:spcBef>
              <a:spcAft>
                <a:spcPts val="0"/>
              </a:spcAft>
              <a:buNone/>
              <a:defRPr b="1" sz="4000">
                <a:latin typeface="Consolas"/>
                <a:ea typeface="Consolas"/>
                <a:cs typeface="Consolas"/>
                <a:sym typeface="Consolas"/>
              </a:defRPr>
            </a:lvl3pPr>
            <a:lvl4pPr lvl="3" rtl="0">
              <a:spcBef>
                <a:spcPts val="0"/>
              </a:spcBef>
              <a:spcAft>
                <a:spcPts val="0"/>
              </a:spcAft>
              <a:buNone/>
              <a:defRPr b="1" sz="4000">
                <a:latin typeface="Consolas"/>
                <a:ea typeface="Consolas"/>
                <a:cs typeface="Consolas"/>
                <a:sym typeface="Consolas"/>
              </a:defRPr>
            </a:lvl4pPr>
            <a:lvl5pPr lvl="4" rtl="0">
              <a:spcBef>
                <a:spcPts val="0"/>
              </a:spcBef>
              <a:spcAft>
                <a:spcPts val="0"/>
              </a:spcAft>
              <a:buNone/>
              <a:defRPr b="1" sz="4000">
                <a:latin typeface="Consolas"/>
                <a:ea typeface="Consolas"/>
                <a:cs typeface="Consolas"/>
                <a:sym typeface="Consolas"/>
              </a:defRPr>
            </a:lvl5pPr>
            <a:lvl6pPr lvl="5" rtl="0">
              <a:spcBef>
                <a:spcPts val="0"/>
              </a:spcBef>
              <a:spcAft>
                <a:spcPts val="0"/>
              </a:spcAft>
              <a:buNone/>
              <a:defRPr b="1" sz="4000">
                <a:latin typeface="Consolas"/>
                <a:ea typeface="Consolas"/>
                <a:cs typeface="Consolas"/>
                <a:sym typeface="Consolas"/>
              </a:defRPr>
            </a:lvl6pPr>
            <a:lvl7pPr lvl="6" rtl="0">
              <a:spcBef>
                <a:spcPts val="0"/>
              </a:spcBef>
              <a:spcAft>
                <a:spcPts val="0"/>
              </a:spcAft>
              <a:buNone/>
              <a:defRPr b="1" sz="4000">
                <a:latin typeface="Consolas"/>
                <a:ea typeface="Consolas"/>
                <a:cs typeface="Consolas"/>
                <a:sym typeface="Consolas"/>
              </a:defRPr>
            </a:lvl7pPr>
            <a:lvl8pPr lvl="7" rtl="0">
              <a:spcBef>
                <a:spcPts val="0"/>
              </a:spcBef>
              <a:spcAft>
                <a:spcPts val="0"/>
              </a:spcAft>
              <a:buNone/>
              <a:defRPr b="1" sz="4000">
                <a:latin typeface="Consolas"/>
                <a:ea typeface="Consolas"/>
                <a:cs typeface="Consolas"/>
                <a:sym typeface="Consolas"/>
              </a:defRPr>
            </a:lvl8pPr>
            <a:lvl9pPr lvl="8" rtl="0">
              <a:spcBef>
                <a:spcPts val="0"/>
              </a:spcBef>
              <a:spcAft>
                <a:spcPts val="0"/>
              </a:spcAft>
              <a:buNone/>
              <a:defRPr b="1" sz="4000">
                <a:latin typeface="Consolas"/>
                <a:ea typeface="Consolas"/>
                <a:cs typeface="Consolas"/>
                <a:sym typeface="Consolas"/>
              </a:defRPr>
            </a:lvl9pPr>
          </a:lstStyle>
          <a:p/>
        </p:txBody>
      </p:sp>
      <p:sp>
        <p:nvSpPr>
          <p:cNvPr id="118" name="Google Shape;118;p20"/>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300">
                <a:latin typeface="Consolas"/>
                <a:ea typeface="Consolas"/>
                <a:cs typeface="Consolas"/>
                <a:sym typeface="Consolas"/>
              </a:defRPr>
            </a:lvl1pPr>
            <a:lvl2pPr lvl="1" rtl="0">
              <a:spcBef>
                <a:spcPts val="0"/>
              </a:spcBef>
              <a:spcAft>
                <a:spcPts val="0"/>
              </a:spcAft>
              <a:buNone/>
              <a:defRPr sz="2300">
                <a:latin typeface="Consolas"/>
                <a:ea typeface="Consolas"/>
                <a:cs typeface="Consolas"/>
                <a:sym typeface="Consolas"/>
              </a:defRPr>
            </a:lvl2pPr>
            <a:lvl3pPr lvl="2" rtl="0">
              <a:spcBef>
                <a:spcPts val="0"/>
              </a:spcBef>
              <a:spcAft>
                <a:spcPts val="0"/>
              </a:spcAft>
              <a:buNone/>
              <a:defRPr sz="2300">
                <a:latin typeface="Consolas"/>
                <a:ea typeface="Consolas"/>
                <a:cs typeface="Consolas"/>
                <a:sym typeface="Consolas"/>
              </a:defRPr>
            </a:lvl3pPr>
            <a:lvl4pPr lvl="3" rtl="0">
              <a:spcBef>
                <a:spcPts val="0"/>
              </a:spcBef>
              <a:spcAft>
                <a:spcPts val="0"/>
              </a:spcAft>
              <a:buNone/>
              <a:defRPr sz="2300">
                <a:latin typeface="Consolas"/>
                <a:ea typeface="Consolas"/>
                <a:cs typeface="Consolas"/>
                <a:sym typeface="Consolas"/>
              </a:defRPr>
            </a:lvl4pPr>
            <a:lvl5pPr lvl="4" rtl="0">
              <a:spcBef>
                <a:spcPts val="0"/>
              </a:spcBef>
              <a:spcAft>
                <a:spcPts val="0"/>
              </a:spcAft>
              <a:buNone/>
              <a:defRPr sz="2300">
                <a:latin typeface="Consolas"/>
                <a:ea typeface="Consolas"/>
                <a:cs typeface="Consolas"/>
                <a:sym typeface="Consolas"/>
              </a:defRPr>
            </a:lvl5pPr>
            <a:lvl6pPr lvl="5" rtl="0">
              <a:spcBef>
                <a:spcPts val="0"/>
              </a:spcBef>
              <a:spcAft>
                <a:spcPts val="0"/>
              </a:spcAft>
              <a:buNone/>
              <a:defRPr sz="2300">
                <a:latin typeface="Consolas"/>
                <a:ea typeface="Consolas"/>
                <a:cs typeface="Consolas"/>
                <a:sym typeface="Consolas"/>
              </a:defRPr>
            </a:lvl6pPr>
            <a:lvl7pPr lvl="6" rtl="0">
              <a:spcBef>
                <a:spcPts val="0"/>
              </a:spcBef>
              <a:spcAft>
                <a:spcPts val="0"/>
              </a:spcAft>
              <a:buNone/>
              <a:defRPr sz="2300">
                <a:latin typeface="Consolas"/>
                <a:ea typeface="Consolas"/>
                <a:cs typeface="Consolas"/>
                <a:sym typeface="Consolas"/>
              </a:defRPr>
            </a:lvl7pPr>
            <a:lvl8pPr lvl="7" rtl="0">
              <a:spcBef>
                <a:spcPts val="0"/>
              </a:spcBef>
              <a:spcAft>
                <a:spcPts val="0"/>
              </a:spcAft>
              <a:buNone/>
              <a:defRPr sz="2300">
                <a:latin typeface="Consolas"/>
                <a:ea typeface="Consolas"/>
                <a:cs typeface="Consolas"/>
                <a:sym typeface="Consolas"/>
              </a:defRPr>
            </a:lvl8pPr>
            <a:lvl9pPr lvl="8" rtl="0">
              <a:spcBef>
                <a:spcPts val="0"/>
              </a:spcBef>
              <a:spcAft>
                <a:spcPts val="0"/>
              </a:spcAft>
              <a:buNone/>
              <a:defRPr sz="2300">
                <a:latin typeface="Consolas"/>
                <a:ea typeface="Consolas"/>
                <a:cs typeface="Consolas"/>
                <a:sym typeface="Consola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9" name="Shape 119"/>
        <p:cNvGrpSpPr/>
        <p:nvPr/>
      </p:nvGrpSpPr>
      <p:grpSpPr>
        <a:xfrm>
          <a:off x="0" y="0"/>
          <a:ext cx="0" cy="0"/>
          <a:chOff x="0" y="0"/>
          <a:chExt cx="0" cy="0"/>
        </a:xfrm>
      </p:grpSpPr>
      <p:sp>
        <p:nvSpPr>
          <p:cNvPr id="120" name="Google Shape;1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21" name="Google Shape;121;p21"/>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1"/>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18" name="Google Shape;18;p3"/>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3"/>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22"/>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22"/>
          <p:cNvCxnSpPr/>
          <p:nvPr/>
        </p:nvCxnSpPr>
        <p:spPr>
          <a:xfrm>
            <a:off x="4432275" y="603400"/>
            <a:ext cx="4702500" cy="0"/>
          </a:xfrm>
          <a:prstGeom prst="straightConnector1">
            <a:avLst/>
          </a:prstGeom>
          <a:noFill/>
          <a:ln cap="flat" cmpd="sng" w="19050">
            <a:solidFill>
              <a:srgbClr val="4B22F4"/>
            </a:solidFill>
            <a:prstDash val="solid"/>
            <a:round/>
            <a:headEnd len="med" w="med" type="none"/>
            <a:tailEnd len="med" w="med" type="none"/>
          </a:ln>
        </p:spPr>
      </p:cxnSp>
      <p:sp>
        <p:nvSpPr>
          <p:cNvPr id="126" name="Google Shape;126;p22"/>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sz="2500">
                <a:latin typeface="Consolas"/>
                <a:ea typeface="Consolas"/>
                <a:cs typeface="Consolas"/>
                <a:sym typeface="Consolas"/>
              </a:defRPr>
            </a:lvl2pPr>
            <a:lvl3pPr lvl="2" rtl="0">
              <a:spcBef>
                <a:spcPts val="0"/>
              </a:spcBef>
              <a:spcAft>
                <a:spcPts val="0"/>
              </a:spcAft>
              <a:buNone/>
              <a:defRPr sz="2500">
                <a:latin typeface="Consolas"/>
                <a:ea typeface="Consolas"/>
                <a:cs typeface="Consolas"/>
                <a:sym typeface="Consolas"/>
              </a:defRPr>
            </a:lvl3pPr>
            <a:lvl4pPr lvl="3" rtl="0">
              <a:spcBef>
                <a:spcPts val="0"/>
              </a:spcBef>
              <a:spcAft>
                <a:spcPts val="0"/>
              </a:spcAft>
              <a:buNone/>
              <a:defRPr sz="2500">
                <a:latin typeface="Consolas"/>
                <a:ea typeface="Consolas"/>
                <a:cs typeface="Consolas"/>
                <a:sym typeface="Consolas"/>
              </a:defRPr>
            </a:lvl4pPr>
            <a:lvl5pPr lvl="4" rtl="0">
              <a:spcBef>
                <a:spcPts val="0"/>
              </a:spcBef>
              <a:spcAft>
                <a:spcPts val="0"/>
              </a:spcAft>
              <a:buNone/>
              <a:defRPr sz="2500">
                <a:latin typeface="Consolas"/>
                <a:ea typeface="Consolas"/>
                <a:cs typeface="Consolas"/>
                <a:sym typeface="Consolas"/>
              </a:defRPr>
            </a:lvl5pPr>
            <a:lvl6pPr lvl="5" rtl="0">
              <a:spcBef>
                <a:spcPts val="0"/>
              </a:spcBef>
              <a:spcAft>
                <a:spcPts val="0"/>
              </a:spcAft>
              <a:buNone/>
              <a:defRPr sz="2500">
                <a:latin typeface="Consolas"/>
                <a:ea typeface="Consolas"/>
                <a:cs typeface="Consolas"/>
                <a:sym typeface="Consolas"/>
              </a:defRPr>
            </a:lvl6pPr>
            <a:lvl7pPr lvl="6" rtl="0">
              <a:spcBef>
                <a:spcPts val="0"/>
              </a:spcBef>
              <a:spcAft>
                <a:spcPts val="0"/>
              </a:spcAft>
              <a:buNone/>
              <a:defRPr sz="2500">
                <a:latin typeface="Consolas"/>
                <a:ea typeface="Consolas"/>
                <a:cs typeface="Consolas"/>
                <a:sym typeface="Consolas"/>
              </a:defRPr>
            </a:lvl7pPr>
            <a:lvl8pPr lvl="7" rtl="0">
              <a:spcBef>
                <a:spcPts val="0"/>
              </a:spcBef>
              <a:spcAft>
                <a:spcPts val="0"/>
              </a:spcAft>
              <a:buNone/>
              <a:defRPr sz="2500">
                <a:latin typeface="Consolas"/>
                <a:ea typeface="Consolas"/>
                <a:cs typeface="Consolas"/>
                <a:sym typeface="Consolas"/>
              </a:defRPr>
            </a:lvl8pPr>
            <a:lvl9pPr lvl="8" rtl="0">
              <a:spcBef>
                <a:spcPts val="0"/>
              </a:spcBef>
              <a:spcAft>
                <a:spcPts val="0"/>
              </a:spcAft>
              <a:buNone/>
              <a:defRPr sz="2500">
                <a:latin typeface="Consolas"/>
                <a:ea typeface="Consolas"/>
                <a:cs typeface="Consolas"/>
                <a:sym typeface="Consolas"/>
              </a:defRPr>
            </a:lvl9pPr>
          </a:lstStyle>
          <a:p/>
        </p:txBody>
      </p:sp>
      <p:sp>
        <p:nvSpPr>
          <p:cNvPr id="128" name="Google Shape;128;p22"/>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Consolas"/>
                <a:ea typeface="Consolas"/>
                <a:cs typeface="Consolas"/>
                <a:sym typeface="Consolas"/>
              </a:defRPr>
            </a:lvl1pPr>
            <a:lvl2pPr lvl="1" rtl="0">
              <a:spcBef>
                <a:spcPts val="0"/>
              </a:spcBef>
              <a:spcAft>
                <a:spcPts val="0"/>
              </a:spcAft>
              <a:buNone/>
              <a:defRPr sz="2400">
                <a:solidFill>
                  <a:srgbClr val="FFFFFF"/>
                </a:solidFill>
                <a:latin typeface="Consolas"/>
                <a:ea typeface="Consolas"/>
                <a:cs typeface="Consolas"/>
                <a:sym typeface="Consolas"/>
              </a:defRPr>
            </a:lvl2pPr>
            <a:lvl3pPr lvl="2" rtl="0">
              <a:spcBef>
                <a:spcPts val="0"/>
              </a:spcBef>
              <a:spcAft>
                <a:spcPts val="0"/>
              </a:spcAft>
              <a:buNone/>
              <a:defRPr sz="2400">
                <a:solidFill>
                  <a:srgbClr val="FFFFFF"/>
                </a:solidFill>
                <a:latin typeface="Consolas"/>
                <a:ea typeface="Consolas"/>
                <a:cs typeface="Consolas"/>
                <a:sym typeface="Consolas"/>
              </a:defRPr>
            </a:lvl3pPr>
            <a:lvl4pPr lvl="3" rtl="0">
              <a:spcBef>
                <a:spcPts val="0"/>
              </a:spcBef>
              <a:spcAft>
                <a:spcPts val="0"/>
              </a:spcAft>
              <a:buNone/>
              <a:defRPr sz="2400">
                <a:solidFill>
                  <a:srgbClr val="FFFFFF"/>
                </a:solidFill>
                <a:latin typeface="Consolas"/>
                <a:ea typeface="Consolas"/>
                <a:cs typeface="Consolas"/>
                <a:sym typeface="Consolas"/>
              </a:defRPr>
            </a:lvl4pPr>
            <a:lvl5pPr lvl="4" rtl="0">
              <a:spcBef>
                <a:spcPts val="0"/>
              </a:spcBef>
              <a:spcAft>
                <a:spcPts val="0"/>
              </a:spcAft>
              <a:buNone/>
              <a:defRPr sz="2400">
                <a:solidFill>
                  <a:srgbClr val="FFFFFF"/>
                </a:solidFill>
                <a:latin typeface="Consolas"/>
                <a:ea typeface="Consolas"/>
                <a:cs typeface="Consolas"/>
                <a:sym typeface="Consolas"/>
              </a:defRPr>
            </a:lvl5pPr>
            <a:lvl6pPr lvl="5" rtl="0">
              <a:spcBef>
                <a:spcPts val="0"/>
              </a:spcBef>
              <a:spcAft>
                <a:spcPts val="0"/>
              </a:spcAft>
              <a:buNone/>
              <a:defRPr sz="2400">
                <a:solidFill>
                  <a:srgbClr val="FFFFFF"/>
                </a:solidFill>
                <a:latin typeface="Consolas"/>
                <a:ea typeface="Consolas"/>
                <a:cs typeface="Consolas"/>
                <a:sym typeface="Consolas"/>
              </a:defRPr>
            </a:lvl6pPr>
            <a:lvl7pPr lvl="6" rtl="0">
              <a:spcBef>
                <a:spcPts val="0"/>
              </a:spcBef>
              <a:spcAft>
                <a:spcPts val="0"/>
              </a:spcAft>
              <a:buNone/>
              <a:defRPr sz="2400">
                <a:solidFill>
                  <a:srgbClr val="FFFFFF"/>
                </a:solidFill>
                <a:latin typeface="Consolas"/>
                <a:ea typeface="Consolas"/>
                <a:cs typeface="Consolas"/>
                <a:sym typeface="Consolas"/>
              </a:defRPr>
            </a:lvl7pPr>
            <a:lvl8pPr lvl="7" rtl="0">
              <a:spcBef>
                <a:spcPts val="0"/>
              </a:spcBef>
              <a:spcAft>
                <a:spcPts val="0"/>
              </a:spcAft>
              <a:buNone/>
              <a:defRPr sz="2400">
                <a:solidFill>
                  <a:srgbClr val="FFFFFF"/>
                </a:solidFill>
                <a:latin typeface="Consolas"/>
                <a:ea typeface="Consolas"/>
                <a:cs typeface="Consolas"/>
                <a:sym typeface="Consolas"/>
              </a:defRPr>
            </a:lvl8pPr>
            <a:lvl9pPr lvl="8" rtl="0">
              <a:spcBef>
                <a:spcPts val="0"/>
              </a:spcBef>
              <a:spcAft>
                <a:spcPts val="0"/>
              </a:spcAft>
              <a:buNone/>
              <a:defRPr sz="2400">
                <a:solidFill>
                  <a:srgbClr val="FFFFFF"/>
                </a:solidFill>
                <a:latin typeface="Consolas"/>
                <a:ea typeface="Consolas"/>
                <a:cs typeface="Consolas"/>
                <a:sym typeface="Consolas"/>
              </a:defRPr>
            </a:lvl9pPr>
          </a:lstStyle>
          <a:p/>
        </p:txBody>
      </p:sp>
      <p:sp>
        <p:nvSpPr>
          <p:cNvPr id="130" name="Google Shape;130;p22"/>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1" name="Shape 131"/>
        <p:cNvGrpSpPr/>
        <p:nvPr/>
      </p:nvGrpSpPr>
      <p:grpSpPr>
        <a:xfrm>
          <a:off x="0" y="0"/>
          <a:ext cx="0" cy="0"/>
          <a:chOff x="0" y="0"/>
          <a:chExt cx="0" cy="0"/>
        </a:xfrm>
      </p:grpSpPr>
      <p:sp>
        <p:nvSpPr>
          <p:cNvPr id="132" name="Google Shape;13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33" name="Google Shape;133;p23"/>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000">
                <a:solidFill>
                  <a:schemeClr val="lt1"/>
                </a:solidFill>
                <a:latin typeface="Consolas"/>
                <a:ea typeface="Consolas"/>
                <a:cs typeface="Consolas"/>
                <a:sym typeface="Consolas"/>
              </a:defRPr>
            </a:lvl1pPr>
            <a:lvl2pPr lvl="1" rtl="0">
              <a:spcBef>
                <a:spcPts val="0"/>
              </a:spcBef>
              <a:spcAft>
                <a:spcPts val="0"/>
              </a:spcAft>
              <a:buNone/>
              <a:defRPr sz="2000">
                <a:solidFill>
                  <a:schemeClr val="lt1"/>
                </a:solidFill>
                <a:latin typeface="Consolas"/>
                <a:ea typeface="Consolas"/>
                <a:cs typeface="Consolas"/>
                <a:sym typeface="Consolas"/>
              </a:defRPr>
            </a:lvl2pPr>
            <a:lvl3pPr lvl="2" rtl="0">
              <a:spcBef>
                <a:spcPts val="0"/>
              </a:spcBef>
              <a:spcAft>
                <a:spcPts val="0"/>
              </a:spcAft>
              <a:buNone/>
              <a:defRPr sz="2000">
                <a:solidFill>
                  <a:schemeClr val="lt1"/>
                </a:solidFill>
                <a:latin typeface="Consolas"/>
                <a:ea typeface="Consolas"/>
                <a:cs typeface="Consolas"/>
                <a:sym typeface="Consolas"/>
              </a:defRPr>
            </a:lvl3pPr>
            <a:lvl4pPr lvl="3" rtl="0">
              <a:spcBef>
                <a:spcPts val="0"/>
              </a:spcBef>
              <a:spcAft>
                <a:spcPts val="0"/>
              </a:spcAft>
              <a:buNone/>
              <a:defRPr sz="2000">
                <a:solidFill>
                  <a:schemeClr val="lt1"/>
                </a:solidFill>
                <a:latin typeface="Consolas"/>
                <a:ea typeface="Consolas"/>
                <a:cs typeface="Consolas"/>
                <a:sym typeface="Consolas"/>
              </a:defRPr>
            </a:lvl4pPr>
            <a:lvl5pPr lvl="4" rtl="0">
              <a:spcBef>
                <a:spcPts val="0"/>
              </a:spcBef>
              <a:spcAft>
                <a:spcPts val="0"/>
              </a:spcAft>
              <a:buNone/>
              <a:defRPr sz="2000">
                <a:solidFill>
                  <a:schemeClr val="lt1"/>
                </a:solidFill>
                <a:latin typeface="Consolas"/>
                <a:ea typeface="Consolas"/>
                <a:cs typeface="Consolas"/>
                <a:sym typeface="Consolas"/>
              </a:defRPr>
            </a:lvl5pPr>
            <a:lvl6pPr lvl="5" rtl="0">
              <a:spcBef>
                <a:spcPts val="0"/>
              </a:spcBef>
              <a:spcAft>
                <a:spcPts val="0"/>
              </a:spcAft>
              <a:buNone/>
              <a:defRPr sz="2000">
                <a:solidFill>
                  <a:schemeClr val="lt1"/>
                </a:solidFill>
                <a:latin typeface="Consolas"/>
                <a:ea typeface="Consolas"/>
                <a:cs typeface="Consolas"/>
                <a:sym typeface="Consolas"/>
              </a:defRPr>
            </a:lvl6pPr>
            <a:lvl7pPr lvl="6" rtl="0">
              <a:spcBef>
                <a:spcPts val="0"/>
              </a:spcBef>
              <a:spcAft>
                <a:spcPts val="0"/>
              </a:spcAft>
              <a:buNone/>
              <a:defRPr sz="2000">
                <a:solidFill>
                  <a:schemeClr val="lt1"/>
                </a:solidFill>
                <a:latin typeface="Consolas"/>
                <a:ea typeface="Consolas"/>
                <a:cs typeface="Consolas"/>
                <a:sym typeface="Consolas"/>
              </a:defRPr>
            </a:lvl7pPr>
            <a:lvl8pPr lvl="7" rtl="0">
              <a:spcBef>
                <a:spcPts val="0"/>
              </a:spcBef>
              <a:spcAft>
                <a:spcPts val="0"/>
              </a:spcAft>
              <a:buNone/>
              <a:defRPr sz="2000">
                <a:solidFill>
                  <a:schemeClr val="lt1"/>
                </a:solidFill>
                <a:latin typeface="Consolas"/>
                <a:ea typeface="Consolas"/>
                <a:cs typeface="Consolas"/>
                <a:sym typeface="Consolas"/>
              </a:defRPr>
            </a:lvl8pPr>
            <a:lvl9pPr lvl="8" rtl="0">
              <a:spcBef>
                <a:spcPts val="0"/>
              </a:spcBef>
              <a:spcAft>
                <a:spcPts val="0"/>
              </a:spcAft>
              <a:buNone/>
              <a:defRPr sz="2000">
                <a:solidFill>
                  <a:schemeClr val="lt1"/>
                </a:solidFill>
                <a:latin typeface="Consolas"/>
                <a:ea typeface="Consolas"/>
                <a:cs typeface="Consolas"/>
                <a:sym typeface="Consolas"/>
              </a:defRPr>
            </a:lvl9pPr>
          </a:lstStyle>
          <a:p/>
        </p:txBody>
      </p:sp>
      <p:sp>
        <p:nvSpPr>
          <p:cNvPr id="136" name="Google Shape;136;p23"/>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600">
                <a:solidFill>
                  <a:schemeClr val="lt1"/>
                </a:solidFill>
                <a:latin typeface="Consolas"/>
                <a:ea typeface="Consolas"/>
                <a:cs typeface="Consolas"/>
                <a:sym typeface="Consolas"/>
              </a:defRPr>
            </a:lvl1pPr>
            <a:lvl2pPr lvl="1" rtl="0">
              <a:spcBef>
                <a:spcPts val="0"/>
              </a:spcBef>
              <a:spcAft>
                <a:spcPts val="0"/>
              </a:spcAft>
              <a:buNone/>
              <a:defRPr sz="2600">
                <a:solidFill>
                  <a:schemeClr val="lt1"/>
                </a:solidFill>
                <a:latin typeface="Consolas"/>
                <a:ea typeface="Consolas"/>
                <a:cs typeface="Consolas"/>
                <a:sym typeface="Consolas"/>
              </a:defRPr>
            </a:lvl2pPr>
            <a:lvl3pPr lvl="2" rtl="0">
              <a:spcBef>
                <a:spcPts val="0"/>
              </a:spcBef>
              <a:spcAft>
                <a:spcPts val="0"/>
              </a:spcAft>
              <a:buNone/>
              <a:defRPr sz="2600">
                <a:solidFill>
                  <a:schemeClr val="lt1"/>
                </a:solidFill>
                <a:latin typeface="Consolas"/>
                <a:ea typeface="Consolas"/>
                <a:cs typeface="Consolas"/>
                <a:sym typeface="Consolas"/>
              </a:defRPr>
            </a:lvl3pPr>
            <a:lvl4pPr lvl="3" rtl="0">
              <a:spcBef>
                <a:spcPts val="0"/>
              </a:spcBef>
              <a:spcAft>
                <a:spcPts val="0"/>
              </a:spcAft>
              <a:buNone/>
              <a:defRPr sz="2600">
                <a:solidFill>
                  <a:schemeClr val="lt1"/>
                </a:solidFill>
                <a:latin typeface="Consolas"/>
                <a:ea typeface="Consolas"/>
                <a:cs typeface="Consolas"/>
                <a:sym typeface="Consolas"/>
              </a:defRPr>
            </a:lvl4pPr>
            <a:lvl5pPr lvl="4" rtl="0">
              <a:spcBef>
                <a:spcPts val="0"/>
              </a:spcBef>
              <a:spcAft>
                <a:spcPts val="0"/>
              </a:spcAft>
              <a:buNone/>
              <a:defRPr sz="2600">
                <a:solidFill>
                  <a:schemeClr val="lt1"/>
                </a:solidFill>
                <a:latin typeface="Consolas"/>
                <a:ea typeface="Consolas"/>
                <a:cs typeface="Consolas"/>
                <a:sym typeface="Consolas"/>
              </a:defRPr>
            </a:lvl5pPr>
            <a:lvl6pPr lvl="5" rtl="0">
              <a:spcBef>
                <a:spcPts val="0"/>
              </a:spcBef>
              <a:spcAft>
                <a:spcPts val="0"/>
              </a:spcAft>
              <a:buNone/>
              <a:defRPr sz="2600">
                <a:solidFill>
                  <a:schemeClr val="lt1"/>
                </a:solidFill>
                <a:latin typeface="Consolas"/>
                <a:ea typeface="Consolas"/>
                <a:cs typeface="Consolas"/>
                <a:sym typeface="Consolas"/>
              </a:defRPr>
            </a:lvl6pPr>
            <a:lvl7pPr lvl="6" rtl="0">
              <a:spcBef>
                <a:spcPts val="0"/>
              </a:spcBef>
              <a:spcAft>
                <a:spcPts val="0"/>
              </a:spcAft>
              <a:buNone/>
              <a:defRPr sz="2600">
                <a:solidFill>
                  <a:schemeClr val="lt1"/>
                </a:solidFill>
                <a:latin typeface="Consolas"/>
                <a:ea typeface="Consolas"/>
                <a:cs typeface="Consolas"/>
                <a:sym typeface="Consolas"/>
              </a:defRPr>
            </a:lvl7pPr>
            <a:lvl8pPr lvl="7" rtl="0">
              <a:spcBef>
                <a:spcPts val="0"/>
              </a:spcBef>
              <a:spcAft>
                <a:spcPts val="0"/>
              </a:spcAft>
              <a:buNone/>
              <a:defRPr sz="2600">
                <a:solidFill>
                  <a:schemeClr val="lt1"/>
                </a:solidFill>
                <a:latin typeface="Consolas"/>
                <a:ea typeface="Consolas"/>
                <a:cs typeface="Consolas"/>
                <a:sym typeface="Consolas"/>
              </a:defRPr>
            </a:lvl8pPr>
            <a:lvl9pPr lvl="8" rtl="0">
              <a:spcBef>
                <a:spcPts val="0"/>
              </a:spcBef>
              <a:spcAft>
                <a:spcPts val="0"/>
              </a:spcAft>
              <a:buNone/>
              <a:defRPr sz="2600">
                <a:solidFill>
                  <a:schemeClr val="lt1"/>
                </a:solidFill>
                <a:latin typeface="Consolas"/>
                <a:ea typeface="Consolas"/>
                <a:cs typeface="Consolas"/>
                <a:sym typeface="Consolas"/>
              </a:defRPr>
            </a:lvl9pPr>
          </a:lstStyle>
          <a:p/>
        </p:txBody>
      </p:sp>
      <p:pic>
        <p:nvPicPr>
          <p:cNvPr id="137" name="Google Shape;137;p23"/>
          <p:cNvPicPr preferRelativeResize="0"/>
          <p:nvPr/>
        </p:nvPicPr>
        <p:blipFill>
          <a:blip r:embed="rId2">
            <a:alphaModFix/>
          </a:blip>
          <a:stretch>
            <a:fillRect/>
          </a:stretch>
        </p:blipFill>
        <p:spPr>
          <a:xfrm>
            <a:off x="7696351" y="246175"/>
            <a:ext cx="1043292" cy="2365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8" name="Shape 138"/>
        <p:cNvGrpSpPr/>
        <p:nvPr/>
      </p:nvGrpSpPr>
      <p:grpSpPr>
        <a:xfrm>
          <a:off x="0" y="0"/>
          <a:ext cx="0" cy="0"/>
          <a:chOff x="0" y="0"/>
          <a:chExt cx="0" cy="0"/>
        </a:xfrm>
      </p:grpSpPr>
      <p:sp>
        <p:nvSpPr>
          <p:cNvPr id="139" name="Google Shape;139;p24"/>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3C87F"/>
              </a:solidFill>
              <a:highlight>
                <a:srgbClr val="FF5D68"/>
              </a:highlight>
            </a:endParaRPr>
          </a:p>
        </p:txBody>
      </p:sp>
      <p:sp>
        <p:nvSpPr>
          <p:cNvPr id="140" name="Google Shape;140;p24"/>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solidFill>
                  <a:schemeClr val="lt1"/>
                </a:solidFill>
                <a:latin typeface="Consolas"/>
                <a:ea typeface="Consolas"/>
                <a:cs typeface="Consolas"/>
                <a:sym typeface="Consolas"/>
              </a:defRPr>
            </a:lvl1pPr>
            <a:lvl2pPr lvl="1" rtl="0">
              <a:spcBef>
                <a:spcPts val="0"/>
              </a:spcBef>
              <a:spcAft>
                <a:spcPts val="0"/>
              </a:spcAft>
              <a:buNone/>
              <a:defRPr b="1" sz="2500">
                <a:solidFill>
                  <a:schemeClr val="lt1"/>
                </a:solidFill>
                <a:latin typeface="Consolas"/>
                <a:ea typeface="Consolas"/>
                <a:cs typeface="Consolas"/>
                <a:sym typeface="Consolas"/>
              </a:defRPr>
            </a:lvl2pPr>
            <a:lvl3pPr lvl="2" rtl="0">
              <a:spcBef>
                <a:spcPts val="0"/>
              </a:spcBef>
              <a:spcAft>
                <a:spcPts val="0"/>
              </a:spcAft>
              <a:buNone/>
              <a:defRPr b="1" sz="2500">
                <a:solidFill>
                  <a:schemeClr val="lt1"/>
                </a:solidFill>
                <a:latin typeface="Consolas"/>
                <a:ea typeface="Consolas"/>
                <a:cs typeface="Consolas"/>
                <a:sym typeface="Consolas"/>
              </a:defRPr>
            </a:lvl3pPr>
            <a:lvl4pPr lvl="3" rtl="0">
              <a:spcBef>
                <a:spcPts val="0"/>
              </a:spcBef>
              <a:spcAft>
                <a:spcPts val="0"/>
              </a:spcAft>
              <a:buNone/>
              <a:defRPr b="1" sz="2500">
                <a:solidFill>
                  <a:schemeClr val="lt1"/>
                </a:solidFill>
                <a:latin typeface="Consolas"/>
                <a:ea typeface="Consolas"/>
                <a:cs typeface="Consolas"/>
                <a:sym typeface="Consolas"/>
              </a:defRPr>
            </a:lvl4pPr>
            <a:lvl5pPr lvl="4" rtl="0">
              <a:spcBef>
                <a:spcPts val="0"/>
              </a:spcBef>
              <a:spcAft>
                <a:spcPts val="0"/>
              </a:spcAft>
              <a:buNone/>
              <a:defRPr b="1" sz="2500">
                <a:solidFill>
                  <a:schemeClr val="lt1"/>
                </a:solidFill>
                <a:latin typeface="Consolas"/>
                <a:ea typeface="Consolas"/>
                <a:cs typeface="Consolas"/>
                <a:sym typeface="Consolas"/>
              </a:defRPr>
            </a:lvl5pPr>
            <a:lvl6pPr lvl="5" rtl="0">
              <a:spcBef>
                <a:spcPts val="0"/>
              </a:spcBef>
              <a:spcAft>
                <a:spcPts val="0"/>
              </a:spcAft>
              <a:buNone/>
              <a:defRPr b="1" sz="2500">
                <a:solidFill>
                  <a:schemeClr val="lt1"/>
                </a:solidFill>
                <a:latin typeface="Consolas"/>
                <a:ea typeface="Consolas"/>
                <a:cs typeface="Consolas"/>
                <a:sym typeface="Consolas"/>
              </a:defRPr>
            </a:lvl6pPr>
            <a:lvl7pPr lvl="6" rtl="0">
              <a:spcBef>
                <a:spcPts val="0"/>
              </a:spcBef>
              <a:spcAft>
                <a:spcPts val="0"/>
              </a:spcAft>
              <a:buNone/>
              <a:defRPr b="1" sz="2500">
                <a:solidFill>
                  <a:schemeClr val="lt1"/>
                </a:solidFill>
                <a:latin typeface="Consolas"/>
                <a:ea typeface="Consolas"/>
                <a:cs typeface="Consolas"/>
                <a:sym typeface="Consolas"/>
              </a:defRPr>
            </a:lvl7pPr>
            <a:lvl8pPr lvl="7" rtl="0">
              <a:spcBef>
                <a:spcPts val="0"/>
              </a:spcBef>
              <a:spcAft>
                <a:spcPts val="0"/>
              </a:spcAft>
              <a:buNone/>
              <a:defRPr b="1" sz="2500">
                <a:solidFill>
                  <a:schemeClr val="lt1"/>
                </a:solidFill>
                <a:latin typeface="Consolas"/>
                <a:ea typeface="Consolas"/>
                <a:cs typeface="Consolas"/>
                <a:sym typeface="Consolas"/>
              </a:defRPr>
            </a:lvl8pPr>
            <a:lvl9pPr lvl="8" rtl="0">
              <a:spcBef>
                <a:spcPts val="0"/>
              </a:spcBef>
              <a:spcAft>
                <a:spcPts val="0"/>
              </a:spcAft>
              <a:buNone/>
              <a:defRPr b="1" sz="2500">
                <a:solidFill>
                  <a:schemeClr val="lt1"/>
                </a:solidFill>
                <a:latin typeface="Consolas"/>
                <a:ea typeface="Consolas"/>
                <a:cs typeface="Consolas"/>
                <a:sym typeface="Consolas"/>
              </a:defRPr>
            </a:lvl9pPr>
          </a:lstStyle>
          <a:p/>
        </p:txBody>
      </p:sp>
      <p:sp>
        <p:nvSpPr>
          <p:cNvPr id="141" name="Google Shape;141;p24"/>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1pPr>
            <a:lvl2pPr indent="-330200" lvl="1" marL="9144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2pPr>
            <a:lvl3pPr indent="-330200" lvl="2" marL="13716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3pPr>
            <a:lvl4pPr indent="-330200" lvl="3" marL="18288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4pPr>
            <a:lvl5pPr indent="-330200" lvl="4" marL="22860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5pPr>
            <a:lvl6pPr indent="-330200" lvl="5" marL="2743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6pPr>
            <a:lvl7pPr indent="-330200" lvl="6" marL="32004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7pPr>
            <a:lvl8pPr indent="-330200" lvl="7" marL="36576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8pPr>
            <a:lvl9pPr indent="-330200" lvl="8" marL="41148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9pPr>
          </a:lstStyle>
          <a:p/>
        </p:txBody>
      </p:sp>
      <p:sp>
        <p:nvSpPr>
          <p:cNvPr id="142" name="Google Shape;142;p24"/>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143" name="Shape 143"/>
        <p:cNvGrpSpPr/>
        <p:nvPr/>
      </p:nvGrpSpPr>
      <p:grpSpPr>
        <a:xfrm>
          <a:off x="0" y="0"/>
          <a:ext cx="0" cy="0"/>
          <a:chOff x="0" y="0"/>
          <a:chExt cx="0" cy="0"/>
        </a:xfrm>
      </p:grpSpPr>
      <p:sp>
        <p:nvSpPr>
          <p:cNvPr id="144" name="Google Shape;144;p25"/>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solidFill>
                  <a:schemeClr val="lt1"/>
                </a:solidFill>
                <a:latin typeface="Consolas"/>
                <a:ea typeface="Consolas"/>
                <a:cs typeface="Consolas"/>
                <a:sym typeface="Consolas"/>
              </a:defRPr>
            </a:lvl1pPr>
            <a:lvl2pPr lvl="1" rtl="0">
              <a:spcBef>
                <a:spcPts val="0"/>
              </a:spcBef>
              <a:spcAft>
                <a:spcPts val="0"/>
              </a:spcAft>
              <a:buNone/>
              <a:defRPr b="1" sz="2500">
                <a:solidFill>
                  <a:schemeClr val="lt1"/>
                </a:solidFill>
                <a:latin typeface="Consolas"/>
                <a:ea typeface="Consolas"/>
                <a:cs typeface="Consolas"/>
                <a:sym typeface="Consolas"/>
              </a:defRPr>
            </a:lvl2pPr>
            <a:lvl3pPr lvl="2" rtl="0">
              <a:spcBef>
                <a:spcPts val="0"/>
              </a:spcBef>
              <a:spcAft>
                <a:spcPts val="0"/>
              </a:spcAft>
              <a:buNone/>
              <a:defRPr b="1" sz="2500">
                <a:solidFill>
                  <a:schemeClr val="lt1"/>
                </a:solidFill>
                <a:latin typeface="Consolas"/>
                <a:ea typeface="Consolas"/>
                <a:cs typeface="Consolas"/>
                <a:sym typeface="Consolas"/>
              </a:defRPr>
            </a:lvl3pPr>
            <a:lvl4pPr lvl="3" rtl="0">
              <a:spcBef>
                <a:spcPts val="0"/>
              </a:spcBef>
              <a:spcAft>
                <a:spcPts val="0"/>
              </a:spcAft>
              <a:buNone/>
              <a:defRPr b="1" sz="2500">
                <a:solidFill>
                  <a:schemeClr val="lt1"/>
                </a:solidFill>
                <a:latin typeface="Consolas"/>
                <a:ea typeface="Consolas"/>
                <a:cs typeface="Consolas"/>
                <a:sym typeface="Consolas"/>
              </a:defRPr>
            </a:lvl4pPr>
            <a:lvl5pPr lvl="4" rtl="0">
              <a:spcBef>
                <a:spcPts val="0"/>
              </a:spcBef>
              <a:spcAft>
                <a:spcPts val="0"/>
              </a:spcAft>
              <a:buNone/>
              <a:defRPr b="1" sz="2500">
                <a:solidFill>
                  <a:schemeClr val="lt1"/>
                </a:solidFill>
                <a:latin typeface="Consolas"/>
                <a:ea typeface="Consolas"/>
                <a:cs typeface="Consolas"/>
                <a:sym typeface="Consolas"/>
              </a:defRPr>
            </a:lvl5pPr>
            <a:lvl6pPr lvl="5" rtl="0">
              <a:spcBef>
                <a:spcPts val="0"/>
              </a:spcBef>
              <a:spcAft>
                <a:spcPts val="0"/>
              </a:spcAft>
              <a:buNone/>
              <a:defRPr b="1" sz="2500">
                <a:solidFill>
                  <a:schemeClr val="lt1"/>
                </a:solidFill>
                <a:latin typeface="Consolas"/>
                <a:ea typeface="Consolas"/>
                <a:cs typeface="Consolas"/>
                <a:sym typeface="Consolas"/>
              </a:defRPr>
            </a:lvl6pPr>
            <a:lvl7pPr lvl="6" rtl="0">
              <a:spcBef>
                <a:spcPts val="0"/>
              </a:spcBef>
              <a:spcAft>
                <a:spcPts val="0"/>
              </a:spcAft>
              <a:buNone/>
              <a:defRPr b="1" sz="2500">
                <a:solidFill>
                  <a:schemeClr val="lt1"/>
                </a:solidFill>
                <a:latin typeface="Consolas"/>
                <a:ea typeface="Consolas"/>
                <a:cs typeface="Consolas"/>
                <a:sym typeface="Consolas"/>
              </a:defRPr>
            </a:lvl7pPr>
            <a:lvl8pPr lvl="7" rtl="0">
              <a:spcBef>
                <a:spcPts val="0"/>
              </a:spcBef>
              <a:spcAft>
                <a:spcPts val="0"/>
              </a:spcAft>
              <a:buNone/>
              <a:defRPr b="1" sz="2500">
                <a:solidFill>
                  <a:schemeClr val="lt1"/>
                </a:solidFill>
                <a:latin typeface="Consolas"/>
                <a:ea typeface="Consolas"/>
                <a:cs typeface="Consolas"/>
                <a:sym typeface="Consolas"/>
              </a:defRPr>
            </a:lvl8pPr>
            <a:lvl9pPr lvl="8" rtl="0">
              <a:spcBef>
                <a:spcPts val="0"/>
              </a:spcBef>
              <a:spcAft>
                <a:spcPts val="0"/>
              </a:spcAft>
              <a:buNone/>
              <a:defRPr b="1" sz="2500">
                <a:solidFill>
                  <a:schemeClr val="lt1"/>
                </a:solidFill>
                <a:latin typeface="Consolas"/>
                <a:ea typeface="Consolas"/>
                <a:cs typeface="Consolas"/>
                <a:sym typeface="Consolas"/>
              </a:defRPr>
            </a:lvl9pPr>
          </a:lstStyle>
          <a:p/>
        </p:txBody>
      </p:sp>
      <p:sp>
        <p:nvSpPr>
          <p:cNvPr id="145" name="Google Shape;145;p25"/>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Consolas"/>
              <a:ea typeface="Consolas"/>
              <a:cs typeface="Consolas"/>
              <a:sym typeface="Consolas"/>
            </a:endParaRPr>
          </a:p>
        </p:txBody>
      </p:sp>
      <p:sp>
        <p:nvSpPr>
          <p:cNvPr id="146" name="Google Shape;146;p25"/>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Consolas"/>
              <a:ea typeface="Consolas"/>
              <a:cs typeface="Consolas"/>
              <a:sym typeface="Consolas"/>
            </a:endParaRPr>
          </a:p>
        </p:txBody>
      </p:sp>
      <p:sp>
        <p:nvSpPr>
          <p:cNvPr id="147" name="Google Shape;147;p25"/>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3C87F"/>
              </a:solidFill>
              <a:highlight>
                <a:srgbClr val="FF5D68"/>
              </a:highlight>
            </a:endParaRPr>
          </a:p>
        </p:txBody>
      </p:sp>
      <p:sp>
        <p:nvSpPr>
          <p:cNvPr id="148" name="Google Shape;148;p25"/>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1pPr>
            <a:lvl2pPr indent="-330200" lvl="1" marL="914400" rtl="0">
              <a:spcBef>
                <a:spcPts val="0"/>
              </a:spcBef>
              <a:spcAft>
                <a:spcPts val="0"/>
              </a:spcAft>
              <a:buClr>
                <a:schemeClr val="lt1"/>
              </a:buClr>
              <a:buSzPts val="1600"/>
              <a:buChar char="○"/>
              <a:defRPr sz="1600">
                <a:solidFill>
                  <a:schemeClr val="lt1"/>
                </a:solidFill>
              </a:defRPr>
            </a:lvl2pPr>
            <a:lvl3pPr indent="-330200" lvl="2" marL="1371600" rtl="0">
              <a:spcBef>
                <a:spcPts val="0"/>
              </a:spcBef>
              <a:spcAft>
                <a:spcPts val="0"/>
              </a:spcAft>
              <a:buClr>
                <a:schemeClr val="lt1"/>
              </a:buClr>
              <a:buSzPts val="1600"/>
              <a:buChar char="■"/>
              <a:defRPr sz="1600">
                <a:solidFill>
                  <a:schemeClr val="lt1"/>
                </a:solidFill>
              </a:defRPr>
            </a:lvl3pPr>
            <a:lvl4pPr indent="-330200" lvl="3" marL="1828800" rtl="0">
              <a:spcBef>
                <a:spcPts val="0"/>
              </a:spcBef>
              <a:spcAft>
                <a:spcPts val="0"/>
              </a:spcAft>
              <a:buClr>
                <a:schemeClr val="lt1"/>
              </a:buClr>
              <a:buSzPts val="1600"/>
              <a:buChar char="●"/>
              <a:defRPr sz="1600">
                <a:solidFill>
                  <a:schemeClr val="lt1"/>
                </a:solidFill>
              </a:defRPr>
            </a:lvl4pPr>
            <a:lvl5pPr indent="-330200" lvl="4" marL="2286000" rtl="0">
              <a:spcBef>
                <a:spcPts val="0"/>
              </a:spcBef>
              <a:spcAft>
                <a:spcPts val="0"/>
              </a:spcAft>
              <a:buClr>
                <a:schemeClr val="lt1"/>
              </a:buClr>
              <a:buSzPts val="1600"/>
              <a:buChar char="○"/>
              <a:defRPr sz="1600">
                <a:solidFill>
                  <a:schemeClr val="lt1"/>
                </a:solidFill>
              </a:defRPr>
            </a:lvl5pPr>
            <a:lvl6pPr indent="-330200" lvl="5" marL="2743200" rtl="0">
              <a:spcBef>
                <a:spcPts val="0"/>
              </a:spcBef>
              <a:spcAft>
                <a:spcPts val="0"/>
              </a:spcAft>
              <a:buClr>
                <a:schemeClr val="lt1"/>
              </a:buClr>
              <a:buSzPts val="1600"/>
              <a:buChar char="■"/>
              <a:defRPr sz="1600">
                <a:solidFill>
                  <a:schemeClr val="lt1"/>
                </a:solidFill>
              </a:defRPr>
            </a:lvl6pPr>
            <a:lvl7pPr indent="-330200" lvl="6" marL="3200400" rtl="0">
              <a:spcBef>
                <a:spcPts val="0"/>
              </a:spcBef>
              <a:spcAft>
                <a:spcPts val="0"/>
              </a:spcAft>
              <a:buClr>
                <a:schemeClr val="lt1"/>
              </a:buClr>
              <a:buSzPts val="1600"/>
              <a:buChar char="●"/>
              <a:defRPr sz="1600">
                <a:solidFill>
                  <a:schemeClr val="lt1"/>
                </a:solidFill>
              </a:defRPr>
            </a:lvl7pPr>
            <a:lvl8pPr indent="-330200" lvl="7" marL="3657600" rtl="0">
              <a:spcBef>
                <a:spcPts val="0"/>
              </a:spcBef>
              <a:spcAft>
                <a:spcPts val="0"/>
              </a:spcAft>
              <a:buClr>
                <a:schemeClr val="lt1"/>
              </a:buClr>
              <a:buSzPts val="1600"/>
              <a:buChar char="○"/>
              <a:defRPr sz="1600">
                <a:solidFill>
                  <a:schemeClr val="lt1"/>
                </a:solidFill>
              </a:defRPr>
            </a:lvl8pPr>
            <a:lvl9pPr indent="-330200" lvl="8" marL="4114800" rtl="0">
              <a:spcBef>
                <a:spcPts val="0"/>
              </a:spcBef>
              <a:spcAft>
                <a:spcPts val="0"/>
              </a:spcAft>
              <a:buClr>
                <a:schemeClr val="lt1"/>
              </a:buClr>
              <a:buSzPts val="1600"/>
              <a:buChar char="■"/>
              <a:defRPr sz="1600">
                <a:solidFill>
                  <a:schemeClr val="lt1"/>
                </a:solidFill>
              </a:defRPr>
            </a:lvl9pPr>
          </a:lstStyle>
          <a:p/>
        </p:txBody>
      </p:sp>
      <p:sp>
        <p:nvSpPr>
          <p:cNvPr id="149" name="Google Shape;149;p25"/>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0" name="Shape 150"/>
        <p:cNvGrpSpPr/>
        <p:nvPr/>
      </p:nvGrpSpPr>
      <p:grpSpPr>
        <a:xfrm>
          <a:off x="0" y="0"/>
          <a:ext cx="0" cy="0"/>
          <a:chOff x="0" y="0"/>
          <a:chExt cx="0" cy="0"/>
        </a:xfrm>
      </p:grpSpPr>
      <p:sp>
        <p:nvSpPr>
          <p:cNvPr id="151" name="Google Shape;151;p26"/>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53" name="Google Shape;153;p26"/>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4" name="Google Shape;154;p26"/>
          <p:cNvCxnSpPr/>
          <p:nvPr/>
        </p:nvCxnSpPr>
        <p:spPr>
          <a:xfrm>
            <a:off x="2852700" y="4513600"/>
            <a:ext cx="6300900" cy="0"/>
          </a:xfrm>
          <a:prstGeom prst="straightConnector1">
            <a:avLst/>
          </a:prstGeom>
          <a:noFill/>
          <a:ln cap="flat" cmpd="sng" w="76200">
            <a:solidFill>
              <a:srgbClr val="4B22F4"/>
            </a:solidFill>
            <a:prstDash val="solid"/>
            <a:round/>
            <a:headEnd len="med" w="med" type="none"/>
            <a:tailEnd len="med" w="med" type="none"/>
          </a:ln>
        </p:spPr>
      </p:cxnSp>
      <p:sp>
        <p:nvSpPr>
          <p:cNvPr id="155" name="Google Shape;155;p26"/>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156" name="Shape 156"/>
        <p:cNvGrpSpPr/>
        <p:nvPr/>
      </p:nvGrpSpPr>
      <p:grpSpPr>
        <a:xfrm>
          <a:off x="0" y="0"/>
          <a:ext cx="0" cy="0"/>
          <a:chOff x="0" y="0"/>
          <a:chExt cx="0" cy="0"/>
        </a:xfrm>
      </p:grpSpPr>
      <p:sp>
        <p:nvSpPr>
          <p:cNvPr id="157" name="Google Shape;157;p27"/>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8" name="Google Shape;158;p27"/>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
        <p:nvSpPr>
          <p:cNvPr id="159" name="Google Shape;159;p27"/>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0" name="Shape 160"/>
        <p:cNvGrpSpPr/>
        <p:nvPr/>
      </p:nvGrpSpPr>
      <p:grpSpPr>
        <a:xfrm>
          <a:off x="0" y="0"/>
          <a:ext cx="0" cy="0"/>
          <a:chOff x="0" y="0"/>
          <a:chExt cx="0" cy="0"/>
        </a:xfrm>
      </p:grpSpPr>
      <p:sp>
        <p:nvSpPr>
          <p:cNvPr id="161" name="Google Shape;161;p28"/>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3" name="Google Shape;163;p28"/>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8"/>
          <p:cNvCxnSpPr/>
          <p:nvPr/>
        </p:nvCxnSpPr>
        <p:spPr>
          <a:xfrm>
            <a:off x="-9325" y="3999250"/>
            <a:ext cx="3438600" cy="0"/>
          </a:xfrm>
          <a:prstGeom prst="straightConnector1">
            <a:avLst/>
          </a:prstGeom>
          <a:noFill/>
          <a:ln cap="flat" cmpd="sng" w="76200">
            <a:solidFill>
              <a:srgbClr val="4B22F4"/>
            </a:solidFill>
            <a:prstDash val="solid"/>
            <a:round/>
            <a:headEnd len="med" w="med" type="none"/>
            <a:tailEnd len="med" w="med" type="none"/>
          </a:ln>
        </p:spPr>
      </p:cxnSp>
      <p:sp>
        <p:nvSpPr>
          <p:cNvPr id="165" name="Google Shape;165;p28"/>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latin typeface="Consolas"/>
                <a:ea typeface="Consolas"/>
                <a:cs typeface="Consolas"/>
                <a:sym typeface="Consolas"/>
              </a:defRPr>
            </a:lvl1pPr>
            <a:lvl2pPr lvl="1" rtl="0">
              <a:spcBef>
                <a:spcPts val="0"/>
              </a:spcBef>
              <a:spcAft>
                <a:spcPts val="0"/>
              </a:spcAft>
              <a:buNone/>
              <a:defRPr sz="2400">
                <a:solidFill>
                  <a:schemeClr val="lt1"/>
                </a:solidFill>
                <a:latin typeface="Consolas"/>
                <a:ea typeface="Consolas"/>
                <a:cs typeface="Consolas"/>
                <a:sym typeface="Consolas"/>
              </a:defRPr>
            </a:lvl2pPr>
            <a:lvl3pPr lvl="2" rtl="0">
              <a:spcBef>
                <a:spcPts val="0"/>
              </a:spcBef>
              <a:spcAft>
                <a:spcPts val="0"/>
              </a:spcAft>
              <a:buNone/>
              <a:defRPr sz="2400">
                <a:solidFill>
                  <a:schemeClr val="lt1"/>
                </a:solidFill>
                <a:latin typeface="Consolas"/>
                <a:ea typeface="Consolas"/>
                <a:cs typeface="Consolas"/>
                <a:sym typeface="Consolas"/>
              </a:defRPr>
            </a:lvl3pPr>
            <a:lvl4pPr lvl="3" rtl="0">
              <a:spcBef>
                <a:spcPts val="0"/>
              </a:spcBef>
              <a:spcAft>
                <a:spcPts val="0"/>
              </a:spcAft>
              <a:buNone/>
              <a:defRPr sz="2400">
                <a:solidFill>
                  <a:schemeClr val="lt1"/>
                </a:solidFill>
                <a:latin typeface="Consolas"/>
                <a:ea typeface="Consolas"/>
                <a:cs typeface="Consolas"/>
                <a:sym typeface="Consolas"/>
              </a:defRPr>
            </a:lvl4pPr>
            <a:lvl5pPr lvl="4" rtl="0">
              <a:spcBef>
                <a:spcPts val="0"/>
              </a:spcBef>
              <a:spcAft>
                <a:spcPts val="0"/>
              </a:spcAft>
              <a:buNone/>
              <a:defRPr sz="2400">
                <a:solidFill>
                  <a:schemeClr val="lt1"/>
                </a:solidFill>
                <a:latin typeface="Consolas"/>
                <a:ea typeface="Consolas"/>
                <a:cs typeface="Consolas"/>
                <a:sym typeface="Consolas"/>
              </a:defRPr>
            </a:lvl5pPr>
            <a:lvl6pPr lvl="5" rtl="0">
              <a:spcBef>
                <a:spcPts val="0"/>
              </a:spcBef>
              <a:spcAft>
                <a:spcPts val="0"/>
              </a:spcAft>
              <a:buNone/>
              <a:defRPr sz="2400">
                <a:solidFill>
                  <a:schemeClr val="lt1"/>
                </a:solidFill>
                <a:latin typeface="Consolas"/>
                <a:ea typeface="Consolas"/>
                <a:cs typeface="Consolas"/>
                <a:sym typeface="Consolas"/>
              </a:defRPr>
            </a:lvl6pPr>
            <a:lvl7pPr lvl="6" rtl="0">
              <a:spcBef>
                <a:spcPts val="0"/>
              </a:spcBef>
              <a:spcAft>
                <a:spcPts val="0"/>
              </a:spcAft>
              <a:buNone/>
              <a:defRPr sz="2400">
                <a:solidFill>
                  <a:schemeClr val="lt1"/>
                </a:solidFill>
                <a:latin typeface="Consolas"/>
                <a:ea typeface="Consolas"/>
                <a:cs typeface="Consolas"/>
                <a:sym typeface="Consolas"/>
              </a:defRPr>
            </a:lvl7pPr>
            <a:lvl8pPr lvl="7" rtl="0">
              <a:spcBef>
                <a:spcPts val="0"/>
              </a:spcBef>
              <a:spcAft>
                <a:spcPts val="0"/>
              </a:spcAft>
              <a:buNone/>
              <a:defRPr sz="2400">
                <a:solidFill>
                  <a:schemeClr val="lt1"/>
                </a:solidFill>
                <a:latin typeface="Consolas"/>
                <a:ea typeface="Consolas"/>
                <a:cs typeface="Consolas"/>
                <a:sym typeface="Consolas"/>
              </a:defRPr>
            </a:lvl8pPr>
            <a:lvl9pPr lvl="8" rtl="0">
              <a:spcBef>
                <a:spcPts val="0"/>
              </a:spcBef>
              <a:spcAft>
                <a:spcPts val="0"/>
              </a:spcAft>
              <a:buNone/>
              <a:defRPr sz="2400">
                <a:solidFill>
                  <a:schemeClr val="lt1"/>
                </a:solidFill>
                <a:latin typeface="Consolas"/>
                <a:ea typeface="Consolas"/>
                <a:cs typeface="Consolas"/>
                <a:sym typeface="Consolas"/>
              </a:defRPr>
            </a:lvl9pPr>
          </a:lstStyle>
          <a:p/>
        </p:txBody>
      </p:sp>
      <p:sp>
        <p:nvSpPr>
          <p:cNvPr id="166" name="Google Shape;166;p28"/>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6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167" name="Shape 167"/>
        <p:cNvGrpSpPr/>
        <p:nvPr/>
      </p:nvGrpSpPr>
      <p:grpSpPr>
        <a:xfrm>
          <a:off x="0" y="0"/>
          <a:ext cx="0" cy="0"/>
          <a:chOff x="0" y="0"/>
          <a:chExt cx="0" cy="0"/>
        </a:xfrm>
      </p:grpSpPr>
      <p:sp>
        <p:nvSpPr>
          <p:cNvPr id="168" name="Google Shape;168;p29"/>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9"/>
          <p:cNvPicPr preferRelativeResize="0"/>
          <p:nvPr/>
        </p:nvPicPr>
        <p:blipFill>
          <a:blip r:embed="rId2">
            <a:alphaModFix/>
          </a:blip>
          <a:stretch>
            <a:fillRect/>
          </a:stretch>
        </p:blipFill>
        <p:spPr>
          <a:xfrm>
            <a:off x="7425301" y="233100"/>
            <a:ext cx="1043292" cy="236525"/>
          </a:xfrm>
          <a:prstGeom prst="rect">
            <a:avLst/>
          </a:prstGeom>
          <a:noFill/>
          <a:ln>
            <a:noFill/>
          </a:ln>
        </p:spPr>
      </p:pic>
      <p:pic>
        <p:nvPicPr>
          <p:cNvPr id="170" name="Google Shape;170;p29"/>
          <p:cNvPicPr preferRelativeResize="0"/>
          <p:nvPr/>
        </p:nvPicPr>
        <p:blipFill>
          <a:blip r:embed="rId3">
            <a:alphaModFix/>
          </a:blip>
          <a:stretch>
            <a:fillRect/>
          </a:stretch>
        </p:blipFill>
        <p:spPr>
          <a:xfrm>
            <a:off x="994237" y="1677000"/>
            <a:ext cx="1803024" cy="1806000"/>
          </a:xfrm>
          <a:prstGeom prst="rect">
            <a:avLst/>
          </a:prstGeom>
          <a:noFill/>
          <a:ln>
            <a:noFill/>
          </a:ln>
        </p:spPr>
      </p:pic>
      <p:sp>
        <p:nvSpPr>
          <p:cNvPr id="171" name="Google Shape;171;p29"/>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rgbClr val="FFFFFF"/>
                </a:solidFill>
                <a:latin typeface="Consolas"/>
                <a:ea typeface="Consolas"/>
                <a:cs typeface="Consolas"/>
                <a:sym typeface="Consolas"/>
              </a:rPr>
              <a:t>Prework</a:t>
            </a:r>
            <a:endParaRPr b="1" sz="4800">
              <a:solidFill>
                <a:srgbClr val="FFFFFF"/>
              </a:solidFill>
              <a:latin typeface="Consolas"/>
              <a:ea typeface="Consolas"/>
              <a:cs typeface="Consolas"/>
              <a:sym typeface="Consola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172" name="Shape 172"/>
        <p:cNvGrpSpPr/>
        <p:nvPr/>
      </p:nvGrpSpPr>
      <p:grpSpPr>
        <a:xfrm>
          <a:off x="0" y="0"/>
          <a:ext cx="0" cy="0"/>
          <a:chOff x="0" y="0"/>
          <a:chExt cx="0" cy="0"/>
        </a:xfrm>
      </p:grpSpPr>
      <p:sp>
        <p:nvSpPr>
          <p:cNvPr id="173" name="Google Shape;173;p30"/>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800">
                <a:solidFill>
                  <a:schemeClr val="lt1"/>
                </a:solidFill>
                <a:latin typeface="Consolas"/>
                <a:ea typeface="Consolas"/>
                <a:cs typeface="Consolas"/>
                <a:sym typeface="Consolas"/>
              </a:rPr>
              <a:t>Postwork</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75" name="Google Shape;175;p30"/>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76" name="Google Shape;176;p30"/>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177" name="Shape 177"/>
        <p:cNvGrpSpPr/>
        <p:nvPr/>
      </p:nvGrpSpPr>
      <p:grpSpPr>
        <a:xfrm>
          <a:off x="0" y="0"/>
          <a:ext cx="0" cy="0"/>
          <a:chOff x="0" y="0"/>
          <a:chExt cx="0" cy="0"/>
        </a:xfrm>
      </p:grpSpPr>
      <p:sp>
        <p:nvSpPr>
          <p:cNvPr id="178" name="Google Shape;178;p31"/>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80" name="Google Shape;180;p31"/>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81" name="Google Shape;181;p31"/>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20" name="Shape 20"/>
        <p:cNvGrpSpPr/>
        <p:nvPr/>
      </p:nvGrpSpPr>
      <p:grpSpPr>
        <a:xfrm>
          <a:off x="0" y="0"/>
          <a:ext cx="0" cy="0"/>
          <a:chOff x="0" y="0"/>
          <a:chExt cx="0" cy="0"/>
        </a:xfrm>
      </p:grpSpPr>
      <p:sp>
        <p:nvSpPr>
          <p:cNvPr id="21" name="Google Shape;21;p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000" u="none" cap="none" strike="noStrike">
                <a:solidFill>
                  <a:schemeClr val="lt1"/>
                </a:solidFill>
                <a:latin typeface="Consolas"/>
                <a:ea typeface="Consolas"/>
                <a:cs typeface="Consolas"/>
                <a:sym typeface="Consolas"/>
              </a:rPr>
              <a:t>Calentamiento</a:t>
            </a:r>
            <a:endParaRPr b="1" i="0" sz="4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23" name="Google Shape;23;p4"/>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24" name="Google Shape;24;p4"/>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182" name="Shape 182"/>
        <p:cNvGrpSpPr/>
        <p:nvPr/>
      </p:nvGrpSpPr>
      <p:grpSpPr>
        <a:xfrm>
          <a:off x="0" y="0"/>
          <a:ext cx="0" cy="0"/>
          <a:chOff x="0" y="0"/>
          <a:chExt cx="0" cy="0"/>
        </a:xfrm>
      </p:grpSpPr>
      <p:sp>
        <p:nvSpPr>
          <p:cNvPr id="183" name="Google Shape;183;p32"/>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85" name="Google Shape;185;p32"/>
          <p:cNvPicPr preferRelativeResize="0"/>
          <p:nvPr/>
        </p:nvPicPr>
        <p:blipFill>
          <a:blip r:embed="rId2">
            <a:alphaModFix/>
          </a:blip>
          <a:stretch>
            <a:fillRect/>
          </a:stretch>
        </p:blipFill>
        <p:spPr>
          <a:xfrm>
            <a:off x="157275" y="1668750"/>
            <a:ext cx="1806000" cy="1806000"/>
          </a:xfrm>
          <a:prstGeom prst="rect">
            <a:avLst/>
          </a:prstGeom>
          <a:noFill/>
          <a:ln>
            <a:noFill/>
          </a:ln>
        </p:spPr>
      </p:pic>
      <p:pic>
        <p:nvPicPr>
          <p:cNvPr id="186" name="Google Shape;186;p32"/>
          <p:cNvPicPr preferRelativeResize="0"/>
          <p:nvPr/>
        </p:nvPicPr>
        <p:blipFill>
          <a:blip r:embed="rId2">
            <a:alphaModFix/>
          </a:blip>
          <a:stretch>
            <a:fillRect/>
          </a:stretch>
        </p:blipFill>
        <p:spPr>
          <a:xfrm>
            <a:off x="1734675" y="1677000"/>
            <a:ext cx="1806000" cy="1806000"/>
          </a:xfrm>
          <a:prstGeom prst="rect">
            <a:avLst/>
          </a:prstGeom>
          <a:noFill/>
          <a:ln>
            <a:noFill/>
          </a:ln>
        </p:spPr>
      </p:pic>
      <p:pic>
        <p:nvPicPr>
          <p:cNvPr id="187" name="Google Shape;187;p32"/>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188" name="Shape 188"/>
        <p:cNvGrpSpPr/>
        <p:nvPr/>
      </p:nvGrpSpPr>
      <p:grpSpPr>
        <a:xfrm>
          <a:off x="0" y="0"/>
          <a:ext cx="0" cy="0"/>
          <a:chOff x="0" y="0"/>
          <a:chExt cx="0" cy="0"/>
        </a:xfrm>
      </p:grpSpPr>
      <p:sp>
        <p:nvSpPr>
          <p:cNvPr id="189" name="Google Shape;189;p3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3"/>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91" name="Google Shape;191;p33"/>
          <p:cNvPicPr preferRelativeResize="0"/>
          <p:nvPr/>
        </p:nvPicPr>
        <p:blipFill>
          <a:blip r:embed="rId2">
            <a:alphaModFix/>
          </a:blip>
          <a:stretch>
            <a:fillRect/>
          </a:stretch>
        </p:blipFill>
        <p:spPr>
          <a:xfrm>
            <a:off x="204050" y="2398750"/>
            <a:ext cx="1806000" cy="1806000"/>
          </a:xfrm>
          <a:prstGeom prst="rect">
            <a:avLst/>
          </a:prstGeom>
          <a:noFill/>
          <a:ln>
            <a:noFill/>
          </a:ln>
        </p:spPr>
      </p:pic>
      <p:pic>
        <p:nvPicPr>
          <p:cNvPr id="192" name="Google Shape;192;p33"/>
          <p:cNvPicPr preferRelativeResize="0"/>
          <p:nvPr/>
        </p:nvPicPr>
        <p:blipFill>
          <a:blip r:embed="rId2">
            <a:alphaModFix/>
          </a:blip>
          <a:stretch>
            <a:fillRect/>
          </a:stretch>
        </p:blipFill>
        <p:spPr>
          <a:xfrm>
            <a:off x="1781450" y="2407000"/>
            <a:ext cx="1806000" cy="1806000"/>
          </a:xfrm>
          <a:prstGeom prst="rect">
            <a:avLst/>
          </a:prstGeom>
          <a:noFill/>
          <a:ln>
            <a:noFill/>
          </a:ln>
        </p:spPr>
      </p:pic>
      <p:pic>
        <p:nvPicPr>
          <p:cNvPr id="193" name="Google Shape;193;p33"/>
          <p:cNvPicPr preferRelativeResize="0"/>
          <p:nvPr/>
        </p:nvPicPr>
        <p:blipFill>
          <a:blip r:embed="rId2">
            <a:alphaModFix/>
          </a:blip>
          <a:stretch>
            <a:fillRect/>
          </a:stretch>
        </p:blipFill>
        <p:spPr>
          <a:xfrm>
            <a:off x="1039525" y="938900"/>
            <a:ext cx="1806000" cy="1806000"/>
          </a:xfrm>
          <a:prstGeom prst="rect">
            <a:avLst/>
          </a:prstGeom>
          <a:noFill/>
          <a:ln>
            <a:noFill/>
          </a:ln>
        </p:spPr>
      </p:pic>
      <p:pic>
        <p:nvPicPr>
          <p:cNvPr id="194" name="Google Shape;194;p33"/>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195" name="Shape 195"/>
        <p:cNvGrpSpPr/>
        <p:nvPr/>
      </p:nvGrpSpPr>
      <p:grpSpPr>
        <a:xfrm>
          <a:off x="0" y="0"/>
          <a:ext cx="0" cy="0"/>
          <a:chOff x="0" y="0"/>
          <a:chExt cx="0" cy="0"/>
        </a:xfrm>
      </p:grpSpPr>
      <p:sp>
        <p:nvSpPr>
          <p:cNvPr id="196" name="Google Shape;196;p3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000">
                <a:solidFill>
                  <a:schemeClr val="lt1"/>
                </a:solidFill>
                <a:latin typeface="Consolas"/>
                <a:ea typeface="Consolas"/>
                <a:cs typeface="Consolas"/>
                <a:sym typeface="Consolas"/>
              </a:rPr>
              <a:t>Calentamiento</a:t>
            </a:r>
            <a:endParaRPr b="1" sz="40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98" name="Google Shape;198;p34"/>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99" name="Google Shape;199;p34"/>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200" name="Shape 200"/>
        <p:cNvGrpSpPr/>
        <p:nvPr/>
      </p:nvGrpSpPr>
      <p:grpSpPr>
        <a:xfrm>
          <a:off x="0" y="0"/>
          <a:ext cx="0" cy="0"/>
          <a:chOff x="0" y="0"/>
          <a:chExt cx="0" cy="0"/>
        </a:xfrm>
      </p:grpSpPr>
      <p:sp>
        <p:nvSpPr>
          <p:cNvPr id="201" name="Google Shape;201;p35"/>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5"/>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rgbClr val="FFFFFF"/>
                </a:solidFill>
                <a:latin typeface="Consolas"/>
                <a:ea typeface="Consolas"/>
                <a:cs typeface="Consolas"/>
                <a:sym typeface="Consolas"/>
              </a:rPr>
              <a:t>Preguntas</a:t>
            </a:r>
            <a:endParaRPr b="1" sz="4800">
              <a:solidFill>
                <a:srgbClr val="FFFFFF"/>
              </a:solidFill>
              <a:latin typeface="Consolas"/>
              <a:ea typeface="Consolas"/>
              <a:cs typeface="Consolas"/>
              <a:sym typeface="Consolas"/>
            </a:endParaRPr>
          </a:p>
          <a:p>
            <a:pPr indent="0" lvl="0" marL="0" rtl="0" algn="l">
              <a:spcBef>
                <a:spcPts val="0"/>
              </a:spcBef>
              <a:spcAft>
                <a:spcPts val="0"/>
              </a:spcAft>
              <a:buNone/>
            </a:pPr>
            <a:r>
              <a:t/>
            </a:r>
            <a:endParaRPr b="1" sz="4000">
              <a:solidFill>
                <a:schemeClr val="lt1"/>
              </a:solidFill>
              <a:latin typeface="Consolas"/>
              <a:ea typeface="Consolas"/>
              <a:cs typeface="Consolas"/>
              <a:sym typeface="Consolas"/>
            </a:endParaRPr>
          </a:p>
        </p:txBody>
      </p:sp>
      <p:pic>
        <p:nvPicPr>
          <p:cNvPr id="203" name="Google Shape;203;p35"/>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204" name="Google Shape;204;p35"/>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2">
  <p:cSld name="CUSTOM_1">
    <p:spTree>
      <p:nvGrpSpPr>
        <p:cNvPr id="205" name="Shape 205"/>
        <p:cNvGrpSpPr/>
        <p:nvPr/>
      </p:nvGrpSpPr>
      <p:grpSpPr>
        <a:xfrm>
          <a:off x="0" y="0"/>
          <a:ext cx="0" cy="0"/>
          <a:chOff x="0" y="0"/>
          <a:chExt cx="0" cy="0"/>
        </a:xfrm>
      </p:grpSpPr>
      <p:sp>
        <p:nvSpPr>
          <p:cNvPr id="206" name="Google Shape;206;p36"/>
          <p:cNvSpPr/>
          <p:nvPr/>
        </p:nvSpPr>
        <p:spPr>
          <a:xfrm>
            <a:off x="-31925" y="-15950"/>
            <a:ext cx="9183900" cy="5194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6"/>
          <p:cNvPicPr preferRelativeResize="0"/>
          <p:nvPr/>
        </p:nvPicPr>
        <p:blipFill>
          <a:blip r:embed="rId2">
            <a:alphaModFix/>
          </a:blip>
          <a:stretch>
            <a:fillRect/>
          </a:stretch>
        </p:blipFill>
        <p:spPr>
          <a:xfrm>
            <a:off x="3396763" y="2260363"/>
            <a:ext cx="2350474" cy="6227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 name="Google Shape;27;p5"/>
          <p:cNvCxnSpPr/>
          <p:nvPr/>
        </p:nvCxnSpPr>
        <p:spPr>
          <a:xfrm>
            <a:off x="4432275" y="603400"/>
            <a:ext cx="4702500" cy="0"/>
          </a:xfrm>
          <a:prstGeom prst="straightConnector1">
            <a:avLst/>
          </a:prstGeom>
          <a:noFill/>
          <a:ln cap="flat" cmpd="sng" w="19050">
            <a:solidFill>
              <a:srgbClr val="4B22F4"/>
            </a:solidFill>
            <a:prstDash val="solid"/>
            <a:round/>
            <a:headEnd len="sm" w="sm" type="none"/>
            <a:tailEnd len="sm" w="sm" type="none"/>
          </a:ln>
        </p:spPr>
      </p:cxnSp>
      <p:sp>
        <p:nvSpPr>
          <p:cNvPr id="28" name="Google Shape;28;p5"/>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9pPr>
          </a:lstStyle>
          <a:p/>
        </p:txBody>
      </p:sp>
      <p:sp>
        <p:nvSpPr>
          <p:cNvPr id="30" name="Google Shape;30;p5"/>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9pPr>
          </a:lstStyle>
          <a:p/>
        </p:txBody>
      </p:sp>
      <p:sp>
        <p:nvSpPr>
          <p:cNvPr id="32" name="Google Shape;32;p5"/>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33" name="Shape 33"/>
        <p:cNvGrpSpPr/>
        <p:nvPr/>
      </p:nvGrpSpPr>
      <p:grpSpPr>
        <a:xfrm>
          <a:off x="0" y="0"/>
          <a:ext cx="0" cy="0"/>
          <a:chOff x="0" y="0"/>
          <a:chExt cx="0" cy="0"/>
        </a:xfrm>
      </p:grpSpPr>
      <p:sp>
        <p:nvSpPr>
          <p:cNvPr id="34" name="Google Shape;34;p6"/>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 name="Google Shape;35;p6"/>
          <p:cNvPicPr preferRelativeResize="0"/>
          <p:nvPr/>
        </p:nvPicPr>
        <p:blipFill rotWithShape="1">
          <a:blip r:embed="rId2">
            <a:alphaModFix/>
          </a:blip>
          <a:srcRect b="0" l="0" r="0" t="0"/>
          <a:stretch/>
        </p:blipFill>
        <p:spPr>
          <a:xfrm>
            <a:off x="7425301" y="233100"/>
            <a:ext cx="1043292" cy="236525"/>
          </a:xfrm>
          <a:prstGeom prst="rect">
            <a:avLst/>
          </a:prstGeom>
          <a:noFill/>
          <a:ln>
            <a:noFill/>
          </a:ln>
        </p:spPr>
      </p:pic>
      <p:pic>
        <p:nvPicPr>
          <p:cNvPr id="36" name="Google Shape;36;p6"/>
          <p:cNvPicPr preferRelativeResize="0"/>
          <p:nvPr/>
        </p:nvPicPr>
        <p:blipFill rotWithShape="1">
          <a:blip r:embed="rId3">
            <a:alphaModFix/>
          </a:blip>
          <a:srcRect b="0" l="0" r="0" t="0"/>
          <a:stretch/>
        </p:blipFill>
        <p:spPr>
          <a:xfrm>
            <a:off x="994237" y="1677000"/>
            <a:ext cx="1803024" cy="1806000"/>
          </a:xfrm>
          <a:prstGeom prst="rect">
            <a:avLst/>
          </a:prstGeom>
          <a:noFill/>
          <a:ln>
            <a:noFill/>
          </a:ln>
        </p:spPr>
      </p:pic>
      <p:sp>
        <p:nvSpPr>
          <p:cNvPr id="37" name="Google Shape;37;p6"/>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Prework</a:t>
            </a:r>
            <a:endParaRPr b="1" i="0" sz="4800" u="none" cap="none" strike="noStrike">
              <a:solidFill>
                <a:srgbClr val="FFFFFF"/>
              </a:solidFill>
              <a:latin typeface="Consolas"/>
              <a:ea typeface="Consolas"/>
              <a:cs typeface="Consolas"/>
              <a:sym typeface="Consola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40" name="Google Shape;40;p7"/>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9pPr>
          </a:lstStyle>
          <a:p/>
        </p:txBody>
      </p:sp>
      <p:sp>
        <p:nvSpPr>
          <p:cNvPr id="43" name="Google Shape;43;p7"/>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9pPr>
          </a:lstStyle>
          <a:p/>
        </p:txBody>
      </p:sp>
      <p:sp>
        <p:nvSpPr>
          <p:cNvPr id="44" name="Google Shape;44;p7"/>
          <p:cNvSpPr txBox="1"/>
          <p:nvPr/>
        </p:nvSpPr>
        <p:spPr>
          <a:xfrm>
            <a:off x="6758450" y="176300"/>
            <a:ext cx="22239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FFFFFF"/>
                </a:solidFill>
                <a:latin typeface="Consolas"/>
                <a:ea typeface="Consolas"/>
                <a:cs typeface="Consolas"/>
                <a:sym typeface="Consolas"/>
              </a:rPr>
              <a:t>| FullStack JavaScript</a:t>
            </a:r>
            <a:endParaRPr b="1" i="0" sz="1300" u="none" cap="none" strike="noStrike">
              <a:solidFill>
                <a:srgbClr val="FFFFFF"/>
              </a:solidFill>
              <a:latin typeface="Consolas"/>
              <a:ea typeface="Consolas"/>
              <a:cs typeface="Consolas"/>
              <a:sym typeface="Consolas"/>
            </a:endParaRPr>
          </a:p>
        </p:txBody>
      </p:sp>
      <p:pic>
        <p:nvPicPr>
          <p:cNvPr id="45" name="Google Shape;45;p7"/>
          <p:cNvPicPr preferRelativeResize="0"/>
          <p:nvPr/>
        </p:nvPicPr>
        <p:blipFill rotWithShape="1">
          <a:blip r:embed="rId2">
            <a:alphaModFix/>
          </a:blip>
          <a:srcRect b="0" l="0" r="0" t="0"/>
          <a:stretch/>
        </p:blipFill>
        <p:spPr>
          <a:xfrm>
            <a:off x="5715151" y="246175"/>
            <a:ext cx="1043292" cy="2365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46" name="Shape 46"/>
        <p:cNvGrpSpPr/>
        <p:nvPr/>
      </p:nvGrpSpPr>
      <p:grpSpPr>
        <a:xfrm>
          <a:off x="0" y="0"/>
          <a:ext cx="0" cy="0"/>
          <a:chOff x="0" y="0"/>
          <a:chExt cx="0" cy="0"/>
        </a:xfrm>
      </p:grpSpPr>
      <p:sp>
        <p:nvSpPr>
          <p:cNvPr id="47" name="Google Shape;47;p8"/>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48" name="Google Shape;48;p8"/>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nsolas"/>
              <a:ea typeface="Consolas"/>
              <a:cs typeface="Consolas"/>
              <a:sym typeface="Consolas"/>
            </a:endParaRPr>
          </a:p>
        </p:txBody>
      </p:sp>
      <p:sp>
        <p:nvSpPr>
          <p:cNvPr id="49" name="Google Shape;49;p8"/>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50" name="Google Shape;50;p8"/>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51" name="Google Shape;51;p8"/>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52" name="Google Shape;52;p8"/>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53" name="Google Shape;53;p8"/>
          <p:cNvSpPr txBox="1"/>
          <p:nvPr>
            <p:ph idx="3" type="title"/>
          </p:nvPr>
        </p:nvSpPr>
        <p:spPr>
          <a:xfrm>
            <a:off x="215400" y="156650"/>
            <a:ext cx="2173500" cy="44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9"/>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9"/>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 name="Google Shape;58;p9"/>
          <p:cNvCxnSpPr/>
          <p:nvPr/>
        </p:nvCxnSpPr>
        <p:spPr>
          <a:xfrm>
            <a:off x="-9325" y="3999250"/>
            <a:ext cx="3438600" cy="0"/>
          </a:xfrm>
          <a:prstGeom prst="straightConnector1">
            <a:avLst/>
          </a:prstGeom>
          <a:noFill/>
          <a:ln cap="flat" cmpd="sng" w="76200">
            <a:solidFill>
              <a:srgbClr val="4B22F4"/>
            </a:solidFill>
            <a:prstDash val="solid"/>
            <a:round/>
            <a:headEnd len="sm" w="sm" type="none"/>
            <a:tailEnd len="sm" w="sm" type="none"/>
          </a:ln>
        </p:spPr>
      </p:cxnSp>
      <p:sp>
        <p:nvSpPr>
          <p:cNvPr id="59" name="Google Shape;59;p9"/>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9pPr>
          </a:lstStyle>
          <a:p/>
        </p:txBody>
      </p:sp>
      <p:sp>
        <p:nvSpPr>
          <p:cNvPr id="60" name="Google Shape;60;p9"/>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1" i="0" sz="16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0"/>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64" name="Google Shape;64;p10"/>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65" name="Google Shape;65;p10"/>
          <p:cNvCxnSpPr/>
          <p:nvPr/>
        </p:nvCxnSpPr>
        <p:spPr>
          <a:xfrm>
            <a:off x="2852700" y="4513600"/>
            <a:ext cx="6300900" cy="0"/>
          </a:xfrm>
          <a:prstGeom prst="straightConnector1">
            <a:avLst/>
          </a:prstGeom>
          <a:noFill/>
          <a:ln cap="flat" cmpd="sng" w="76200">
            <a:solidFill>
              <a:srgbClr val="4B22F4"/>
            </a:solidFill>
            <a:prstDash val="solid"/>
            <a:round/>
            <a:headEnd len="sm" w="sm" type="none"/>
            <a:tailEnd len="sm" w="sm" type="none"/>
          </a:ln>
        </p:spPr>
      </p:cxnSp>
      <p:sp>
        <p:nvSpPr>
          <p:cNvPr id="66" name="Google Shape;66;p10"/>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2.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theme" Target="../theme/theme1.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307950" y="603400"/>
            <a:ext cx="8528100" cy="0"/>
          </a:xfrm>
          <a:prstGeom prst="straightConnector1">
            <a:avLst/>
          </a:prstGeom>
          <a:noFill/>
          <a:ln cap="flat" cmpd="sng" w="19050">
            <a:solidFill>
              <a:srgbClr val="4B22F4"/>
            </a:solidFill>
            <a:prstDash val="solid"/>
            <a:round/>
            <a:headEnd len="sm" w="sm" type="none"/>
            <a:tailEnd len="sm" w="sm" type="none"/>
          </a:ln>
        </p:spPr>
      </p:cxnSp>
      <p:pic>
        <p:nvPicPr>
          <p:cNvPr id="7" name="Google Shape;7;p1"/>
          <p:cNvPicPr preferRelativeResize="0"/>
          <p:nvPr/>
        </p:nvPicPr>
        <p:blipFill rotWithShape="1">
          <a:blip r:embed="rId1">
            <a:alphaModFix/>
          </a:blip>
          <a:srcRect b="0" l="0" r="0" t="0"/>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08" name="Shape 108"/>
        <p:cNvGrpSpPr/>
        <p:nvPr/>
      </p:nvGrpSpPr>
      <p:grpSpPr>
        <a:xfrm>
          <a:off x="0" y="0"/>
          <a:ext cx="0" cy="0"/>
          <a:chOff x="0" y="0"/>
          <a:chExt cx="0" cy="0"/>
        </a:xfrm>
      </p:grpSpPr>
      <p:cxnSp>
        <p:nvCxnSpPr>
          <p:cNvPr id="109" name="Google Shape;109;p19"/>
          <p:cNvCxnSpPr/>
          <p:nvPr/>
        </p:nvCxnSpPr>
        <p:spPr>
          <a:xfrm>
            <a:off x="307950" y="603400"/>
            <a:ext cx="8528100" cy="0"/>
          </a:xfrm>
          <a:prstGeom prst="straightConnector1">
            <a:avLst/>
          </a:prstGeom>
          <a:noFill/>
          <a:ln cap="flat" cmpd="sng" w="19050">
            <a:solidFill>
              <a:srgbClr val="4B22F4"/>
            </a:solidFill>
            <a:prstDash val="solid"/>
            <a:round/>
            <a:headEnd len="med" w="med" type="none"/>
            <a:tailEnd len="med" w="med" type="none"/>
          </a:ln>
        </p:spPr>
      </p:cxnSp>
      <p:pic>
        <p:nvPicPr>
          <p:cNvPr id="110" name="Google Shape;110;p19"/>
          <p:cNvPicPr preferRelativeResize="0"/>
          <p:nvPr/>
        </p:nvPicPr>
        <p:blipFill>
          <a:blip r:embed="rId1">
            <a:alphaModFix/>
          </a:blip>
          <a:stretch>
            <a:fillRect/>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www.w3schools.com/sql/sql_orderby.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0" lang="es">
                <a:solidFill>
                  <a:schemeClr val="dk1"/>
                </a:solidFill>
              </a:rPr>
              <a:t>Introducción a Data Bases</a:t>
            </a:r>
            <a:endParaRPr b="0">
              <a:solidFill>
                <a:schemeClr val="dk1"/>
              </a:solidFill>
            </a:endParaRPr>
          </a:p>
          <a:p>
            <a:pPr indent="0" lvl="0" marL="0" rtl="0" algn="l">
              <a:lnSpc>
                <a:spcPct val="100000"/>
              </a:lnSpc>
              <a:spcBef>
                <a:spcPts val="0"/>
              </a:spcBef>
              <a:spcAft>
                <a:spcPts val="0"/>
              </a:spcAft>
              <a:buSzPts val="2300"/>
              <a:buNone/>
            </a:pPr>
            <a:r>
              <a:t/>
            </a:r>
            <a:endParaRPr/>
          </a:p>
        </p:txBody>
      </p:sp>
      <p:sp>
        <p:nvSpPr>
          <p:cNvPr id="213" name="Google Shape;213;p37"/>
          <p:cNvSpPr txBox="1"/>
          <p:nvPr>
            <p:ph type="title"/>
          </p:nvPr>
        </p:nvSpPr>
        <p:spPr>
          <a:xfrm>
            <a:off x="3246675" y="2152750"/>
            <a:ext cx="58974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s" sz="3500">
                <a:solidFill>
                  <a:schemeClr val="dk1"/>
                </a:solidFill>
              </a:rPr>
              <a:t>Introducción a Bases de Datos</a:t>
            </a:r>
            <a:endParaRPr sz="3500"/>
          </a:p>
        </p:txBody>
      </p:sp>
      <p:sp>
        <p:nvSpPr>
          <p:cNvPr id="214" name="Google Shape;214;p37"/>
          <p:cNvSpPr txBox="1"/>
          <p:nvPr>
            <p:ph idx="2" type="subTitle"/>
          </p:nvPr>
        </p:nvSpPr>
        <p:spPr>
          <a:xfrm>
            <a:off x="3246675" y="3257550"/>
            <a:ext cx="5279400" cy="4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400">
                <a:solidFill>
                  <a:schemeClr val="dk1"/>
                </a:solidFill>
              </a:rPr>
              <a:t>Sesión</a:t>
            </a:r>
            <a:r>
              <a:rPr lang="es" sz="2400">
                <a:solidFill>
                  <a:schemeClr val="dk1"/>
                </a:solidFill>
                <a:latin typeface="Montserrat"/>
                <a:ea typeface="Montserrat"/>
                <a:cs typeface="Montserrat"/>
                <a:sym typeface="Montserrat"/>
              </a:rPr>
              <a:t> 03</a:t>
            </a:r>
            <a:endParaRPr sz="24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SzPts val="2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176225" y="101675"/>
            <a:ext cx="2767500" cy="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Docker</a:t>
            </a:r>
            <a:endParaRPr/>
          </a:p>
          <a:p>
            <a:pPr indent="0" lvl="0" marL="0" rtl="0" algn="l">
              <a:spcBef>
                <a:spcPts val="0"/>
              </a:spcBef>
              <a:spcAft>
                <a:spcPts val="0"/>
              </a:spcAft>
              <a:buNone/>
            </a:pPr>
            <a:r>
              <a:t/>
            </a:r>
            <a:endParaRPr/>
          </a:p>
        </p:txBody>
      </p:sp>
      <p:sp>
        <p:nvSpPr>
          <p:cNvPr id="269" name="Google Shape;269;p46"/>
          <p:cNvSpPr txBox="1"/>
          <p:nvPr>
            <p:ph idx="1" type="body"/>
          </p:nvPr>
        </p:nvSpPr>
        <p:spPr>
          <a:xfrm>
            <a:off x="313300" y="1037850"/>
            <a:ext cx="3127500" cy="32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Es una tecnología de virtualización que permite la creación y el uso de contenedores, sin necesidad de virtualizar una computadora completa.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270" name="Google Shape;270;p46"/>
          <p:cNvPicPr preferRelativeResize="0"/>
          <p:nvPr/>
        </p:nvPicPr>
        <p:blipFill>
          <a:blip r:embed="rId3">
            <a:alphaModFix/>
          </a:blip>
          <a:stretch>
            <a:fillRect/>
          </a:stretch>
        </p:blipFill>
        <p:spPr>
          <a:xfrm>
            <a:off x="4085178" y="1688490"/>
            <a:ext cx="4618226" cy="198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176225" y="101675"/>
            <a:ext cx="3404700" cy="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Contenedores en Docker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76" name="Google Shape;276;p47"/>
          <p:cNvSpPr txBox="1"/>
          <p:nvPr>
            <p:ph idx="1" type="body"/>
          </p:nvPr>
        </p:nvSpPr>
        <p:spPr>
          <a:xfrm>
            <a:off x="126900" y="1037850"/>
            <a:ext cx="3404700" cy="32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contenedor es una unidad estándar de software que ejecuta un micro sistema operativo, una aplicación y todas sus dependencias para que la aplicación se ejecute o un ambiente de desarrollo con todas sus dependencias.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Un contenedor es creado cada vez que levantamos una imagen de docker.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77" name="Google Shape;277;p47"/>
          <p:cNvSpPr/>
          <p:nvPr/>
        </p:nvSpPr>
        <p:spPr>
          <a:xfrm>
            <a:off x="5613121" y="4272249"/>
            <a:ext cx="11390" cy="49784"/>
          </a:xfrm>
          <a:custGeom>
            <a:rect b="b" l="l" r="r" t="t"/>
            <a:pathLst>
              <a:path extrusionOk="0" h="71120" w="15875">
                <a:moveTo>
                  <a:pt x="15595" y="7086"/>
                </a:moveTo>
                <a:lnTo>
                  <a:pt x="11137" y="7086"/>
                </a:lnTo>
                <a:lnTo>
                  <a:pt x="11137" y="70827"/>
                </a:lnTo>
                <a:lnTo>
                  <a:pt x="15595" y="70827"/>
                </a:lnTo>
                <a:lnTo>
                  <a:pt x="15595" y="7086"/>
                </a:lnTo>
                <a:close/>
              </a:path>
              <a:path extrusionOk="0" h="71120" w="15875">
                <a:moveTo>
                  <a:pt x="15595" y="0"/>
                </a:moveTo>
                <a:lnTo>
                  <a:pt x="11137" y="0"/>
                </a:lnTo>
                <a:lnTo>
                  <a:pt x="10236" y="4051"/>
                </a:lnTo>
                <a:lnTo>
                  <a:pt x="5372" y="8699"/>
                </a:lnTo>
                <a:lnTo>
                  <a:pt x="0" y="9105"/>
                </a:lnTo>
                <a:lnTo>
                  <a:pt x="0" y="12954"/>
                </a:lnTo>
                <a:lnTo>
                  <a:pt x="5372" y="12750"/>
                </a:lnTo>
                <a:lnTo>
                  <a:pt x="9423" y="9207"/>
                </a:lnTo>
                <a:lnTo>
                  <a:pt x="11137" y="7086"/>
                </a:lnTo>
                <a:lnTo>
                  <a:pt x="15595" y="7086"/>
                </a:lnTo>
                <a:lnTo>
                  <a:pt x="15595" y="0"/>
                </a:lnTo>
                <a:close/>
              </a:path>
            </a:pathLst>
          </a:custGeom>
          <a:solidFill>
            <a:srgbClr val="252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solidFill>
                <a:srgbClr val="000000"/>
              </a:solidFill>
              <a:latin typeface="Calibri"/>
              <a:ea typeface="Calibri"/>
              <a:cs typeface="Calibri"/>
              <a:sym typeface="Calibri"/>
            </a:endParaRPr>
          </a:p>
        </p:txBody>
      </p:sp>
      <p:pic>
        <p:nvPicPr>
          <p:cNvPr id="278" name="Google Shape;278;p47"/>
          <p:cNvPicPr preferRelativeResize="0"/>
          <p:nvPr/>
        </p:nvPicPr>
        <p:blipFill>
          <a:blip r:embed="rId3">
            <a:alphaModFix/>
          </a:blip>
          <a:stretch>
            <a:fillRect/>
          </a:stretch>
        </p:blipFill>
        <p:spPr>
          <a:xfrm>
            <a:off x="3844575" y="1227500"/>
            <a:ext cx="5169424" cy="29077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#01</a:t>
            </a:r>
            <a:endParaRPr/>
          </a:p>
        </p:txBody>
      </p:sp>
      <p:sp>
        <p:nvSpPr>
          <p:cNvPr id="288" name="Google Shape;288;p49"/>
          <p:cNvSpPr txBox="1"/>
          <p:nvPr>
            <p:ph idx="1" type="body"/>
          </p:nvPr>
        </p:nvSpPr>
        <p:spPr>
          <a:xfrm>
            <a:off x="319825" y="859350"/>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Levantaremos un servidor básico de MySQL para conectarnos a nuestra BD a través de un cliente gráfico y cargar una tabla a nuestra BD</a:t>
            </a:r>
            <a:endParaRPr/>
          </a:p>
          <a:p>
            <a:pPr indent="0" lvl="0" marL="0" rtl="0" algn="l">
              <a:lnSpc>
                <a:spcPct val="100000"/>
              </a:lnSpc>
              <a:spcBef>
                <a:spcPts val="0"/>
              </a:spcBef>
              <a:spcAft>
                <a:spcPts val="0"/>
              </a:spcAft>
              <a:buSzPts val="1600"/>
              <a:buNone/>
            </a:pPr>
            <a:r>
              <a:t/>
            </a:r>
            <a:endParaRPr/>
          </a:p>
        </p:txBody>
      </p:sp>
      <p:sp>
        <p:nvSpPr>
          <p:cNvPr id="289" name="Google Shape;289;p49"/>
          <p:cNvSpPr txBox="1"/>
          <p:nvPr>
            <p:ph idx="1" type="body"/>
          </p:nvPr>
        </p:nvSpPr>
        <p:spPr>
          <a:xfrm>
            <a:off x="4666150" y="176375"/>
            <a:ext cx="4379700" cy="4644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AutoNum type="arabicPeriod"/>
            </a:pPr>
            <a:r>
              <a:rPr lang="es" sz="1400">
                <a:solidFill>
                  <a:srgbClr val="FFFFFF"/>
                </a:solidFill>
              </a:rPr>
              <a:t>Crear un directorio nombrado mi_bd y entrar en el.</a:t>
            </a:r>
            <a:endParaRPr sz="1400">
              <a:solidFill>
                <a:srgbClr val="FFFFFF"/>
              </a:solidFill>
            </a:endParaRPr>
          </a:p>
          <a:p>
            <a:pPr indent="-317500" lvl="0" marL="457200" rtl="0" algn="l">
              <a:lnSpc>
                <a:spcPct val="100000"/>
              </a:lnSpc>
              <a:spcBef>
                <a:spcPts val="0"/>
              </a:spcBef>
              <a:spcAft>
                <a:spcPts val="0"/>
              </a:spcAft>
              <a:buClr>
                <a:srgbClr val="FFFFFF"/>
              </a:buClr>
              <a:buSzPts val="1400"/>
              <a:buAutoNum type="arabicPeriod"/>
            </a:pPr>
            <a:r>
              <a:rPr lang="es" sz="1400">
                <a:solidFill>
                  <a:srgbClr val="FFFFFF"/>
                </a:solidFill>
              </a:rPr>
              <a:t>Crear un archivo con el siguiente contenido, guardarlo como docker-compose.yml</a:t>
            </a:r>
            <a:endParaRPr sz="1400">
              <a:solidFill>
                <a:srgbClr val="FFFFFF"/>
              </a:solidFill>
            </a:endParaRPr>
          </a:p>
          <a:p>
            <a:pPr indent="-317500" lvl="0" marL="457200" rtl="0" algn="l">
              <a:lnSpc>
                <a:spcPct val="100000"/>
              </a:lnSpc>
              <a:spcBef>
                <a:spcPts val="0"/>
              </a:spcBef>
              <a:spcAft>
                <a:spcPts val="0"/>
              </a:spcAft>
              <a:buClr>
                <a:srgbClr val="FFFFFF"/>
              </a:buClr>
              <a:buSzPts val="1400"/>
              <a:buAutoNum type="arabicPeriod"/>
            </a:pPr>
            <a:r>
              <a:rPr lang="es" sz="1400">
                <a:solidFill>
                  <a:srgbClr val="FFFFFF"/>
                </a:solidFill>
              </a:rPr>
              <a:t>Correr nuestro contenedor con el siguiente comando</a:t>
            </a:r>
            <a:endParaRPr sz="1400">
              <a:solidFill>
                <a:srgbClr val="FFFFFF"/>
              </a:solidFill>
            </a:endParaRPr>
          </a:p>
          <a:p>
            <a:pPr indent="-317500" lvl="0" marL="457200" rtl="0" algn="l">
              <a:lnSpc>
                <a:spcPct val="100000"/>
              </a:lnSpc>
              <a:spcBef>
                <a:spcPts val="0"/>
              </a:spcBef>
              <a:spcAft>
                <a:spcPts val="0"/>
              </a:spcAft>
              <a:buClr>
                <a:srgbClr val="FFFFFF"/>
              </a:buClr>
              <a:buSzPts val="1400"/>
              <a:buAutoNum type="arabicPeriod"/>
            </a:pPr>
            <a:r>
              <a:rPr lang="es" sz="1400">
                <a:solidFill>
                  <a:srgbClr val="FFFFFF"/>
                </a:solidFill>
              </a:rPr>
              <a:t>Revisar nuestros contenedores</a:t>
            </a:r>
            <a:endParaRPr sz="1400">
              <a:solidFill>
                <a:srgbClr val="FFFFFF"/>
              </a:solidFill>
            </a:endParaRPr>
          </a:p>
          <a:p>
            <a:pPr indent="-317500" lvl="0" marL="457200" rtl="0" algn="l">
              <a:lnSpc>
                <a:spcPct val="100000"/>
              </a:lnSpc>
              <a:spcBef>
                <a:spcPts val="0"/>
              </a:spcBef>
              <a:spcAft>
                <a:spcPts val="0"/>
              </a:spcAft>
              <a:buClr>
                <a:srgbClr val="FFFFFF"/>
              </a:buClr>
              <a:buSzPts val="1400"/>
              <a:buAutoNum type="arabicPeriod"/>
            </a:pPr>
            <a:r>
              <a:rPr lang="es" sz="1400">
                <a:solidFill>
                  <a:srgbClr val="FFFFFF"/>
                </a:solidFill>
              </a:rPr>
              <a:t>Conectarse a la BD con el cliente. El usuario por defecto es root, la contraseña es holamundo, el puerto es 3308, el host es localhost y el schema es app_prueba</a:t>
            </a:r>
            <a:endParaRPr sz="1400">
              <a:solidFill>
                <a:srgbClr val="FFFFFF"/>
              </a:solidFill>
            </a:endParaRPr>
          </a:p>
          <a:p>
            <a:pPr indent="-317500" lvl="0" marL="457200" rtl="0" algn="l">
              <a:lnSpc>
                <a:spcPct val="100000"/>
              </a:lnSpc>
              <a:spcBef>
                <a:spcPts val="0"/>
              </a:spcBef>
              <a:spcAft>
                <a:spcPts val="0"/>
              </a:spcAft>
              <a:buClr>
                <a:srgbClr val="FFFFFF"/>
              </a:buClr>
              <a:buSzPts val="1400"/>
              <a:buAutoNum type="arabicPeriod"/>
            </a:pPr>
            <a:r>
              <a:rPr lang="es" sz="1400">
                <a:solidFill>
                  <a:srgbClr val="FFFFFF"/>
                </a:solidFill>
              </a:rPr>
              <a:t>Crear la siguiente tabla corriendo el código en nuestro cliente.</a:t>
            </a:r>
            <a:endParaRPr sz="1400">
              <a:solidFill>
                <a:srgbClr val="FFFFFF"/>
              </a:solidFill>
            </a:endParaRPr>
          </a:p>
          <a:p>
            <a:pPr indent="-317500" lvl="0" marL="457200" rtl="0" algn="l">
              <a:lnSpc>
                <a:spcPct val="100000"/>
              </a:lnSpc>
              <a:spcBef>
                <a:spcPts val="0"/>
              </a:spcBef>
              <a:spcAft>
                <a:spcPts val="0"/>
              </a:spcAft>
              <a:buClr>
                <a:srgbClr val="FFFFFF"/>
              </a:buClr>
              <a:buSzPts val="1400"/>
              <a:buAutoNum type="arabicPeriod"/>
            </a:pPr>
            <a:r>
              <a:rPr lang="es" sz="1400">
                <a:solidFill>
                  <a:srgbClr val="FFFFFF"/>
                </a:solidFill>
              </a:rPr>
              <a:t>Ingresar a la opción cargar datos desde archivo.</a:t>
            </a:r>
            <a:endParaRPr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#01</a:t>
            </a:r>
            <a:endParaRPr/>
          </a:p>
        </p:txBody>
      </p:sp>
      <p:sp>
        <p:nvSpPr>
          <p:cNvPr id="299" name="Google Shape;299;p51"/>
          <p:cNvSpPr txBox="1"/>
          <p:nvPr>
            <p:ph idx="1" type="body"/>
          </p:nvPr>
        </p:nvSpPr>
        <p:spPr>
          <a:xfrm>
            <a:off x="272400" y="735300"/>
            <a:ext cx="3111900" cy="2806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AutoNum type="arabicPeriod"/>
            </a:pPr>
            <a:r>
              <a:rPr lang="es"/>
              <a:t>Levantar un servidor básico de MySQL</a:t>
            </a:r>
            <a:endParaRPr/>
          </a:p>
          <a:p>
            <a:pPr indent="-330200" lvl="0" marL="457200" rtl="0" algn="l">
              <a:lnSpc>
                <a:spcPct val="100000"/>
              </a:lnSpc>
              <a:spcBef>
                <a:spcPts val="0"/>
              </a:spcBef>
              <a:spcAft>
                <a:spcPts val="0"/>
              </a:spcAft>
              <a:buSzPts val="1600"/>
              <a:buAutoNum type="arabicPeriod"/>
            </a:pPr>
            <a:r>
              <a:rPr lang="es"/>
              <a:t>Conectarnos a nuestra BD a través de un cliente gráfico</a:t>
            </a:r>
            <a:endParaRPr/>
          </a:p>
          <a:p>
            <a:pPr indent="0" lvl="0" marL="0" rtl="0" algn="l">
              <a:lnSpc>
                <a:spcPct val="100000"/>
              </a:lnSpc>
              <a:spcBef>
                <a:spcPts val="0"/>
              </a:spcBef>
              <a:spcAft>
                <a:spcPts val="0"/>
              </a:spcAft>
              <a:buSzPts val="1600"/>
              <a:buNone/>
            </a:pPr>
            <a:r>
              <a:t/>
            </a:r>
            <a:endParaRPr/>
          </a:p>
        </p:txBody>
      </p:sp>
      <p:pic>
        <p:nvPicPr>
          <p:cNvPr id="300" name="Google Shape;300;p51"/>
          <p:cNvPicPr preferRelativeResize="0"/>
          <p:nvPr/>
        </p:nvPicPr>
        <p:blipFill rotWithShape="1">
          <a:blip r:embed="rId3">
            <a:alphaModFix/>
          </a:blip>
          <a:srcRect b="0" l="0" r="0" t="0"/>
          <a:stretch/>
        </p:blipFill>
        <p:spPr>
          <a:xfrm>
            <a:off x="4662328" y="1165541"/>
            <a:ext cx="3221400" cy="32214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3"/>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#02</a:t>
            </a:r>
            <a:endParaRPr/>
          </a:p>
        </p:txBody>
      </p:sp>
      <p:sp>
        <p:nvSpPr>
          <p:cNvPr id="310" name="Google Shape;310;p53"/>
          <p:cNvSpPr txBox="1"/>
          <p:nvPr>
            <p:ph idx="1" type="body"/>
          </p:nvPr>
        </p:nvSpPr>
        <p:spPr>
          <a:xfrm>
            <a:off x="319825" y="841700"/>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800">
                <a:solidFill>
                  <a:schemeClr val="dk1"/>
                </a:solidFill>
              </a:rPr>
              <a:t>Aprenderemos a realizar consultas básicas de nuestra BD demás de </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 sz="1800">
                <a:solidFill>
                  <a:schemeClr val="dk1"/>
                </a:solidFill>
              </a:rPr>
              <a:t>aprender a usar los filtros más utilizados</a:t>
            </a:r>
            <a:endParaRPr b="1" sz="1800">
              <a:solidFill>
                <a:schemeClr val="dk1"/>
              </a:solidFill>
            </a:endParaRPr>
          </a:p>
          <a:p>
            <a:pPr indent="0" lvl="0" marL="0" rtl="0" algn="l">
              <a:lnSpc>
                <a:spcPct val="100000"/>
              </a:lnSpc>
              <a:spcBef>
                <a:spcPts val="0"/>
              </a:spcBef>
              <a:spcAft>
                <a:spcPts val="0"/>
              </a:spcAft>
              <a:buSzPts val="1600"/>
              <a:buNone/>
            </a:pPr>
            <a:r>
              <a:t/>
            </a:r>
            <a:endParaRPr sz="1800"/>
          </a:p>
        </p:txBody>
      </p:sp>
      <p:sp>
        <p:nvSpPr>
          <p:cNvPr id="311" name="Google Shape;311;p53"/>
          <p:cNvSpPr txBox="1"/>
          <p:nvPr>
            <p:ph idx="1" type="body"/>
          </p:nvPr>
        </p:nvSpPr>
        <p:spPr>
          <a:xfrm>
            <a:off x="4804225" y="522325"/>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s" sz="1800">
                <a:solidFill>
                  <a:srgbClr val="FFFFFF"/>
                </a:solidFill>
              </a:rPr>
              <a:t>Aprenderemos a realizar consultas básicas de nuestra BD demás de </a:t>
            </a:r>
            <a:endParaRPr b="1" sz="1800">
              <a:solidFill>
                <a:srgbClr val="FFFFFF"/>
              </a:solidFill>
            </a:endParaRPr>
          </a:p>
          <a:p>
            <a:pPr indent="0" lvl="0" marL="0" rtl="0" algn="l">
              <a:lnSpc>
                <a:spcPct val="115000"/>
              </a:lnSpc>
              <a:spcBef>
                <a:spcPts val="0"/>
              </a:spcBef>
              <a:spcAft>
                <a:spcPts val="0"/>
              </a:spcAft>
              <a:buSzPts val="1100"/>
              <a:buNone/>
            </a:pPr>
            <a:r>
              <a:rPr b="1" lang="es" sz="1800">
                <a:solidFill>
                  <a:srgbClr val="FFFFFF"/>
                </a:solidFill>
              </a:rPr>
              <a:t>aprender a usar los filtros más utilizados</a:t>
            </a:r>
            <a:endParaRPr b="1" sz="1800">
              <a:solidFill>
                <a:srgbClr val="FFFFFF"/>
              </a:solidFill>
            </a:endParaRPr>
          </a:p>
          <a:p>
            <a:pPr indent="0" lvl="0" marL="0" rtl="0" algn="l">
              <a:lnSpc>
                <a:spcPct val="100000"/>
              </a:lnSpc>
              <a:spcBef>
                <a:spcPts val="0"/>
              </a:spcBef>
              <a:spcAft>
                <a:spcPts val="0"/>
              </a:spcAft>
              <a:buSzPts val="1600"/>
              <a:buNone/>
            </a:pPr>
            <a:r>
              <a:t/>
            </a:r>
            <a:endParaRPr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#02</a:t>
            </a:r>
            <a:endParaRPr/>
          </a:p>
        </p:txBody>
      </p:sp>
      <p:sp>
        <p:nvSpPr>
          <p:cNvPr id="321" name="Google Shape;321;p55"/>
          <p:cNvSpPr txBox="1"/>
          <p:nvPr>
            <p:ph idx="1" type="body"/>
          </p:nvPr>
        </p:nvSpPr>
        <p:spPr>
          <a:xfrm>
            <a:off x="272400" y="735300"/>
            <a:ext cx="3111900" cy="2806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s"/>
              <a:t>Has consultas básicas de nuestra BD</a:t>
            </a:r>
            <a:endParaRPr/>
          </a:p>
          <a:p>
            <a:pPr indent="0" lvl="0" marL="0" rtl="0" algn="l">
              <a:lnSpc>
                <a:spcPct val="100000"/>
              </a:lnSpc>
              <a:spcBef>
                <a:spcPts val="0"/>
              </a:spcBef>
              <a:spcAft>
                <a:spcPts val="0"/>
              </a:spcAft>
              <a:buSzPts val="1100"/>
              <a:buNone/>
            </a:pPr>
            <a:r>
              <a:t/>
            </a:r>
            <a:endParaRPr/>
          </a:p>
          <a:p>
            <a:pPr indent="-330200" lvl="0" marL="457200" rtl="0" algn="l">
              <a:lnSpc>
                <a:spcPct val="100000"/>
              </a:lnSpc>
              <a:spcBef>
                <a:spcPts val="0"/>
              </a:spcBef>
              <a:spcAft>
                <a:spcPts val="0"/>
              </a:spcAft>
              <a:buSzPts val="1600"/>
              <a:buChar char="●"/>
            </a:pPr>
            <a:r>
              <a:rPr lang="es"/>
              <a:t>Aprender a usar los filtros más utilizados</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s"/>
              <a:t>Revisa repositorio</a:t>
            </a:r>
            <a:endParaRPr/>
          </a:p>
        </p:txBody>
      </p:sp>
      <p:pic>
        <p:nvPicPr>
          <p:cNvPr id="322" name="Google Shape;322;p55"/>
          <p:cNvPicPr preferRelativeResize="0"/>
          <p:nvPr/>
        </p:nvPicPr>
        <p:blipFill rotWithShape="1">
          <a:blip r:embed="rId3">
            <a:alphaModFix/>
          </a:blip>
          <a:srcRect b="0" l="0" r="0" t="0"/>
          <a:stretch/>
        </p:blipFill>
        <p:spPr>
          <a:xfrm>
            <a:off x="4662328" y="1165541"/>
            <a:ext cx="3221400" cy="32214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Objetivos</a:t>
            </a:r>
            <a:endParaRPr b="1">
              <a:solidFill>
                <a:schemeClr val="dk1"/>
              </a:solidFill>
            </a:endParaRPr>
          </a:p>
          <a:p>
            <a:pPr indent="0" lvl="0" marL="0" rtl="0" algn="l">
              <a:lnSpc>
                <a:spcPct val="100000"/>
              </a:lnSpc>
              <a:spcBef>
                <a:spcPts val="0"/>
              </a:spcBef>
              <a:spcAft>
                <a:spcPts val="0"/>
              </a:spcAft>
              <a:buSzPts val="2500"/>
              <a:buNone/>
            </a:pPr>
            <a:r>
              <a:t/>
            </a:r>
            <a:endParaRPr/>
          </a:p>
        </p:txBody>
      </p:sp>
      <p:sp>
        <p:nvSpPr>
          <p:cNvPr id="220" name="Google Shape;220;p38"/>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Consolas"/>
              <a:buChar char="●"/>
            </a:pPr>
            <a:r>
              <a:rPr lang="es">
                <a:solidFill>
                  <a:schemeClr val="dk1"/>
                </a:solidFill>
              </a:rPr>
              <a:t>Reconocer cómo se compone una Base de Datos relacional, y cómo consumirla</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30200" lvl="0" marL="457200" rtl="0" algn="l">
              <a:lnSpc>
                <a:spcPct val="100000"/>
              </a:lnSpc>
              <a:spcBef>
                <a:spcPts val="0"/>
              </a:spcBef>
              <a:spcAft>
                <a:spcPts val="0"/>
              </a:spcAft>
              <a:buClr>
                <a:schemeClr val="dk1"/>
              </a:buClr>
              <a:buSzPts val="1600"/>
              <a:buChar char="●"/>
            </a:pPr>
            <a:r>
              <a:rPr lang="es">
                <a:solidFill>
                  <a:schemeClr val="dk1"/>
                </a:solidFill>
              </a:rPr>
              <a:t>Conocer qué es un modelo entidad-relación </a:t>
            </a:r>
            <a:endParaRPr>
              <a:solidFill>
                <a:schemeClr val="dk1"/>
              </a:solidFill>
            </a:endParaRPr>
          </a:p>
          <a:p>
            <a:pPr indent="0" lvl="0" marL="0" rtl="0" algn="l">
              <a:lnSpc>
                <a:spcPct val="100000"/>
              </a:lnSpc>
              <a:spcBef>
                <a:spcPts val="0"/>
              </a:spcBef>
              <a:spcAft>
                <a:spcPts val="0"/>
              </a:spcAft>
              <a:buSzPts val="1600"/>
              <a:buNone/>
            </a:pPr>
            <a:r>
              <a:t/>
            </a:r>
            <a:endParaRPr/>
          </a:p>
          <a:p>
            <a:pPr indent="-330200" lvl="0" marL="457200" rtl="0" algn="l">
              <a:lnSpc>
                <a:spcPct val="100000"/>
              </a:lnSpc>
              <a:spcBef>
                <a:spcPts val="0"/>
              </a:spcBef>
              <a:spcAft>
                <a:spcPts val="0"/>
              </a:spcAft>
              <a:buSzPts val="1600"/>
              <a:buChar char="●"/>
            </a:pPr>
            <a:r>
              <a:rPr lang="es"/>
              <a:t>Conocer qué es SQL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6"/>
          <p:cNvSpPr txBox="1"/>
          <p:nvPr>
            <p:ph idx="1" type="subTitle"/>
          </p:nvPr>
        </p:nvSpPr>
        <p:spPr>
          <a:xfrm>
            <a:off x="482175" y="1756875"/>
            <a:ext cx="8160900" cy="21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600"/>
              <a:t>SQL IN Operator</a:t>
            </a:r>
            <a:endParaRPr sz="2600"/>
          </a:p>
          <a:p>
            <a:pPr indent="0" lvl="0" marL="0" rtl="0" algn="l">
              <a:lnSpc>
                <a:spcPct val="115000"/>
              </a:lnSpc>
              <a:spcBef>
                <a:spcPts val="800"/>
              </a:spcBef>
              <a:spcAft>
                <a:spcPts val="0"/>
              </a:spcAft>
              <a:buSzPts val="1100"/>
              <a:buNone/>
            </a:pPr>
            <a:r>
              <a:rPr lang="es" sz="2600">
                <a:solidFill>
                  <a:schemeClr val="dk1"/>
                </a:solidFill>
              </a:rPr>
              <a:t>SQL AND, OR and NOT Operators</a:t>
            </a:r>
            <a:endParaRPr sz="2600">
              <a:solidFill>
                <a:schemeClr val="dk1"/>
              </a:solidFill>
            </a:endParaRPr>
          </a:p>
          <a:p>
            <a:pPr indent="0" lvl="0" marL="0" rtl="0" algn="l">
              <a:lnSpc>
                <a:spcPct val="115000"/>
              </a:lnSpc>
              <a:spcBef>
                <a:spcPts val="800"/>
              </a:spcBef>
              <a:spcAft>
                <a:spcPts val="0"/>
              </a:spcAft>
              <a:buSzPts val="1100"/>
              <a:buNone/>
            </a:pPr>
            <a:r>
              <a:rPr lang="es" sz="2600">
                <a:solidFill>
                  <a:schemeClr val="dk1"/>
                </a:solidFill>
              </a:rPr>
              <a:t>SQL Wildcard Characters</a:t>
            </a:r>
            <a:endParaRPr sz="2600">
              <a:solidFill>
                <a:schemeClr val="dk1"/>
              </a:solidFill>
            </a:endParaRPr>
          </a:p>
          <a:p>
            <a:pPr indent="0" lvl="0" marL="0" rtl="0" algn="l">
              <a:lnSpc>
                <a:spcPct val="115000"/>
              </a:lnSpc>
              <a:spcBef>
                <a:spcPts val="800"/>
              </a:spcBef>
              <a:spcAft>
                <a:spcPts val="0"/>
              </a:spcAft>
              <a:buSzPts val="1100"/>
              <a:buNone/>
            </a:pPr>
            <a:r>
              <a:t/>
            </a:r>
            <a:endParaRPr sz="2700">
              <a:solidFill>
                <a:schemeClr val="dk1"/>
              </a:solidFill>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2700">
              <a:solidFill>
                <a:schemeClr val="dk1"/>
              </a:solidFill>
              <a:latin typeface="Arial"/>
              <a:ea typeface="Arial"/>
              <a:cs typeface="Arial"/>
              <a:sym typeface="Arial"/>
            </a:endParaRPr>
          </a:p>
          <a:p>
            <a:pPr indent="0" lvl="0" marL="152400" marR="152400" rtl="0" algn="l">
              <a:lnSpc>
                <a:spcPct val="115000"/>
              </a:lnSpc>
              <a:spcBef>
                <a:spcPts val="800"/>
              </a:spcBef>
              <a:spcAft>
                <a:spcPts val="0"/>
              </a:spcAft>
              <a:buClr>
                <a:schemeClr val="dk1"/>
              </a:buClr>
              <a:buSzPts val="1100"/>
              <a:buFont typeface="Arial"/>
              <a:buNone/>
            </a:pPr>
            <a:r>
              <a:t/>
            </a:r>
            <a:endParaRPr sz="1300" u="sng">
              <a:solidFill>
                <a:srgbClr val="FFFFFF"/>
              </a:solidFill>
              <a:highlight>
                <a:srgbClr val="4CAF50"/>
              </a:highlight>
              <a:latin typeface="Verdana"/>
              <a:ea typeface="Verdana"/>
              <a:cs typeface="Verdana"/>
              <a:sym typeface="Verdana"/>
              <a:hlinkClick r:id="rId3"/>
            </a:endParaRPr>
          </a:p>
          <a:p>
            <a:pPr indent="0" lvl="0" marL="152400" marR="152400" rtl="0" algn="ctr">
              <a:lnSpc>
                <a:spcPct val="115000"/>
              </a:lnSpc>
              <a:spcBef>
                <a:spcPts val="0"/>
              </a:spcBef>
              <a:spcAft>
                <a:spcPts val="0"/>
              </a:spcAft>
              <a:buClr>
                <a:schemeClr val="dk1"/>
              </a:buClr>
              <a:buSzPts val="1100"/>
              <a:buFont typeface="Arial"/>
              <a:buNone/>
            </a:pPr>
            <a:r>
              <a:t/>
            </a:r>
            <a:endParaRPr sz="1150">
              <a:solidFill>
                <a:schemeClr val="dk1"/>
              </a:solidFill>
              <a:latin typeface="Verdana"/>
              <a:ea typeface="Verdana"/>
              <a:cs typeface="Verdana"/>
              <a:sym typeface="Verdana"/>
            </a:endParaRPr>
          </a:p>
          <a:p>
            <a:pPr indent="0" lvl="0" marL="0" rtl="0" algn="l">
              <a:lnSpc>
                <a:spcPct val="100000"/>
              </a:lnSpc>
              <a:spcBef>
                <a:spcPts val="0"/>
              </a:spcBef>
              <a:spcAft>
                <a:spcPts val="0"/>
              </a:spcAft>
              <a:buSzPts val="2500"/>
              <a:buNone/>
            </a:pPr>
            <a:r>
              <a:t/>
            </a:r>
            <a:endParaRPr/>
          </a:p>
        </p:txBody>
      </p:sp>
      <p:sp>
        <p:nvSpPr>
          <p:cNvPr id="328" name="Google Shape;328;p56"/>
          <p:cNvSpPr txBox="1"/>
          <p:nvPr>
            <p:ph idx="2" type="subTitle"/>
          </p:nvPr>
        </p:nvSpPr>
        <p:spPr>
          <a:xfrm>
            <a:off x="3341975" y="939925"/>
            <a:ext cx="57582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a:t>Filtrado avanzado de datos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7"/>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03</a:t>
            </a:r>
            <a:endParaRPr/>
          </a:p>
        </p:txBody>
      </p:sp>
      <p:sp>
        <p:nvSpPr>
          <p:cNvPr id="334" name="Google Shape;334;p57"/>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s" sz="1800">
                <a:solidFill>
                  <a:schemeClr val="dk1"/>
                </a:solidFill>
              </a:rPr>
              <a:t>Haremos uso de filtros como NOT, IN y LIKE</a:t>
            </a:r>
            <a:endParaRPr b="1" sz="1800">
              <a:solidFill>
                <a:schemeClr val="dk1"/>
              </a:solidFill>
            </a:endParaRPr>
          </a:p>
          <a:p>
            <a:pPr indent="0" lvl="0" marL="0" rtl="0" algn="l">
              <a:lnSpc>
                <a:spcPct val="115000"/>
              </a:lnSpc>
              <a:spcBef>
                <a:spcPts val="0"/>
              </a:spcBef>
              <a:spcAft>
                <a:spcPts val="0"/>
              </a:spcAft>
              <a:buSzPts val="1100"/>
              <a:buNone/>
            </a:pPr>
            <a:r>
              <a:t/>
            </a:r>
            <a:endParaRPr b="1" sz="1800">
              <a:solidFill>
                <a:schemeClr val="dk1"/>
              </a:solidFill>
            </a:endParaRPr>
          </a:p>
          <a:p>
            <a:pPr indent="0" lvl="0" marL="0" rtl="0" algn="l">
              <a:lnSpc>
                <a:spcPct val="115000"/>
              </a:lnSpc>
              <a:spcBef>
                <a:spcPts val="0"/>
              </a:spcBef>
              <a:spcAft>
                <a:spcPts val="0"/>
              </a:spcAft>
              <a:buSzPts val="1100"/>
              <a:buNone/>
            </a:pPr>
            <a:r>
              <a:t/>
            </a:r>
            <a:endParaRPr b="1" sz="1800">
              <a:solidFill>
                <a:schemeClr val="dk1"/>
              </a:solidFill>
            </a:endParaRPr>
          </a:p>
          <a:p>
            <a:pPr indent="0" lvl="0" marL="0" rtl="0" algn="l">
              <a:lnSpc>
                <a:spcPct val="115000"/>
              </a:lnSpc>
              <a:spcBef>
                <a:spcPts val="0"/>
              </a:spcBef>
              <a:spcAft>
                <a:spcPts val="0"/>
              </a:spcAft>
              <a:buSzPts val="1100"/>
              <a:buNone/>
            </a:pPr>
            <a:r>
              <a:t/>
            </a:r>
            <a:endParaRPr b="1" sz="1800">
              <a:solidFill>
                <a:schemeClr val="dk1"/>
              </a:solidFill>
            </a:endParaRPr>
          </a:p>
          <a:p>
            <a:pPr indent="0" lvl="0" marL="0" rtl="0" algn="l">
              <a:lnSpc>
                <a:spcPct val="115000"/>
              </a:lnSpc>
              <a:spcBef>
                <a:spcPts val="0"/>
              </a:spcBef>
              <a:spcAft>
                <a:spcPts val="0"/>
              </a:spcAft>
              <a:buSzPts val="1100"/>
              <a:buNone/>
            </a:pPr>
            <a:r>
              <a:t/>
            </a:r>
            <a:endParaRPr b="1" sz="1800">
              <a:solidFill>
                <a:schemeClr val="dk1"/>
              </a:solidFill>
            </a:endParaRPr>
          </a:p>
          <a:p>
            <a:pPr indent="0" lvl="0" marL="0" rtl="0" algn="l">
              <a:lnSpc>
                <a:spcPct val="115000"/>
              </a:lnSpc>
              <a:spcBef>
                <a:spcPts val="0"/>
              </a:spcBef>
              <a:spcAft>
                <a:spcPts val="0"/>
              </a:spcAft>
              <a:buSzPts val="1100"/>
              <a:buNone/>
            </a:pPr>
            <a:r>
              <a:t/>
            </a:r>
            <a:endParaRPr b="1" sz="1800">
              <a:solidFill>
                <a:schemeClr val="dk1"/>
              </a:solidFill>
            </a:endParaRPr>
          </a:p>
          <a:p>
            <a:pPr indent="0" lvl="0" marL="0" rtl="0" algn="l">
              <a:lnSpc>
                <a:spcPct val="115000"/>
              </a:lnSpc>
              <a:spcBef>
                <a:spcPts val="0"/>
              </a:spcBef>
              <a:spcAft>
                <a:spcPts val="0"/>
              </a:spcAft>
              <a:buSzPts val="1100"/>
              <a:buNone/>
            </a:pPr>
            <a:r>
              <a:t/>
            </a:r>
            <a:endParaRPr b="1" sz="1800">
              <a:solidFill>
                <a:schemeClr val="dk1"/>
              </a:solidFill>
            </a:endParaRPr>
          </a:p>
          <a:p>
            <a:pPr indent="0" lvl="0" marL="0" rtl="0" algn="l">
              <a:lnSpc>
                <a:spcPct val="115000"/>
              </a:lnSpc>
              <a:spcBef>
                <a:spcPts val="0"/>
              </a:spcBef>
              <a:spcAft>
                <a:spcPts val="0"/>
              </a:spcAft>
              <a:buSzPts val="1100"/>
              <a:buNone/>
            </a:pPr>
            <a:r>
              <a:t/>
            </a:r>
            <a:endParaRPr b="1" sz="1800">
              <a:solidFill>
                <a:schemeClr val="dk1"/>
              </a:solidFill>
            </a:endParaRPr>
          </a:p>
          <a:p>
            <a:pPr indent="0" lvl="0" marL="0" rtl="0" algn="l">
              <a:lnSpc>
                <a:spcPct val="115000"/>
              </a:lnSpc>
              <a:spcBef>
                <a:spcPts val="0"/>
              </a:spcBef>
              <a:spcAft>
                <a:spcPts val="0"/>
              </a:spcAft>
              <a:buSzPts val="1100"/>
              <a:buNone/>
            </a:pPr>
            <a:r>
              <a:t/>
            </a:r>
            <a:endParaRPr b="1" sz="1800">
              <a:solidFill>
                <a:schemeClr val="dk1"/>
              </a:solidFill>
            </a:endParaRPr>
          </a:p>
          <a:p>
            <a:pPr indent="0" lvl="0" marL="0" rtl="0" algn="l">
              <a:lnSpc>
                <a:spcPct val="115000"/>
              </a:lnSpc>
              <a:spcBef>
                <a:spcPts val="0"/>
              </a:spcBef>
              <a:spcAft>
                <a:spcPts val="0"/>
              </a:spcAft>
              <a:buSzPts val="1100"/>
              <a:buNone/>
            </a:pPr>
            <a:r>
              <a:t/>
            </a:r>
            <a:endParaRPr b="1" sz="1800">
              <a:solidFill>
                <a:schemeClr val="dk1"/>
              </a:solidFill>
            </a:endParaRPr>
          </a:p>
          <a:p>
            <a:pPr indent="0" lvl="0" marL="0" rtl="0" algn="l">
              <a:lnSpc>
                <a:spcPct val="115000"/>
              </a:lnSpc>
              <a:spcBef>
                <a:spcPts val="0"/>
              </a:spcBef>
              <a:spcAft>
                <a:spcPts val="0"/>
              </a:spcAft>
              <a:buSzPts val="1100"/>
              <a:buNone/>
            </a:pPr>
            <a:r>
              <a:rPr b="1" lang="es" sz="1800">
                <a:solidFill>
                  <a:schemeClr val="dk1"/>
                </a:solidFill>
              </a:rPr>
              <a:t>Revisa repositorio</a:t>
            </a:r>
            <a:endParaRPr b="1" sz="1800">
              <a:solidFill>
                <a:schemeClr val="dk1"/>
              </a:solidFill>
            </a:endParaRPr>
          </a:p>
        </p:txBody>
      </p:sp>
      <p:pic>
        <p:nvPicPr>
          <p:cNvPr id="335" name="Google Shape;335;p57"/>
          <p:cNvPicPr preferRelativeResize="0"/>
          <p:nvPr/>
        </p:nvPicPr>
        <p:blipFill>
          <a:blip r:embed="rId3">
            <a:alphaModFix/>
          </a:blip>
          <a:stretch>
            <a:fillRect/>
          </a:stretch>
        </p:blipFill>
        <p:spPr>
          <a:xfrm>
            <a:off x="4950050" y="522325"/>
            <a:ext cx="3893300" cy="3659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8"/>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#03</a:t>
            </a:r>
            <a:endParaRPr/>
          </a:p>
        </p:txBody>
      </p:sp>
      <p:sp>
        <p:nvSpPr>
          <p:cNvPr id="341" name="Google Shape;341;p58"/>
          <p:cNvSpPr txBox="1"/>
          <p:nvPr>
            <p:ph idx="1" type="body"/>
          </p:nvPr>
        </p:nvSpPr>
        <p:spPr>
          <a:xfrm>
            <a:off x="0" y="735300"/>
            <a:ext cx="3384300" cy="41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1400"/>
              <a:t>Pondremos en en práctica </a:t>
            </a:r>
            <a:r>
              <a:rPr lang="es" sz="1400">
                <a:solidFill>
                  <a:srgbClr val="FFFFFF"/>
                </a:solidFill>
              </a:rPr>
              <a:t>Hacer uso de filtros como NOT, IN y LIKE</a:t>
            </a:r>
            <a:endParaRPr sz="1400">
              <a:solidFill>
                <a:srgbClr val="FFFFFF"/>
              </a:solidFill>
            </a:endParaRPr>
          </a:p>
          <a:p>
            <a:pPr indent="0" lvl="0" marL="457200" rtl="0" algn="l">
              <a:lnSpc>
                <a:spcPct val="100000"/>
              </a:lnSpc>
              <a:spcBef>
                <a:spcPts val="0"/>
              </a:spcBef>
              <a:spcAft>
                <a:spcPts val="0"/>
              </a:spcAft>
              <a:buSzPts val="1600"/>
              <a:buNone/>
            </a:pPr>
            <a:r>
              <a:t/>
            </a:r>
            <a:endParaRPr sz="1400">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s" sz="1400">
                <a:solidFill>
                  <a:srgbClr val="FFFFFF"/>
                </a:solidFill>
              </a:rPr>
              <a:t>Selecciona todos los viajes que tengan usuarios con edades de 10, 20 y 30</a:t>
            </a:r>
            <a:endParaRPr sz="1400">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s" sz="1400">
                <a:solidFill>
                  <a:srgbClr val="FFFFFF"/>
                </a:solidFill>
              </a:rPr>
              <a:t>Selecciona todos los viajes usuarios con edades diferentes a 50, 30 y 20 y que han usado las bicicletas 10643, 9648 y 9929</a:t>
            </a:r>
            <a:endParaRPr sz="1400">
              <a:solidFill>
                <a:srgbClr val="FFFFFF"/>
              </a:solidFill>
            </a:endParaRPr>
          </a:p>
          <a:p>
            <a:pPr indent="-317500" lvl="0" marL="457200" rtl="0" algn="l">
              <a:lnSpc>
                <a:spcPct val="115000"/>
              </a:lnSpc>
              <a:spcBef>
                <a:spcPts val="0"/>
              </a:spcBef>
              <a:spcAft>
                <a:spcPts val="0"/>
              </a:spcAft>
              <a:buClr>
                <a:srgbClr val="FFFFFF"/>
              </a:buClr>
              <a:buSzPts val="1400"/>
              <a:buAutoNum type="arabicPeriod"/>
            </a:pPr>
            <a:r>
              <a:rPr lang="es" sz="1400">
                <a:solidFill>
                  <a:srgbClr val="FFFFFF"/>
                </a:solidFill>
              </a:rPr>
              <a:t>Consulta el género de los usuarios que viajaron a las 7 horas con x minutos y que son menores de edad.</a:t>
            </a:r>
            <a:endParaRPr sz="1400">
              <a:solidFill>
                <a:srgbClr val="FFFFFF"/>
              </a:solidFill>
            </a:endParaRPr>
          </a:p>
          <a:p>
            <a:pPr indent="0" lvl="0" marL="0" rtl="0" algn="l">
              <a:lnSpc>
                <a:spcPct val="100000"/>
              </a:lnSpc>
              <a:spcBef>
                <a:spcPts val="0"/>
              </a:spcBef>
              <a:spcAft>
                <a:spcPts val="0"/>
              </a:spcAft>
              <a:buSzPts val="1600"/>
              <a:buNone/>
            </a:pPr>
            <a:r>
              <a:t/>
            </a:r>
            <a:endParaRPr sz="1400">
              <a:solidFill>
                <a:srgbClr val="FFFFFF"/>
              </a:solidFill>
            </a:endParaRPr>
          </a:p>
          <a:p>
            <a:pPr indent="2006600" lvl="0" marL="0" rtl="0" algn="l">
              <a:lnSpc>
                <a:spcPct val="115000"/>
              </a:lnSpc>
              <a:spcBef>
                <a:spcPts val="0"/>
              </a:spcBef>
              <a:spcAft>
                <a:spcPts val="0"/>
              </a:spcAft>
              <a:buClr>
                <a:schemeClr val="dk1"/>
              </a:buClr>
              <a:buSzPts val="1100"/>
              <a:buFont typeface="Arial"/>
              <a:buNone/>
            </a:pPr>
            <a:r>
              <a:t/>
            </a:r>
            <a:endParaRPr sz="1400">
              <a:solidFill>
                <a:srgbClr val="FFFFFF"/>
              </a:solidFill>
            </a:endParaRPr>
          </a:p>
          <a:p>
            <a:pPr indent="0" lvl="0" marL="0" rtl="0" algn="l">
              <a:lnSpc>
                <a:spcPct val="100000"/>
              </a:lnSpc>
              <a:spcBef>
                <a:spcPts val="0"/>
              </a:spcBef>
              <a:spcAft>
                <a:spcPts val="0"/>
              </a:spcAft>
              <a:buSzPts val="1600"/>
              <a:buNone/>
            </a:pPr>
            <a:r>
              <a:t/>
            </a:r>
            <a:endParaRPr sz="1400"/>
          </a:p>
        </p:txBody>
      </p:sp>
      <p:pic>
        <p:nvPicPr>
          <p:cNvPr id="342" name="Google Shape;342;p58"/>
          <p:cNvPicPr preferRelativeResize="0"/>
          <p:nvPr/>
        </p:nvPicPr>
        <p:blipFill rotWithShape="1">
          <a:blip r:embed="rId3">
            <a:alphaModFix/>
          </a:blip>
          <a:srcRect b="0" l="0" r="0" t="0"/>
          <a:stretch/>
        </p:blipFill>
        <p:spPr>
          <a:xfrm>
            <a:off x="4662328" y="1165541"/>
            <a:ext cx="3221400" cy="32214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9"/>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Agenda</a:t>
            </a:r>
            <a:endParaRPr b="1">
              <a:solidFill>
                <a:schemeClr val="dk1"/>
              </a:solidFill>
            </a:endParaRPr>
          </a:p>
          <a:p>
            <a:pPr indent="0" lvl="0" marL="0" rtl="0" algn="l">
              <a:lnSpc>
                <a:spcPct val="100000"/>
              </a:lnSpc>
              <a:spcBef>
                <a:spcPts val="0"/>
              </a:spcBef>
              <a:spcAft>
                <a:spcPts val="0"/>
              </a:spcAft>
              <a:buSzPts val="2500"/>
              <a:buNone/>
            </a:pPr>
            <a:r>
              <a:t/>
            </a:r>
            <a:endParaRPr b="1">
              <a:solidFill>
                <a:schemeClr val="dk1"/>
              </a:solidFill>
            </a:endParaRPr>
          </a:p>
        </p:txBody>
      </p:sp>
      <p:sp>
        <p:nvSpPr>
          <p:cNvPr id="226" name="Google Shape;226;p39"/>
          <p:cNvSpPr txBox="1"/>
          <p:nvPr/>
        </p:nvSpPr>
        <p:spPr>
          <a:xfrm>
            <a:off x="2878025" y="1169350"/>
            <a:ext cx="5181600" cy="302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Consolas"/>
                <a:ea typeface="Consolas"/>
                <a:cs typeface="Consolas"/>
                <a:sym typeface="Consolas"/>
              </a:rPr>
              <a:t>Introduction</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Base de datos</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Docker</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Ejemplo 01 - Reto 01</a:t>
            </a:r>
            <a:endParaRPr b="0" i="0" sz="1800" u="none" cap="none" strike="noStrike">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800"/>
              <a:buFont typeface="Arial"/>
              <a:buNone/>
            </a:pPr>
            <a:r>
              <a:rPr lang="es" sz="1800">
                <a:solidFill>
                  <a:schemeClr val="dk1"/>
                </a:solidFill>
                <a:latin typeface="Consolas"/>
                <a:ea typeface="Consolas"/>
                <a:cs typeface="Consolas"/>
                <a:sym typeface="Consolas"/>
              </a:rPr>
              <a:t>Ejemplo 02 - Reto 02</a:t>
            </a:r>
            <a:endParaRPr b="0" i="0" sz="1800" u="none" cap="none" strike="noStrike">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800"/>
              <a:buFont typeface="Arial"/>
              <a:buNone/>
            </a:pPr>
            <a:r>
              <a:rPr lang="es" sz="1800">
                <a:solidFill>
                  <a:schemeClr val="dk1"/>
                </a:solidFill>
                <a:latin typeface="Consolas"/>
                <a:ea typeface="Consolas"/>
                <a:cs typeface="Consolas"/>
                <a:sym typeface="Consolas"/>
              </a:rPr>
              <a:t>Ejemplo 03 - Reto 03</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Consolas"/>
                <a:ea typeface="Consolas"/>
                <a:cs typeface="Consolas"/>
                <a:sym typeface="Consolas"/>
              </a:rPr>
              <a:t>Conclusión</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9"/>
          <p:cNvSpPr txBox="1"/>
          <p:nvPr/>
        </p:nvSpPr>
        <p:spPr>
          <a:xfrm>
            <a:off x="710575" y="1169350"/>
            <a:ext cx="2167500" cy="3024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10</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i="0" lang="es" sz="1800" u="none" cap="none" strike="noStrike">
                <a:solidFill>
                  <a:srgbClr val="4B22F4"/>
                </a:solidFill>
                <a:latin typeface="Consolas"/>
                <a:ea typeface="Consolas"/>
                <a:cs typeface="Consolas"/>
                <a:sym typeface="Consolas"/>
              </a:rPr>
              <a:t>5-10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5-10</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15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34343"/>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¿Qué es una base de datos?</a:t>
            </a:r>
            <a:endParaRPr/>
          </a:p>
        </p:txBody>
      </p:sp>
      <p:sp>
        <p:nvSpPr>
          <p:cNvPr id="241" name="Google Shape;241;p42"/>
          <p:cNvSpPr txBox="1"/>
          <p:nvPr>
            <p:ph idx="1" type="body"/>
          </p:nvPr>
        </p:nvSpPr>
        <p:spPr>
          <a:xfrm>
            <a:off x="218775" y="1039525"/>
            <a:ext cx="3091500" cy="24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s" sz="1800"/>
              <a:t>Una </a:t>
            </a:r>
            <a:r>
              <a:rPr b="1" lang="es" sz="1800">
                <a:solidFill>
                  <a:srgbClr val="FFFFFF"/>
                </a:solidFill>
              </a:rPr>
              <a:t>base de datos es un sistema formado por un conjunto de datos almacenados en discos que permiten el acceso directo a ellos y un conjunto de programas que manipulen ese conjunto de datos.</a:t>
            </a:r>
            <a:endParaRPr b="1" sz="1800"/>
          </a:p>
        </p:txBody>
      </p:sp>
      <p:pic>
        <p:nvPicPr>
          <p:cNvPr id="242" name="Google Shape;242;p42"/>
          <p:cNvPicPr preferRelativeResize="0"/>
          <p:nvPr/>
        </p:nvPicPr>
        <p:blipFill rotWithShape="1">
          <a:blip r:embed="rId3">
            <a:alphaModFix/>
          </a:blip>
          <a:srcRect b="0" l="0" r="0" t="0"/>
          <a:stretch/>
        </p:blipFill>
        <p:spPr>
          <a:xfrm>
            <a:off x="4082550" y="1227525"/>
            <a:ext cx="4381500" cy="32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176225" y="101675"/>
            <a:ext cx="33639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Gestores de Bases de Datos</a:t>
            </a:r>
            <a:endParaRPr/>
          </a:p>
        </p:txBody>
      </p:sp>
      <p:pic>
        <p:nvPicPr>
          <p:cNvPr id="248" name="Google Shape;248;p43"/>
          <p:cNvPicPr preferRelativeResize="0"/>
          <p:nvPr/>
        </p:nvPicPr>
        <p:blipFill rotWithShape="1">
          <a:blip r:embed="rId3">
            <a:alphaModFix/>
          </a:blip>
          <a:srcRect b="0" l="0" r="0" t="0"/>
          <a:stretch/>
        </p:blipFill>
        <p:spPr>
          <a:xfrm>
            <a:off x="4292475" y="1394375"/>
            <a:ext cx="4296926" cy="2864626"/>
          </a:xfrm>
          <a:prstGeom prst="rect">
            <a:avLst/>
          </a:prstGeom>
          <a:noFill/>
          <a:ln>
            <a:noFill/>
          </a:ln>
        </p:spPr>
      </p:pic>
      <p:sp>
        <p:nvSpPr>
          <p:cNvPr id="249" name="Google Shape;249;p43"/>
          <p:cNvSpPr txBox="1"/>
          <p:nvPr>
            <p:ph idx="1" type="body"/>
          </p:nvPr>
        </p:nvSpPr>
        <p:spPr>
          <a:xfrm>
            <a:off x="312425" y="941325"/>
            <a:ext cx="3227700" cy="385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t>Es u</a:t>
            </a:r>
            <a:r>
              <a:rPr lang="es" sz="1400"/>
              <a:t>n sistema que permite la creación, gestión y administración de bases de datos, as</a:t>
            </a:r>
            <a:r>
              <a:rPr lang="es" sz="1400"/>
              <a:t>í como la </a:t>
            </a:r>
            <a:r>
              <a:rPr lang="es" sz="1400"/>
              <a:t>búsqueda de información del modo más eficiente posible.</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s" sz="1400"/>
              <a:t>Existen multitud de SGBD y son  clasificados según la forma en que administran los datos en:</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b="1" lang="es" sz="1400"/>
              <a:t>Relacionales (SQL)</a:t>
            </a:r>
            <a:endParaRPr b="1" sz="1400"/>
          </a:p>
          <a:p>
            <a:pPr indent="0" lvl="0" marL="0" rtl="0" algn="l">
              <a:lnSpc>
                <a:spcPct val="100000"/>
              </a:lnSpc>
              <a:spcBef>
                <a:spcPts val="0"/>
              </a:spcBef>
              <a:spcAft>
                <a:spcPts val="0"/>
              </a:spcAft>
              <a:buClr>
                <a:schemeClr val="dk1"/>
              </a:buClr>
              <a:buSzPts val="1100"/>
              <a:buFont typeface="Arial"/>
              <a:buNone/>
            </a:pPr>
            <a:r>
              <a:rPr b="1" lang="es" sz="1400"/>
              <a:t>No relacionales (NoSQL)</a:t>
            </a:r>
            <a:endParaRPr b="1" sz="1400"/>
          </a:p>
          <a:p>
            <a:pPr indent="0" lvl="0" marL="0" rtl="0" algn="l">
              <a:lnSpc>
                <a:spcPct val="100000"/>
              </a:lnSpc>
              <a:spcBef>
                <a:spcPts val="0"/>
              </a:spcBef>
              <a:spcAft>
                <a:spcPts val="0"/>
              </a:spcAft>
              <a:buSzPts val="16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¿Qué es SQL?</a:t>
            </a:r>
            <a:endParaRPr/>
          </a:p>
        </p:txBody>
      </p:sp>
      <p:pic>
        <p:nvPicPr>
          <p:cNvPr id="255" name="Google Shape;255;p44"/>
          <p:cNvPicPr preferRelativeResize="0"/>
          <p:nvPr/>
        </p:nvPicPr>
        <p:blipFill rotWithShape="1">
          <a:blip r:embed="rId3">
            <a:alphaModFix/>
          </a:blip>
          <a:srcRect b="22455" l="24502" r="22720" t="16073"/>
          <a:stretch/>
        </p:blipFill>
        <p:spPr>
          <a:xfrm>
            <a:off x="4368000" y="1504850"/>
            <a:ext cx="4111275" cy="2502125"/>
          </a:xfrm>
          <a:prstGeom prst="rect">
            <a:avLst/>
          </a:prstGeom>
          <a:noFill/>
          <a:ln>
            <a:noFill/>
          </a:ln>
        </p:spPr>
      </p:pic>
      <p:sp>
        <p:nvSpPr>
          <p:cNvPr id="256" name="Google Shape;256;p44"/>
          <p:cNvSpPr txBox="1"/>
          <p:nvPr>
            <p:ph idx="1" type="body"/>
          </p:nvPr>
        </p:nvSpPr>
        <p:spPr>
          <a:xfrm>
            <a:off x="225700" y="830975"/>
            <a:ext cx="3091500" cy="24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s" sz="1800">
                <a:solidFill>
                  <a:srgbClr val="FFFFFF"/>
                </a:solidFill>
              </a:rPr>
              <a:t>SQL es un lenguaje declarativo estándar internacional de comunicación dentro de las bases de datos relacionales que nos permite a todos el acceso y manipulación de datos en una base de datos.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176225" y="101675"/>
            <a:ext cx="33429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¿Consultas a  nuestra BD?</a:t>
            </a:r>
            <a:endParaRPr/>
          </a:p>
        </p:txBody>
      </p:sp>
      <p:sp>
        <p:nvSpPr>
          <p:cNvPr id="262" name="Google Shape;262;p45"/>
          <p:cNvSpPr txBox="1"/>
          <p:nvPr>
            <p:ph idx="1" type="body"/>
          </p:nvPr>
        </p:nvSpPr>
        <p:spPr>
          <a:xfrm>
            <a:off x="228850" y="1030425"/>
            <a:ext cx="3091500" cy="24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a:t>Las consultas son una forma de buscar y recopilar información de una o más tablas  para conseguir información detallada de una base de datos.</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s"/>
              <a:t>Se pueden hacer con programas externos como:</a:t>
            </a:r>
            <a:endParaRPr/>
          </a:p>
          <a:p>
            <a:pPr indent="0" lvl="0" marL="0" rtl="0" algn="l">
              <a:lnSpc>
                <a:spcPct val="100000"/>
              </a:lnSpc>
              <a:spcBef>
                <a:spcPts val="0"/>
              </a:spcBef>
              <a:spcAft>
                <a:spcPts val="0"/>
              </a:spcAft>
              <a:buSzPts val="1600"/>
              <a:buNone/>
            </a:pPr>
            <a:r>
              <a:t/>
            </a:r>
            <a:endParaRPr/>
          </a:p>
          <a:p>
            <a:pPr indent="-330200" lvl="0" marL="457200" rtl="0" algn="l">
              <a:lnSpc>
                <a:spcPct val="100000"/>
              </a:lnSpc>
              <a:spcBef>
                <a:spcPts val="0"/>
              </a:spcBef>
              <a:spcAft>
                <a:spcPts val="0"/>
              </a:spcAft>
              <a:buSzPts val="1600"/>
              <a:buChar char="●"/>
            </a:pPr>
            <a:r>
              <a:rPr b="1" lang="es"/>
              <a:t>MySql WorkBench</a:t>
            </a:r>
            <a:endParaRPr b="1"/>
          </a:p>
          <a:p>
            <a:pPr indent="-330200" lvl="0" marL="457200" rtl="0" algn="l">
              <a:lnSpc>
                <a:spcPct val="100000"/>
              </a:lnSpc>
              <a:spcBef>
                <a:spcPts val="0"/>
              </a:spcBef>
              <a:spcAft>
                <a:spcPts val="0"/>
              </a:spcAft>
              <a:buSzPts val="1600"/>
              <a:buChar char="●"/>
            </a:pPr>
            <a:r>
              <a:rPr lang="es"/>
              <a:t>Mongo compass (NoSQL)</a:t>
            </a:r>
            <a:endParaRPr/>
          </a:p>
          <a:p>
            <a:pPr indent="-330200" lvl="0" marL="457200" rtl="0" algn="l">
              <a:lnSpc>
                <a:spcPct val="100000"/>
              </a:lnSpc>
              <a:spcBef>
                <a:spcPts val="0"/>
              </a:spcBef>
              <a:spcAft>
                <a:spcPts val="0"/>
              </a:spcAft>
              <a:buSzPts val="1600"/>
              <a:buChar char="●"/>
            </a:pPr>
            <a:r>
              <a:rPr lang="es"/>
              <a:t>Oracle Database</a:t>
            </a:r>
            <a:endParaRPr/>
          </a:p>
        </p:txBody>
      </p:sp>
      <p:pic>
        <p:nvPicPr>
          <p:cNvPr id="263" name="Google Shape;263;p45"/>
          <p:cNvPicPr preferRelativeResize="0"/>
          <p:nvPr/>
        </p:nvPicPr>
        <p:blipFill rotWithShape="1">
          <a:blip r:embed="rId3">
            <a:alphaModFix/>
          </a:blip>
          <a:srcRect b="13454" l="8434" r="7552" t="14128"/>
          <a:stretch/>
        </p:blipFill>
        <p:spPr>
          <a:xfrm>
            <a:off x="4572000" y="908850"/>
            <a:ext cx="4181826" cy="372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