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8" r:id="rId2"/>
    <p:sldId id="265" r:id="rId3"/>
    <p:sldId id="314" r:id="rId4"/>
    <p:sldId id="315" r:id="rId5"/>
    <p:sldId id="316" r:id="rId6"/>
    <p:sldId id="31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5" autoAdjust="0"/>
    <p:restoredTop sz="94660"/>
  </p:normalViewPr>
  <p:slideViewPr>
    <p:cSldViewPr showGuides="1">
      <p:cViewPr>
        <p:scale>
          <a:sx n="75" d="100"/>
          <a:sy n="75" d="100"/>
        </p:scale>
        <p:origin x="-1632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D2F3-BACC-4A6F-95C2-FE9597716E85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7CD9-DFE1-4D21-AF36-2BE44956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rendan@legiongis.com" TargetMode="External"/><Relationship Id="rId5" Type="http://schemas.openxmlformats.org/officeDocument/2006/relationships/hyperlink" Target="mailto:adam@legiongis.com" TargetMode="External"/><Relationship Id="rId4" Type="http://schemas.openxmlformats.org/officeDocument/2006/relationships/hyperlink" Target="http://www.legiongis.com/pages/introduction-to-g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orbel" panose="020B0503020204020204" pitchFamily="34" charset="0"/>
              </a:rPr>
              <a:t>Introduction to GIS</a:t>
            </a:r>
          </a:p>
          <a:p>
            <a:r>
              <a:rPr lang="en-US" sz="2800" i="1" dirty="0" smtClean="0">
                <a:latin typeface="Corbel" panose="020B0503020204020204" pitchFamily="34" charset="0"/>
              </a:rPr>
              <a:t>through Quantum GIS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23161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latin typeface="Corbel" panose="020B0503020204020204" pitchFamily="34" charset="0"/>
              </a:rPr>
              <a:t>offered by Valley Stewardship Network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latin typeface="Corbel" panose="020B0503020204020204" pitchFamily="34" charset="0"/>
              </a:rPr>
              <a:t>taught and prepared by Legion GIS, LLC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2000" i="1" dirty="0">
              <a:latin typeface="Corbel" panose="020B0503020204020204" pitchFamily="34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latin typeface="Corbel" panose="020B0503020204020204" pitchFamily="34" charset="0"/>
              </a:rPr>
              <a:t>July 2016</a:t>
            </a:r>
            <a:endParaRPr lang="en-US" sz="2000" i="1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775" y="503533"/>
            <a:ext cx="75406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panose="020B0503020204020204" pitchFamily="34" charset="0"/>
              </a:rPr>
              <a:t>COURSE OUTLINE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sz="2200" i="1" dirty="0"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latin typeface="Corbel" panose="020B0503020204020204" pitchFamily="34" charset="0"/>
              </a:rPr>
              <a:t>1: Software </a:t>
            </a:r>
            <a:r>
              <a:rPr lang="en-US" sz="2200" i="1" dirty="0">
                <a:latin typeface="Corbel" panose="020B0503020204020204" pitchFamily="34" charset="0"/>
              </a:rPr>
              <a:t>Day</a:t>
            </a:r>
            <a:endParaRPr lang="en-US" sz="22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General GIS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General GIS software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Hands-on activity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Corbel" panose="020B0503020204020204" pitchFamily="34" charset="0"/>
              </a:rPr>
              <a:t>Install QGIS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Corbel" panose="020B0503020204020204" pitchFamily="34" charset="0"/>
              </a:rPr>
              <a:t>Use prepared project to learn basic software navigation</a:t>
            </a: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2: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Technical Stuff Day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3: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Data Day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4: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Map Day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775" y="503533"/>
            <a:ext cx="75406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panose="020B0503020204020204" pitchFamily="34" charset="0"/>
              </a:rPr>
              <a:t>COURSE OUTLINE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1: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Software Day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latin typeface="Corbel" panose="020B0503020204020204" pitchFamily="34" charset="0"/>
              </a:rPr>
              <a:t>2: </a:t>
            </a:r>
            <a:r>
              <a:rPr lang="en-US" sz="2200" i="1" dirty="0">
                <a:latin typeface="Corbel" panose="020B0503020204020204" pitchFamily="34" charset="0"/>
              </a:rPr>
              <a:t>Technical Stuff Day</a:t>
            </a:r>
            <a:endParaRPr lang="en-US" sz="22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Coordinate Reference Systems (CRS)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Hands-on activity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orbel" panose="020B0503020204020204" pitchFamily="34" charset="0"/>
              </a:rPr>
              <a:t>How does QGIS handle CRS?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orbel" panose="020B0503020204020204" pitchFamily="34" charset="0"/>
              </a:rPr>
              <a:t>Creating data from text files</a:t>
            </a: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3: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Data Day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4: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Map Day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775" y="503533"/>
            <a:ext cx="75406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panose="020B0503020204020204" pitchFamily="34" charset="0"/>
              </a:rPr>
              <a:t>COURSE OUTLINE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1: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Software Day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2: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Technical Stuff Day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latin typeface="Corbel" panose="020B0503020204020204" pitchFamily="34" charset="0"/>
              </a:rPr>
              <a:t>3: </a:t>
            </a:r>
            <a:r>
              <a:rPr lang="en-US" sz="2200" i="1" dirty="0" smtClean="0">
                <a:latin typeface="Corbel" panose="020B0503020204020204" pitchFamily="34" charset="0"/>
              </a:rPr>
              <a:t>Data Day</a:t>
            </a:r>
            <a:endParaRPr lang="en-US" sz="2200" dirty="0" smtClean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rbel" panose="020B0503020204020204" pitchFamily="34" charset="0"/>
              </a:rPr>
              <a:t>Who, what, and where of GIS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rbel" panose="020B0503020204020204" pitchFamily="34" charset="0"/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rbel" panose="020B0503020204020204" pitchFamily="34" charset="0"/>
              </a:rPr>
              <a:t>Hands-on activity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orbel" panose="020B0503020204020204" pitchFamily="34" charset="0"/>
              </a:rPr>
              <a:t>Using the NRCS Geospatial Data Gateway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orbel" panose="020B0503020204020204" pitchFamily="34" charset="0"/>
              </a:rPr>
              <a:t>Basic layer styling in QGIS</a:t>
            </a: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4: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Map Day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775" y="503533"/>
            <a:ext cx="75406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panose="020B0503020204020204" pitchFamily="34" charset="0"/>
              </a:rPr>
              <a:t>COURSE OUTLINE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1: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Software Day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2: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Technical Stuff Day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3: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Data Day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endParaRPr lang="en-US" sz="2200" i="1" dirty="0" smtClean="0">
              <a:latin typeface="Corbel" panose="020B0503020204020204" pitchFamily="34" charset="0"/>
            </a:endParaRPr>
          </a:p>
          <a:p>
            <a:r>
              <a:rPr lang="en-US" sz="2200" i="1" dirty="0" smtClean="0">
                <a:latin typeface="Corbel" panose="020B0503020204020204" pitchFamily="34" charset="0"/>
              </a:rPr>
              <a:t>Day </a:t>
            </a:r>
            <a:r>
              <a:rPr lang="en-US" sz="2200" i="1" dirty="0" smtClean="0">
                <a:latin typeface="Corbel" panose="020B0503020204020204" pitchFamily="34" charset="0"/>
              </a:rPr>
              <a:t>4: </a:t>
            </a:r>
            <a:r>
              <a:rPr lang="en-US" sz="2200" i="1" dirty="0" smtClean="0">
                <a:latin typeface="Corbel" panose="020B0503020204020204" pitchFamily="34" charset="0"/>
              </a:rPr>
              <a:t>Map Day</a:t>
            </a:r>
            <a:endParaRPr lang="en-US" sz="2200" dirty="0" smtClean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rbel" panose="020B0503020204020204" pitchFamily="34" charset="0"/>
              </a:rPr>
              <a:t>General QGIS print compose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rbel" panose="020B0503020204020204" pitchFamily="34" charset="0"/>
              </a:rPr>
              <a:t>Basic elements of a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rbel" panose="020B0503020204020204" pitchFamily="34" charset="0"/>
              </a:rPr>
              <a:t>Hands-on activity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orbel" panose="020B0503020204020204" pitchFamily="34" charset="0"/>
              </a:rPr>
              <a:t>How to use QGIS print compose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Corbel" panose="020B0503020204020204" pitchFamily="34" charset="0"/>
              </a:rPr>
              <a:t>Create one or more PDFs with all basic map elements</a:t>
            </a:r>
            <a:endParaRPr lang="en-US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775" y="503533"/>
            <a:ext cx="7540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panose="020B0503020204020204" pitchFamily="34" charset="0"/>
              </a:rPr>
              <a:t>COURSE RESOURCES</a:t>
            </a:r>
          </a:p>
          <a:p>
            <a:endParaRPr lang="en-US" dirty="0" smtClean="0">
              <a:latin typeface="Corbel" panose="020B0503020204020204" pitchFamily="34" charset="0"/>
            </a:endParaRPr>
          </a:p>
          <a:p>
            <a:r>
              <a:rPr lang="en-US" sz="2200" dirty="0" smtClean="0">
                <a:latin typeface="Corbel" panose="020B0503020204020204" pitchFamily="34" charset="0"/>
              </a:rPr>
              <a:t>Webpage</a:t>
            </a:r>
            <a:r>
              <a:rPr lang="en-US" sz="2200" dirty="0">
                <a:latin typeface="Corbel" panose="020B0503020204020204" pitchFamily="34" charset="0"/>
              </a:rPr>
              <a:t>: </a:t>
            </a:r>
            <a:endParaRPr lang="en-US" sz="2200" dirty="0" smtClean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dirty="0" smtClean="0">
                <a:latin typeface="Corbel" panose="020B0503020204020204" pitchFamily="34" charset="0"/>
              </a:rPr>
              <a:t>   </a:t>
            </a:r>
            <a:r>
              <a:rPr lang="en-US" sz="2200" dirty="0" smtClean="0">
                <a:latin typeface="Corbel" panose="020B0503020204020204" pitchFamily="34" charset="0"/>
                <a:hlinkClick r:id="rId4"/>
              </a:rPr>
              <a:t>http://www.legiongis.com/pages/introduction-to-gis.html</a:t>
            </a:r>
            <a:endParaRPr lang="en-US" sz="2200" dirty="0" smtClean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 smtClean="0">
                <a:latin typeface="Corbel" panose="020B0503020204020204" pitchFamily="34" charset="0"/>
              </a:rPr>
              <a:t>Instructors:</a:t>
            </a:r>
          </a:p>
          <a:p>
            <a:r>
              <a:rPr lang="en-US" sz="2200" dirty="0" smtClean="0">
                <a:latin typeface="Corbel" panose="020B0503020204020204" pitchFamily="34" charset="0"/>
              </a:rPr>
              <a:t>   Adam Cox, </a:t>
            </a:r>
            <a:r>
              <a:rPr lang="en-US" sz="2200" dirty="0" smtClean="0">
                <a:latin typeface="Corbel" panose="020B0503020204020204" pitchFamily="34" charset="0"/>
                <a:hlinkClick r:id="rId5"/>
              </a:rPr>
              <a:t>adam@legiongis.com</a:t>
            </a:r>
            <a:endParaRPr lang="en-US" sz="2200" dirty="0" smtClean="0">
              <a:latin typeface="Corbel" panose="020B0503020204020204" pitchFamily="34" charset="0"/>
            </a:endParaRPr>
          </a:p>
          <a:p>
            <a:r>
              <a:rPr lang="en-US" sz="2200" dirty="0" smtClean="0">
                <a:latin typeface="Corbel" panose="020B0503020204020204" pitchFamily="34" charset="0"/>
              </a:rPr>
              <a:t>   Brendan </a:t>
            </a:r>
            <a:r>
              <a:rPr lang="en-US" sz="2200" dirty="0" err="1" smtClean="0">
                <a:latin typeface="Corbel" panose="020B0503020204020204" pitchFamily="34" charset="0"/>
              </a:rPr>
              <a:t>Heberlein</a:t>
            </a:r>
            <a:r>
              <a:rPr lang="en-US" sz="2200" dirty="0" smtClean="0">
                <a:latin typeface="Corbel" panose="020B0503020204020204" pitchFamily="34" charset="0"/>
              </a:rPr>
              <a:t>, </a:t>
            </a:r>
            <a:r>
              <a:rPr lang="en-US" sz="2200" dirty="0" smtClean="0">
                <a:latin typeface="Corbel" panose="020B0503020204020204" pitchFamily="34" charset="0"/>
                <a:hlinkClick r:id="rId6"/>
              </a:rPr>
              <a:t>brendan@legiongis.com</a:t>
            </a:r>
            <a:endParaRPr lang="en-US" sz="2200" dirty="0" smtClean="0">
              <a:latin typeface="Corbel" panose="020B0503020204020204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225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THRC</dc:creator>
  <cp:lastModifiedBy>LEGION-GIS</cp:lastModifiedBy>
  <cp:revision>73</cp:revision>
  <dcterms:created xsi:type="dcterms:W3CDTF">2015-08-26T13:52:29Z</dcterms:created>
  <dcterms:modified xsi:type="dcterms:W3CDTF">2016-07-06T03:15:34Z</dcterms:modified>
</cp:coreProperties>
</file>