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2" r:id="rId4"/>
    <p:sldId id="373" r:id="rId5"/>
    <p:sldId id="337" r:id="rId6"/>
    <p:sldId id="374" r:id="rId7"/>
    <p:sldId id="375" r:id="rId8"/>
    <p:sldId id="376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-15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MmuemQHztnSK5Xj4DNlbgvtXErR0w_aImZjQWyz3N1Y/pu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rcs.usda.gov/wps/portal/nrcs/detail/tx/home/?cid=nrcs142p2_0536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3: Data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data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data</a:t>
            </a:r>
            <a:endParaRPr lang="en-US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2"/>
                </a:solidFill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363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Who creates large datasets?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Federal Government, many different agencies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USGS (United States Geological Survey)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USDA (United States Department of Agriculture)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NRCS (Natural Resources Conservation Service)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 Census Bureau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USACE (United States Army Corps of Engineers)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State Governments (agency names vary from state to state)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DNR (Department of Natural Resources)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DOT (Department of Transportation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County-level</a:t>
            </a: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and Water Conservation </a:t>
            </a:r>
            <a:r>
              <a:rPr lang="en-US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Depts</a:t>
            </a:r>
            <a:endParaRPr lang="en-US" sz="20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Information </a:t>
            </a:r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Office</a:t>
            </a:r>
            <a:endParaRPr lang="en-US" sz="22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Universities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Private conservation/land management groups</a:t>
            </a: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General Collection Methods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Manual data creation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GPS collection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Digitizing from imagery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Remote Sensing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Aerial Imagery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LiDAR collection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Infrared 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Imaging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Geoprocessing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derived from other data</a:t>
            </a:r>
          </a:p>
          <a:p>
            <a:pPr lvl="3"/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Hillshades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Contour lines</a:t>
            </a: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Sinkhole locations</a:t>
            </a:r>
          </a:p>
          <a:p>
            <a:pPr lvl="3"/>
            <a:endParaRPr lang="en-US" sz="1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How to get it?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…the internet!</a:t>
            </a:r>
          </a:p>
          <a:p>
            <a:pPr marL="457200" lvl="1" indent="0">
              <a:buNone/>
            </a:pPr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Spatial data repositories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Public Access FTP sites</a:t>
            </a:r>
          </a:p>
          <a:p>
            <a:pPr lvl="2"/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They’re not pretty, but they work!</a:t>
            </a:r>
          </a:p>
          <a:p>
            <a:pPr lvl="2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Or… find the right person to ask…</a:t>
            </a:r>
          </a:p>
          <a:p>
            <a:pPr lvl="2"/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“Do you distribute shapefiles for the flood zones that I see in your maps? If not, do you know where I can get them?”</a:t>
            </a:r>
          </a:p>
          <a:p>
            <a:pPr lvl="2"/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Here’s </a:t>
            </a: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our growing list of good </a:t>
            </a: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sources: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https://docs.google.com/document/d/1MmuemQHztnSK5Xj4DNlbgvtXErR0w_aImZjQWyz3N1Y/pub</a:t>
            </a:r>
            <a:endParaRPr lang="en-US" sz="16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Metadata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about the </a:t>
            </a: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There are a few standard metadata formats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ISO 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19115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 and ISO </a:t>
            </a:r>
            <a:r>
              <a:rPr lang="en-US" sz="1800" dirty="0" smtClean="0">
                <a:solidFill>
                  <a:prstClr val="black"/>
                </a:solidFill>
              </a:rPr>
              <a:t>19139 (international standards)</a:t>
            </a:r>
            <a:endParaRPr lang="en-US" sz="1800" dirty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FGDC (Federal Geographic Data Committee, US standards)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ArcGIS metadata (developed by ESRI)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Comes </a:t>
            </a: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 many shapes and sizes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Often in .xml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Sometimes in .txt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Maybe in an HTML file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Possibly non-</a:t>
            </a:r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existant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 INSANELY EXISTANT!</a:t>
            </a:r>
          </a:p>
          <a:p>
            <a:pPr lvl="3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http://www.nrcs.usda.gov/wps/portal/nrcs/detail/tx/home/?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cid=nrcs142p2_053631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 But not break time yet…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336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data</vt:lpstr>
      <vt:lpstr>data</vt:lpstr>
      <vt:lpstr>Who creates large datasets?</vt:lpstr>
      <vt:lpstr>General Collection Methods</vt:lpstr>
      <vt:lpstr>How to get it?</vt:lpstr>
      <vt:lpstr>Metadata</vt:lpstr>
      <vt:lpstr>Questions? But not break time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167</cp:revision>
  <dcterms:created xsi:type="dcterms:W3CDTF">2015-08-26T13:52:29Z</dcterms:created>
  <dcterms:modified xsi:type="dcterms:W3CDTF">2016-03-29T14:40:21Z</dcterms:modified>
</cp:coreProperties>
</file>