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87" d="100"/>
          <a:sy n="87" d="100"/>
        </p:scale>
        <p:origin x="70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05A89-A386-49EC-B53D-2BFDEB9C2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95F5A-427D-462E-BDA2-E6137565F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461C-4390-41BC-B00E-6D1A8CBB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97C-343B-4EAD-838B-2D9152B6396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298D5-B3CC-4EB4-A932-D388030A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C5215-47F8-4D83-8448-2D337B18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4C65-C79F-4488-9E18-2E7EED7B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9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8D08-400C-47D9-ADB7-3AFCF6E49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A67AA-17E7-4AFC-B3B7-7994C6DC9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320DF-3A47-4F84-85DB-3BD7974A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97C-343B-4EAD-838B-2D9152B6396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F0945-CDD1-42BE-B8EB-8860910D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E8B99-7978-48F6-BB3E-38E7A3D7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4C65-C79F-4488-9E18-2E7EED7B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4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96A22-7AC0-4D4C-8281-EF34CB870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36E73-899F-4B20-8094-754F3E1E4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23B9-4F98-4F4B-9A92-1A5D85C0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97C-343B-4EAD-838B-2D9152B6396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0140E-A3EA-4426-BFC9-A34E4903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7277-800A-4DE5-8D20-62028528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4C65-C79F-4488-9E18-2E7EED7B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6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C4BB-718B-4B22-BD9E-FAC7BDA00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ED4DD-04D6-44C0-B078-F77DAFB78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84A86-632F-4B84-942B-F02CB9CE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97C-343B-4EAD-838B-2D9152B6396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96890-EB7D-4E1E-A3BE-2E0E9E2D7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7660D-831C-4051-9FD4-EF8209CC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4C65-C79F-4488-9E18-2E7EED7B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9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BCFE-86CD-4A4F-B71C-950F7C7E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43C31-677D-4367-A660-D5BF5B4E5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96567-AF58-458E-93EC-241A57F8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97C-343B-4EAD-838B-2D9152B6396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FAA8C-F5B9-43AB-B84B-B99830A4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86B59-A06D-4826-98A1-26A9725C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4C65-C79F-4488-9E18-2E7EED7B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047F-28A2-4875-89EE-88D95EFA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BC31A-688E-4614-946F-648394D66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56214-D3E7-45D2-9EF5-AF84D4993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55DFB-19C8-42FF-A2FC-44DAA34F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97C-343B-4EAD-838B-2D9152B6396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3A4E-9DD8-438E-A013-1E98FBCF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52683-8137-4896-9730-39557329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4C65-C79F-4488-9E18-2E7EED7B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2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D93F-C837-4EE2-A68B-2B56B8F3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41ABB-17BE-4BA4-A290-033936632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93116-3F2A-41F7-A4BE-41236D5CA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E4C4B1-C07E-47C8-998A-4CAF59340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64FB0-F44A-4F46-96DB-1110F8ADD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E6070B-FD4A-4A05-98E6-5B54C9A2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97C-343B-4EAD-838B-2D9152B6396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BF696-4380-461B-B48D-93039AED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D91C6-2474-4ED2-AE85-AE7E6CDF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4C65-C79F-4488-9E18-2E7EED7B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0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10C5-32E0-40F4-839B-1C03555F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1C1AE-C63C-414B-8D3B-C4C1A480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97C-343B-4EAD-838B-2D9152B6396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FBA28-5C1A-468E-A3E9-F402E4F2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32BE2-2B33-4373-9958-49663B80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4C65-C79F-4488-9E18-2E7EED7B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2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12604-5970-444A-A17F-0B257069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97C-343B-4EAD-838B-2D9152B6396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B4AEC-490C-497C-BD40-B64936A5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15563-9AB0-4751-9917-32ECDD5B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4C65-C79F-4488-9E18-2E7EED7B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2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3966-1816-4370-B667-869BDADC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DC704-F1DE-44B8-8B02-81FE4D1CE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75CC1-DA58-4307-9EFE-BAFB8AD3E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64560-DCA7-4335-8050-736C59A1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97C-343B-4EAD-838B-2D9152B6396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36027-294A-431D-ACDF-669DC411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E5076-76E8-4ADA-8DD7-450060DC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4C65-C79F-4488-9E18-2E7EED7B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5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D1BB-8719-44D3-8C7C-D51ACC5DA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F41B0-A5EC-4AE0-ABC4-8F811A324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C6C76-780E-4C00-8BC5-2B3909FAA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2D2B0-2F29-479F-8237-5236FCF9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97C-343B-4EAD-838B-2D9152B6396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ED684-39C8-41F2-843D-4E4D672A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FACBA-9722-4F75-A96C-DAB60B63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4C65-C79F-4488-9E18-2E7EED7B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7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A5FD4-B386-4297-94DA-637E74AE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05FF1-A8A4-4243-88E5-382927FBD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A355F-374C-4EDC-A068-6A34B17B6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597C-343B-4EAD-838B-2D9152B6396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69CB1-72C0-40D5-B802-AC6D3B1D9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116AA-A4D7-49D9-99A8-4776EF23D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D4C65-C79F-4488-9E18-2E7EED7B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9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C63FD044-2BFB-44B8-B32D-9B364F61B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799" y="22671"/>
            <a:ext cx="5818401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01DA60-4AE3-42A0-9A89-51B96B0F30E5}"/>
              </a:ext>
            </a:extLst>
          </p:cNvPr>
          <p:cNvSpPr txBox="1"/>
          <p:nvPr/>
        </p:nvSpPr>
        <p:spPr>
          <a:xfrm>
            <a:off x="559724" y="1889760"/>
            <a:ext cx="15683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ε: </a:t>
            </a:r>
          </a:p>
          <a:p>
            <a:r>
              <a:rPr lang="en-US" dirty="0"/>
              <a:t>γ: </a:t>
            </a:r>
          </a:p>
        </p:txBody>
      </p:sp>
    </p:spTree>
    <p:extLst>
      <p:ext uri="{BB962C8B-B14F-4D97-AF65-F5344CB8AC3E}">
        <p14:creationId xmlns:p14="http://schemas.microsoft.com/office/powerpoint/2010/main" val="35284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Norman Sean Luu</dc:creator>
  <cp:lastModifiedBy>Norman Sean Luu</cp:lastModifiedBy>
  <cp:revision>15</cp:revision>
  <dcterms:created xsi:type="dcterms:W3CDTF">2021-01-09T22:56:58Z</dcterms:created>
  <dcterms:modified xsi:type="dcterms:W3CDTF">2021-01-27T07:43:54Z</dcterms:modified>
</cp:coreProperties>
</file>