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347" r:id="rId71"/>
    <p:sldId id="348" r:id="rId72"/>
    <p:sldId id="2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112867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Objective function: Total number of teachers needed of each course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20 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0205"/>
              </p:ext>
            </p:extLst>
          </p:nvPr>
        </p:nvGraphicFramePr>
        <p:xfrm>
          <a:off x="3314700" y="4373716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1804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</a:t>
            </a:r>
            <a:r>
              <a:rPr lang="en-US" sz="2800" b="1" dirty="0" smtClean="0">
                <a:solidFill>
                  <a:schemeClr val="accent1"/>
                </a:solidFill>
              </a:rPr>
              <a:t>135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64194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118,6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2,252967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541" y="2126840"/>
            <a:ext cx="7109668" cy="3970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2574"/>
              </p:ext>
            </p:extLst>
          </p:nvPr>
        </p:nvGraphicFramePr>
        <p:xfrm>
          <a:off x="427425" y="3867680"/>
          <a:ext cx="5602316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876"/>
                <a:gridCol w="936610"/>
                <a:gridCol w="936610"/>
                <a:gridCol w="936610"/>
                <a:gridCol w="936610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6,75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15,52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10,762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3,122594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6,53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9,85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8,059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1,259007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5,8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22,63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11,921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4,623533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661" y="2112294"/>
            <a:ext cx="5704288" cy="3476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55895"/>
              </p:ext>
            </p:extLst>
          </p:nvPr>
        </p:nvGraphicFramePr>
        <p:xfrm>
          <a:off x="897011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132,6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1,162637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3137" y="2266123"/>
            <a:ext cx="7090079" cy="3448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1223</TotalTime>
  <Words>3123</Words>
  <Application>Microsoft Office PowerPoint</Application>
  <PresentationFormat>Widescreen</PresentationFormat>
  <Paragraphs>835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Thanh Cong</cp:lastModifiedBy>
  <cp:revision>129</cp:revision>
  <dcterms:created xsi:type="dcterms:W3CDTF">2015-08-22T16:55:05Z</dcterms:created>
  <dcterms:modified xsi:type="dcterms:W3CDTF">2015-08-26T21:28:01Z</dcterms:modified>
</cp:coreProperties>
</file>