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946" y="2767281"/>
            <a:ext cx="7006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+mj-lt"/>
              </a:rPr>
              <a:t>FU TIMETABLING</a:t>
            </a:r>
            <a:endParaRPr lang="en-US" sz="8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6200000">
            <a:off x="9589750" y="3137922"/>
            <a:ext cx="6858000" cy="97971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-4745607" y="2939139"/>
            <a:ext cx="6857999" cy="97971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TEAM MEMBER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62" y="4545494"/>
            <a:ext cx="1892507" cy="1892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25" y="4545495"/>
            <a:ext cx="1892507" cy="1892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88" y="4545495"/>
            <a:ext cx="1892507" cy="18925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1827" y="3903006"/>
            <a:ext cx="1444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chemeClr val="accent1"/>
                </a:solidFill>
              </a:rPr>
              <a:t>Team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67" y="1997246"/>
            <a:ext cx="2682595" cy="190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827" y="1034988"/>
            <a:ext cx="270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chemeClr val="accent1"/>
                </a:solidFill>
              </a:rPr>
              <a:t>SUPERVISORS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9" y="4545494"/>
            <a:ext cx="1892507" cy="1857175"/>
          </a:xfrm>
          <a:prstGeom prst="rect">
            <a:avLst/>
          </a:prstGeom>
        </p:spPr>
      </p:pic>
      <p:sp>
        <p:nvSpPr>
          <p:cNvPr id="15" name="Line Callout 2 14"/>
          <p:cNvSpPr/>
          <p:nvPr/>
        </p:nvSpPr>
        <p:spPr>
          <a:xfrm>
            <a:off x="9744574" y="1350386"/>
            <a:ext cx="2035049" cy="64686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</a:t>
            </a:r>
            <a:r>
              <a:rPr lang="en-US" dirty="0" err="1" smtClean="0"/>
              <a:t>TrungNT</a:t>
            </a:r>
            <a:endParaRPr lang="en-US" dirty="0"/>
          </a:p>
        </p:txBody>
      </p:sp>
      <p:sp>
        <p:nvSpPr>
          <p:cNvPr id="16" name="Line Callout 2 15"/>
          <p:cNvSpPr/>
          <p:nvPr/>
        </p:nvSpPr>
        <p:spPr>
          <a:xfrm>
            <a:off x="4221183" y="1332766"/>
            <a:ext cx="2035049" cy="64686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Mr. </a:t>
            </a:r>
            <a:r>
              <a:rPr lang="en-US" dirty="0" err="1" smtClean="0"/>
              <a:t>DungPQ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4" y="1285184"/>
            <a:ext cx="1532587" cy="1532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84" y="1270277"/>
            <a:ext cx="1532587" cy="1532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4" y="3861710"/>
            <a:ext cx="1532587" cy="1532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04" y="1255369"/>
            <a:ext cx="1532587" cy="154749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32" y="1255368"/>
            <a:ext cx="1532587" cy="1517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89" y="3933097"/>
            <a:ext cx="3065175" cy="14968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24" y="1255368"/>
            <a:ext cx="3065175" cy="15474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84" y="3861709"/>
            <a:ext cx="2148954" cy="15325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9001" y="5618707"/>
            <a:ext cx="769441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Choco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6886" y="3142915"/>
            <a:ext cx="845103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MySQL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4826" y="3131949"/>
            <a:ext cx="703141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FXML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8199" y="3142915"/>
            <a:ext cx="1421223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SPRING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18075" y="3126931"/>
            <a:ext cx="766300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LOG4J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6548" y="5618707"/>
            <a:ext cx="863826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Tomcat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765" y="3142915"/>
            <a:ext cx="886781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SPRING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33058" y="5614549"/>
            <a:ext cx="1119409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Hibernate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98535" y="5614549"/>
            <a:ext cx="513282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POI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TECHNOLOGIES</a:t>
            </a:r>
            <a:endParaRPr lang="en-US" sz="4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70" y="3897403"/>
            <a:ext cx="1532587" cy="15325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296" y="3933097"/>
            <a:ext cx="1529521" cy="156240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657885" y="5614549"/>
            <a:ext cx="1128835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Open-</a:t>
            </a:r>
            <a:r>
              <a:rPr lang="en-US" dirty="0" err="1" smtClean="0">
                <a:solidFill>
                  <a:schemeClr val="accent1"/>
                </a:solidFill>
              </a:rPr>
              <a:t>cbls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94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17</cp:revision>
  <dcterms:created xsi:type="dcterms:W3CDTF">2015-08-22T16:55:05Z</dcterms:created>
  <dcterms:modified xsi:type="dcterms:W3CDTF">2015-08-23T19:19:27Z</dcterms:modified>
</cp:coreProperties>
</file>