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25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B9BD5"/>
    <a:srgbClr val="E8870B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F803406-4844-4988-AAC3-48EFCBD132A2}" type="presOf" srcId="{05286B23-68B3-49CA-8672-0A8593A7025D}" destId="{A6DF5FB2-D6C6-4DF0-BCE9-12D63E8F1243}" srcOrd="0" destOrd="0" presId="urn:microsoft.com/office/officeart/2005/8/layout/hProcess7"/>
    <dgm:cxn modelId="{28A22BB4-466F-4D09-A153-9661234A82BB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2AA174-FD8D-402D-9EEC-843D631B50BF}" type="presOf" srcId="{88C41324-5CC7-49F4-B01E-4A64F3916ECB}" destId="{3357C5DA-21EC-4DF9-B5AC-CFD25049E02C}" srcOrd="1" destOrd="0" presId="urn:microsoft.com/office/officeart/2005/8/layout/hProcess7"/>
    <dgm:cxn modelId="{55F4A453-5EC5-499D-9E0B-362B11DB1826}" type="presOf" srcId="{9333946E-E6C3-44BA-8DC1-226E49F162AF}" destId="{CE653259-2634-4634-83F8-4870FDFFB6B5}" srcOrd="0" destOrd="0" presId="urn:microsoft.com/office/officeart/2005/8/layout/hProcess7"/>
    <dgm:cxn modelId="{CF1D563C-5D30-4B62-96C1-83E9641F5618}" type="presOf" srcId="{6D788122-9375-460F-B09E-D797C0E1E9A5}" destId="{9E8E9B6A-818C-41EE-A90F-448869084123}" srcOrd="0" destOrd="0" presId="urn:microsoft.com/office/officeart/2005/8/layout/hProcess7"/>
    <dgm:cxn modelId="{9E43468D-3840-4261-886E-AD1C3529054F}" type="presOf" srcId="{6D788122-9375-460F-B09E-D797C0E1E9A5}" destId="{3B4BBFE3-023D-4962-A2CF-60C506AAE93F}" srcOrd="1" destOrd="0" presId="urn:microsoft.com/office/officeart/2005/8/layout/hProcess7"/>
    <dgm:cxn modelId="{69D121C4-7D27-4DE7-8DFF-F5DEC8C42292}" type="presOf" srcId="{4FE1231E-82A8-4502-87C0-9ECC4AE86FA4}" destId="{3B8B5FE3-921A-4967-9CD8-2B37D8F07433}" srcOrd="0" destOrd="0" presId="urn:microsoft.com/office/officeart/2005/8/layout/hProcess7"/>
    <dgm:cxn modelId="{239BB107-2524-4CB3-9346-05FD7E4F0763}" type="presOf" srcId="{88C41324-5CC7-49F4-B01E-4A64F3916ECB}" destId="{10FE4F45-6A53-4FA1-AF04-583F38D80F4B}" srcOrd="0" destOrd="0" presId="urn:microsoft.com/office/officeart/2005/8/layout/hProcess7"/>
    <dgm:cxn modelId="{EA21E555-5986-44A9-87D7-62FCFDCBFF34}" type="presOf" srcId="{C57D32E6-187A-467A-BAAE-5E2A951179B7}" destId="{BB068510-FD2B-463F-8547-D5FF0EA4DBF1}" srcOrd="1" destOrd="0" presId="urn:microsoft.com/office/officeart/2005/8/layout/hProcess7"/>
    <dgm:cxn modelId="{9ACA1F27-1C63-4D53-9D13-9FC03A611B8C}" type="presOf" srcId="{4FE1231E-82A8-4502-87C0-9ECC4AE86FA4}" destId="{8540126B-D12E-4F2B-86E8-EB368014BCC8}" srcOrd="1" destOrd="0" presId="urn:microsoft.com/office/officeart/2005/8/layout/hProcess7"/>
    <dgm:cxn modelId="{E62CE05D-BAAF-488E-98DB-4165E6D288F4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3B30A23E-D0B7-4E00-B3F3-9BACCB2914CD}" type="presParOf" srcId="{A6DF5FB2-D6C6-4DF0-BCE9-12D63E8F1243}" destId="{2EB22630-6D3C-4C55-AE64-598CF32EDD23}" srcOrd="0" destOrd="0" presId="urn:microsoft.com/office/officeart/2005/8/layout/hProcess7"/>
    <dgm:cxn modelId="{26475E45-F853-48FB-B7B0-7BDAEEDA1481}" type="presParOf" srcId="{2EB22630-6D3C-4C55-AE64-598CF32EDD23}" destId="{3B8B5FE3-921A-4967-9CD8-2B37D8F07433}" srcOrd="0" destOrd="0" presId="urn:microsoft.com/office/officeart/2005/8/layout/hProcess7"/>
    <dgm:cxn modelId="{185870FB-94E6-4909-A1DC-F04EE47C39DA}" type="presParOf" srcId="{2EB22630-6D3C-4C55-AE64-598CF32EDD23}" destId="{8540126B-D12E-4F2B-86E8-EB368014BCC8}" srcOrd="1" destOrd="0" presId="urn:microsoft.com/office/officeart/2005/8/layout/hProcess7"/>
    <dgm:cxn modelId="{CFA6E064-DFB7-40EE-A95D-E7E029AAA0EA}" type="presParOf" srcId="{A6DF5FB2-D6C6-4DF0-BCE9-12D63E8F1243}" destId="{D265E28C-5BF2-4F8C-A572-C3F508982885}" srcOrd="1" destOrd="0" presId="urn:microsoft.com/office/officeart/2005/8/layout/hProcess7"/>
    <dgm:cxn modelId="{F8183824-E63E-4285-AFB7-A7B1BC453557}" type="presParOf" srcId="{A6DF5FB2-D6C6-4DF0-BCE9-12D63E8F1243}" destId="{1EB3C80E-762F-4EDF-9960-31793047707F}" srcOrd="2" destOrd="0" presId="urn:microsoft.com/office/officeart/2005/8/layout/hProcess7"/>
    <dgm:cxn modelId="{AF77F239-3EE4-41AE-8BDD-830CAAAAE541}" type="presParOf" srcId="{1EB3C80E-762F-4EDF-9960-31793047707F}" destId="{4279144D-7C1A-4692-8A41-03C1CD83241A}" srcOrd="0" destOrd="0" presId="urn:microsoft.com/office/officeart/2005/8/layout/hProcess7"/>
    <dgm:cxn modelId="{B1C2E28A-A64C-407B-97D5-A390EE90F672}" type="presParOf" srcId="{1EB3C80E-762F-4EDF-9960-31793047707F}" destId="{8F7FF647-D411-42E4-8865-6A762F56CBC5}" srcOrd="1" destOrd="0" presId="urn:microsoft.com/office/officeart/2005/8/layout/hProcess7"/>
    <dgm:cxn modelId="{80DD3170-FF0E-4B8D-A893-6C4D21218325}" type="presParOf" srcId="{1EB3C80E-762F-4EDF-9960-31793047707F}" destId="{6E144A24-F34A-4386-BF18-5FBA455E9022}" srcOrd="2" destOrd="0" presId="urn:microsoft.com/office/officeart/2005/8/layout/hProcess7"/>
    <dgm:cxn modelId="{2A74B8FA-A24C-49E9-B1E9-80C214310582}" type="presParOf" srcId="{A6DF5FB2-D6C6-4DF0-BCE9-12D63E8F1243}" destId="{457E1F97-7A34-41E6-B040-C160FCB47E64}" srcOrd="3" destOrd="0" presId="urn:microsoft.com/office/officeart/2005/8/layout/hProcess7"/>
    <dgm:cxn modelId="{57C3B44B-6C58-4F30-8A4C-F3CEDB9E7D00}" type="presParOf" srcId="{A6DF5FB2-D6C6-4DF0-BCE9-12D63E8F1243}" destId="{42B80482-A821-4B3E-B983-1FA7694679CA}" srcOrd="4" destOrd="0" presId="urn:microsoft.com/office/officeart/2005/8/layout/hProcess7"/>
    <dgm:cxn modelId="{6E69F097-ADE8-44DA-9275-F0DD5E7B4E56}" type="presParOf" srcId="{42B80482-A821-4B3E-B983-1FA7694679CA}" destId="{9E8E9B6A-818C-41EE-A90F-448869084123}" srcOrd="0" destOrd="0" presId="urn:microsoft.com/office/officeart/2005/8/layout/hProcess7"/>
    <dgm:cxn modelId="{78F5FCD5-BFD5-420A-B2B8-1C2A973A774E}" type="presParOf" srcId="{42B80482-A821-4B3E-B983-1FA7694679CA}" destId="{3B4BBFE3-023D-4962-A2CF-60C506AAE93F}" srcOrd="1" destOrd="0" presId="urn:microsoft.com/office/officeart/2005/8/layout/hProcess7"/>
    <dgm:cxn modelId="{F7E2C0B7-B8E8-4AEE-838A-64F00C818A4C}" type="presParOf" srcId="{A6DF5FB2-D6C6-4DF0-BCE9-12D63E8F1243}" destId="{8B68C8FE-58F2-47D3-9FDB-0130C32E5C50}" srcOrd="5" destOrd="0" presId="urn:microsoft.com/office/officeart/2005/8/layout/hProcess7"/>
    <dgm:cxn modelId="{75F4A655-CF0B-4EC4-8B13-C92FB41BD41D}" type="presParOf" srcId="{A6DF5FB2-D6C6-4DF0-BCE9-12D63E8F1243}" destId="{1B46D3A5-FE9B-4C88-80C9-FA865194DD61}" srcOrd="6" destOrd="0" presId="urn:microsoft.com/office/officeart/2005/8/layout/hProcess7"/>
    <dgm:cxn modelId="{4E43EE23-E612-4ECA-81B5-0DB6F4443771}" type="presParOf" srcId="{1B46D3A5-FE9B-4C88-80C9-FA865194DD61}" destId="{D83DE507-AB86-4682-8355-07C3C5F2A069}" srcOrd="0" destOrd="0" presId="urn:microsoft.com/office/officeart/2005/8/layout/hProcess7"/>
    <dgm:cxn modelId="{79A03FE4-8BD2-4D84-8CFF-87BBDF5AE2EA}" type="presParOf" srcId="{1B46D3A5-FE9B-4C88-80C9-FA865194DD61}" destId="{1E1458D7-37C7-49F4-8589-C69B6A6BE82A}" srcOrd="1" destOrd="0" presId="urn:microsoft.com/office/officeart/2005/8/layout/hProcess7"/>
    <dgm:cxn modelId="{B0947129-A96F-43D3-8FE8-979966B67F54}" type="presParOf" srcId="{1B46D3A5-FE9B-4C88-80C9-FA865194DD61}" destId="{7680987D-1488-4F4D-84FB-7285289E4155}" srcOrd="2" destOrd="0" presId="urn:microsoft.com/office/officeart/2005/8/layout/hProcess7"/>
    <dgm:cxn modelId="{B18BAB48-0125-426C-928A-65023091D37F}" type="presParOf" srcId="{A6DF5FB2-D6C6-4DF0-BCE9-12D63E8F1243}" destId="{491BA889-4890-43B3-BA02-68F7A34307F6}" srcOrd="7" destOrd="0" presId="urn:microsoft.com/office/officeart/2005/8/layout/hProcess7"/>
    <dgm:cxn modelId="{B9D3B0F3-11EA-4EDB-80C2-BF44F8C6529A}" type="presParOf" srcId="{A6DF5FB2-D6C6-4DF0-BCE9-12D63E8F1243}" destId="{A5F45F0A-AAD7-446E-B3AC-08FA1DEEF36F}" srcOrd="8" destOrd="0" presId="urn:microsoft.com/office/officeart/2005/8/layout/hProcess7"/>
    <dgm:cxn modelId="{5F7EE7F4-95DA-47D1-9A08-2CA8A38B9C43}" type="presParOf" srcId="{A5F45F0A-AAD7-446E-B3AC-08FA1DEEF36F}" destId="{CE653259-2634-4634-83F8-4870FDFFB6B5}" srcOrd="0" destOrd="0" presId="urn:microsoft.com/office/officeart/2005/8/layout/hProcess7"/>
    <dgm:cxn modelId="{8DAA5042-B722-43A5-99E7-51444DE44DCB}" type="presParOf" srcId="{A5F45F0A-AAD7-446E-B3AC-08FA1DEEF36F}" destId="{B64F2C93-601C-4E8E-B445-A56B93A2A97E}" srcOrd="1" destOrd="0" presId="urn:microsoft.com/office/officeart/2005/8/layout/hProcess7"/>
    <dgm:cxn modelId="{0DC6EFD0-6EB6-45FB-B7B8-DEF03C77A0C8}" type="presParOf" srcId="{A6DF5FB2-D6C6-4DF0-BCE9-12D63E8F1243}" destId="{FEB3165D-BD50-4562-8486-2BCFEE5FB61C}" srcOrd="9" destOrd="0" presId="urn:microsoft.com/office/officeart/2005/8/layout/hProcess7"/>
    <dgm:cxn modelId="{0207E0CE-2CE0-4F56-9280-E8AF0006DD9C}" type="presParOf" srcId="{A6DF5FB2-D6C6-4DF0-BCE9-12D63E8F1243}" destId="{2E29EBB6-AC11-4764-9098-713776FBEEA2}" srcOrd="10" destOrd="0" presId="urn:microsoft.com/office/officeart/2005/8/layout/hProcess7"/>
    <dgm:cxn modelId="{8B1A6236-2207-4482-81EB-5EB12A4232E2}" type="presParOf" srcId="{2E29EBB6-AC11-4764-9098-713776FBEEA2}" destId="{9607591B-3403-4344-B603-36006A7B034B}" srcOrd="0" destOrd="0" presId="urn:microsoft.com/office/officeart/2005/8/layout/hProcess7"/>
    <dgm:cxn modelId="{B275CE85-220F-4706-B8DE-6898C682CDEB}" type="presParOf" srcId="{2E29EBB6-AC11-4764-9098-713776FBEEA2}" destId="{DA1238F3-28A9-40AB-A31A-6E371C44EB98}" srcOrd="1" destOrd="0" presId="urn:microsoft.com/office/officeart/2005/8/layout/hProcess7"/>
    <dgm:cxn modelId="{2BD035F6-983B-485B-9213-9F15D8608E97}" type="presParOf" srcId="{2E29EBB6-AC11-4764-9098-713776FBEEA2}" destId="{997FBEA0-E071-455A-BC46-19AD04F49BD6}" srcOrd="2" destOrd="0" presId="urn:microsoft.com/office/officeart/2005/8/layout/hProcess7"/>
    <dgm:cxn modelId="{223F040F-0CD0-44C4-BE7F-C515F782A097}" type="presParOf" srcId="{A6DF5FB2-D6C6-4DF0-BCE9-12D63E8F1243}" destId="{36648257-1225-4511-8533-D8557DCEA4FF}" srcOrd="11" destOrd="0" presId="urn:microsoft.com/office/officeart/2005/8/layout/hProcess7"/>
    <dgm:cxn modelId="{0DE3EB06-6330-41A5-A758-5FE2AA2FE949}" type="presParOf" srcId="{A6DF5FB2-D6C6-4DF0-BCE9-12D63E8F1243}" destId="{3CF9DF83-3F0D-4025-8C8E-C34BA7DB2E19}" srcOrd="12" destOrd="0" presId="urn:microsoft.com/office/officeart/2005/8/layout/hProcess7"/>
    <dgm:cxn modelId="{99427E37-3105-4384-92DC-438F49416987}" type="presParOf" srcId="{3CF9DF83-3F0D-4025-8C8E-C34BA7DB2E19}" destId="{10FE4F45-6A53-4FA1-AF04-583F38D80F4B}" srcOrd="0" destOrd="0" presId="urn:microsoft.com/office/officeart/2005/8/layout/hProcess7"/>
    <dgm:cxn modelId="{BB98BE87-B96D-4288-B3FA-B2906DA4B7C7}" type="presParOf" srcId="{3CF9DF83-3F0D-4025-8C8E-C34BA7DB2E19}" destId="{3357C5DA-21EC-4DF9-B5AC-CFD25049E02C}" srcOrd="1" destOrd="0" presId="urn:microsoft.com/office/officeart/2005/8/layout/hProcess7"/>
    <dgm:cxn modelId="{52D31730-5653-4C92-929F-CE11725B1FF8}" type="presParOf" srcId="{A6DF5FB2-D6C6-4DF0-BCE9-12D63E8F1243}" destId="{FF8D6E8E-79EE-45AD-80CD-D0A5F5423EFE}" srcOrd="13" destOrd="0" presId="urn:microsoft.com/office/officeart/2005/8/layout/hProcess7"/>
    <dgm:cxn modelId="{E3F071E0-7F3B-43A7-A67C-A00CD5F06371}" type="presParOf" srcId="{A6DF5FB2-D6C6-4DF0-BCE9-12D63E8F1243}" destId="{67C20BCC-F21A-4C19-B799-01DFB261DDDE}" srcOrd="14" destOrd="0" presId="urn:microsoft.com/office/officeart/2005/8/layout/hProcess7"/>
    <dgm:cxn modelId="{EF1F5A58-5988-4100-BCD6-678DAB2601D7}" type="presParOf" srcId="{67C20BCC-F21A-4C19-B799-01DFB261DDDE}" destId="{7718B2C7-3329-48B2-A5F5-164FCE021FB3}" srcOrd="0" destOrd="0" presId="urn:microsoft.com/office/officeart/2005/8/layout/hProcess7"/>
    <dgm:cxn modelId="{A32B6896-5C9E-4472-B7FF-80A630004DC0}" type="presParOf" srcId="{67C20BCC-F21A-4C19-B799-01DFB261DDDE}" destId="{E2FC11DE-660B-419E-8BAD-07FE93429267}" srcOrd="1" destOrd="0" presId="urn:microsoft.com/office/officeart/2005/8/layout/hProcess7"/>
    <dgm:cxn modelId="{520883BC-E297-4844-8A57-6367674C1DF7}" type="presParOf" srcId="{67C20BCC-F21A-4C19-B799-01DFB261DDDE}" destId="{1DBE11E0-9F21-40AA-B028-A9597B0C697D}" srcOrd="2" destOrd="0" presId="urn:microsoft.com/office/officeart/2005/8/layout/hProcess7"/>
    <dgm:cxn modelId="{ADC2AB97-44FC-4D04-9010-A9FD35BC202D}" type="presParOf" srcId="{A6DF5FB2-D6C6-4DF0-BCE9-12D63E8F1243}" destId="{30408FFC-2580-49CF-9FE5-CAB49873AF3F}" srcOrd="15" destOrd="0" presId="urn:microsoft.com/office/officeart/2005/8/layout/hProcess7"/>
    <dgm:cxn modelId="{2CE918A7-6FA5-4FF0-A6A4-35F83A5131D6}" type="presParOf" srcId="{A6DF5FB2-D6C6-4DF0-BCE9-12D63E8F1243}" destId="{3BBDAAB7-16E3-4438-8847-05334A4D48EE}" srcOrd="16" destOrd="0" presId="urn:microsoft.com/office/officeart/2005/8/layout/hProcess7"/>
    <dgm:cxn modelId="{6759050C-C5E3-4869-82AB-14119CADF6E7}" type="presParOf" srcId="{3BBDAAB7-16E3-4438-8847-05334A4D48EE}" destId="{D054A27E-FBF1-4603-B33F-087224A9900A}" srcOrd="0" destOrd="0" presId="urn:microsoft.com/office/officeart/2005/8/layout/hProcess7"/>
    <dgm:cxn modelId="{05588A17-CD24-45ED-A9F3-A1AB258F360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F45B6-053F-4F73-B3AD-1E012EE142D3}" type="presOf" srcId="{6D80E485-702E-46DD-A64F-7139CA41C8CC}" destId="{1A111CCB-BB6B-4A45-9C61-4B4B92CB86FF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00A8FA2-FCA6-4667-A1F9-B4EB9B8DAFCB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30EBC36E-F101-49C6-AD25-CB8E5BBA83E1}" type="presOf" srcId="{6D9976C3-D6BB-4A73-8BF2-453C40535A07}" destId="{41F43F50-8338-4A63-A439-3B72442A0569}" srcOrd="0" destOrd="0" presId="urn:microsoft.com/office/officeart/2005/8/layout/equation2"/>
    <dgm:cxn modelId="{A9D53771-0994-48FA-87B6-3B4FC98C9A66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1805C0EB-BFD9-4DBE-A6B8-65AD65B3E641}" type="presOf" srcId="{77B95244-61F6-4EA6-AA3F-2880B216D784}" destId="{C186DD69-0FFA-4D79-BE7F-1FCC7D98DDDB}" srcOrd="0" destOrd="0" presId="urn:microsoft.com/office/officeart/2005/8/layout/equation2"/>
    <dgm:cxn modelId="{54BA9753-6382-45A9-A42E-FF2E2DC5EC29}" type="presOf" srcId="{34A83E5D-6A0D-4539-94D0-B1D93DE6930B}" destId="{D1E73398-8113-4A52-9282-467F8FA4D72C}" srcOrd="0" destOrd="0" presId="urn:microsoft.com/office/officeart/2005/8/layout/equation2"/>
    <dgm:cxn modelId="{09C8BA8E-A60C-488E-B97B-42CFE80AF232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73B278C-3348-494D-B01E-65308C7B3DEC}" type="presOf" srcId="{1669CACD-1A9B-4C4F-B82C-24C537128F9E}" destId="{6C537C15-9916-4CF7-A848-7F329EB8DE5A}" srcOrd="0" destOrd="0" presId="urn:microsoft.com/office/officeart/2005/8/layout/equation2"/>
    <dgm:cxn modelId="{889F3B07-D4AC-4A7B-AFED-C45681B83BDC}" type="presOf" srcId="{3F9C844A-15A9-4946-9A4A-FB8744099391}" destId="{1201F02D-7FF5-449C-B8FB-12C5705892E8}" srcOrd="1" destOrd="0" presId="urn:microsoft.com/office/officeart/2005/8/layout/equation2"/>
    <dgm:cxn modelId="{FC99D642-F121-4C1E-B7A0-6A7DAB91834D}" type="presOf" srcId="{8189892F-8C5D-41D9-AABD-0CCA152208F1}" destId="{5A08FDBA-7F2D-4FC8-8303-051751EB23E0}" srcOrd="0" destOrd="0" presId="urn:microsoft.com/office/officeart/2005/8/layout/equation2"/>
    <dgm:cxn modelId="{8D17C55E-99EA-4B69-A0DB-2C6267B3C9BE}" type="presOf" srcId="{E4AC3C38-9568-4E35-97B6-D02C65D2C06B}" destId="{5F2C1C16-FD57-45DF-A6C9-BA16F21CB692}" srcOrd="0" destOrd="0" presId="urn:microsoft.com/office/officeart/2005/8/layout/equation2"/>
    <dgm:cxn modelId="{CB77C84D-E409-4267-9AD0-C2F5161805C2}" type="presParOf" srcId="{5A08FDBA-7F2D-4FC8-8303-051751EB23E0}" destId="{3AADB14D-85CA-46C8-B4F9-F73F861B0C5B}" srcOrd="0" destOrd="0" presId="urn:microsoft.com/office/officeart/2005/8/layout/equation2"/>
    <dgm:cxn modelId="{7BFE7F93-ECEF-466F-A67A-F29C2FE678BF}" type="presParOf" srcId="{3AADB14D-85CA-46C8-B4F9-F73F861B0C5B}" destId="{9E5DF767-C0D6-43FA-90F2-25C14EE0F38A}" srcOrd="0" destOrd="0" presId="urn:microsoft.com/office/officeart/2005/8/layout/equation2"/>
    <dgm:cxn modelId="{8255A7D7-47E2-4242-AEA9-3F18F6B79288}" type="presParOf" srcId="{3AADB14D-85CA-46C8-B4F9-F73F861B0C5B}" destId="{C46C1172-6EC8-40CA-A579-B9EC26F8D9E1}" srcOrd="1" destOrd="0" presId="urn:microsoft.com/office/officeart/2005/8/layout/equation2"/>
    <dgm:cxn modelId="{505131B1-FC8F-4092-BF77-394D86972BB2}" type="presParOf" srcId="{3AADB14D-85CA-46C8-B4F9-F73F861B0C5B}" destId="{C186DD69-0FFA-4D79-BE7F-1FCC7D98DDDB}" srcOrd="2" destOrd="0" presId="urn:microsoft.com/office/officeart/2005/8/layout/equation2"/>
    <dgm:cxn modelId="{F05FE8B2-A6E9-49AE-A918-12E07FAAA789}" type="presParOf" srcId="{3AADB14D-85CA-46C8-B4F9-F73F861B0C5B}" destId="{7C35395C-FBF4-4DF9-ADFC-6D9B3D6B0B55}" srcOrd="3" destOrd="0" presId="urn:microsoft.com/office/officeart/2005/8/layout/equation2"/>
    <dgm:cxn modelId="{E6DBAE50-836A-46B8-823B-13DEF1EB8A02}" type="presParOf" srcId="{3AADB14D-85CA-46C8-B4F9-F73F861B0C5B}" destId="{5F2C1C16-FD57-45DF-A6C9-BA16F21CB692}" srcOrd="4" destOrd="0" presId="urn:microsoft.com/office/officeart/2005/8/layout/equation2"/>
    <dgm:cxn modelId="{445F8032-44C9-4878-AA6A-613DD00E575B}" type="presParOf" srcId="{3AADB14D-85CA-46C8-B4F9-F73F861B0C5B}" destId="{CD81376C-9BE2-4024-8354-218130DB140E}" srcOrd="5" destOrd="0" presId="urn:microsoft.com/office/officeart/2005/8/layout/equation2"/>
    <dgm:cxn modelId="{07E192FC-B654-4AAD-AC8D-F6EE03199DF7}" type="presParOf" srcId="{3AADB14D-85CA-46C8-B4F9-F73F861B0C5B}" destId="{41F43F50-8338-4A63-A439-3B72442A0569}" srcOrd="6" destOrd="0" presId="urn:microsoft.com/office/officeart/2005/8/layout/equation2"/>
    <dgm:cxn modelId="{695BA691-CEB3-41D6-B32C-8A4E5E4A95FC}" type="presParOf" srcId="{3AADB14D-85CA-46C8-B4F9-F73F861B0C5B}" destId="{73E54C25-69B7-4D7F-8241-87E73DEA2140}" srcOrd="7" destOrd="0" presId="urn:microsoft.com/office/officeart/2005/8/layout/equation2"/>
    <dgm:cxn modelId="{7F6B89B7-C5FE-4C8B-9CC8-5F0121950793}" type="presParOf" srcId="{3AADB14D-85CA-46C8-B4F9-F73F861B0C5B}" destId="{D9E89E39-966E-4EF8-A201-7AD28F9847E8}" srcOrd="8" destOrd="0" presId="urn:microsoft.com/office/officeart/2005/8/layout/equation2"/>
    <dgm:cxn modelId="{0BB829B1-8223-48E1-ACEE-DDC48CB3D512}" type="presParOf" srcId="{3AADB14D-85CA-46C8-B4F9-F73F861B0C5B}" destId="{660CA359-EC41-4C96-856B-12BE557241A7}" srcOrd="9" destOrd="0" presId="urn:microsoft.com/office/officeart/2005/8/layout/equation2"/>
    <dgm:cxn modelId="{4467D0F3-E75C-425B-8F74-51500FC67831}" type="presParOf" srcId="{3AADB14D-85CA-46C8-B4F9-F73F861B0C5B}" destId="{1A111CCB-BB6B-4A45-9C61-4B4B92CB86FF}" srcOrd="10" destOrd="0" presId="urn:microsoft.com/office/officeart/2005/8/layout/equation2"/>
    <dgm:cxn modelId="{A35ABD5A-670F-4B43-A0BA-95F23D1DAD1A}" type="presParOf" srcId="{3AADB14D-85CA-46C8-B4F9-F73F861B0C5B}" destId="{FF68B2BE-8C0B-4FEF-9648-3A8849D9F411}" srcOrd="11" destOrd="0" presId="urn:microsoft.com/office/officeart/2005/8/layout/equation2"/>
    <dgm:cxn modelId="{0EFA15C2-8F9F-4A17-B423-00343BA23E9F}" type="presParOf" srcId="{3AADB14D-85CA-46C8-B4F9-F73F861B0C5B}" destId="{D1E73398-8113-4A52-9282-467F8FA4D72C}" srcOrd="12" destOrd="0" presId="urn:microsoft.com/office/officeart/2005/8/layout/equation2"/>
    <dgm:cxn modelId="{248B3135-05DD-43FF-AF36-1570E6F4BF69}" type="presParOf" srcId="{5A08FDBA-7F2D-4FC8-8303-051751EB23E0}" destId="{CBE15846-8D14-4573-834E-4F9004C526DE}" srcOrd="1" destOrd="0" presId="urn:microsoft.com/office/officeart/2005/8/layout/equation2"/>
    <dgm:cxn modelId="{4738643B-0EB2-454D-93C9-578C1532C9D2}" type="presParOf" srcId="{CBE15846-8D14-4573-834E-4F9004C526DE}" destId="{1201F02D-7FF5-449C-B8FB-12C5705892E8}" srcOrd="0" destOrd="0" presId="urn:microsoft.com/office/officeart/2005/8/layout/equation2"/>
    <dgm:cxn modelId="{D2286F7C-D1C7-4415-BBEE-8AA1C3B37482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A5E17D66-7CF8-4C11-BBF6-1DF9870EF45A}" type="presOf" srcId="{6D9976C3-D6BB-4A73-8BF2-453C40535A07}" destId="{41F43F50-8338-4A63-A439-3B72442A0569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07D87D0-78DA-478C-9108-62B42394EC03}" type="presOf" srcId="{C9BCD8B2-98B9-4C1B-9029-C1153B4CB4DD}" destId="{9E5DF767-C0D6-43FA-90F2-25C14EE0F38A}" srcOrd="0" destOrd="0" presId="urn:microsoft.com/office/officeart/2005/8/layout/equation2"/>
    <dgm:cxn modelId="{9C6C0FB8-9361-4510-A48B-698FD00A8D44}" type="presOf" srcId="{1669CACD-1A9B-4C4F-B82C-24C537128F9E}" destId="{6C537C15-9916-4CF7-A848-7F329EB8DE5A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FB62DB2-978A-4810-B87E-DE31967AA326}" type="presOf" srcId="{E4AC3C38-9568-4E35-97B6-D02C65D2C06B}" destId="{5F2C1C16-FD57-45DF-A6C9-BA16F21CB692}" srcOrd="0" destOrd="0" presId="urn:microsoft.com/office/officeart/2005/8/layout/equation2"/>
    <dgm:cxn modelId="{5A2626FC-43DD-47C6-BB18-11AF4BEEAFCB}" type="presOf" srcId="{3F9C844A-15A9-4946-9A4A-FB8744099391}" destId="{CBE15846-8D14-4573-834E-4F9004C526DE}" srcOrd="0" destOrd="0" presId="urn:microsoft.com/office/officeart/2005/8/layout/equation2"/>
    <dgm:cxn modelId="{A791A95D-0217-4A38-9291-873DA76C325A}" type="presOf" srcId="{8189892F-8C5D-41D9-AABD-0CCA152208F1}" destId="{5A08FDBA-7F2D-4FC8-8303-051751EB23E0}" srcOrd="0" destOrd="0" presId="urn:microsoft.com/office/officeart/2005/8/layout/equation2"/>
    <dgm:cxn modelId="{BC8EBA79-02D7-4AD6-B8EA-89249589E15D}" type="presOf" srcId="{34A83E5D-6A0D-4539-94D0-B1D93DE6930B}" destId="{D1E73398-8113-4A52-9282-467F8FA4D72C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66215D75-1DEF-4370-B92F-1BB36DFA127E}" type="presOf" srcId="{3F9C844A-15A9-4946-9A4A-FB8744099391}" destId="{1201F02D-7FF5-449C-B8FB-12C5705892E8}" srcOrd="1" destOrd="0" presId="urn:microsoft.com/office/officeart/2005/8/layout/equation2"/>
    <dgm:cxn modelId="{64A2AD73-14B2-457B-8DEB-6738C2F44C2A}" type="presOf" srcId="{E72CED30-353F-4B49-AF8E-334497DD0B0A}" destId="{D9E89E39-966E-4EF8-A201-7AD28F9847E8}" srcOrd="0" destOrd="0" presId="urn:microsoft.com/office/officeart/2005/8/layout/equation2"/>
    <dgm:cxn modelId="{206C4D08-334B-4194-B595-308F46B5949A}" type="presOf" srcId="{6D80E485-702E-46DD-A64F-7139CA41C8CC}" destId="{1A111CCB-BB6B-4A45-9C61-4B4B92CB86FF}" srcOrd="0" destOrd="0" presId="urn:microsoft.com/office/officeart/2005/8/layout/equation2"/>
    <dgm:cxn modelId="{4D928D30-446F-475E-BC81-318E1CE1238A}" type="presOf" srcId="{77B95244-61F6-4EA6-AA3F-2880B216D784}" destId="{C186DD69-0FFA-4D79-BE7F-1FCC7D98DDDB}" srcOrd="0" destOrd="0" presId="urn:microsoft.com/office/officeart/2005/8/layout/equation2"/>
    <dgm:cxn modelId="{374B8104-E25D-4748-B7E7-1C7A83B3492D}" type="presParOf" srcId="{5A08FDBA-7F2D-4FC8-8303-051751EB23E0}" destId="{3AADB14D-85CA-46C8-B4F9-F73F861B0C5B}" srcOrd="0" destOrd="0" presId="urn:microsoft.com/office/officeart/2005/8/layout/equation2"/>
    <dgm:cxn modelId="{CE884D80-8A68-4869-88AD-714B82A7C7BD}" type="presParOf" srcId="{3AADB14D-85CA-46C8-B4F9-F73F861B0C5B}" destId="{9E5DF767-C0D6-43FA-90F2-25C14EE0F38A}" srcOrd="0" destOrd="0" presId="urn:microsoft.com/office/officeart/2005/8/layout/equation2"/>
    <dgm:cxn modelId="{EA3E5A3E-8996-4D71-BB08-F2313338BBB1}" type="presParOf" srcId="{3AADB14D-85CA-46C8-B4F9-F73F861B0C5B}" destId="{C46C1172-6EC8-40CA-A579-B9EC26F8D9E1}" srcOrd="1" destOrd="0" presId="urn:microsoft.com/office/officeart/2005/8/layout/equation2"/>
    <dgm:cxn modelId="{D156EBFD-0F27-4FA9-AB16-36FF8A3CC65E}" type="presParOf" srcId="{3AADB14D-85CA-46C8-B4F9-F73F861B0C5B}" destId="{C186DD69-0FFA-4D79-BE7F-1FCC7D98DDDB}" srcOrd="2" destOrd="0" presId="urn:microsoft.com/office/officeart/2005/8/layout/equation2"/>
    <dgm:cxn modelId="{33E4FB07-390E-431A-8286-CF5CA78B4C0E}" type="presParOf" srcId="{3AADB14D-85CA-46C8-B4F9-F73F861B0C5B}" destId="{7C35395C-FBF4-4DF9-ADFC-6D9B3D6B0B55}" srcOrd="3" destOrd="0" presId="urn:microsoft.com/office/officeart/2005/8/layout/equation2"/>
    <dgm:cxn modelId="{966602D0-774A-4015-A674-9FFBA9873B2E}" type="presParOf" srcId="{3AADB14D-85CA-46C8-B4F9-F73F861B0C5B}" destId="{5F2C1C16-FD57-45DF-A6C9-BA16F21CB692}" srcOrd="4" destOrd="0" presId="urn:microsoft.com/office/officeart/2005/8/layout/equation2"/>
    <dgm:cxn modelId="{8C8FC689-0F17-4F4D-B949-BE08ED925521}" type="presParOf" srcId="{3AADB14D-85CA-46C8-B4F9-F73F861B0C5B}" destId="{CD81376C-9BE2-4024-8354-218130DB140E}" srcOrd="5" destOrd="0" presId="urn:microsoft.com/office/officeart/2005/8/layout/equation2"/>
    <dgm:cxn modelId="{8FE1F3B4-8BCE-4267-95FE-F84BFC8CE0E3}" type="presParOf" srcId="{3AADB14D-85CA-46C8-B4F9-F73F861B0C5B}" destId="{41F43F50-8338-4A63-A439-3B72442A0569}" srcOrd="6" destOrd="0" presId="urn:microsoft.com/office/officeart/2005/8/layout/equation2"/>
    <dgm:cxn modelId="{70F833C9-9AB0-4B82-BC41-F4D1B1EEE43C}" type="presParOf" srcId="{3AADB14D-85CA-46C8-B4F9-F73F861B0C5B}" destId="{73E54C25-69B7-4D7F-8241-87E73DEA2140}" srcOrd="7" destOrd="0" presId="urn:microsoft.com/office/officeart/2005/8/layout/equation2"/>
    <dgm:cxn modelId="{17F7E92E-D0FD-4DCA-8DEE-D5EEF1FD25BC}" type="presParOf" srcId="{3AADB14D-85CA-46C8-B4F9-F73F861B0C5B}" destId="{D9E89E39-966E-4EF8-A201-7AD28F9847E8}" srcOrd="8" destOrd="0" presId="urn:microsoft.com/office/officeart/2005/8/layout/equation2"/>
    <dgm:cxn modelId="{6203E81E-8FAA-4C36-8AD3-60208C514E1A}" type="presParOf" srcId="{3AADB14D-85CA-46C8-B4F9-F73F861B0C5B}" destId="{660CA359-EC41-4C96-856B-12BE557241A7}" srcOrd="9" destOrd="0" presId="urn:microsoft.com/office/officeart/2005/8/layout/equation2"/>
    <dgm:cxn modelId="{D6988783-E99B-4155-B068-18678777741A}" type="presParOf" srcId="{3AADB14D-85CA-46C8-B4F9-F73F861B0C5B}" destId="{1A111CCB-BB6B-4A45-9C61-4B4B92CB86FF}" srcOrd="10" destOrd="0" presId="urn:microsoft.com/office/officeart/2005/8/layout/equation2"/>
    <dgm:cxn modelId="{5DBB8363-C3C7-4143-AF9B-7F163BEB8194}" type="presParOf" srcId="{3AADB14D-85CA-46C8-B4F9-F73F861B0C5B}" destId="{FF68B2BE-8C0B-4FEF-9648-3A8849D9F411}" srcOrd="11" destOrd="0" presId="urn:microsoft.com/office/officeart/2005/8/layout/equation2"/>
    <dgm:cxn modelId="{42BD9A32-97C0-43FC-B1DC-8877641680E7}" type="presParOf" srcId="{3AADB14D-85CA-46C8-B4F9-F73F861B0C5B}" destId="{D1E73398-8113-4A52-9282-467F8FA4D72C}" srcOrd="12" destOrd="0" presId="urn:microsoft.com/office/officeart/2005/8/layout/equation2"/>
    <dgm:cxn modelId="{E744C851-69B3-42DB-92C5-5C0DF367A05E}" type="presParOf" srcId="{5A08FDBA-7F2D-4FC8-8303-051751EB23E0}" destId="{CBE15846-8D14-4573-834E-4F9004C526DE}" srcOrd="1" destOrd="0" presId="urn:microsoft.com/office/officeart/2005/8/layout/equation2"/>
    <dgm:cxn modelId="{59DBED31-3CDD-491E-80AB-008A4824C9AE}" type="presParOf" srcId="{CBE15846-8D14-4573-834E-4F9004C526DE}" destId="{1201F02D-7FF5-449C-B8FB-12C5705892E8}" srcOrd="0" destOrd="0" presId="urn:microsoft.com/office/officeart/2005/8/layout/equation2"/>
    <dgm:cxn modelId="{735DB719-AE83-4875-9B1D-5F15F98E7D6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DD037EE-317D-47A5-81AC-FC74FA568FE5}" type="presOf" srcId="{6D788122-9375-460F-B09E-D797C0E1E9A5}" destId="{3B4BBFE3-023D-4962-A2CF-60C506AAE93F}" srcOrd="1" destOrd="0" presId="urn:microsoft.com/office/officeart/2005/8/layout/hProcess7"/>
    <dgm:cxn modelId="{10E100F9-13F5-488D-B110-91A1FED89E2D}" type="presOf" srcId="{9333946E-E6C3-44BA-8DC1-226E49F162AF}" destId="{CE653259-2634-4634-83F8-4870FDFFB6B5}" srcOrd="0" destOrd="0" presId="urn:microsoft.com/office/officeart/2005/8/layout/hProcess7"/>
    <dgm:cxn modelId="{4CA28839-B6B8-4216-80C0-D985D50FD8A0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8F43505-05F4-4D5B-B94A-0BA407828EF0}" type="presOf" srcId="{C57D32E6-187A-467A-BAAE-5E2A951179B7}" destId="{D054A27E-FBF1-4603-B33F-087224A9900A}" srcOrd="0" destOrd="0" presId="urn:microsoft.com/office/officeart/2005/8/layout/hProcess7"/>
    <dgm:cxn modelId="{0DA3CDB9-5BD5-4617-9C79-0CA2E45F6738}" type="presOf" srcId="{05286B23-68B3-49CA-8672-0A8593A7025D}" destId="{A6DF5FB2-D6C6-4DF0-BCE9-12D63E8F1243}" srcOrd="0" destOrd="0" presId="urn:microsoft.com/office/officeart/2005/8/layout/hProcess7"/>
    <dgm:cxn modelId="{37C664C1-8CEF-495F-BAC0-3EEED5DAA684}" type="presOf" srcId="{88C41324-5CC7-49F4-B01E-4A64F3916ECB}" destId="{3357C5DA-21EC-4DF9-B5AC-CFD25049E02C}" srcOrd="1" destOrd="0" presId="urn:microsoft.com/office/officeart/2005/8/layout/hProcess7"/>
    <dgm:cxn modelId="{65F7A03E-ABBD-44D3-975A-CB124541CF92}" type="presOf" srcId="{C57D32E6-187A-467A-BAAE-5E2A951179B7}" destId="{BB068510-FD2B-463F-8547-D5FF0EA4DBF1}" srcOrd="1" destOrd="0" presId="urn:microsoft.com/office/officeart/2005/8/layout/hProcess7"/>
    <dgm:cxn modelId="{F5EB5559-4543-4F7D-BE10-A6A9BF98F4A1}" type="presOf" srcId="{4FE1231E-82A8-4502-87C0-9ECC4AE86FA4}" destId="{3B8B5FE3-921A-4967-9CD8-2B37D8F07433}" srcOrd="0" destOrd="0" presId="urn:microsoft.com/office/officeart/2005/8/layout/hProcess7"/>
    <dgm:cxn modelId="{89F046A8-F96B-4153-AD8E-2945E218A3F3}" type="presOf" srcId="{6D788122-9375-460F-B09E-D797C0E1E9A5}" destId="{9E8E9B6A-818C-41EE-A90F-448869084123}" srcOrd="0" destOrd="0" presId="urn:microsoft.com/office/officeart/2005/8/layout/hProcess7"/>
    <dgm:cxn modelId="{4920E8A8-D46A-4432-B5EC-CB44383C4E9E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D6D7DBA9-7F7D-4D88-8148-3EE611F702C5}" type="presOf" srcId="{88C41324-5CC7-49F4-B01E-4A64F3916ECB}" destId="{10FE4F45-6A53-4FA1-AF04-583F38D80F4B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B6108E3C-EAED-4477-AAE0-24FA88C61DE4}" type="presParOf" srcId="{A6DF5FB2-D6C6-4DF0-BCE9-12D63E8F1243}" destId="{2EB22630-6D3C-4C55-AE64-598CF32EDD23}" srcOrd="0" destOrd="0" presId="urn:microsoft.com/office/officeart/2005/8/layout/hProcess7"/>
    <dgm:cxn modelId="{09F8CC2C-7688-49A7-A2B2-6830D63B0377}" type="presParOf" srcId="{2EB22630-6D3C-4C55-AE64-598CF32EDD23}" destId="{3B8B5FE3-921A-4967-9CD8-2B37D8F07433}" srcOrd="0" destOrd="0" presId="urn:microsoft.com/office/officeart/2005/8/layout/hProcess7"/>
    <dgm:cxn modelId="{7E402E3C-7566-4CDF-8518-E09C0E5341A1}" type="presParOf" srcId="{2EB22630-6D3C-4C55-AE64-598CF32EDD23}" destId="{8540126B-D12E-4F2B-86E8-EB368014BCC8}" srcOrd="1" destOrd="0" presId="urn:microsoft.com/office/officeart/2005/8/layout/hProcess7"/>
    <dgm:cxn modelId="{58F13FC3-2951-4C1A-A8D2-E363433C780A}" type="presParOf" srcId="{A6DF5FB2-D6C6-4DF0-BCE9-12D63E8F1243}" destId="{D265E28C-5BF2-4F8C-A572-C3F508982885}" srcOrd="1" destOrd="0" presId="urn:microsoft.com/office/officeart/2005/8/layout/hProcess7"/>
    <dgm:cxn modelId="{0ADD6227-3A98-4710-BF3E-AD777A64E861}" type="presParOf" srcId="{A6DF5FB2-D6C6-4DF0-BCE9-12D63E8F1243}" destId="{1EB3C80E-762F-4EDF-9960-31793047707F}" srcOrd="2" destOrd="0" presId="urn:microsoft.com/office/officeart/2005/8/layout/hProcess7"/>
    <dgm:cxn modelId="{5D67FC76-09FE-4B3C-9279-82D535681272}" type="presParOf" srcId="{1EB3C80E-762F-4EDF-9960-31793047707F}" destId="{4279144D-7C1A-4692-8A41-03C1CD83241A}" srcOrd="0" destOrd="0" presId="urn:microsoft.com/office/officeart/2005/8/layout/hProcess7"/>
    <dgm:cxn modelId="{DD8B6FBB-64C5-4CE1-AE8E-049BF6F5A397}" type="presParOf" srcId="{1EB3C80E-762F-4EDF-9960-31793047707F}" destId="{8F7FF647-D411-42E4-8865-6A762F56CBC5}" srcOrd="1" destOrd="0" presId="urn:microsoft.com/office/officeart/2005/8/layout/hProcess7"/>
    <dgm:cxn modelId="{B0A95282-E95B-4819-A0F3-A67985A4F31D}" type="presParOf" srcId="{1EB3C80E-762F-4EDF-9960-31793047707F}" destId="{6E144A24-F34A-4386-BF18-5FBA455E9022}" srcOrd="2" destOrd="0" presId="urn:microsoft.com/office/officeart/2005/8/layout/hProcess7"/>
    <dgm:cxn modelId="{A00965F9-AD76-4C65-A54E-87218FD5BEE4}" type="presParOf" srcId="{A6DF5FB2-D6C6-4DF0-BCE9-12D63E8F1243}" destId="{457E1F97-7A34-41E6-B040-C160FCB47E64}" srcOrd="3" destOrd="0" presId="urn:microsoft.com/office/officeart/2005/8/layout/hProcess7"/>
    <dgm:cxn modelId="{BFC5ACFC-4228-46EE-AF86-CCDA1D3BCEA7}" type="presParOf" srcId="{A6DF5FB2-D6C6-4DF0-BCE9-12D63E8F1243}" destId="{42B80482-A821-4B3E-B983-1FA7694679CA}" srcOrd="4" destOrd="0" presId="urn:microsoft.com/office/officeart/2005/8/layout/hProcess7"/>
    <dgm:cxn modelId="{6B908E7A-F382-4F53-BAB3-31C7849622F3}" type="presParOf" srcId="{42B80482-A821-4B3E-B983-1FA7694679CA}" destId="{9E8E9B6A-818C-41EE-A90F-448869084123}" srcOrd="0" destOrd="0" presId="urn:microsoft.com/office/officeart/2005/8/layout/hProcess7"/>
    <dgm:cxn modelId="{03C7A3EA-F7B0-4902-AF81-1CED57906E27}" type="presParOf" srcId="{42B80482-A821-4B3E-B983-1FA7694679CA}" destId="{3B4BBFE3-023D-4962-A2CF-60C506AAE93F}" srcOrd="1" destOrd="0" presId="urn:microsoft.com/office/officeart/2005/8/layout/hProcess7"/>
    <dgm:cxn modelId="{E63B1D9C-1209-4E06-84D6-C3EBEC3D3319}" type="presParOf" srcId="{A6DF5FB2-D6C6-4DF0-BCE9-12D63E8F1243}" destId="{8B68C8FE-58F2-47D3-9FDB-0130C32E5C50}" srcOrd="5" destOrd="0" presId="urn:microsoft.com/office/officeart/2005/8/layout/hProcess7"/>
    <dgm:cxn modelId="{743913A5-F57A-4213-9543-AB474801D51A}" type="presParOf" srcId="{A6DF5FB2-D6C6-4DF0-BCE9-12D63E8F1243}" destId="{1B46D3A5-FE9B-4C88-80C9-FA865194DD61}" srcOrd="6" destOrd="0" presId="urn:microsoft.com/office/officeart/2005/8/layout/hProcess7"/>
    <dgm:cxn modelId="{812DCF0A-C708-4AB3-ABE6-B68B48ECD8D0}" type="presParOf" srcId="{1B46D3A5-FE9B-4C88-80C9-FA865194DD61}" destId="{D83DE507-AB86-4682-8355-07C3C5F2A069}" srcOrd="0" destOrd="0" presId="urn:microsoft.com/office/officeart/2005/8/layout/hProcess7"/>
    <dgm:cxn modelId="{A6085325-8EED-4C10-B8BA-1F93CABD0F69}" type="presParOf" srcId="{1B46D3A5-FE9B-4C88-80C9-FA865194DD61}" destId="{1E1458D7-37C7-49F4-8589-C69B6A6BE82A}" srcOrd="1" destOrd="0" presId="urn:microsoft.com/office/officeart/2005/8/layout/hProcess7"/>
    <dgm:cxn modelId="{583FEF86-C7CE-4FC5-86A8-FDD9D3749C55}" type="presParOf" srcId="{1B46D3A5-FE9B-4C88-80C9-FA865194DD61}" destId="{7680987D-1488-4F4D-84FB-7285289E4155}" srcOrd="2" destOrd="0" presId="urn:microsoft.com/office/officeart/2005/8/layout/hProcess7"/>
    <dgm:cxn modelId="{4F74AD76-5DBA-475E-B695-DB8FDB6496F9}" type="presParOf" srcId="{A6DF5FB2-D6C6-4DF0-BCE9-12D63E8F1243}" destId="{491BA889-4890-43B3-BA02-68F7A34307F6}" srcOrd="7" destOrd="0" presId="urn:microsoft.com/office/officeart/2005/8/layout/hProcess7"/>
    <dgm:cxn modelId="{A5F10821-BADD-4D55-B60A-461D9C805462}" type="presParOf" srcId="{A6DF5FB2-D6C6-4DF0-BCE9-12D63E8F1243}" destId="{A5F45F0A-AAD7-446E-B3AC-08FA1DEEF36F}" srcOrd="8" destOrd="0" presId="urn:microsoft.com/office/officeart/2005/8/layout/hProcess7"/>
    <dgm:cxn modelId="{A119BE4F-A29C-428D-BCF8-7A8EC5ED9131}" type="presParOf" srcId="{A5F45F0A-AAD7-446E-B3AC-08FA1DEEF36F}" destId="{CE653259-2634-4634-83F8-4870FDFFB6B5}" srcOrd="0" destOrd="0" presId="urn:microsoft.com/office/officeart/2005/8/layout/hProcess7"/>
    <dgm:cxn modelId="{82A0E076-1E59-4560-9210-4566AEDE3B3F}" type="presParOf" srcId="{A5F45F0A-AAD7-446E-B3AC-08FA1DEEF36F}" destId="{B64F2C93-601C-4E8E-B445-A56B93A2A97E}" srcOrd="1" destOrd="0" presId="urn:microsoft.com/office/officeart/2005/8/layout/hProcess7"/>
    <dgm:cxn modelId="{39EB677F-D20D-40AA-81C5-6DF3B800FB4A}" type="presParOf" srcId="{A6DF5FB2-D6C6-4DF0-BCE9-12D63E8F1243}" destId="{FEB3165D-BD50-4562-8486-2BCFEE5FB61C}" srcOrd="9" destOrd="0" presId="urn:microsoft.com/office/officeart/2005/8/layout/hProcess7"/>
    <dgm:cxn modelId="{4924D5E1-17AF-4B41-A294-985081A3E172}" type="presParOf" srcId="{A6DF5FB2-D6C6-4DF0-BCE9-12D63E8F1243}" destId="{2E29EBB6-AC11-4764-9098-713776FBEEA2}" srcOrd="10" destOrd="0" presId="urn:microsoft.com/office/officeart/2005/8/layout/hProcess7"/>
    <dgm:cxn modelId="{8327AD05-9908-4D15-ABF7-7C1C1100C5F8}" type="presParOf" srcId="{2E29EBB6-AC11-4764-9098-713776FBEEA2}" destId="{9607591B-3403-4344-B603-36006A7B034B}" srcOrd="0" destOrd="0" presId="urn:microsoft.com/office/officeart/2005/8/layout/hProcess7"/>
    <dgm:cxn modelId="{E279D35B-AEF0-4237-8BD7-1BE36646E397}" type="presParOf" srcId="{2E29EBB6-AC11-4764-9098-713776FBEEA2}" destId="{DA1238F3-28A9-40AB-A31A-6E371C44EB98}" srcOrd="1" destOrd="0" presId="urn:microsoft.com/office/officeart/2005/8/layout/hProcess7"/>
    <dgm:cxn modelId="{4BB7CCE5-1793-48B6-AB23-B0DBB5F80598}" type="presParOf" srcId="{2E29EBB6-AC11-4764-9098-713776FBEEA2}" destId="{997FBEA0-E071-455A-BC46-19AD04F49BD6}" srcOrd="2" destOrd="0" presId="urn:microsoft.com/office/officeart/2005/8/layout/hProcess7"/>
    <dgm:cxn modelId="{8A9E7983-DEBC-420B-9C7B-FD38943CF781}" type="presParOf" srcId="{A6DF5FB2-D6C6-4DF0-BCE9-12D63E8F1243}" destId="{36648257-1225-4511-8533-D8557DCEA4FF}" srcOrd="11" destOrd="0" presId="urn:microsoft.com/office/officeart/2005/8/layout/hProcess7"/>
    <dgm:cxn modelId="{DF307498-1116-4C8D-89F7-59C8E55FE6D9}" type="presParOf" srcId="{A6DF5FB2-D6C6-4DF0-BCE9-12D63E8F1243}" destId="{3CF9DF83-3F0D-4025-8C8E-C34BA7DB2E19}" srcOrd="12" destOrd="0" presId="urn:microsoft.com/office/officeart/2005/8/layout/hProcess7"/>
    <dgm:cxn modelId="{7AA40D1C-1CC4-49BF-A890-AD611BF6704B}" type="presParOf" srcId="{3CF9DF83-3F0D-4025-8C8E-C34BA7DB2E19}" destId="{10FE4F45-6A53-4FA1-AF04-583F38D80F4B}" srcOrd="0" destOrd="0" presId="urn:microsoft.com/office/officeart/2005/8/layout/hProcess7"/>
    <dgm:cxn modelId="{E7BB10D4-30FD-4E33-A6B2-40F953365D4E}" type="presParOf" srcId="{3CF9DF83-3F0D-4025-8C8E-C34BA7DB2E19}" destId="{3357C5DA-21EC-4DF9-B5AC-CFD25049E02C}" srcOrd="1" destOrd="0" presId="urn:microsoft.com/office/officeart/2005/8/layout/hProcess7"/>
    <dgm:cxn modelId="{846C806B-90EC-4E3A-8EC2-87E7C625BC8E}" type="presParOf" srcId="{A6DF5FB2-D6C6-4DF0-BCE9-12D63E8F1243}" destId="{FF8D6E8E-79EE-45AD-80CD-D0A5F5423EFE}" srcOrd="13" destOrd="0" presId="urn:microsoft.com/office/officeart/2005/8/layout/hProcess7"/>
    <dgm:cxn modelId="{B5387DB4-6DE5-4A2C-BA76-C18C91CAA293}" type="presParOf" srcId="{A6DF5FB2-D6C6-4DF0-BCE9-12D63E8F1243}" destId="{67C20BCC-F21A-4C19-B799-01DFB261DDDE}" srcOrd="14" destOrd="0" presId="urn:microsoft.com/office/officeart/2005/8/layout/hProcess7"/>
    <dgm:cxn modelId="{D164A3DE-E5CF-4632-9042-F4CCFEE36452}" type="presParOf" srcId="{67C20BCC-F21A-4C19-B799-01DFB261DDDE}" destId="{7718B2C7-3329-48B2-A5F5-164FCE021FB3}" srcOrd="0" destOrd="0" presId="urn:microsoft.com/office/officeart/2005/8/layout/hProcess7"/>
    <dgm:cxn modelId="{3CE0B9DC-A912-4864-AF9C-9BDB5E200DCD}" type="presParOf" srcId="{67C20BCC-F21A-4C19-B799-01DFB261DDDE}" destId="{E2FC11DE-660B-419E-8BAD-07FE93429267}" srcOrd="1" destOrd="0" presId="urn:microsoft.com/office/officeart/2005/8/layout/hProcess7"/>
    <dgm:cxn modelId="{34B823C4-8A84-4420-8DFD-CCBF723B6101}" type="presParOf" srcId="{67C20BCC-F21A-4C19-B799-01DFB261DDDE}" destId="{1DBE11E0-9F21-40AA-B028-A9597B0C697D}" srcOrd="2" destOrd="0" presId="urn:microsoft.com/office/officeart/2005/8/layout/hProcess7"/>
    <dgm:cxn modelId="{8F6CDCEB-1F82-4512-B2D3-9E5C8E5627DC}" type="presParOf" srcId="{A6DF5FB2-D6C6-4DF0-BCE9-12D63E8F1243}" destId="{30408FFC-2580-49CF-9FE5-CAB49873AF3F}" srcOrd="15" destOrd="0" presId="urn:microsoft.com/office/officeart/2005/8/layout/hProcess7"/>
    <dgm:cxn modelId="{F525945F-2BD3-442F-8CBC-7F49BBF01C70}" type="presParOf" srcId="{A6DF5FB2-D6C6-4DF0-BCE9-12D63E8F1243}" destId="{3BBDAAB7-16E3-4438-8847-05334A4D48EE}" srcOrd="16" destOrd="0" presId="urn:microsoft.com/office/officeart/2005/8/layout/hProcess7"/>
    <dgm:cxn modelId="{2997ABAC-C1A1-4964-BED8-67C4EC881884}" type="presParOf" srcId="{3BBDAAB7-16E3-4438-8847-05334A4D48EE}" destId="{D054A27E-FBF1-4603-B33F-087224A9900A}" srcOrd="0" destOrd="0" presId="urn:microsoft.com/office/officeart/2005/8/layout/hProcess7"/>
    <dgm:cxn modelId="{659F6DC2-7425-48DC-8066-BA7E8EBA4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079E68-ED6D-4BE5-BA0B-881C5BBDC229}" type="presOf" srcId="{05286B23-68B3-49CA-8672-0A8593A7025D}" destId="{A6DF5FB2-D6C6-4DF0-BCE9-12D63E8F124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B993316-F2FC-4C1C-90AA-B44C10927AAF}" type="presOf" srcId="{88C41324-5CC7-49F4-B01E-4A64F3916ECB}" destId="{3357C5DA-21EC-4DF9-B5AC-CFD25049E02C}" srcOrd="1" destOrd="0" presId="urn:microsoft.com/office/officeart/2005/8/layout/hProcess7"/>
    <dgm:cxn modelId="{AD8CD392-B890-4436-95A1-833359AC0CE2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73F1E446-03C1-4487-9056-A0E8B51B61BF}" type="presOf" srcId="{6D788122-9375-460F-B09E-D797C0E1E9A5}" destId="{9E8E9B6A-818C-41EE-A90F-448869084123}" srcOrd="0" destOrd="0" presId="urn:microsoft.com/office/officeart/2005/8/layout/hProcess7"/>
    <dgm:cxn modelId="{2E74CB37-AAD0-4B27-8391-9100AC8EF3F2}" type="presOf" srcId="{4FE1231E-82A8-4502-87C0-9ECC4AE86FA4}" destId="{3B8B5FE3-921A-4967-9CD8-2B37D8F07433}" srcOrd="0" destOrd="0" presId="urn:microsoft.com/office/officeart/2005/8/layout/hProcess7"/>
    <dgm:cxn modelId="{5F6A1532-2319-4FDE-BF1D-679BC3E00044}" type="presOf" srcId="{9333946E-E6C3-44BA-8DC1-226E49F162AF}" destId="{B64F2C93-601C-4E8E-B445-A56B93A2A97E}" srcOrd="1" destOrd="0" presId="urn:microsoft.com/office/officeart/2005/8/layout/hProcess7"/>
    <dgm:cxn modelId="{1C308976-1AC7-42E9-B032-6185D419F517}" type="presOf" srcId="{9333946E-E6C3-44BA-8DC1-226E49F162AF}" destId="{CE653259-2634-4634-83F8-4870FDFFB6B5}" srcOrd="0" destOrd="0" presId="urn:microsoft.com/office/officeart/2005/8/layout/hProcess7"/>
    <dgm:cxn modelId="{EABD9481-8E14-4E37-982D-6B8CA63BBB4F}" type="presOf" srcId="{C57D32E6-187A-467A-BAAE-5E2A951179B7}" destId="{D054A27E-FBF1-4603-B33F-087224A9900A}" srcOrd="0" destOrd="0" presId="urn:microsoft.com/office/officeart/2005/8/layout/hProcess7"/>
    <dgm:cxn modelId="{DB86C306-E6BF-4596-9497-EBDC53EDE673}" type="presOf" srcId="{88C41324-5CC7-49F4-B01E-4A64F3916ECB}" destId="{10FE4F45-6A53-4FA1-AF04-583F38D80F4B}" srcOrd="0" destOrd="0" presId="urn:microsoft.com/office/officeart/2005/8/layout/hProcess7"/>
    <dgm:cxn modelId="{AF7A668C-1762-4979-B0D9-9A314616F118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CCF9DF78-36F0-47A5-A235-2C4A29C08B74}" type="presOf" srcId="{6D788122-9375-460F-B09E-D797C0E1E9A5}" destId="{3B4BBFE3-023D-4962-A2CF-60C506AAE93F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D6E244E-E31E-4B3A-BB81-3A59461162A0}" type="presParOf" srcId="{A6DF5FB2-D6C6-4DF0-BCE9-12D63E8F1243}" destId="{2EB22630-6D3C-4C55-AE64-598CF32EDD23}" srcOrd="0" destOrd="0" presId="urn:microsoft.com/office/officeart/2005/8/layout/hProcess7"/>
    <dgm:cxn modelId="{BCA6B0F3-C1BE-4BB4-BEA9-93BFC00C9730}" type="presParOf" srcId="{2EB22630-6D3C-4C55-AE64-598CF32EDD23}" destId="{3B8B5FE3-921A-4967-9CD8-2B37D8F07433}" srcOrd="0" destOrd="0" presId="urn:microsoft.com/office/officeart/2005/8/layout/hProcess7"/>
    <dgm:cxn modelId="{E1046A38-603A-48B5-9229-0943E4A1A420}" type="presParOf" srcId="{2EB22630-6D3C-4C55-AE64-598CF32EDD23}" destId="{8540126B-D12E-4F2B-86E8-EB368014BCC8}" srcOrd="1" destOrd="0" presId="urn:microsoft.com/office/officeart/2005/8/layout/hProcess7"/>
    <dgm:cxn modelId="{F8E76090-6428-410A-A1FE-2ABA60886DC2}" type="presParOf" srcId="{A6DF5FB2-D6C6-4DF0-BCE9-12D63E8F1243}" destId="{D265E28C-5BF2-4F8C-A572-C3F508982885}" srcOrd="1" destOrd="0" presId="urn:microsoft.com/office/officeart/2005/8/layout/hProcess7"/>
    <dgm:cxn modelId="{68EDE060-145F-4218-8BF0-6E33F491FC7D}" type="presParOf" srcId="{A6DF5FB2-D6C6-4DF0-BCE9-12D63E8F1243}" destId="{1EB3C80E-762F-4EDF-9960-31793047707F}" srcOrd="2" destOrd="0" presId="urn:microsoft.com/office/officeart/2005/8/layout/hProcess7"/>
    <dgm:cxn modelId="{CA705A03-C548-432C-9296-334406BD225B}" type="presParOf" srcId="{1EB3C80E-762F-4EDF-9960-31793047707F}" destId="{4279144D-7C1A-4692-8A41-03C1CD83241A}" srcOrd="0" destOrd="0" presId="urn:microsoft.com/office/officeart/2005/8/layout/hProcess7"/>
    <dgm:cxn modelId="{DC16CC59-EF94-4876-9A8F-F9D1F5411B92}" type="presParOf" srcId="{1EB3C80E-762F-4EDF-9960-31793047707F}" destId="{8F7FF647-D411-42E4-8865-6A762F56CBC5}" srcOrd="1" destOrd="0" presId="urn:microsoft.com/office/officeart/2005/8/layout/hProcess7"/>
    <dgm:cxn modelId="{A753429E-A4D7-4A92-99D2-9FDDDE3D4585}" type="presParOf" srcId="{1EB3C80E-762F-4EDF-9960-31793047707F}" destId="{6E144A24-F34A-4386-BF18-5FBA455E9022}" srcOrd="2" destOrd="0" presId="urn:microsoft.com/office/officeart/2005/8/layout/hProcess7"/>
    <dgm:cxn modelId="{EE752B95-E5FB-4F11-A44C-F35FF7871166}" type="presParOf" srcId="{A6DF5FB2-D6C6-4DF0-BCE9-12D63E8F1243}" destId="{457E1F97-7A34-41E6-B040-C160FCB47E64}" srcOrd="3" destOrd="0" presId="urn:microsoft.com/office/officeart/2005/8/layout/hProcess7"/>
    <dgm:cxn modelId="{6FC331EB-435C-4BD0-BAF1-88D006E562BF}" type="presParOf" srcId="{A6DF5FB2-D6C6-4DF0-BCE9-12D63E8F1243}" destId="{42B80482-A821-4B3E-B983-1FA7694679CA}" srcOrd="4" destOrd="0" presId="urn:microsoft.com/office/officeart/2005/8/layout/hProcess7"/>
    <dgm:cxn modelId="{7EB605C7-3F1B-47A3-A76C-87D17D0B6994}" type="presParOf" srcId="{42B80482-A821-4B3E-B983-1FA7694679CA}" destId="{9E8E9B6A-818C-41EE-A90F-448869084123}" srcOrd="0" destOrd="0" presId="urn:microsoft.com/office/officeart/2005/8/layout/hProcess7"/>
    <dgm:cxn modelId="{30DE2B51-2165-425C-ADC4-FBBBF11F2B45}" type="presParOf" srcId="{42B80482-A821-4B3E-B983-1FA7694679CA}" destId="{3B4BBFE3-023D-4962-A2CF-60C506AAE93F}" srcOrd="1" destOrd="0" presId="urn:microsoft.com/office/officeart/2005/8/layout/hProcess7"/>
    <dgm:cxn modelId="{86963647-7871-4D7B-86FA-F8C9003F20AE}" type="presParOf" srcId="{A6DF5FB2-D6C6-4DF0-BCE9-12D63E8F1243}" destId="{8B68C8FE-58F2-47D3-9FDB-0130C32E5C50}" srcOrd="5" destOrd="0" presId="urn:microsoft.com/office/officeart/2005/8/layout/hProcess7"/>
    <dgm:cxn modelId="{C1EB82B7-7745-498B-A85C-83FC95F56D05}" type="presParOf" srcId="{A6DF5FB2-D6C6-4DF0-BCE9-12D63E8F1243}" destId="{1B46D3A5-FE9B-4C88-80C9-FA865194DD61}" srcOrd="6" destOrd="0" presId="urn:microsoft.com/office/officeart/2005/8/layout/hProcess7"/>
    <dgm:cxn modelId="{821C9C2C-B4F0-4C68-A725-9190F279D57D}" type="presParOf" srcId="{1B46D3A5-FE9B-4C88-80C9-FA865194DD61}" destId="{D83DE507-AB86-4682-8355-07C3C5F2A069}" srcOrd="0" destOrd="0" presId="urn:microsoft.com/office/officeart/2005/8/layout/hProcess7"/>
    <dgm:cxn modelId="{EC817D7D-549A-4B19-A16F-42F727CCA097}" type="presParOf" srcId="{1B46D3A5-FE9B-4C88-80C9-FA865194DD61}" destId="{1E1458D7-37C7-49F4-8589-C69B6A6BE82A}" srcOrd="1" destOrd="0" presId="urn:microsoft.com/office/officeart/2005/8/layout/hProcess7"/>
    <dgm:cxn modelId="{D9842C9A-4DF9-42B5-B873-004951A0DB00}" type="presParOf" srcId="{1B46D3A5-FE9B-4C88-80C9-FA865194DD61}" destId="{7680987D-1488-4F4D-84FB-7285289E4155}" srcOrd="2" destOrd="0" presId="urn:microsoft.com/office/officeart/2005/8/layout/hProcess7"/>
    <dgm:cxn modelId="{C7835ED6-D098-4646-A97A-BB3F7B1EC4B8}" type="presParOf" srcId="{A6DF5FB2-D6C6-4DF0-BCE9-12D63E8F1243}" destId="{491BA889-4890-43B3-BA02-68F7A34307F6}" srcOrd="7" destOrd="0" presId="urn:microsoft.com/office/officeart/2005/8/layout/hProcess7"/>
    <dgm:cxn modelId="{B976E3E8-E039-42D7-8AED-B11AE076C043}" type="presParOf" srcId="{A6DF5FB2-D6C6-4DF0-BCE9-12D63E8F1243}" destId="{A5F45F0A-AAD7-446E-B3AC-08FA1DEEF36F}" srcOrd="8" destOrd="0" presId="urn:microsoft.com/office/officeart/2005/8/layout/hProcess7"/>
    <dgm:cxn modelId="{B4EFD5A2-154A-4CDD-8ACE-83C54CE2324A}" type="presParOf" srcId="{A5F45F0A-AAD7-446E-B3AC-08FA1DEEF36F}" destId="{CE653259-2634-4634-83F8-4870FDFFB6B5}" srcOrd="0" destOrd="0" presId="urn:microsoft.com/office/officeart/2005/8/layout/hProcess7"/>
    <dgm:cxn modelId="{F3F28810-E0AF-4CA1-8F90-5F38ED030656}" type="presParOf" srcId="{A5F45F0A-AAD7-446E-B3AC-08FA1DEEF36F}" destId="{B64F2C93-601C-4E8E-B445-A56B93A2A97E}" srcOrd="1" destOrd="0" presId="urn:microsoft.com/office/officeart/2005/8/layout/hProcess7"/>
    <dgm:cxn modelId="{D1698454-F352-42E3-B243-D21DCB4019BF}" type="presParOf" srcId="{A6DF5FB2-D6C6-4DF0-BCE9-12D63E8F1243}" destId="{FEB3165D-BD50-4562-8486-2BCFEE5FB61C}" srcOrd="9" destOrd="0" presId="urn:microsoft.com/office/officeart/2005/8/layout/hProcess7"/>
    <dgm:cxn modelId="{9EB38F74-9117-483C-B543-91AF11A92C52}" type="presParOf" srcId="{A6DF5FB2-D6C6-4DF0-BCE9-12D63E8F1243}" destId="{2E29EBB6-AC11-4764-9098-713776FBEEA2}" srcOrd="10" destOrd="0" presId="urn:microsoft.com/office/officeart/2005/8/layout/hProcess7"/>
    <dgm:cxn modelId="{D6972511-7219-4548-BAC1-76FD0736E08E}" type="presParOf" srcId="{2E29EBB6-AC11-4764-9098-713776FBEEA2}" destId="{9607591B-3403-4344-B603-36006A7B034B}" srcOrd="0" destOrd="0" presId="urn:microsoft.com/office/officeart/2005/8/layout/hProcess7"/>
    <dgm:cxn modelId="{EC720AF7-9304-491D-B12A-9865B3A16334}" type="presParOf" srcId="{2E29EBB6-AC11-4764-9098-713776FBEEA2}" destId="{DA1238F3-28A9-40AB-A31A-6E371C44EB98}" srcOrd="1" destOrd="0" presId="urn:microsoft.com/office/officeart/2005/8/layout/hProcess7"/>
    <dgm:cxn modelId="{B2D1CC1E-2504-4109-82A8-CDECF0C2F2E5}" type="presParOf" srcId="{2E29EBB6-AC11-4764-9098-713776FBEEA2}" destId="{997FBEA0-E071-455A-BC46-19AD04F49BD6}" srcOrd="2" destOrd="0" presId="urn:microsoft.com/office/officeart/2005/8/layout/hProcess7"/>
    <dgm:cxn modelId="{7DD83C85-D8BA-4D42-A38C-95C5C211B7FC}" type="presParOf" srcId="{A6DF5FB2-D6C6-4DF0-BCE9-12D63E8F1243}" destId="{36648257-1225-4511-8533-D8557DCEA4FF}" srcOrd="11" destOrd="0" presId="urn:microsoft.com/office/officeart/2005/8/layout/hProcess7"/>
    <dgm:cxn modelId="{A62F5501-80C9-444C-ABEE-480676A88903}" type="presParOf" srcId="{A6DF5FB2-D6C6-4DF0-BCE9-12D63E8F1243}" destId="{3CF9DF83-3F0D-4025-8C8E-C34BA7DB2E19}" srcOrd="12" destOrd="0" presId="urn:microsoft.com/office/officeart/2005/8/layout/hProcess7"/>
    <dgm:cxn modelId="{CD69F2C8-353C-44DF-99E6-6E5AD33F3223}" type="presParOf" srcId="{3CF9DF83-3F0D-4025-8C8E-C34BA7DB2E19}" destId="{10FE4F45-6A53-4FA1-AF04-583F38D80F4B}" srcOrd="0" destOrd="0" presId="urn:microsoft.com/office/officeart/2005/8/layout/hProcess7"/>
    <dgm:cxn modelId="{1D0F503C-5C1A-4944-A5D5-1807D10EEA12}" type="presParOf" srcId="{3CF9DF83-3F0D-4025-8C8E-C34BA7DB2E19}" destId="{3357C5DA-21EC-4DF9-B5AC-CFD25049E02C}" srcOrd="1" destOrd="0" presId="urn:microsoft.com/office/officeart/2005/8/layout/hProcess7"/>
    <dgm:cxn modelId="{FC2FE712-C7CD-473F-B433-3D34842AF1FD}" type="presParOf" srcId="{A6DF5FB2-D6C6-4DF0-BCE9-12D63E8F1243}" destId="{FF8D6E8E-79EE-45AD-80CD-D0A5F5423EFE}" srcOrd="13" destOrd="0" presId="urn:microsoft.com/office/officeart/2005/8/layout/hProcess7"/>
    <dgm:cxn modelId="{190D36D4-8334-4EE2-B424-3CE9BF66F900}" type="presParOf" srcId="{A6DF5FB2-D6C6-4DF0-BCE9-12D63E8F1243}" destId="{67C20BCC-F21A-4C19-B799-01DFB261DDDE}" srcOrd="14" destOrd="0" presId="urn:microsoft.com/office/officeart/2005/8/layout/hProcess7"/>
    <dgm:cxn modelId="{C7046DE2-F4A1-4D90-ADE2-80ABE6B32A75}" type="presParOf" srcId="{67C20BCC-F21A-4C19-B799-01DFB261DDDE}" destId="{7718B2C7-3329-48B2-A5F5-164FCE021FB3}" srcOrd="0" destOrd="0" presId="urn:microsoft.com/office/officeart/2005/8/layout/hProcess7"/>
    <dgm:cxn modelId="{0F38C083-6992-4274-B747-624CA4E1893A}" type="presParOf" srcId="{67C20BCC-F21A-4C19-B799-01DFB261DDDE}" destId="{E2FC11DE-660B-419E-8BAD-07FE93429267}" srcOrd="1" destOrd="0" presId="urn:microsoft.com/office/officeart/2005/8/layout/hProcess7"/>
    <dgm:cxn modelId="{E049CA11-2C3F-4BB6-A24F-040A8C96BFC0}" type="presParOf" srcId="{67C20BCC-F21A-4C19-B799-01DFB261DDDE}" destId="{1DBE11E0-9F21-40AA-B028-A9597B0C697D}" srcOrd="2" destOrd="0" presId="urn:microsoft.com/office/officeart/2005/8/layout/hProcess7"/>
    <dgm:cxn modelId="{825F8275-BA21-491B-993D-9C9C595C40E1}" type="presParOf" srcId="{A6DF5FB2-D6C6-4DF0-BCE9-12D63E8F1243}" destId="{30408FFC-2580-49CF-9FE5-CAB49873AF3F}" srcOrd="15" destOrd="0" presId="urn:microsoft.com/office/officeart/2005/8/layout/hProcess7"/>
    <dgm:cxn modelId="{20238105-F091-49D1-9DBE-35E78193DD5C}" type="presParOf" srcId="{A6DF5FB2-D6C6-4DF0-BCE9-12D63E8F1243}" destId="{3BBDAAB7-16E3-4438-8847-05334A4D48EE}" srcOrd="16" destOrd="0" presId="urn:microsoft.com/office/officeart/2005/8/layout/hProcess7"/>
    <dgm:cxn modelId="{546F505F-7855-4F03-85C9-28881AA460FE}" type="presParOf" srcId="{3BBDAAB7-16E3-4438-8847-05334A4D48EE}" destId="{D054A27E-FBF1-4603-B33F-087224A9900A}" srcOrd="0" destOrd="0" presId="urn:microsoft.com/office/officeart/2005/8/layout/hProcess7"/>
    <dgm:cxn modelId="{69E92FCE-2D81-452B-92BE-1754D2656A65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16C18-D827-4698-A082-59769EE82EA2}" type="presOf" srcId="{80F53FDC-E141-4137-8BE8-27E35A62C6DD}" destId="{7A5C60D8-78D6-45DE-8080-466DF500D003}" srcOrd="0" destOrd="2" presId="urn:microsoft.com/office/officeart/2005/8/layout/vList4"/>
    <dgm:cxn modelId="{25F36F66-7880-4C97-9DB4-0FC6B034B338}" type="presOf" srcId="{A02C0B14-49EE-4143-868F-E5C043450460}" destId="{C9DAB7BE-B20E-45E9-AE7F-39EFCD320CC7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CF6E3D2A-6A68-4D14-AAD5-C92653012370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CCD344FE-AFB0-4B64-9B70-A8ED1A58692D}" type="presOf" srcId="{3635610E-4F6C-4F36-95CC-99810EF6C9E1}" destId="{C99BFF89-F8F7-4748-BF66-DF2E0199890C}" srcOrd="0" destOrd="2" presId="urn:microsoft.com/office/officeart/2005/8/layout/vList4"/>
    <dgm:cxn modelId="{C2A66884-3348-4237-BF72-77FB399D736F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79DE7AEB-5767-416A-B8C0-5C41E16BDCC8}" type="presOf" srcId="{56AD6DD2-A7C4-4D1B-A389-8E2E88C1E56D}" destId="{7A5C60D8-78D6-45DE-8080-466DF500D003}" srcOrd="0" destOrd="0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FAF00E30-D41A-4731-A550-B67597C3EFA2}" type="presOf" srcId="{FDC9601D-E02A-446E-AD51-F091C06C4239}" destId="{F45CC50F-0C6E-44C3-A7FD-3BF349A61948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1405879F-7CB2-4FBA-96A4-4D369DABEEDE}" type="presOf" srcId="{FDC9601D-E02A-446E-AD51-F091C06C4239}" destId="{C99BFF89-F8F7-4748-BF66-DF2E0199890C}" srcOrd="0" destOrd="1" presId="urn:microsoft.com/office/officeart/2005/8/layout/vList4"/>
    <dgm:cxn modelId="{C019EF41-980C-48A3-9E1E-13EA6657BB6B}" type="presOf" srcId="{F528F34C-17BE-4099-9C69-A755B907F4D1}" destId="{C9DAB7BE-B20E-45E9-AE7F-39EFCD320CC7}" srcOrd="1" destOrd="2" presId="urn:microsoft.com/office/officeart/2005/8/layout/vList4"/>
    <dgm:cxn modelId="{8D1281B4-4505-4E56-A706-B17971A20914}" type="presOf" srcId="{D48FCC2B-1271-4FC0-B72E-0A40E6826219}" destId="{DA40EDA8-E4E1-4D03-AF61-9D7D33C6E595}" srcOrd="0" destOrd="0" presId="urn:microsoft.com/office/officeart/2005/8/layout/vList4"/>
    <dgm:cxn modelId="{63BB902D-FB78-422E-B5CF-6E633ADCDD11}" type="presOf" srcId="{CA4ADA47-FCB1-4F63-A9DE-18D5087D23ED}" destId="{C99BFF89-F8F7-4748-BF66-DF2E0199890C}" srcOrd="0" destOrd="0" presId="urn:microsoft.com/office/officeart/2005/8/layout/vList4"/>
    <dgm:cxn modelId="{DC3CC592-FB23-4AC7-AC08-5F10A1875750}" type="presOf" srcId="{58184A35-0697-4086-84CF-E52F1979EB0B}" destId="{7A5C60D8-78D6-45DE-8080-466DF500D003}" srcOrd="0" destOrd="1" presId="urn:microsoft.com/office/officeart/2005/8/layout/vList4"/>
    <dgm:cxn modelId="{581C8282-56F9-4960-8921-8CC6C76070CF}" type="presOf" srcId="{58184A35-0697-4086-84CF-E52F1979EB0B}" destId="{71FA2A85-0045-44B3-A3E2-6EC58F7AE5FA}" srcOrd="1" destOrd="1" presId="urn:microsoft.com/office/officeart/2005/8/layout/vList4"/>
    <dgm:cxn modelId="{E29F9A05-1895-43F9-94CD-99F72A59553B}" type="presOf" srcId="{D6FFBF13-EEB5-4888-91A2-75424349440E}" destId="{C9DAB7BE-B20E-45E9-AE7F-39EFCD320CC7}" srcOrd="1" destOrd="1" presId="urn:microsoft.com/office/officeart/2005/8/layout/vList4"/>
    <dgm:cxn modelId="{AEA52DA9-DD86-4419-ADB2-2D5454674A9A}" type="presOf" srcId="{A02C0B14-49EE-4143-868F-E5C043450460}" destId="{DAF1912A-A5AE-435B-9FB2-C96C56D18283}" srcOrd="0" destOrd="0" presId="urn:microsoft.com/office/officeart/2005/8/layout/vList4"/>
    <dgm:cxn modelId="{EABEC323-D8D6-4735-9BDA-134190FB3987}" type="presOf" srcId="{80F53FDC-E141-4137-8BE8-27E35A62C6DD}" destId="{71FA2A85-0045-44B3-A3E2-6EC58F7AE5FA}" srcOrd="1" destOrd="2" presId="urn:microsoft.com/office/officeart/2005/8/layout/vList4"/>
    <dgm:cxn modelId="{5A923F44-97AF-4E0A-AD12-5CA861CA4384}" type="presOf" srcId="{3635610E-4F6C-4F36-95CC-99810EF6C9E1}" destId="{F45CC50F-0C6E-44C3-A7FD-3BF349A61948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530A049C-340C-43F7-ACD7-607663954E6A}" type="presOf" srcId="{F528F34C-17BE-4099-9C69-A755B907F4D1}" destId="{DAF1912A-A5AE-435B-9FB2-C96C56D18283}" srcOrd="0" destOrd="2" presId="urn:microsoft.com/office/officeart/2005/8/layout/vList4"/>
    <dgm:cxn modelId="{5225EB8F-AEF1-4B37-B4F9-8F8B77300EC2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C81528E9-9AF1-4C41-A165-93338A852C57}" type="presParOf" srcId="{DA40EDA8-E4E1-4D03-AF61-9D7D33C6E595}" destId="{62C8A045-37DF-42C5-BE22-6F8102F4443D}" srcOrd="0" destOrd="0" presId="urn:microsoft.com/office/officeart/2005/8/layout/vList4"/>
    <dgm:cxn modelId="{44FFF5F9-39BD-4AD2-B4A5-20E9A40BE1A0}" type="presParOf" srcId="{62C8A045-37DF-42C5-BE22-6F8102F4443D}" destId="{DAF1912A-A5AE-435B-9FB2-C96C56D18283}" srcOrd="0" destOrd="0" presId="urn:microsoft.com/office/officeart/2005/8/layout/vList4"/>
    <dgm:cxn modelId="{E2FC661C-C80D-4C98-A2AC-48D6DC379F91}" type="presParOf" srcId="{62C8A045-37DF-42C5-BE22-6F8102F4443D}" destId="{B67D9681-2654-4ED8-B0E6-257A1D56701E}" srcOrd="1" destOrd="0" presId="urn:microsoft.com/office/officeart/2005/8/layout/vList4"/>
    <dgm:cxn modelId="{F89102AA-7FA9-4E23-B3B5-EDF22F3D4EB8}" type="presParOf" srcId="{62C8A045-37DF-42C5-BE22-6F8102F4443D}" destId="{C9DAB7BE-B20E-45E9-AE7F-39EFCD320CC7}" srcOrd="2" destOrd="0" presId="urn:microsoft.com/office/officeart/2005/8/layout/vList4"/>
    <dgm:cxn modelId="{69B0DBD8-6F50-483F-AF14-2A7A3895D3F3}" type="presParOf" srcId="{DA40EDA8-E4E1-4D03-AF61-9D7D33C6E595}" destId="{6BA28ADE-C14B-4F4E-AC92-04E43098D8B9}" srcOrd="1" destOrd="0" presId="urn:microsoft.com/office/officeart/2005/8/layout/vList4"/>
    <dgm:cxn modelId="{2A7BE210-54B6-4074-876B-7A9895FC54A0}" type="presParOf" srcId="{DA40EDA8-E4E1-4D03-AF61-9D7D33C6E595}" destId="{15C4884C-B325-4FDE-84A2-2EA67A9E0917}" srcOrd="2" destOrd="0" presId="urn:microsoft.com/office/officeart/2005/8/layout/vList4"/>
    <dgm:cxn modelId="{94B3856A-E0CE-4737-9EAA-DA28384435CD}" type="presParOf" srcId="{15C4884C-B325-4FDE-84A2-2EA67A9E0917}" destId="{C99BFF89-F8F7-4748-BF66-DF2E0199890C}" srcOrd="0" destOrd="0" presId="urn:microsoft.com/office/officeart/2005/8/layout/vList4"/>
    <dgm:cxn modelId="{FA23FCDD-DF0D-411D-8CA1-C0D1488C4137}" type="presParOf" srcId="{15C4884C-B325-4FDE-84A2-2EA67A9E0917}" destId="{D2E49701-F600-4126-98B6-A522A5F30450}" srcOrd="1" destOrd="0" presId="urn:microsoft.com/office/officeart/2005/8/layout/vList4"/>
    <dgm:cxn modelId="{4965A3C5-0C0C-46DC-8595-AC6468E858BF}" type="presParOf" srcId="{15C4884C-B325-4FDE-84A2-2EA67A9E0917}" destId="{F45CC50F-0C6E-44C3-A7FD-3BF349A61948}" srcOrd="2" destOrd="0" presId="urn:microsoft.com/office/officeart/2005/8/layout/vList4"/>
    <dgm:cxn modelId="{0C04959F-2141-477F-8E8A-D9E050B5A66E}" type="presParOf" srcId="{DA40EDA8-E4E1-4D03-AF61-9D7D33C6E595}" destId="{A72DBF7E-49B4-4865-8839-AF67D2CDE33D}" srcOrd="3" destOrd="0" presId="urn:microsoft.com/office/officeart/2005/8/layout/vList4"/>
    <dgm:cxn modelId="{1FC50295-B364-4649-8208-1C9B183AB38C}" type="presParOf" srcId="{DA40EDA8-E4E1-4D03-AF61-9D7D33C6E595}" destId="{689AF18D-68BD-4E5A-9A10-27AD5C1A4DF5}" srcOrd="4" destOrd="0" presId="urn:microsoft.com/office/officeart/2005/8/layout/vList4"/>
    <dgm:cxn modelId="{A1FE04B6-C9C4-4781-B8A6-C3D215CACBBA}" type="presParOf" srcId="{689AF18D-68BD-4E5A-9A10-27AD5C1A4DF5}" destId="{7A5C60D8-78D6-45DE-8080-466DF500D003}" srcOrd="0" destOrd="0" presId="urn:microsoft.com/office/officeart/2005/8/layout/vList4"/>
    <dgm:cxn modelId="{F2F5A25E-FC10-47B7-8FA1-BB430A7853F5}" type="presParOf" srcId="{689AF18D-68BD-4E5A-9A10-27AD5C1A4DF5}" destId="{82D2D967-6C05-405B-8941-8D7C9CF8E580}" srcOrd="1" destOrd="0" presId="urn:microsoft.com/office/officeart/2005/8/layout/vList4"/>
    <dgm:cxn modelId="{106FC45D-4122-4283-A2E1-09EF5BD927D9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966F44BE-048C-4266-A98D-A31E3911CE34}" type="presOf" srcId="{8FF13A5B-2B31-4B05-8AF4-971D9C32F54C}" destId="{FEEAB897-8A88-410E-8EBF-31BDAD553C2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842BD100-2302-4E01-B232-850743125E5D}" type="presOf" srcId="{ADDCD05A-0761-4E81-B5B0-2E2EE4A1AA50}" destId="{1529C488-624C-440D-BCFB-E34D050F90CB}" srcOrd="0" destOrd="0" presId="urn:microsoft.com/office/officeart/2005/8/layout/hProcess7"/>
    <dgm:cxn modelId="{6352D3DC-10BC-4537-83EF-C520BEB99C1F}" type="presOf" srcId="{9CE0DEC9-6B9D-45B8-ABFD-D54461D0C86E}" destId="{76DE8B44-4EF5-4F1B-9116-298785F452AC}" srcOrd="0" destOrd="0" presId="urn:microsoft.com/office/officeart/2005/8/layout/hProcess7"/>
    <dgm:cxn modelId="{CBFFC066-E223-496E-B21E-047CA1F4694E}" type="presOf" srcId="{9A257927-4A3B-4645-84B1-584913A6B1FF}" destId="{F212BADF-2A67-4160-BCDC-1A7439EA9619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6B9BE4FE-A3B4-41C7-AAD0-0D801B875527}" type="presOf" srcId="{17C84DB9-7ED1-4A42-99BA-9581DA0F6FFD}" destId="{903CC638-90CB-4A70-A1B8-0FF1105C1BB8}" srcOrd="0" destOrd="0" presId="urn:microsoft.com/office/officeart/2005/8/layout/hProcess7"/>
    <dgm:cxn modelId="{A761A3AA-8F75-45CD-90D1-88766BB6314A}" type="presOf" srcId="{CF37B673-6403-44E8-98F3-5CE7A9BE8FAA}" destId="{736C1FBC-6003-4CE6-ADD9-F9DBB257F098}" srcOrd="0" destOrd="0" presId="urn:microsoft.com/office/officeart/2005/8/layout/hProcess7"/>
    <dgm:cxn modelId="{03CEE4AD-56A0-46CE-B981-EE34F136ED90}" type="presOf" srcId="{8FF13A5B-2B31-4B05-8AF4-971D9C32F54C}" destId="{6BB748A0-5859-4A73-B6A5-12EBDEE72274}" srcOrd="1" destOrd="0" presId="urn:microsoft.com/office/officeart/2005/8/layout/hProcess7"/>
    <dgm:cxn modelId="{DB039C18-67AD-4CA2-9B53-1FAE7C6D91DF}" type="presOf" srcId="{72EA7A49-BA70-4021-9E03-1E06327EC7BC}" destId="{D8FDDC5E-FDE6-4D3E-82EA-BF71691CFC89}" srcOrd="0" destOrd="0" presId="urn:microsoft.com/office/officeart/2005/8/layout/hProcess7"/>
    <dgm:cxn modelId="{A842B8F0-E537-4299-BA4E-330D2A9C38F3}" type="presOf" srcId="{CF37B673-6403-44E8-98F3-5CE7A9BE8FAA}" destId="{426531E9-1139-4033-83D4-BD7858E2F8DF}" srcOrd="1" destOrd="0" presId="urn:microsoft.com/office/officeart/2005/8/layout/hProcess7"/>
    <dgm:cxn modelId="{4894742A-09DA-479C-968E-4068B9D0447B}" type="presOf" srcId="{9A257927-4A3B-4645-84B1-584913A6B1FF}" destId="{96A0BDF0-2FB1-40D3-8A35-A2ACA2288523}" srcOrd="0" destOrd="0" presId="urn:microsoft.com/office/officeart/2005/8/layout/hProcess7"/>
    <dgm:cxn modelId="{B1A458DF-4656-4163-8A42-BCE0712C27EE}" type="presParOf" srcId="{1529C488-624C-440D-BCFB-E34D050F90CB}" destId="{73444B0F-6D2B-4E56-8F71-2395774E902E}" srcOrd="0" destOrd="0" presId="urn:microsoft.com/office/officeart/2005/8/layout/hProcess7"/>
    <dgm:cxn modelId="{DFD88E35-EFCC-43E1-882F-E6D853EBBFD3}" type="presParOf" srcId="{73444B0F-6D2B-4E56-8F71-2395774E902E}" destId="{96A0BDF0-2FB1-40D3-8A35-A2ACA2288523}" srcOrd="0" destOrd="0" presId="urn:microsoft.com/office/officeart/2005/8/layout/hProcess7"/>
    <dgm:cxn modelId="{0D45E211-AD96-47C9-B250-5D788753B79B}" type="presParOf" srcId="{73444B0F-6D2B-4E56-8F71-2395774E902E}" destId="{F212BADF-2A67-4160-BCDC-1A7439EA9619}" srcOrd="1" destOrd="0" presId="urn:microsoft.com/office/officeart/2005/8/layout/hProcess7"/>
    <dgm:cxn modelId="{6DA89E3F-6A39-4703-B8A7-EB2B728B1DF0}" type="presParOf" srcId="{73444B0F-6D2B-4E56-8F71-2395774E902E}" destId="{76DE8B44-4EF5-4F1B-9116-298785F452AC}" srcOrd="2" destOrd="0" presId="urn:microsoft.com/office/officeart/2005/8/layout/hProcess7"/>
    <dgm:cxn modelId="{9C7AE17E-C2B0-4ACB-802F-07665878B695}" type="presParOf" srcId="{1529C488-624C-440D-BCFB-E34D050F90CB}" destId="{1E2BDEAA-DCA2-46F6-8CCB-420F9E61D586}" srcOrd="1" destOrd="0" presId="urn:microsoft.com/office/officeart/2005/8/layout/hProcess7"/>
    <dgm:cxn modelId="{AF732598-12B0-405E-B811-9B36FF0BD57A}" type="presParOf" srcId="{1529C488-624C-440D-BCFB-E34D050F90CB}" destId="{3A8BC2E7-6205-458C-BDCF-165771E14053}" srcOrd="2" destOrd="0" presId="urn:microsoft.com/office/officeart/2005/8/layout/hProcess7"/>
    <dgm:cxn modelId="{80A6721B-6044-4C6D-8DCE-156937068E7E}" type="presParOf" srcId="{3A8BC2E7-6205-458C-BDCF-165771E14053}" destId="{FD2E8BA3-E63B-4BDF-9E28-1AB363BD2CAC}" srcOrd="0" destOrd="0" presId="urn:microsoft.com/office/officeart/2005/8/layout/hProcess7"/>
    <dgm:cxn modelId="{D7C53107-1DDD-4544-8E07-9494A2402DB2}" type="presParOf" srcId="{3A8BC2E7-6205-458C-BDCF-165771E14053}" destId="{4419A458-C3DD-4CBC-8243-7ECA0FE6D390}" srcOrd="1" destOrd="0" presId="urn:microsoft.com/office/officeart/2005/8/layout/hProcess7"/>
    <dgm:cxn modelId="{DC0B5376-1312-4BB8-AD0D-A87854EBCA9D}" type="presParOf" srcId="{3A8BC2E7-6205-458C-BDCF-165771E14053}" destId="{07DC4D7F-CE8A-470B-AFDB-C7826AF7BCEF}" srcOrd="2" destOrd="0" presId="urn:microsoft.com/office/officeart/2005/8/layout/hProcess7"/>
    <dgm:cxn modelId="{056990B8-9058-4D60-8314-844C43DEAC58}" type="presParOf" srcId="{1529C488-624C-440D-BCFB-E34D050F90CB}" destId="{7E11C403-A2E5-45CC-A0B0-709FC4D8EE2E}" srcOrd="3" destOrd="0" presId="urn:microsoft.com/office/officeart/2005/8/layout/hProcess7"/>
    <dgm:cxn modelId="{847FDAC4-4DB3-4BFE-AB06-F25BD6DF2993}" type="presParOf" srcId="{1529C488-624C-440D-BCFB-E34D050F90CB}" destId="{39A212DE-AABB-4D5B-8DC2-C23BBBDAA90B}" srcOrd="4" destOrd="0" presId="urn:microsoft.com/office/officeart/2005/8/layout/hProcess7"/>
    <dgm:cxn modelId="{788F3602-07BC-45A9-B700-9AD1757357D4}" type="presParOf" srcId="{39A212DE-AABB-4D5B-8DC2-C23BBBDAA90B}" destId="{FEEAB897-8A88-410E-8EBF-31BDAD553C28}" srcOrd="0" destOrd="0" presId="urn:microsoft.com/office/officeart/2005/8/layout/hProcess7"/>
    <dgm:cxn modelId="{25C21C5F-212B-40CC-A6EA-764700F7728D}" type="presParOf" srcId="{39A212DE-AABB-4D5B-8DC2-C23BBBDAA90B}" destId="{6BB748A0-5859-4A73-B6A5-12EBDEE72274}" srcOrd="1" destOrd="0" presId="urn:microsoft.com/office/officeart/2005/8/layout/hProcess7"/>
    <dgm:cxn modelId="{84EDA6BE-3480-413E-AFDF-ED9CC3719D1B}" type="presParOf" srcId="{39A212DE-AABB-4D5B-8DC2-C23BBBDAA90B}" destId="{903CC638-90CB-4A70-A1B8-0FF1105C1BB8}" srcOrd="2" destOrd="0" presId="urn:microsoft.com/office/officeart/2005/8/layout/hProcess7"/>
    <dgm:cxn modelId="{35B0BD43-6CD0-4F2E-8D3D-2F063BC2F291}" type="presParOf" srcId="{1529C488-624C-440D-BCFB-E34D050F90CB}" destId="{3B4236F9-5EB5-4C5E-81D9-37622EC91010}" srcOrd="5" destOrd="0" presId="urn:microsoft.com/office/officeart/2005/8/layout/hProcess7"/>
    <dgm:cxn modelId="{66E810AE-96D3-48EA-A634-6C05F0A2624A}" type="presParOf" srcId="{1529C488-624C-440D-BCFB-E34D050F90CB}" destId="{48077BF4-5095-4C04-A834-C87D33396DD5}" srcOrd="6" destOrd="0" presId="urn:microsoft.com/office/officeart/2005/8/layout/hProcess7"/>
    <dgm:cxn modelId="{344F1519-3BED-4AEF-9DE3-027425A81232}" type="presParOf" srcId="{48077BF4-5095-4C04-A834-C87D33396DD5}" destId="{5AE3F3F2-CB8A-41C9-89E4-3E479B3BD7BB}" srcOrd="0" destOrd="0" presId="urn:microsoft.com/office/officeart/2005/8/layout/hProcess7"/>
    <dgm:cxn modelId="{9377112A-C7D7-4B90-83BC-8FC0364FC79C}" type="presParOf" srcId="{48077BF4-5095-4C04-A834-C87D33396DD5}" destId="{CFA53C9C-2DEA-4BE3-9905-AB12F65EA27F}" srcOrd="1" destOrd="0" presId="urn:microsoft.com/office/officeart/2005/8/layout/hProcess7"/>
    <dgm:cxn modelId="{290C50EB-72DD-4FD0-874A-999E295CFA49}" type="presParOf" srcId="{48077BF4-5095-4C04-A834-C87D33396DD5}" destId="{5DF97158-22DB-4E36-8A35-F0D59B383D93}" srcOrd="2" destOrd="0" presId="urn:microsoft.com/office/officeart/2005/8/layout/hProcess7"/>
    <dgm:cxn modelId="{69106790-BBB8-4079-AD34-824BE76163BD}" type="presParOf" srcId="{1529C488-624C-440D-BCFB-E34D050F90CB}" destId="{73B05E7B-864F-4BBD-899D-BF1A5ADEB97C}" srcOrd="7" destOrd="0" presId="urn:microsoft.com/office/officeart/2005/8/layout/hProcess7"/>
    <dgm:cxn modelId="{F95D146E-9CDE-4F09-B8CE-B8C40F44F448}" type="presParOf" srcId="{1529C488-624C-440D-BCFB-E34D050F90CB}" destId="{06476C33-AEBC-4DEF-9905-67E93CFE32F2}" srcOrd="8" destOrd="0" presId="urn:microsoft.com/office/officeart/2005/8/layout/hProcess7"/>
    <dgm:cxn modelId="{B02C764E-6EDB-44DB-A26E-86BEF079F855}" type="presParOf" srcId="{06476C33-AEBC-4DEF-9905-67E93CFE32F2}" destId="{736C1FBC-6003-4CE6-ADD9-F9DBB257F098}" srcOrd="0" destOrd="0" presId="urn:microsoft.com/office/officeart/2005/8/layout/hProcess7"/>
    <dgm:cxn modelId="{13699D61-7AB5-4045-B531-C285A240F5F1}" type="presParOf" srcId="{06476C33-AEBC-4DEF-9905-67E93CFE32F2}" destId="{426531E9-1139-4033-83D4-BD7858E2F8DF}" srcOrd="1" destOrd="0" presId="urn:microsoft.com/office/officeart/2005/8/layout/hProcess7"/>
    <dgm:cxn modelId="{AE575890-AEFE-4AC5-95B1-DEC772D5A18E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D6CA19F-23B0-4645-8907-D4A20BCE4611}" type="presOf" srcId="{34A83E5D-6A0D-4539-94D0-B1D93DE6930B}" destId="{D1E73398-8113-4A52-9282-467F8FA4D72C}" srcOrd="0" destOrd="0" presId="urn:microsoft.com/office/officeart/2005/8/layout/equation2"/>
    <dgm:cxn modelId="{8C471F8C-0474-4F40-BF2A-17D57EE74012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1B14D3E-7012-42CA-A66E-E21A024F280C}" type="presOf" srcId="{E4AC3C38-9568-4E35-97B6-D02C65D2C06B}" destId="{5F2C1C16-FD57-45DF-A6C9-BA16F21CB692}" srcOrd="0" destOrd="0" presId="urn:microsoft.com/office/officeart/2005/8/layout/equation2"/>
    <dgm:cxn modelId="{15100E6D-1133-46BB-93B6-75AE9966D20D}" type="presOf" srcId="{8189892F-8C5D-41D9-AABD-0CCA152208F1}" destId="{5A08FDBA-7F2D-4FC8-8303-051751EB23E0}" srcOrd="0" destOrd="0" presId="urn:microsoft.com/office/officeart/2005/8/layout/equation2"/>
    <dgm:cxn modelId="{1DD438A1-4B9F-4F59-B9E8-B94B2C327A2A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5EBDB550-880C-4031-B48D-F4A4AAC88712}" type="presOf" srcId="{C9BCD8B2-98B9-4C1B-9029-C1153B4CB4DD}" destId="{9E5DF767-C0D6-43FA-90F2-25C14EE0F38A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BB91BD75-B4D2-4D50-804A-8744430F7C54}" type="presOf" srcId="{6D9976C3-D6BB-4A73-8BF2-453C40535A07}" destId="{41F43F50-8338-4A63-A439-3B72442A0569}" srcOrd="0" destOrd="0" presId="urn:microsoft.com/office/officeart/2005/8/layout/equation2"/>
    <dgm:cxn modelId="{A0A7CA37-99AB-4C41-B258-5653645AADCB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37008B3-5EC1-4AE6-8D4A-3C03B47C1E4D}" type="presOf" srcId="{3F9C844A-15A9-4946-9A4A-FB8744099391}" destId="{1201F02D-7FF5-449C-B8FB-12C5705892E8}" srcOrd="1" destOrd="0" presId="urn:microsoft.com/office/officeart/2005/8/layout/equation2"/>
    <dgm:cxn modelId="{9B98034B-CBDD-45D6-99BD-02BA29C5EA7C}" type="presOf" srcId="{E72CED30-353F-4B49-AF8E-334497DD0B0A}" destId="{D9E89E39-966E-4EF8-A201-7AD28F9847E8}" srcOrd="0" destOrd="0" presId="urn:microsoft.com/office/officeart/2005/8/layout/equation2"/>
    <dgm:cxn modelId="{65D25E42-0AB1-48DE-BEE4-05069B518BEC}" type="presOf" srcId="{6D80E485-702E-46DD-A64F-7139CA41C8CC}" destId="{1A111CCB-BB6B-4A45-9C61-4B4B92CB86FF}" srcOrd="0" destOrd="0" presId="urn:microsoft.com/office/officeart/2005/8/layout/equation2"/>
    <dgm:cxn modelId="{7B681C7E-1C2A-4A68-831F-9480F0B50EE4}" type="presParOf" srcId="{5A08FDBA-7F2D-4FC8-8303-051751EB23E0}" destId="{3AADB14D-85CA-46C8-B4F9-F73F861B0C5B}" srcOrd="0" destOrd="0" presId="urn:microsoft.com/office/officeart/2005/8/layout/equation2"/>
    <dgm:cxn modelId="{2A3457AD-8518-4FB3-8B69-385B643E933D}" type="presParOf" srcId="{3AADB14D-85CA-46C8-B4F9-F73F861B0C5B}" destId="{9E5DF767-C0D6-43FA-90F2-25C14EE0F38A}" srcOrd="0" destOrd="0" presId="urn:microsoft.com/office/officeart/2005/8/layout/equation2"/>
    <dgm:cxn modelId="{A16E681B-6F15-4430-8D59-9516D86BD275}" type="presParOf" srcId="{3AADB14D-85CA-46C8-B4F9-F73F861B0C5B}" destId="{C46C1172-6EC8-40CA-A579-B9EC26F8D9E1}" srcOrd="1" destOrd="0" presId="urn:microsoft.com/office/officeart/2005/8/layout/equation2"/>
    <dgm:cxn modelId="{20501DD9-C878-4684-B997-D17E446A74C3}" type="presParOf" srcId="{3AADB14D-85CA-46C8-B4F9-F73F861B0C5B}" destId="{C186DD69-0FFA-4D79-BE7F-1FCC7D98DDDB}" srcOrd="2" destOrd="0" presId="urn:microsoft.com/office/officeart/2005/8/layout/equation2"/>
    <dgm:cxn modelId="{E962305E-BFD3-4341-8A82-6DA308AA5BC1}" type="presParOf" srcId="{3AADB14D-85CA-46C8-B4F9-F73F861B0C5B}" destId="{7C35395C-FBF4-4DF9-ADFC-6D9B3D6B0B55}" srcOrd="3" destOrd="0" presId="urn:microsoft.com/office/officeart/2005/8/layout/equation2"/>
    <dgm:cxn modelId="{7CD83924-8CF4-4CFF-A030-DD6175383E6D}" type="presParOf" srcId="{3AADB14D-85CA-46C8-B4F9-F73F861B0C5B}" destId="{5F2C1C16-FD57-45DF-A6C9-BA16F21CB692}" srcOrd="4" destOrd="0" presId="urn:microsoft.com/office/officeart/2005/8/layout/equation2"/>
    <dgm:cxn modelId="{E42D4D9A-F7DF-477B-8D6D-235D7E9C62E2}" type="presParOf" srcId="{3AADB14D-85CA-46C8-B4F9-F73F861B0C5B}" destId="{CD81376C-9BE2-4024-8354-218130DB140E}" srcOrd="5" destOrd="0" presId="urn:microsoft.com/office/officeart/2005/8/layout/equation2"/>
    <dgm:cxn modelId="{BE790CF4-575C-47B6-9E39-33B0975A2963}" type="presParOf" srcId="{3AADB14D-85CA-46C8-B4F9-F73F861B0C5B}" destId="{41F43F50-8338-4A63-A439-3B72442A0569}" srcOrd="6" destOrd="0" presId="urn:microsoft.com/office/officeart/2005/8/layout/equation2"/>
    <dgm:cxn modelId="{20E354B4-EA7E-4504-8CAB-5AA184C10840}" type="presParOf" srcId="{3AADB14D-85CA-46C8-B4F9-F73F861B0C5B}" destId="{73E54C25-69B7-4D7F-8241-87E73DEA2140}" srcOrd="7" destOrd="0" presId="urn:microsoft.com/office/officeart/2005/8/layout/equation2"/>
    <dgm:cxn modelId="{372E6F31-45DF-402C-BD08-96366AA71396}" type="presParOf" srcId="{3AADB14D-85CA-46C8-B4F9-F73F861B0C5B}" destId="{D9E89E39-966E-4EF8-A201-7AD28F9847E8}" srcOrd="8" destOrd="0" presId="urn:microsoft.com/office/officeart/2005/8/layout/equation2"/>
    <dgm:cxn modelId="{03D36CA9-2945-43C7-ADB0-5F0D1F928819}" type="presParOf" srcId="{3AADB14D-85CA-46C8-B4F9-F73F861B0C5B}" destId="{660CA359-EC41-4C96-856B-12BE557241A7}" srcOrd="9" destOrd="0" presId="urn:microsoft.com/office/officeart/2005/8/layout/equation2"/>
    <dgm:cxn modelId="{9BA3D4B3-4749-4CE8-813D-369855074E12}" type="presParOf" srcId="{3AADB14D-85CA-46C8-B4F9-F73F861B0C5B}" destId="{1A111CCB-BB6B-4A45-9C61-4B4B92CB86FF}" srcOrd="10" destOrd="0" presId="urn:microsoft.com/office/officeart/2005/8/layout/equation2"/>
    <dgm:cxn modelId="{03707A41-C0B3-4833-9D15-DFE7527CD246}" type="presParOf" srcId="{3AADB14D-85CA-46C8-B4F9-F73F861B0C5B}" destId="{FF68B2BE-8C0B-4FEF-9648-3A8849D9F411}" srcOrd="11" destOrd="0" presId="urn:microsoft.com/office/officeart/2005/8/layout/equation2"/>
    <dgm:cxn modelId="{B29AE143-786E-4C87-B522-A9F4B2F2DCB5}" type="presParOf" srcId="{3AADB14D-85CA-46C8-B4F9-F73F861B0C5B}" destId="{D1E73398-8113-4A52-9282-467F8FA4D72C}" srcOrd="12" destOrd="0" presId="urn:microsoft.com/office/officeart/2005/8/layout/equation2"/>
    <dgm:cxn modelId="{201813A9-E82F-4000-BE85-D06C7F2F6C22}" type="presParOf" srcId="{5A08FDBA-7F2D-4FC8-8303-051751EB23E0}" destId="{CBE15846-8D14-4573-834E-4F9004C526DE}" srcOrd="1" destOrd="0" presId="urn:microsoft.com/office/officeart/2005/8/layout/equation2"/>
    <dgm:cxn modelId="{AA6211FE-79DE-4AF7-BA0B-A9C1E9D6BA53}" type="presParOf" srcId="{CBE15846-8D14-4573-834E-4F9004C526DE}" destId="{1201F02D-7FF5-449C-B8FB-12C5705892E8}" srcOrd="0" destOrd="0" presId="urn:microsoft.com/office/officeart/2005/8/layout/equation2"/>
    <dgm:cxn modelId="{1ADE1237-F775-4A2A-B35A-BF014D16029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CAC0D57-9BB1-4216-B4E2-4DD535E5A58C}" type="presOf" srcId="{C57D32E6-187A-467A-BAAE-5E2A951179B7}" destId="{D054A27E-FBF1-4603-B33F-087224A9900A}" srcOrd="0" destOrd="0" presId="urn:microsoft.com/office/officeart/2005/8/layout/hProcess7"/>
    <dgm:cxn modelId="{9F8A0876-7734-4FDC-9C4D-EA30EA9EAEFB}" type="presOf" srcId="{05286B23-68B3-49CA-8672-0A8593A7025D}" destId="{A6DF5FB2-D6C6-4DF0-BCE9-12D63E8F1243}" srcOrd="0" destOrd="0" presId="urn:microsoft.com/office/officeart/2005/8/layout/hProcess7"/>
    <dgm:cxn modelId="{1C0911C6-2EF7-444D-8096-43A5E95CF770}" type="presOf" srcId="{6D788122-9375-460F-B09E-D797C0E1E9A5}" destId="{3B4BBFE3-023D-4962-A2CF-60C506AAE93F}" srcOrd="1" destOrd="0" presId="urn:microsoft.com/office/officeart/2005/8/layout/hProcess7"/>
    <dgm:cxn modelId="{4B26EFC2-E515-4BBC-93F4-3D574E7EAE50}" type="presOf" srcId="{88C41324-5CC7-49F4-B01E-4A64F3916ECB}" destId="{10FE4F45-6A53-4FA1-AF04-583F38D80F4B}" srcOrd="0" destOrd="0" presId="urn:microsoft.com/office/officeart/2005/8/layout/hProcess7"/>
    <dgm:cxn modelId="{97034DAB-C263-4A70-91C3-923599081E62}" type="presOf" srcId="{4FE1231E-82A8-4502-87C0-9ECC4AE86FA4}" destId="{8540126B-D12E-4F2B-86E8-EB368014BCC8}" srcOrd="1" destOrd="0" presId="urn:microsoft.com/office/officeart/2005/8/layout/hProcess7"/>
    <dgm:cxn modelId="{0C3EDD5B-079A-4B89-A1FC-4A559F537AA1}" type="presOf" srcId="{9333946E-E6C3-44BA-8DC1-226E49F162AF}" destId="{CE653259-2634-4634-83F8-4870FDFFB6B5}" srcOrd="0" destOrd="0" presId="urn:microsoft.com/office/officeart/2005/8/layout/hProcess7"/>
    <dgm:cxn modelId="{F6D974E5-5F91-4A60-B276-0E70E8CF01C0}" type="presOf" srcId="{88C41324-5CC7-49F4-B01E-4A64F3916ECB}" destId="{3357C5DA-21EC-4DF9-B5AC-CFD25049E02C}" srcOrd="1" destOrd="0" presId="urn:microsoft.com/office/officeart/2005/8/layout/hProcess7"/>
    <dgm:cxn modelId="{5E429EF4-B4A0-454C-9CEF-FDE0E6674043}" type="presOf" srcId="{9333946E-E6C3-44BA-8DC1-226E49F162AF}" destId="{B64F2C93-601C-4E8E-B445-A56B93A2A97E}" srcOrd="1" destOrd="0" presId="urn:microsoft.com/office/officeart/2005/8/layout/hProcess7"/>
    <dgm:cxn modelId="{5FCEEB95-72CC-4A5C-A9A7-AD1E95C849EB}" type="presOf" srcId="{6D788122-9375-460F-B09E-D797C0E1E9A5}" destId="{9E8E9B6A-818C-41EE-A90F-448869084123}" srcOrd="0" destOrd="0" presId="urn:microsoft.com/office/officeart/2005/8/layout/hProcess7"/>
    <dgm:cxn modelId="{68C4A339-E399-4C77-B9D8-9C1776C422F1}" type="presOf" srcId="{C57D32E6-187A-467A-BAAE-5E2A951179B7}" destId="{BB068510-FD2B-463F-8547-D5FF0EA4DBF1}" srcOrd="1" destOrd="0" presId="urn:microsoft.com/office/officeart/2005/8/layout/hProcess7"/>
    <dgm:cxn modelId="{6B0694B0-6BFF-4538-BB8A-C100274E72E1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8A7C25A-E9C9-4BFB-9351-048B6BCD787B}" type="presParOf" srcId="{A6DF5FB2-D6C6-4DF0-BCE9-12D63E8F1243}" destId="{2EB22630-6D3C-4C55-AE64-598CF32EDD23}" srcOrd="0" destOrd="0" presId="urn:microsoft.com/office/officeart/2005/8/layout/hProcess7"/>
    <dgm:cxn modelId="{4C7EC0D0-4F28-457F-B43E-7B87E4CD6028}" type="presParOf" srcId="{2EB22630-6D3C-4C55-AE64-598CF32EDD23}" destId="{3B8B5FE3-921A-4967-9CD8-2B37D8F07433}" srcOrd="0" destOrd="0" presId="urn:microsoft.com/office/officeart/2005/8/layout/hProcess7"/>
    <dgm:cxn modelId="{CF2DA61F-7028-401A-971C-7E3D61DDE03F}" type="presParOf" srcId="{2EB22630-6D3C-4C55-AE64-598CF32EDD23}" destId="{8540126B-D12E-4F2B-86E8-EB368014BCC8}" srcOrd="1" destOrd="0" presId="urn:microsoft.com/office/officeart/2005/8/layout/hProcess7"/>
    <dgm:cxn modelId="{137808C3-3C91-431C-8703-DA417E199F81}" type="presParOf" srcId="{A6DF5FB2-D6C6-4DF0-BCE9-12D63E8F1243}" destId="{D265E28C-5BF2-4F8C-A572-C3F508982885}" srcOrd="1" destOrd="0" presId="urn:microsoft.com/office/officeart/2005/8/layout/hProcess7"/>
    <dgm:cxn modelId="{18AA945E-5057-4557-A959-6AC81C9F141E}" type="presParOf" srcId="{A6DF5FB2-D6C6-4DF0-BCE9-12D63E8F1243}" destId="{1EB3C80E-762F-4EDF-9960-31793047707F}" srcOrd="2" destOrd="0" presId="urn:microsoft.com/office/officeart/2005/8/layout/hProcess7"/>
    <dgm:cxn modelId="{CA20598C-EE3C-4537-9340-FA13B2FB789B}" type="presParOf" srcId="{1EB3C80E-762F-4EDF-9960-31793047707F}" destId="{4279144D-7C1A-4692-8A41-03C1CD83241A}" srcOrd="0" destOrd="0" presId="urn:microsoft.com/office/officeart/2005/8/layout/hProcess7"/>
    <dgm:cxn modelId="{EAFB27BB-46E4-46A0-AE73-EA3CB6C3F115}" type="presParOf" srcId="{1EB3C80E-762F-4EDF-9960-31793047707F}" destId="{8F7FF647-D411-42E4-8865-6A762F56CBC5}" srcOrd="1" destOrd="0" presId="urn:microsoft.com/office/officeart/2005/8/layout/hProcess7"/>
    <dgm:cxn modelId="{DD0F7FD0-4BBE-434E-922C-A863A6D7E0C3}" type="presParOf" srcId="{1EB3C80E-762F-4EDF-9960-31793047707F}" destId="{6E144A24-F34A-4386-BF18-5FBA455E9022}" srcOrd="2" destOrd="0" presId="urn:microsoft.com/office/officeart/2005/8/layout/hProcess7"/>
    <dgm:cxn modelId="{85DDDE01-EC4C-4F54-93FC-916487630CB8}" type="presParOf" srcId="{A6DF5FB2-D6C6-4DF0-BCE9-12D63E8F1243}" destId="{457E1F97-7A34-41E6-B040-C160FCB47E64}" srcOrd="3" destOrd="0" presId="urn:microsoft.com/office/officeart/2005/8/layout/hProcess7"/>
    <dgm:cxn modelId="{139E5279-CCB3-4B4C-ACC8-70B07FCD4DCE}" type="presParOf" srcId="{A6DF5FB2-D6C6-4DF0-BCE9-12D63E8F1243}" destId="{42B80482-A821-4B3E-B983-1FA7694679CA}" srcOrd="4" destOrd="0" presId="urn:microsoft.com/office/officeart/2005/8/layout/hProcess7"/>
    <dgm:cxn modelId="{308A0A99-1794-44E1-B197-4EDAC0F50B9F}" type="presParOf" srcId="{42B80482-A821-4B3E-B983-1FA7694679CA}" destId="{9E8E9B6A-818C-41EE-A90F-448869084123}" srcOrd="0" destOrd="0" presId="urn:microsoft.com/office/officeart/2005/8/layout/hProcess7"/>
    <dgm:cxn modelId="{9B779918-0F12-444D-BD7F-597CCF20AF6A}" type="presParOf" srcId="{42B80482-A821-4B3E-B983-1FA7694679CA}" destId="{3B4BBFE3-023D-4962-A2CF-60C506AAE93F}" srcOrd="1" destOrd="0" presId="urn:microsoft.com/office/officeart/2005/8/layout/hProcess7"/>
    <dgm:cxn modelId="{72A5FAFE-C1F4-4C5A-8836-62C2F9BA80D9}" type="presParOf" srcId="{A6DF5FB2-D6C6-4DF0-BCE9-12D63E8F1243}" destId="{8B68C8FE-58F2-47D3-9FDB-0130C32E5C50}" srcOrd="5" destOrd="0" presId="urn:microsoft.com/office/officeart/2005/8/layout/hProcess7"/>
    <dgm:cxn modelId="{5B0516E7-F376-461D-8227-204517B9F0C3}" type="presParOf" srcId="{A6DF5FB2-D6C6-4DF0-BCE9-12D63E8F1243}" destId="{1B46D3A5-FE9B-4C88-80C9-FA865194DD61}" srcOrd="6" destOrd="0" presId="urn:microsoft.com/office/officeart/2005/8/layout/hProcess7"/>
    <dgm:cxn modelId="{BC9D8D61-C8A3-467D-A0F1-ACD46FCDAA1C}" type="presParOf" srcId="{1B46D3A5-FE9B-4C88-80C9-FA865194DD61}" destId="{D83DE507-AB86-4682-8355-07C3C5F2A069}" srcOrd="0" destOrd="0" presId="urn:microsoft.com/office/officeart/2005/8/layout/hProcess7"/>
    <dgm:cxn modelId="{215AF1DD-5AC5-4F59-AE45-15FA8661CB35}" type="presParOf" srcId="{1B46D3A5-FE9B-4C88-80C9-FA865194DD61}" destId="{1E1458D7-37C7-49F4-8589-C69B6A6BE82A}" srcOrd="1" destOrd="0" presId="urn:microsoft.com/office/officeart/2005/8/layout/hProcess7"/>
    <dgm:cxn modelId="{35AE5586-73A4-4D34-AEB5-7DADC8CE47D5}" type="presParOf" srcId="{1B46D3A5-FE9B-4C88-80C9-FA865194DD61}" destId="{7680987D-1488-4F4D-84FB-7285289E4155}" srcOrd="2" destOrd="0" presId="urn:microsoft.com/office/officeart/2005/8/layout/hProcess7"/>
    <dgm:cxn modelId="{C44B831B-7318-43D8-86DB-7DE47FB00C09}" type="presParOf" srcId="{A6DF5FB2-D6C6-4DF0-BCE9-12D63E8F1243}" destId="{491BA889-4890-43B3-BA02-68F7A34307F6}" srcOrd="7" destOrd="0" presId="urn:microsoft.com/office/officeart/2005/8/layout/hProcess7"/>
    <dgm:cxn modelId="{32611D6B-08D4-4C68-AA53-B2FC243676E4}" type="presParOf" srcId="{A6DF5FB2-D6C6-4DF0-BCE9-12D63E8F1243}" destId="{A5F45F0A-AAD7-446E-B3AC-08FA1DEEF36F}" srcOrd="8" destOrd="0" presId="urn:microsoft.com/office/officeart/2005/8/layout/hProcess7"/>
    <dgm:cxn modelId="{E510B663-50DA-4DA0-B7E4-F0DA1F55297D}" type="presParOf" srcId="{A5F45F0A-AAD7-446E-B3AC-08FA1DEEF36F}" destId="{CE653259-2634-4634-83F8-4870FDFFB6B5}" srcOrd="0" destOrd="0" presId="urn:microsoft.com/office/officeart/2005/8/layout/hProcess7"/>
    <dgm:cxn modelId="{B2858B7F-8FDF-450A-BC6F-0BBB2C372838}" type="presParOf" srcId="{A5F45F0A-AAD7-446E-B3AC-08FA1DEEF36F}" destId="{B64F2C93-601C-4E8E-B445-A56B93A2A97E}" srcOrd="1" destOrd="0" presId="urn:microsoft.com/office/officeart/2005/8/layout/hProcess7"/>
    <dgm:cxn modelId="{C594BAC6-4840-4851-A744-B95041A0E1FD}" type="presParOf" srcId="{A6DF5FB2-D6C6-4DF0-BCE9-12D63E8F1243}" destId="{FEB3165D-BD50-4562-8486-2BCFEE5FB61C}" srcOrd="9" destOrd="0" presId="urn:microsoft.com/office/officeart/2005/8/layout/hProcess7"/>
    <dgm:cxn modelId="{4EC9A000-3D7E-4DC4-AFD9-A0BB1BBDD415}" type="presParOf" srcId="{A6DF5FB2-D6C6-4DF0-BCE9-12D63E8F1243}" destId="{2E29EBB6-AC11-4764-9098-713776FBEEA2}" srcOrd="10" destOrd="0" presId="urn:microsoft.com/office/officeart/2005/8/layout/hProcess7"/>
    <dgm:cxn modelId="{C23F0B7B-654C-488D-AB83-985BD5E39E50}" type="presParOf" srcId="{2E29EBB6-AC11-4764-9098-713776FBEEA2}" destId="{9607591B-3403-4344-B603-36006A7B034B}" srcOrd="0" destOrd="0" presId="urn:microsoft.com/office/officeart/2005/8/layout/hProcess7"/>
    <dgm:cxn modelId="{291F3C81-9802-44CC-9EBC-C51C680CB9B8}" type="presParOf" srcId="{2E29EBB6-AC11-4764-9098-713776FBEEA2}" destId="{DA1238F3-28A9-40AB-A31A-6E371C44EB98}" srcOrd="1" destOrd="0" presId="urn:microsoft.com/office/officeart/2005/8/layout/hProcess7"/>
    <dgm:cxn modelId="{157EA89D-F0AC-4359-B8C2-BB26A783688D}" type="presParOf" srcId="{2E29EBB6-AC11-4764-9098-713776FBEEA2}" destId="{997FBEA0-E071-455A-BC46-19AD04F49BD6}" srcOrd="2" destOrd="0" presId="urn:microsoft.com/office/officeart/2005/8/layout/hProcess7"/>
    <dgm:cxn modelId="{045D0E1F-C2FD-478E-9F00-170830D65323}" type="presParOf" srcId="{A6DF5FB2-D6C6-4DF0-BCE9-12D63E8F1243}" destId="{36648257-1225-4511-8533-D8557DCEA4FF}" srcOrd="11" destOrd="0" presId="urn:microsoft.com/office/officeart/2005/8/layout/hProcess7"/>
    <dgm:cxn modelId="{776C227C-DC8D-4D1A-86CA-DDC8F06A4409}" type="presParOf" srcId="{A6DF5FB2-D6C6-4DF0-BCE9-12D63E8F1243}" destId="{3CF9DF83-3F0D-4025-8C8E-C34BA7DB2E19}" srcOrd="12" destOrd="0" presId="urn:microsoft.com/office/officeart/2005/8/layout/hProcess7"/>
    <dgm:cxn modelId="{24910329-EAB0-4F3E-8B7E-AABF2E49C01B}" type="presParOf" srcId="{3CF9DF83-3F0D-4025-8C8E-C34BA7DB2E19}" destId="{10FE4F45-6A53-4FA1-AF04-583F38D80F4B}" srcOrd="0" destOrd="0" presId="urn:microsoft.com/office/officeart/2005/8/layout/hProcess7"/>
    <dgm:cxn modelId="{B2CE47DF-E219-41DF-8A41-3AD93FDBE676}" type="presParOf" srcId="{3CF9DF83-3F0D-4025-8C8E-C34BA7DB2E19}" destId="{3357C5DA-21EC-4DF9-B5AC-CFD25049E02C}" srcOrd="1" destOrd="0" presId="urn:microsoft.com/office/officeart/2005/8/layout/hProcess7"/>
    <dgm:cxn modelId="{E0CF51B3-27A2-4B07-A83B-C2423F1DD5EE}" type="presParOf" srcId="{A6DF5FB2-D6C6-4DF0-BCE9-12D63E8F1243}" destId="{FF8D6E8E-79EE-45AD-80CD-D0A5F5423EFE}" srcOrd="13" destOrd="0" presId="urn:microsoft.com/office/officeart/2005/8/layout/hProcess7"/>
    <dgm:cxn modelId="{898B8059-8CF0-4307-9D68-5F966047E1EF}" type="presParOf" srcId="{A6DF5FB2-D6C6-4DF0-BCE9-12D63E8F1243}" destId="{67C20BCC-F21A-4C19-B799-01DFB261DDDE}" srcOrd="14" destOrd="0" presId="urn:microsoft.com/office/officeart/2005/8/layout/hProcess7"/>
    <dgm:cxn modelId="{C75B8720-FA7D-4FE2-BFBD-7BF5F1D178E1}" type="presParOf" srcId="{67C20BCC-F21A-4C19-B799-01DFB261DDDE}" destId="{7718B2C7-3329-48B2-A5F5-164FCE021FB3}" srcOrd="0" destOrd="0" presId="urn:microsoft.com/office/officeart/2005/8/layout/hProcess7"/>
    <dgm:cxn modelId="{D971E5DA-4764-4851-B3C4-B81CBEFC9FE1}" type="presParOf" srcId="{67C20BCC-F21A-4C19-B799-01DFB261DDDE}" destId="{E2FC11DE-660B-419E-8BAD-07FE93429267}" srcOrd="1" destOrd="0" presId="urn:microsoft.com/office/officeart/2005/8/layout/hProcess7"/>
    <dgm:cxn modelId="{C5F6F8CE-AC6B-4E6B-B9B3-E288E1A24BF8}" type="presParOf" srcId="{67C20BCC-F21A-4C19-B799-01DFB261DDDE}" destId="{1DBE11E0-9F21-40AA-B028-A9597B0C697D}" srcOrd="2" destOrd="0" presId="urn:microsoft.com/office/officeart/2005/8/layout/hProcess7"/>
    <dgm:cxn modelId="{D898FD13-26C2-4FE8-9A85-F61865F8BDF9}" type="presParOf" srcId="{A6DF5FB2-D6C6-4DF0-BCE9-12D63E8F1243}" destId="{30408FFC-2580-49CF-9FE5-CAB49873AF3F}" srcOrd="15" destOrd="0" presId="urn:microsoft.com/office/officeart/2005/8/layout/hProcess7"/>
    <dgm:cxn modelId="{50598E31-64B6-4C79-9876-69E11DC8A774}" type="presParOf" srcId="{A6DF5FB2-D6C6-4DF0-BCE9-12D63E8F1243}" destId="{3BBDAAB7-16E3-4438-8847-05334A4D48EE}" srcOrd="16" destOrd="0" presId="urn:microsoft.com/office/officeart/2005/8/layout/hProcess7"/>
    <dgm:cxn modelId="{BC90F2AA-473F-42D2-9AA9-105FA40298FE}" type="presParOf" srcId="{3BBDAAB7-16E3-4438-8847-05334A4D48EE}" destId="{D054A27E-FBF1-4603-B33F-087224A9900A}" srcOrd="0" destOrd="0" presId="urn:microsoft.com/office/officeart/2005/8/layout/hProcess7"/>
    <dgm:cxn modelId="{1AAD6520-25FE-4BCC-B3B4-BE7D43433CF2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57F95A-3149-4156-A7F2-F5CE110BF615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851E0A57-EB26-44E9-AFBA-EEF7BE8F6601}" type="presOf" srcId="{6D788122-9375-460F-B09E-D797C0E1E9A5}" destId="{3B4BBFE3-023D-4962-A2CF-60C506AAE93F}" srcOrd="1" destOrd="0" presId="urn:microsoft.com/office/officeart/2005/8/layout/hProcess7"/>
    <dgm:cxn modelId="{26889BBD-4A06-4020-8021-AF0F22AE6C34}" type="presOf" srcId="{05286B23-68B3-49CA-8672-0A8593A7025D}" destId="{A6DF5FB2-D6C6-4DF0-BCE9-12D63E8F1243}" srcOrd="0" destOrd="0" presId="urn:microsoft.com/office/officeart/2005/8/layout/hProcess7"/>
    <dgm:cxn modelId="{8E3BB5F1-7C83-47D0-855A-B370350F4143}" type="presOf" srcId="{6D788122-9375-460F-B09E-D797C0E1E9A5}" destId="{9E8E9B6A-818C-41EE-A90F-448869084123}" srcOrd="0" destOrd="0" presId="urn:microsoft.com/office/officeart/2005/8/layout/hProcess7"/>
    <dgm:cxn modelId="{46D76126-FABD-4C70-905E-DB6A09009253}" type="presOf" srcId="{9333946E-E6C3-44BA-8DC1-226E49F162AF}" destId="{B64F2C93-601C-4E8E-B445-A56B93A2A97E}" srcOrd="1" destOrd="0" presId="urn:microsoft.com/office/officeart/2005/8/layout/hProcess7"/>
    <dgm:cxn modelId="{BE504B28-8C2E-4765-8E22-DD208A28A6C9}" type="presOf" srcId="{9333946E-E6C3-44BA-8DC1-226E49F162AF}" destId="{CE653259-2634-4634-83F8-4870FDFFB6B5}" srcOrd="0" destOrd="0" presId="urn:microsoft.com/office/officeart/2005/8/layout/hProcess7"/>
    <dgm:cxn modelId="{36567667-9A55-41C6-A999-838DCB49F299}" type="presOf" srcId="{4FE1231E-82A8-4502-87C0-9ECC4AE86FA4}" destId="{3B8B5FE3-921A-4967-9CD8-2B37D8F07433}" srcOrd="0" destOrd="0" presId="urn:microsoft.com/office/officeart/2005/8/layout/hProcess7"/>
    <dgm:cxn modelId="{64A429E5-740E-44AD-A7CE-AA2E067604E1}" type="presOf" srcId="{C57D32E6-187A-467A-BAAE-5E2A951179B7}" destId="{D054A27E-FBF1-4603-B33F-087224A9900A}" srcOrd="0" destOrd="0" presId="urn:microsoft.com/office/officeart/2005/8/layout/hProcess7"/>
    <dgm:cxn modelId="{35406F20-6149-494E-83AD-E1CD61F151C8}" type="presOf" srcId="{88C41324-5CC7-49F4-B01E-4A64F3916ECB}" destId="{3357C5DA-21EC-4DF9-B5AC-CFD25049E02C}" srcOrd="1" destOrd="0" presId="urn:microsoft.com/office/officeart/2005/8/layout/hProcess7"/>
    <dgm:cxn modelId="{D6816259-FC27-49B9-B36F-9B5FCD2A29CD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9DAF1FC-214F-41C6-BD55-0E4D14A6213F}" type="presOf" srcId="{88C41324-5CC7-49F4-B01E-4A64F3916ECB}" destId="{10FE4F45-6A53-4FA1-AF04-583F38D80F4B}" srcOrd="0" destOrd="0" presId="urn:microsoft.com/office/officeart/2005/8/layout/hProcess7"/>
    <dgm:cxn modelId="{0F47BEC6-9B61-407A-9116-590F8295DC80}" type="presParOf" srcId="{A6DF5FB2-D6C6-4DF0-BCE9-12D63E8F1243}" destId="{2EB22630-6D3C-4C55-AE64-598CF32EDD23}" srcOrd="0" destOrd="0" presId="urn:microsoft.com/office/officeart/2005/8/layout/hProcess7"/>
    <dgm:cxn modelId="{7AC6C9BB-97AD-4BA0-8B07-731615563295}" type="presParOf" srcId="{2EB22630-6D3C-4C55-AE64-598CF32EDD23}" destId="{3B8B5FE3-921A-4967-9CD8-2B37D8F07433}" srcOrd="0" destOrd="0" presId="urn:microsoft.com/office/officeart/2005/8/layout/hProcess7"/>
    <dgm:cxn modelId="{8FE7368C-53B1-40C8-9D0B-90CCBCAC10F6}" type="presParOf" srcId="{2EB22630-6D3C-4C55-AE64-598CF32EDD23}" destId="{8540126B-D12E-4F2B-86E8-EB368014BCC8}" srcOrd="1" destOrd="0" presId="urn:microsoft.com/office/officeart/2005/8/layout/hProcess7"/>
    <dgm:cxn modelId="{D841924E-7675-421E-977A-AFC0ED22320A}" type="presParOf" srcId="{A6DF5FB2-D6C6-4DF0-BCE9-12D63E8F1243}" destId="{D265E28C-5BF2-4F8C-A572-C3F508982885}" srcOrd="1" destOrd="0" presId="urn:microsoft.com/office/officeart/2005/8/layout/hProcess7"/>
    <dgm:cxn modelId="{EB4C24C3-E22A-4208-8DD5-C5FD26C5A49F}" type="presParOf" srcId="{A6DF5FB2-D6C6-4DF0-BCE9-12D63E8F1243}" destId="{1EB3C80E-762F-4EDF-9960-31793047707F}" srcOrd="2" destOrd="0" presId="urn:microsoft.com/office/officeart/2005/8/layout/hProcess7"/>
    <dgm:cxn modelId="{6D8CB793-891F-43A5-A676-1F1507E06FD0}" type="presParOf" srcId="{1EB3C80E-762F-4EDF-9960-31793047707F}" destId="{4279144D-7C1A-4692-8A41-03C1CD83241A}" srcOrd="0" destOrd="0" presId="urn:microsoft.com/office/officeart/2005/8/layout/hProcess7"/>
    <dgm:cxn modelId="{007551FE-1B8A-44DC-856A-751777C02CF0}" type="presParOf" srcId="{1EB3C80E-762F-4EDF-9960-31793047707F}" destId="{8F7FF647-D411-42E4-8865-6A762F56CBC5}" srcOrd="1" destOrd="0" presId="urn:microsoft.com/office/officeart/2005/8/layout/hProcess7"/>
    <dgm:cxn modelId="{8A4C6A6B-8EDB-4D18-8CF2-12A37E460B04}" type="presParOf" srcId="{1EB3C80E-762F-4EDF-9960-31793047707F}" destId="{6E144A24-F34A-4386-BF18-5FBA455E9022}" srcOrd="2" destOrd="0" presId="urn:microsoft.com/office/officeart/2005/8/layout/hProcess7"/>
    <dgm:cxn modelId="{4EF33912-349D-43E2-AFBF-B2F80B47FD1A}" type="presParOf" srcId="{A6DF5FB2-D6C6-4DF0-BCE9-12D63E8F1243}" destId="{457E1F97-7A34-41E6-B040-C160FCB47E64}" srcOrd="3" destOrd="0" presId="urn:microsoft.com/office/officeart/2005/8/layout/hProcess7"/>
    <dgm:cxn modelId="{2A672003-32AE-4847-A1B5-4F9EBBDABE6A}" type="presParOf" srcId="{A6DF5FB2-D6C6-4DF0-BCE9-12D63E8F1243}" destId="{42B80482-A821-4B3E-B983-1FA7694679CA}" srcOrd="4" destOrd="0" presId="urn:microsoft.com/office/officeart/2005/8/layout/hProcess7"/>
    <dgm:cxn modelId="{A2A87797-F931-418B-B1F0-562AE95CE187}" type="presParOf" srcId="{42B80482-A821-4B3E-B983-1FA7694679CA}" destId="{9E8E9B6A-818C-41EE-A90F-448869084123}" srcOrd="0" destOrd="0" presId="urn:microsoft.com/office/officeart/2005/8/layout/hProcess7"/>
    <dgm:cxn modelId="{7722D2C3-94AC-4790-B33D-A16FC3F81A42}" type="presParOf" srcId="{42B80482-A821-4B3E-B983-1FA7694679CA}" destId="{3B4BBFE3-023D-4962-A2CF-60C506AAE93F}" srcOrd="1" destOrd="0" presId="urn:microsoft.com/office/officeart/2005/8/layout/hProcess7"/>
    <dgm:cxn modelId="{885E9497-1C0B-4530-BDF9-A3C3708D8EE5}" type="presParOf" srcId="{A6DF5FB2-D6C6-4DF0-BCE9-12D63E8F1243}" destId="{8B68C8FE-58F2-47D3-9FDB-0130C32E5C50}" srcOrd="5" destOrd="0" presId="urn:microsoft.com/office/officeart/2005/8/layout/hProcess7"/>
    <dgm:cxn modelId="{0FB78D36-2D1B-4504-A6EE-978FD90AA619}" type="presParOf" srcId="{A6DF5FB2-D6C6-4DF0-BCE9-12D63E8F1243}" destId="{1B46D3A5-FE9B-4C88-80C9-FA865194DD61}" srcOrd="6" destOrd="0" presId="urn:microsoft.com/office/officeart/2005/8/layout/hProcess7"/>
    <dgm:cxn modelId="{8A42F5E7-E5C0-4637-BA3C-075C2690D47D}" type="presParOf" srcId="{1B46D3A5-FE9B-4C88-80C9-FA865194DD61}" destId="{D83DE507-AB86-4682-8355-07C3C5F2A069}" srcOrd="0" destOrd="0" presId="urn:microsoft.com/office/officeart/2005/8/layout/hProcess7"/>
    <dgm:cxn modelId="{52968570-5426-48C4-A9D6-7965A6A0F7F4}" type="presParOf" srcId="{1B46D3A5-FE9B-4C88-80C9-FA865194DD61}" destId="{1E1458D7-37C7-49F4-8589-C69B6A6BE82A}" srcOrd="1" destOrd="0" presId="urn:microsoft.com/office/officeart/2005/8/layout/hProcess7"/>
    <dgm:cxn modelId="{323F1B80-8261-4B1A-B4BC-0A81AC08B4D8}" type="presParOf" srcId="{1B46D3A5-FE9B-4C88-80C9-FA865194DD61}" destId="{7680987D-1488-4F4D-84FB-7285289E4155}" srcOrd="2" destOrd="0" presId="urn:microsoft.com/office/officeart/2005/8/layout/hProcess7"/>
    <dgm:cxn modelId="{9CABB458-4366-43CA-A8E8-E0D598DCA4D2}" type="presParOf" srcId="{A6DF5FB2-D6C6-4DF0-BCE9-12D63E8F1243}" destId="{491BA889-4890-43B3-BA02-68F7A34307F6}" srcOrd="7" destOrd="0" presId="urn:microsoft.com/office/officeart/2005/8/layout/hProcess7"/>
    <dgm:cxn modelId="{4E0D4537-7ADA-47F3-86E4-3F4A0D78F987}" type="presParOf" srcId="{A6DF5FB2-D6C6-4DF0-BCE9-12D63E8F1243}" destId="{A5F45F0A-AAD7-446E-B3AC-08FA1DEEF36F}" srcOrd="8" destOrd="0" presId="urn:microsoft.com/office/officeart/2005/8/layout/hProcess7"/>
    <dgm:cxn modelId="{A7FB0767-28A2-46D0-8ADC-CE373F4225D9}" type="presParOf" srcId="{A5F45F0A-AAD7-446E-B3AC-08FA1DEEF36F}" destId="{CE653259-2634-4634-83F8-4870FDFFB6B5}" srcOrd="0" destOrd="0" presId="urn:microsoft.com/office/officeart/2005/8/layout/hProcess7"/>
    <dgm:cxn modelId="{BCFDAA93-5FD6-4049-ACC5-21A4029E0D26}" type="presParOf" srcId="{A5F45F0A-AAD7-446E-B3AC-08FA1DEEF36F}" destId="{B64F2C93-601C-4E8E-B445-A56B93A2A97E}" srcOrd="1" destOrd="0" presId="urn:microsoft.com/office/officeart/2005/8/layout/hProcess7"/>
    <dgm:cxn modelId="{1D4F9A24-E8D7-4EB2-9C03-6EA568CE6026}" type="presParOf" srcId="{A6DF5FB2-D6C6-4DF0-BCE9-12D63E8F1243}" destId="{FEB3165D-BD50-4562-8486-2BCFEE5FB61C}" srcOrd="9" destOrd="0" presId="urn:microsoft.com/office/officeart/2005/8/layout/hProcess7"/>
    <dgm:cxn modelId="{2E8EA24A-D1C6-41C5-B45F-1EA27981C9C6}" type="presParOf" srcId="{A6DF5FB2-D6C6-4DF0-BCE9-12D63E8F1243}" destId="{2E29EBB6-AC11-4764-9098-713776FBEEA2}" srcOrd="10" destOrd="0" presId="urn:microsoft.com/office/officeart/2005/8/layout/hProcess7"/>
    <dgm:cxn modelId="{F517776A-823A-43D0-8EC4-1B20F18E12B8}" type="presParOf" srcId="{2E29EBB6-AC11-4764-9098-713776FBEEA2}" destId="{9607591B-3403-4344-B603-36006A7B034B}" srcOrd="0" destOrd="0" presId="urn:microsoft.com/office/officeart/2005/8/layout/hProcess7"/>
    <dgm:cxn modelId="{EB1E0A58-18D0-4696-8295-CFE098B4A4F0}" type="presParOf" srcId="{2E29EBB6-AC11-4764-9098-713776FBEEA2}" destId="{DA1238F3-28A9-40AB-A31A-6E371C44EB98}" srcOrd="1" destOrd="0" presId="urn:microsoft.com/office/officeart/2005/8/layout/hProcess7"/>
    <dgm:cxn modelId="{1960455A-5EC7-4A9B-BE10-D5319EC1392D}" type="presParOf" srcId="{2E29EBB6-AC11-4764-9098-713776FBEEA2}" destId="{997FBEA0-E071-455A-BC46-19AD04F49BD6}" srcOrd="2" destOrd="0" presId="urn:microsoft.com/office/officeart/2005/8/layout/hProcess7"/>
    <dgm:cxn modelId="{5066E002-3001-49C4-8A2C-9A0CF951F530}" type="presParOf" srcId="{A6DF5FB2-D6C6-4DF0-BCE9-12D63E8F1243}" destId="{36648257-1225-4511-8533-D8557DCEA4FF}" srcOrd="11" destOrd="0" presId="urn:microsoft.com/office/officeart/2005/8/layout/hProcess7"/>
    <dgm:cxn modelId="{2BD04F9E-C7CF-470D-BD32-6E60BE6AE1B7}" type="presParOf" srcId="{A6DF5FB2-D6C6-4DF0-BCE9-12D63E8F1243}" destId="{3CF9DF83-3F0D-4025-8C8E-C34BA7DB2E19}" srcOrd="12" destOrd="0" presId="urn:microsoft.com/office/officeart/2005/8/layout/hProcess7"/>
    <dgm:cxn modelId="{D3BC8972-7C41-4D38-85EB-BBD989DB4E33}" type="presParOf" srcId="{3CF9DF83-3F0D-4025-8C8E-C34BA7DB2E19}" destId="{10FE4F45-6A53-4FA1-AF04-583F38D80F4B}" srcOrd="0" destOrd="0" presId="urn:microsoft.com/office/officeart/2005/8/layout/hProcess7"/>
    <dgm:cxn modelId="{E1DB1100-5DA9-42DF-9E4A-0BD42B5BFEF5}" type="presParOf" srcId="{3CF9DF83-3F0D-4025-8C8E-C34BA7DB2E19}" destId="{3357C5DA-21EC-4DF9-B5AC-CFD25049E02C}" srcOrd="1" destOrd="0" presId="urn:microsoft.com/office/officeart/2005/8/layout/hProcess7"/>
    <dgm:cxn modelId="{95CF205C-33D0-4E03-9C17-F492E7733D3A}" type="presParOf" srcId="{A6DF5FB2-D6C6-4DF0-BCE9-12D63E8F1243}" destId="{FF8D6E8E-79EE-45AD-80CD-D0A5F5423EFE}" srcOrd="13" destOrd="0" presId="urn:microsoft.com/office/officeart/2005/8/layout/hProcess7"/>
    <dgm:cxn modelId="{D96EF278-1BB1-4154-9734-D31DF45A6C88}" type="presParOf" srcId="{A6DF5FB2-D6C6-4DF0-BCE9-12D63E8F1243}" destId="{67C20BCC-F21A-4C19-B799-01DFB261DDDE}" srcOrd="14" destOrd="0" presId="urn:microsoft.com/office/officeart/2005/8/layout/hProcess7"/>
    <dgm:cxn modelId="{B0C2D608-A235-41A2-B526-5512C0301754}" type="presParOf" srcId="{67C20BCC-F21A-4C19-B799-01DFB261DDDE}" destId="{7718B2C7-3329-48B2-A5F5-164FCE021FB3}" srcOrd="0" destOrd="0" presId="urn:microsoft.com/office/officeart/2005/8/layout/hProcess7"/>
    <dgm:cxn modelId="{1CF73936-F941-47FF-8283-6E812D57202C}" type="presParOf" srcId="{67C20BCC-F21A-4C19-B799-01DFB261DDDE}" destId="{E2FC11DE-660B-419E-8BAD-07FE93429267}" srcOrd="1" destOrd="0" presId="urn:microsoft.com/office/officeart/2005/8/layout/hProcess7"/>
    <dgm:cxn modelId="{05906CE9-5B4D-43EA-81F5-F4445D67FD12}" type="presParOf" srcId="{67C20BCC-F21A-4C19-B799-01DFB261DDDE}" destId="{1DBE11E0-9F21-40AA-B028-A9597B0C697D}" srcOrd="2" destOrd="0" presId="urn:microsoft.com/office/officeart/2005/8/layout/hProcess7"/>
    <dgm:cxn modelId="{93558C5A-C498-4492-9C08-151892ECFBC0}" type="presParOf" srcId="{A6DF5FB2-D6C6-4DF0-BCE9-12D63E8F1243}" destId="{30408FFC-2580-49CF-9FE5-CAB49873AF3F}" srcOrd="15" destOrd="0" presId="urn:microsoft.com/office/officeart/2005/8/layout/hProcess7"/>
    <dgm:cxn modelId="{89EDF46F-554E-4FC7-8535-B88A43FC159D}" type="presParOf" srcId="{A6DF5FB2-D6C6-4DF0-BCE9-12D63E8F1243}" destId="{3BBDAAB7-16E3-4438-8847-05334A4D48EE}" srcOrd="16" destOrd="0" presId="urn:microsoft.com/office/officeart/2005/8/layout/hProcess7"/>
    <dgm:cxn modelId="{1D48751E-F098-49C6-95DA-5F03C2930C9C}" type="presParOf" srcId="{3BBDAAB7-16E3-4438-8847-05334A4D48EE}" destId="{D054A27E-FBF1-4603-B33F-087224A9900A}" srcOrd="0" destOrd="0" presId="urn:microsoft.com/office/officeart/2005/8/layout/hProcess7"/>
    <dgm:cxn modelId="{FF173105-57F9-4566-BD47-62650613FB4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E0F79D-2225-4767-89B7-A1D724D3D2B9}" type="presOf" srcId="{3635610E-4F6C-4F36-95CC-99810EF6C9E1}" destId="{C99BFF89-F8F7-4748-BF66-DF2E0199890C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E9231EF1-96AA-4582-A0D5-516922D29B9D}" type="presOf" srcId="{A02C0B14-49EE-4143-868F-E5C043450460}" destId="{DAF1912A-A5AE-435B-9FB2-C96C56D18283}" srcOrd="0" destOrd="0" presId="urn:microsoft.com/office/officeart/2005/8/layout/vList4"/>
    <dgm:cxn modelId="{CD71E18A-0C22-43C7-8CBA-010B8CEB19A6}" type="presOf" srcId="{80F53FDC-E141-4137-8BE8-27E35A62C6DD}" destId="{71FA2A85-0045-44B3-A3E2-6EC58F7AE5FA}" srcOrd="1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6358C499-4E55-4F4B-A3E1-4BE3DB8AC3EE}" type="presOf" srcId="{56AD6DD2-A7C4-4D1B-A389-8E2E88C1E56D}" destId="{71FA2A85-0045-44B3-A3E2-6EC58F7AE5FA}" srcOrd="1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2EBC703-F3C9-4462-AEAE-DE7A8171224C}" type="presOf" srcId="{D6FFBF13-EEB5-4888-91A2-75424349440E}" destId="{C9DAB7BE-B20E-45E9-AE7F-39EFCD320CC7}" srcOrd="1" destOrd="1" presId="urn:microsoft.com/office/officeart/2005/8/layout/vList4"/>
    <dgm:cxn modelId="{4B6C479A-921A-4C20-AFA7-BE215B3DF14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058A54E9-6C3A-4A65-B852-18B3B9DE4102}" type="presOf" srcId="{58184A35-0697-4086-84CF-E52F1979EB0B}" destId="{71FA2A85-0045-44B3-A3E2-6EC58F7AE5FA}" srcOrd="1" destOrd="1" presId="urn:microsoft.com/office/officeart/2005/8/layout/vList4"/>
    <dgm:cxn modelId="{A4A303FE-4FDD-499E-A621-682CAFB1C773}" type="presOf" srcId="{80F53FDC-E141-4137-8BE8-27E35A62C6DD}" destId="{7A5C60D8-78D6-45DE-8080-466DF500D003}" srcOrd="0" destOrd="2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0D9D685B-B8C6-482C-A742-580E134B1D46}" type="presOf" srcId="{56AD6DD2-A7C4-4D1B-A389-8E2E88C1E56D}" destId="{7A5C60D8-78D6-45DE-8080-466DF500D003}" srcOrd="0" destOrd="0" presId="urn:microsoft.com/office/officeart/2005/8/layout/vList4"/>
    <dgm:cxn modelId="{80AE2479-6721-43E1-99C8-EF78614CAB84}" type="presOf" srcId="{FDC9601D-E02A-446E-AD51-F091C06C4239}" destId="{F45CC50F-0C6E-44C3-A7FD-3BF349A61948}" srcOrd="1" destOrd="1" presId="urn:microsoft.com/office/officeart/2005/8/layout/vList4"/>
    <dgm:cxn modelId="{7748D1CA-034B-4811-B4E5-77A047F06D5D}" type="presOf" srcId="{D6FFBF13-EEB5-4888-91A2-75424349440E}" destId="{DAF1912A-A5AE-435B-9FB2-C96C56D18283}" srcOrd="0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F88011F1-A50A-44DD-B8D5-4891B48E5A15}" type="presOf" srcId="{F528F34C-17BE-4099-9C69-A755B907F4D1}" destId="{C9DAB7BE-B20E-45E9-AE7F-39EFCD320CC7}" srcOrd="1" destOrd="2" presId="urn:microsoft.com/office/officeart/2005/8/layout/vList4"/>
    <dgm:cxn modelId="{7C118232-1931-45C6-A722-7C0E9C81FEEE}" type="presOf" srcId="{3635610E-4F6C-4F36-95CC-99810EF6C9E1}" destId="{F45CC50F-0C6E-44C3-A7FD-3BF349A61948}" srcOrd="1" destOrd="2" presId="urn:microsoft.com/office/officeart/2005/8/layout/vList4"/>
    <dgm:cxn modelId="{5FFFA1B0-4E5F-4A9C-A3A7-CF9A6BE70ABA}" type="presOf" srcId="{CA4ADA47-FCB1-4F63-A9DE-18D5087D23ED}" destId="{F45CC50F-0C6E-44C3-A7FD-3BF349A61948}" srcOrd="1" destOrd="0" presId="urn:microsoft.com/office/officeart/2005/8/layout/vList4"/>
    <dgm:cxn modelId="{F4A7D413-3A24-4568-8957-3AFCDBC89B33}" type="presOf" srcId="{A02C0B14-49EE-4143-868F-E5C043450460}" destId="{C9DAB7BE-B20E-45E9-AE7F-39EFCD320CC7}" srcOrd="1" destOrd="0" presId="urn:microsoft.com/office/officeart/2005/8/layout/vList4"/>
    <dgm:cxn modelId="{56CE77DF-3FD2-4331-8449-A3BB82B40AD4}" type="presOf" srcId="{F528F34C-17BE-4099-9C69-A755B907F4D1}" destId="{DAF1912A-A5AE-435B-9FB2-C96C56D18283}" srcOrd="0" destOrd="2" presId="urn:microsoft.com/office/officeart/2005/8/layout/vList4"/>
    <dgm:cxn modelId="{35389715-24BC-4F17-AFEE-BDBC7EBFE2C0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8D2CA21A-7277-4BFC-8BDF-9CA98DE830CC}" type="presOf" srcId="{CA4ADA47-FCB1-4F63-A9DE-18D5087D23ED}" destId="{C99BFF89-F8F7-4748-BF66-DF2E0199890C}" srcOrd="0" destOrd="0" presId="urn:microsoft.com/office/officeart/2005/8/layout/vList4"/>
    <dgm:cxn modelId="{75B3D325-849D-4A56-8269-CC9296AC3CC9}" type="presOf" srcId="{58184A35-0697-4086-84CF-E52F1979EB0B}" destId="{7A5C60D8-78D6-45DE-8080-466DF500D003}" srcOrd="0" destOrd="1" presId="urn:microsoft.com/office/officeart/2005/8/layout/vList4"/>
    <dgm:cxn modelId="{F29848B7-A471-4C18-8736-52509EE24FE2}" type="presParOf" srcId="{DA40EDA8-E4E1-4D03-AF61-9D7D33C6E595}" destId="{62C8A045-37DF-42C5-BE22-6F8102F4443D}" srcOrd="0" destOrd="0" presId="urn:microsoft.com/office/officeart/2005/8/layout/vList4"/>
    <dgm:cxn modelId="{6E03BFCB-7E77-4AA1-B2E5-1BE894BF5821}" type="presParOf" srcId="{62C8A045-37DF-42C5-BE22-6F8102F4443D}" destId="{DAF1912A-A5AE-435B-9FB2-C96C56D18283}" srcOrd="0" destOrd="0" presId="urn:microsoft.com/office/officeart/2005/8/layout/vList4"/>
    <dgm:cxn modelId="{61BC8BEF-7FDA-47E4-A47F-A668F20858EC}" type="presParOf" srcId="{62C8A045-37DF-42C5-BE22-6F8102F4443D}" destId="{B67D9681-2654-4ED8-B0E6-257A1D56701E}" srcOrd="1" destOrd="0" presId="urn:microsoft.com/office/officeart/2005/8/layout/vList4"/>
    <dgm:cxn modelId="{F5C2A2E6-6BD7-43D7-8AAC-C31913D4CCE7}" type="presParOf" srcId="{62C8A045-37DF-42C5-BE22-6F8102F4443D}" destId="{C9DAB7BE-B20E-45E9-AE7F-39EFCD320CC7}" srcOrd="2" destOrd="0" presId="urn:microsoft.com/office/officeart/2005/8/layout/vList4"/>
    <dgm:cxn modelId="{4D1862BA-7817-42C8-B189-ACB0DEC5A92C}" type="presParOf" srcId="{DA40EDA8-E4E1-4D03-AF61-9D7D33C6E595}" destId="{6BA28ADE-C14B-4F4E-AC92-04E43098D8B9}" srcOrd="1" destOrd="0" presId="urn:microsoft.com/office/officeart/2005/8/layout/vList4"/>
    <dgm:cxn modelId="{B0624CE7-3118-422F-BBF3-B07C5AE8DA05}" type="presParOf" srcId="{DA40EDA8-E4E1-4D03-AF61-9D7D33C6E595}" destId="{15C4884C-B325-4FDE-84A2-2EA67A9E0917}" srcOrd="2" destOrd="0" presId="urn:microsoft.com/office/officeart/2005/8/layout/vList4"/>
    <dgm:cxn modelId="{F242ED4A-7928-4E4F-BCE9-3712B20BE121}" type="presParOf" srcId="{15C4884C-B325-4FDE-84A2-2EA67A9E0917}" destId="{C99BFF89-F8F7-4748-BF66-DF2E0199890C}" srcOrd="0" destOrd="0" presId="urn:microsoft.com/office/officeart/2005/8/layout/vList4"/>
    <dgm:cxn modelId="{AFFCCCE0-4E9D-411B-A8A5-CBB86119B622}" type="presParOf" srcId="{15C4884C-B325-4FDE-84A2-2EA67A9E0917}" destId="{D2E49701-F600-4126-98B6-A522A5F30450}" srcOrd="1" destOrd="0" presId="urn:microsoft.com/office/officeart/2005/8/layout/vList4"/>
    <dgm:cxn modelId="{75B9CCDB-3049-4B06-A791-5C3588F5F9DE}" type="presParOf" srcId="{15C4884C-B325-4FDE-84A2-2EA67A9E0917}" destId="{F45CC50F-0C6E-44C3-A7FD-3BF349A61948}" srcOrd="2" destOrd="0" presId="urn:microsoft.com/office/officeart/2005/8/layout/vList4"/>
    <dgm:cxn modelId="{E25D3F18-9D93-41A0-A2BD-AADBB12CC0F6}" type="presParOf" srcId="{DA40EDA8-E4E1-4D03-AF61-9D7D33C6E595}" destId="{A72DBF7E-49B4-4865-8839-AF67D2CDE33D}" srcOrd="3" destOrd="0" presId="urn:microsoft.com/office/officeart/2005/8/layout/vList4"/>
    <dgm:cxn modelId="{97EAE3B0-CCFF-47AB-A627-4E84165EAAD6}" type="presParOf" srcId="{DA40EDA8-E4E1-4D03-AF61-9D7D33C6E595}" destId="{689AF18D-68BD-4E5A-9A10-27AD5C1A4DF5}" srcOrd="4" destOrd="0" presId="urn:microsoft.com/office/officeart/2005/8/layout/vList4"/>
    <dgm:cxn modelId="{D9F70D85-3CE0-4588-9245-D82B983F3296}" type="presParOf" srcId="{689AF18D-68BD-4E5A-9A10-27AD5C1A4DF5}" destId="{7A5C60D8-78D6-45DE-8080-466DF500D003}" srcOrd="0" destOrd="0" presId="urn:microsoft.com/office/officeart/2005/8/layout/vList4"/>
    <dgm:cxn modelId="{D1515AA0-DDD5-4DDC-8EC3-48A6C9B9C0C9}" type="presParOf" srcId="{689AF18D-68BD-4E5A-9A10-27AD5C1A4DF5}" destId="{82D2D967-6C05-405B-8941-8D7C9CF8E580}" srcOrd="1" destOrd="0" presId="urn:microsoft.com/office/officeart/2005/8/layout/vList4"/>
    <dgm:cxn modelId="{35884E0A-26C7-4844-AC2C-C6D9AFC54F3B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F78FC77-2D42-47E1-8147-1EDF6B24107A}" type="presOf" srcId="{9A257927-4A3B-4645-84B1-584913A6B1FF}" destId="{F212BADF-2A67-4160-BCDC-1A7439EA9619}" srcOrd="1" destOrd="0" presId="urn:microsoft.com/office/officeart/2005/8/layout/hProcess7"/>
    <dgm:cxn modelId="{DD88DB57-6398-4118-97A6-74331EF5A3BE}" type="presOf" srcId="{8FF13A5B-2B31-4B05-8AF4-971D9C32F54C}" destId="{FEEAB897-8A88-410E-8EBF-31BDAD553C28}" srcOrd="0" destOrd="0" presId="urn:microsoft.com/office/officeart/2005/8/layout/hProcess7"/>
    <dgm:cxn modelId="{9A0F4B19-A068-4CC3-AE0B-66A32EBFC8B8}" type="presOf" srcId="{72EA7A49-BA70-4021-9E03-1E06327EC7BC}" destId="{D8FDDC5E-FDE6-4D3E-82EA-BF71691CFC89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F0A108BB-634C-47AB-8FF6-3B70C2E34948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84BE1E6A-30B0-4630-BF34-39EC2860F380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8599DA6E-4DD8-4A6F-A565-073A9D589DB2}" type="presOf" srcId="{17C84DB9-7ED1-4A42-99BA-9581DA0F6FFD}" destId="{903CC638-90CB-4A70-A1B8-0FF1105C1BB8}" srcOrd="0" destOrd="0" presId="urn:microsoft.com/office/officeart/2005/8/layout/hProcess7"/>
    <dgm:cxn modelId="{B3D028FB-427F-49D1-B845-10F54118BC1A}" type="presOf" srcId="{ADDCD05A-0761-4E81-B5B0-2E2EE4A1AA50}" destId="{1529C488-624C-440D-BCFB-E34D050F90CB}" srcOrd="0" destOrd="0" presId="urn:microsoft.com/office/officeart/2005/8/layout/hProcess7"/>
    <dgm:cxn modelId="{C2F87BF3-26BB-4860-BC66-46550D410A2F}" type="presOf" srcId="{CF37B673-6403-44E8-98F3-5CE7A9BE8FAA}" destId="{736C1FBC-6003-4CE6-ADD9-F9DBB257F098}" srcOrd="0" destOrd="0" presId="urn:microsoft.com/office/officeart/2005/8/layout/hProcess7"/>
    <dgm:cxn modelId="{797D0B97-24E8-45AD-94CD-4F8303D229B8}" type="presOf" srcId="{CF37B673-6403-44E8-98F3-5CE7A9BE8FAA}" destId="{426531E9-1139-4033-83D4-BD7858E2F8DF}" srcOrd="1" destOrd="0" presId="urn:microsoft.com/office/officeart/2005/8/layout/hProcess7"/>
    <dgm:cxn modelId="{011664BD-4C0C-40E5-8B7B-3F8D84BD267B}" type="presOf" srcId="{9A257927-4A3B-4645-84B1-584913A6B1FF}" destId="{96A0BDF0-2FB1-40D3-8A35-A2ACA2288523}" srcOrd="0" destOrd="0" presId="urn:microsoft.com/office/officeart/2005/8/layout/hProcess7"/>
    <dgm:cxn modelId="{A7CC5A51-2559-44A7-8665-AF5A77BADA44}" type="presParOf" srcId="{1529C488-624C-440D-BCFB-E34D050F90CB}" destId="{73444B0F-6D2B-4E56-8F71-2395774E902E}" srcOrd="0" destOrd="0" presId="urn:microsoft.com/office/officeart/2005/8/layout/hProcess7"/>
    <dgm:cxn modelId="{C51A4FFE-2F72-4CE9-8AD5-FE5A1956286F}" type="presParOf" srcId="{73444B0F-6D2B-4E56-8F71-2395774E902E}" destId="{96A0BDF0-2FB1-40D3-8A35-A2ACA2288523}" srcOrd="0" destOrd="0" presId="urn:microsoft.com/office/officeart/2005/8/layout/hProcess7"/>
    <dgm:cxn modelId="{6DEDD8FF-B9F4-4EE7-8BE1-B4C77D5AF7CD}" type="presParOf" srcId="{73444B0F-6D2B-4E56-8F71-2395774E902E}" destId="{F212BADF-2A67-4160-BCDC-1A7439EA9619}" srcOrd="1" destOrd="0" presId="urn:microsoft.com/office/officeart/2005/8/layout/hProcess7"/>
    <dgm:cxn modelId="{DCDAB58A-F190-4174-A53B-83476BAC1688}" type="presParOf" srcId="{73444B0F-6D2B-4E56-8F71-2395774E902E}" destId="{76DE8B44-4EF5-4F1B-9116-298785F452AC}" srcOrd="2" destOrd="0" presId="urn:microsoft.com/office/officeart/2005/8/layout/hProcess7"/>
    <dgm:cxn modelId="{77BE235A-294A-46A6-B07E-BFEF4B82BB9B}" type="presParOf" srcId="{1529C488-624C-440D-BCFB-E34D050F90CB}" destId="{1E2BDEAA-DCA2-46F6-8CCB-420F9E61D586}" srcOrd="1" destOrd="0" presId="urn:microsoft.com/office/officeart/2005/8/layout/hProcess7"/>
    <dgm:cxn modelId="{64E43CCE-4385-46CB-AFC1-B54BD2111795}" type="presParOf" srcId="{1529C488-624C-440D-BCFB-E34D050F90CB}" destId="{3A8BC2E7-6205-458C-BDCF-165771E14053}" srcOrd="2" destOrd="0" presId="urn:microsoft.com/office/officeart/2005/8/layout/hProcess7"/>
    <dgm:cxn modelId="{893B9283-7140-4833-99A6-33323BFD1237}" type="presParOf" srcId="{3A8BC2E7-6205-458C-BDCF-165771E14053}" destId="{FD2E8BA3-E63B-4BDF-9E28-1AB363BD2CAC}" srcOrd="0" destOrd="0" presId="urn:microsoft.com/office/officeart/2005/8/layout/hProcess7"/>
    <dgm:cxn modelId="{7DC55117-AF87-4527-B8D6-59BF2B3ED73C}" type="presParOf" srcId="{3A8BC2E7-6205-458C-BDCF-165771E14053}" destId="{4419A458-C3DD-4CBC-8243-7ECA0FE6D390}" srcOrd="1" destOrd="0" presId="urn:microsoft.com/office/officeart/2005/8/layout/hProcess7"/>
    <dgm:cxn modelId="{FE5C8331-DC8B-4B36-827D-F6FEEFFF31A8}" type="presParOf" srcId="{3A8BC2E7-6205-458C-BDCF-165771E14053}" destId="{07DC4D7F-CE8A-470B-AFDB-C7826AF7BCEF}" srcOrd="2" destOrd="0" presId="urn:microsoft.com/office/officeart/2005/8/layout/hProcess7"/>
    <dgm:cxn modelId="{ACF30B0F-9C6E-4AE7-8FFA-A6BE07C5C512}" type="presParOf" srcId="{1529C488-624C-440D-BCFB-E34D050F90CB}" destId="{7E11C403-A2E5-45CC-A0B0-709FC4D8EE2E}" srcOrd="3" destOrd="0" presId="urn:microsoft.com/office/officeart/2005/8/layout/hProcess7"/>
    <dgm:cxn modelId="{60EB8DE2-43DD-4D3B-B347-92757C262716}" type="presParOf" srcId="{1529C488-624C-440D-BCFB-E34D050F90CB}" destId="{39A212DE-AABB-4D5B-8DC2-C23BBBDAA90B}" srcOrd="4" destOrd="0" presId="urn:microsoft.com/office/officeart/2005/8/layout/hProcess7"/>
    <dgm:cxn modelId="{CE281D8E-A0FD-4D9D-B6FC-7E0EA4A5A9E1}" type="presParOf" srcId="{39A212DE-AABB-4D5B-8DC2-C23BBBDAA90B}" destId="{FEEAB897-8A88-410E-8EBF-31BDAD553C28}" srcOrd="0" destOrd="0" presId="urn:microsoft.com/office/officeart/2005/8/layout/hProcess7"/>
    <dgm:cxn modelId="{46192AAD-50A7-41CC-A5E1-228BDD593986}" type="presParOf" srcId="{39A212DE-AABB-4D5B-8DC2-C23BBBDAA90B}" destId="{6BB748A0-5859-4A73-B6A5-12EBDEE72274}" srcOrd="1" destOrd="0" presId="urn:microsoft.com/office/officeart/2005/8/layout/hProcess7"/>
    <dgm:cxn modelId="{650ED2DB-F36F-41E2-A828-F52BB1E2EE07}" type="presParOf" srcId="{39A212DE-AABB-4D5B-8DC2-C23BBBDAA90B}" destId="{903CC638-90CB-4A70-A1B8-0FF1105C1BB8}" srcOrd="2" destOrd="0" presId="urn:microsoft.com/office/officeart/2005/8/layout/hProcess7"/>
    <dgm:cxn modelId="{E6A5B7B2-A0CB-4DBC-98C1-F9DEA5298349}" type="presParOf" srcId="{1529C488-624C-440D-BCFB-E34D050F90CB}" destId="{3B4236F9-5EB5-4C5E-81D9-37622EC91010}" srcOrd="5" destOrd="0" presId="urn:microsoft.com/office/officeart/2005/8/layout/hProcess7"/>
    <dgm:cxn modelId="{C2F05FEE-002D-40D9-BE68-31B2FBB6AC12}" type="presParOf" srcId="{1529C488-624C-440D-BCFB-E34D050F90CB}" destId="{48077BF4-5095-4C04-A834-C87D33396DD5}" srcOrd="6" destOrd="0" presId="urn:microsoft.com/office/officeart/2005/8/layout/hProcess7"/>
    <dgm:cxn modelId="{7B79802B-60E3-4713-B259-5ABE21D0DCD7}" type="presParOf" srcId="{48077BF4-5095-4C04-A834-C87D33396DD5}" destId="{5AE3F3F2-CB8A-41C9-89E4-3E479B3BD7BB}" srcOrd="0" destOrd="0" presId="urn:microsoft.com/office/officeart/2005/8/layout/hProcess7"/>
    <dgm:cxn modelId="{AF87BC6E-DE6A-4926-B427-B99DB265A871}" type="presParOf" srcId="{48077BF4-5095-4C04-A834-C87D33396DD5}" destId="{CFA53C9C-2DEA-4BE3-9905-AB12F65EA27F}" srcOrd="1" destOrd="0" presId="urn:microsoft.com/office/officeart/2005/8/layout/hProcess7"/>
    <dgm:cxn modelId="{F5899129-C9D7-4FCE-93B1-ADC5538F00E5}" type="presParOf" srcId="{48077BF4-5095-4C04-A834-C87D33396DD5}" destId="{5DF97158-22DB-4E36-8A35-F0D59B383D93}" srcOrd="2" destOrd="0" presId="urn:microsoft.com/office/officeart/2005/8/layout/hProcess7"/>
    <dgm:cxn modelId="{1C3AC99C-7A08-4561-834A-31A43E144A91}" type="presParOf" srcId="{1529C488-624C-440D-BCFB-E34D050F90CB}" destId="{73B05E7B-864F-4BBD-899D-BF1A5ADEB97C}" srcOrd="7" destOrd="0" presId="urn:microsoft.com/office/officeart/2005/8/layout/hProcess7"/>
    <dgm:cxn modelId="{1008F1FF-9BFB-419F-AB43-10BDD70B2196}" type="presParOf" srcId="{1529C488-624C-440D-BCFB-E34D050F90CB}" destId="{06476C33-AEBC-4DEF-9905-67E93CFE32F2}" srcOrd="8" destOrd="0" presId="urn:microsoft.com/office/officeart/2005/8/layout/hProcess7"/>
    <dgm:cxn modelId="{6B50D727-D22D-4D3E-9483-7DD77361F48C}" type="presParOf" srcId="{06476C33-AEBC-4DEF-9905-67E93CFE32F2}" destId="{736C1FBC-6003-4CE6-ADD9-F9DBB257F098}" srcOrd="0" destOrd="0" presId="urn:microsoft.com/office/officeart/2005/8/layout/hProcess7"/>
    <dgm:cxn modelId="{92AD7321-6365-4D9E-90B7-7F4ABDD3E63D}" type="presParOf" srcId="{06476C33-AEBC-4DEF-9905-67E93CFE32F2}" destId="{426531E9-1139-4033-83D4-BD7858E2F8DF}" srcOrd="1" destOrd="0" presId="urn:microsoft.com/office/officeart/2005/8/layout/hProcess7"/>
    <dgm:cxn modelId="{8F060539-6E36-455C-B0A2-F5C73F6971C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88EACBD9-1309-453C-8B0A-637A5AFF7A35}" type="presOf" srcId="{1669CACD-1A9B-4C4F-B82C-24C537128F9E}" destId="{6C537C15-9916-4CF7-A848-7F329EB8DE5A}" srcOrd="0" destOrd="0" presId="urn:microsoft.com/office/officeart/2005/8/layout/equation2"/>
    <dgm:cxn modelId="{D5F8923D-2BB3-4224-BA89-0ABA9ABC8333}" type="presOf" srcId="{34A83E5D-6A0D-4539-94D0-B1D93DE6930B}" destId="{D1E73398-8113-4A52-9282-467F8FA4D72C}" srcOrd="0" destOrd="0" presId="urn:microsoft.com/office/officeart/2005/8/layout/equation2"/>
    <dgm:cxn modelId="{A03F5D3D-C44C-46C2-8177-3FCAE1907D40}" type="presOf" srcId="{3F9C844A-15A9-4946-9A4A-FB8744099391}" destId="{CBE15846-8D14-4573-834E-4F9004C526DE}" srcOrd="0" destOrd="0" presId="urn:microsoft.com/office/officeart/2005/8/layout/equation2"/>
    <dgm:cxn modelId="{FBA75B77-144F-4418-9AC5-3072CCCE4B3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E2AF536-AF0B-4C3C-9071-E5F3ED679D38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2E180531-9C8A-4D8E-BEE6-11ED5150D428}" type="presOf" srcId="{6D9976C3-D6BB-4A73-8BF2-453C40535A07}" destId="{41F43F50-8338-4A63-A439-3B72442A0569}" srcOrd="0" destOrd="0" presId="urn:microsoft.com/office/officeart/2005/8/layout/equation2"/>
    <dgm:cxn modelId="{2CCB65F1-22CA-4EAD-886A-4915F901E030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141388D5-1101-4F83-BA9F-C1187898AE12}" type="presOf" srcId="{6D80E485-702E-46DD-A64F-7139CA41C8CC}" destId="{1A111CCB-BB6B-4A45-9C61-4B4B92CB86FF}" srcOrd="0" destOrd="0" presId="urn:microsoft.com/office/officeart/2005/8/layout/equation2"/>
    <dgm:cxn modelId="{E4A36B55-07C8-46E2-8404-C848BAD81F6F}" type="presOf" srcId="{3F9C844A-15A9-4946-9A4A-FB8744099391}" destId="{1201F02D-7FF5-449C-B8FB-12C5705892E8}" srcOrd="1" destOrd="0" presId="urn:microsoft.com/office/officeart/2005/8/layout/equation2"/>
    <dgm:cxn modelId="{021B84D2-2194-4F44-AA77-3025235B7547}" type="presOf" srcId="{C9BCD8B2-98B9-4C1B-9029-C1153B4CB4DD}" destId="{9E5DF767-C0D6-43FA-90F2-25C14EE0F38A}" srcOrd="0" destOrd="0" presId="urn:microsoft.com/office/officeart/2005/8/layout/equation2"/>
    <dgm:cxn modelId="{DECFB715-8CEB-458B-BEE5-09485792A0F1}" type="presOf" srcId="{E4AC3C38-9568-4E35-97B6-D02C65D2C06B}" destId="{5F2C1C16-FD57-45DF-A6C9-BA16F21CB692}" srcOrd="0" destOrd="0" presId="urn:microsoft.com/office/officeart/2005/8/layout/equation2"/>
    <dgm:cxn modelId="{583042F7-763A-432A-ADFC-F0EE8C8415E1}" type="presParOf" srcId="{5A08FDBA-7F2D-4FC8-8303-051751EB23E0}" destId="{3AADB14D-85CA-46C8-B4F9-F73F861B0C5B}" srcOrd="0" destOrd="0" presId="urn:microsoft.com/office/officeart/2005/8/layout/equation2"/>
    <dgm:cxn modelId="{9A695A10-C72F-4A97-923C-8D92AE26B685}" type="presParOf" srcId="{3AADB14D-85CA-46C8-B4F9-F73F861B0C5B}" destId="{9E5DF767-C0D6-43FA-90F2-25C14EE0F38A}" srcOrd="0" destOrd="0" presId="urn:microsoft.com/office/officeart/2005/8/layout/equation2"/>
    <dgm:cxn modelId="{57188900-4512-4B0F-A792-6B0C2D607924}" type="presParOf" srcId="{3AADB14D-85CA-46C8-B4F9-F73F861B0C5B}" destId="{C46C1172-6EC8-40CA-A579-B9EC26F8D9E1}" srcOrd="1" destOrd="0" presId="urn:microsoft.com/office/officeart/2005/8/layout/equation2"/>
    <dgm:cxn modelId="{7D96F57D-F2AC-4A0B-A776-B1661D193354}" type="presParOf" srcId="{3AADB14D-85CA-46C8-B4F9-F73F861B0C5B}" destId="{C186DD69-0FFA-4D79-BE7F-1FCC7D98DDDB}" srcOrd="2" destOrd="0" presId="urn:microsoft.com/office/officeart/2005/8/layout/equation2"/>
    <dgm:cxn modelId="{433DCFC0-6A3D-46E0-A038-4D91F7600979}" type="presParOf" srcId="{3AADB14D-85CA-46C8-B4F9-F73F861B0C5B}" destId="{7C35395C-FBF4-4DF9-ADFC-6D9B3D6B0B55}" srcOrd="3" destOrd="0" presId="urn:microsoft.com/office/officeart/2005/8/layout/equation2"/>
    <dgm:cxn modelId="{EE961785-6B61-4EBD-8B63-299ED90B4AA2}" type="presParOf" srcId="{3AADB14D-85CA-46C8-B4F9-F73F861B0C5B}" destId="{5F2C1C16-FD57-45DF-A6C9-BA16F21CB692}" srcOrd="4" destOrd="0" presId="urn:microsoft.com/office/officeart/2005/8/layout/equation2"/>
    <dgm:cxn modelId="{538F6F5C-F431-4524-B1F8-B6777890EE57}" type="presParOf" srcId="{3AADB14D-85CA-46C8-B4F9-F73F861B0C5B}" destId="{CD81376C-9BE2-4024-8354-218130DB140E}" srcOrd="5" destOrd="0" presId="urn:microsoft.com/office/officeart/2005/8/layout/equation2"/>
    <dgm:cxn modelId="{780FBEAE-CBF3-41A7-BCF7-8BAD4B55F336}" type="presParOf" srcId="{3AADB14D-85CA-46C8-B4F9-F73F861B0C5B}" destId="{41F43F50-8338-4A63-A439-3B72442A0569}" srcOrd="6" destOrd="0" presId="urn:microsoft.com/office/officeart/2005/8/layout/equation2"/>
    <dgm:cxn modelId="{F2ED2A67-8697-4C2D-8ADD-2E46860A9C39}" type="presParOf" srcId="{3AADB14D-85CA-46C8-B4F9-F73F861B0C5B}" destId="{73E54C25-69B7-4D7F-8241-87E73DEA2140}" srcOrd="7" destOrd="0" presId="urn:microsoft.com/office/officeart/2005/8/layout/equation2"/>
    <dgm:cxn modelId="{12D2534A-3596-4468-88E6-B0437F40E4BD}" type="presParOf" srcId="{3AADB14D-85CA-46C8-B4F9-F73F861B0C5B}" destId="{D9E89E39-966E-4EF8-A201-7AD28F9847E8}" srcOrd="8" destOrd="0" presId="urn:microsoft.com/office/officeart/2005/8/layout/equation2"/>
    <dgm:cxn modelId="{7FE1E71B-6E61-47DE-BEAE-DC3854104CB1}" type="presParOf" srcId="{3AADB14D-85CA-46C8-B4F9-F73F861B0C5B}" destId="{660CA359-EC41-4C96-856B-12BE557241A7}" srcOrd="9" destOrd="0" presId="urn:microsoft.com/office/officeart/2005/8/layout/equation2"/>
    <dgm:cxn modelId="{BCD93761-2ADA-4820-A2BD-424EA1FF83CF}" type="presParOf" srcId="{3AADB14D-85CA-46C8-B4F9-F73F861B0C5B}" destId="{1A111CCB-BB6B-4A45-9C61-4B4B92CB86FF}" srcOrd="10" destOrd="0" presId="urn:microsoft.com/office/officeart/2005/8/layout/equation2"/>
    <dgm:cxn modelId="{FC72F90D-D855-4E63-AD62-EA3B39867BE3}" type="presParOf" srcId="{3AADB14D-85CA-46C8-B4F9-F73F861B0C5B}" destId="{FF68B2BE-8C0B-4FEF-9648-3A8849D9F411}" srcOrd="11" destOrd="0" presId="urn:microsoft.com/office/officeart/2005/8/layout/equation2"/>
    <dgm:cxn modelId="{A0D71501-EFDE-4854-A6CD-54F7E5A79A0B}" type="presParOf" srcId="{3AADB14D-85CA-46C8-B4F9-F73F861B0C5B}" destId="{D1E73398-8113-4A52-9282-467F8FA4D72C}" srcOrd="12" destOrd="0" presId="urn:microsoft.com/office/officeart/2005/8/layout/equation2"/>
    <dgm:cxn modelId="{2C1BFA9F-38D5-4F66-BAE7-7456FF88E3F5}" type="presParOf" srcId="{5A08FDBA-7F2D-4FC8-8303-051751EB23E0}" destId="{CBE15846-8D14-4573-834E-4F9004C526DE}" srcOrd="1" destOrd="0" presId="urn:microsoft.com/office/officeart/2005/8/layout/equation2"/>
    <dgm:cxn modelId="{8ADD6F5E-B04A-4997-9B76-54B3855BC0B3}" type="presParOf" srcId="{CBE15846-8D14-4573-834E-4F9004C526DE}" destId="{1201F02D-7FF5-449C-B8FB-12C5705892E8}" srcOrd="0" destOrd="0" presId="urn:microsoft.com/office/officeart/2005/8/layout/equation2"/>
    <dgm:cxn modelId="{715A94E1-2AB9-422B-A605-B70DE0FF7555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42A08D-9D43-4F30-B8D3-4D4C66F2617D}" type="presOf" srcId="{4FE1231E-82A8-4502-87C0-9ECC4AE86FA4}" destId="{3B8B5FE3-921A-4967-9CD8-2B37D8F0743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3A032B73-B2D1-4C88-BDD7-176EFE09DD22}" type="presOf" srcId="{9333946E-E6C3-44BA-8DC1-226E49F162AF}" destId="{CE653259-2634-4634-83F8-4870FDFFB6B5}" srcOrd="0" destOrd="0" presId="urn:microsoft.com/office/officeart/2005/8/layout/hProcess7"/>
    <dgm:cxn modelId="{0816E8A2-4876-425E-9694-C1973208F455}" type="presOf" srcId="{6D788122-9375-460F-B09E-D797C0E1E9A5}" destId="{3B4BBFE3-023D-4962-A2CF-60C506AAE93F}" srcOrd="1" destOrd="0" presId="urn:microsoft.com/office/officeart/2005/8/layout/hProcess7"/>
    <dgm:cxn modelId="{3682656B-9A47-4FFD-ACCC-AC637D6BF1F6}" type="presOf" srcId="{88C41324-5CC7-49F4-B01E-4A64F3916ECB}" destId="{10FE4F45-6A53-4FA1-AF04-583F38D80F4B}" srcOrd="0" destOrd="0" presId="urn:microsoft.com/office/officeart/2005/8/layout/hProcess7"/>
    <dgm:cxn modelId="{FB04BA72-6D18-4A3F-A072-170902AF0F5E}" type="presOf" srcId="{4FE1231E-82A8-4502-87C0-9ECC4AE86FA4}" destId="{8540126B-D12E-4F2B-86E8-EB368014BCC8}" srcOrd="1" destOrd="0" presId="urn:microsoft.com/office/officeart/2005/8/layout/hProcess7"/>
    <dgm:cxn modelId="{BBA6F442-647D-4E3F-BE23-B64EE75D0E27}" type="presOf" srcId="{C57D32E6-187A-467A-BAAE-5E2A951179B7}" destId="{D054A27E-FBF1-4603-B33F-087224A9900A}" srcOrd="0" destOrd="0" presId="urn:microsoft.com/office/officeart/2005/8/layout/hProcess7"/>
    <dgm:cxn modelId="{88AE0EB7-7CA7-494A-8DE5-08BAF04AA832}" type="presOf" srcId="{9333946E-E6C3-44BA-8DC1-226E49F162AF}" destId="{B64F2C93-601C-4E8E-B445-A56B93A2A97E}" srcOrd="1" destOrd="0" presId="urn:microsoft.com/office/officeart/2005/8/layout/hProcess7"/>
    <dgm:cxn modelId="{8EE1953D-4136-41A2-9D90-CE0392F63252}" type="presOf" srcId="{88C41324-5CC7-49F4-B01E-4A64F3916ECB}" destId="{3357C5DA-21EC-4DF9-B5AC-CFD25049E02C}" srcOrd="1" destOrd="0" presId="urn:microsoft.com/office/officeart/2005/8/layout/hProcess7"/>
    <dgm:cxn modelId="{2993F4ED-3BF2-4F9B-9616-7156D46F60A5}" type="presOf" srcId="{05286B23-68B3-49CA-8672-0A8593A7025D}" destId="{A6DF5FB2-D6C6-4DF0-BCE9-12D63E8F1243}" srcOrd="0" destOrd="0" presId="urn:microsoft.com/office/officeart/2005/8/layout/hProcess7"/>
    <dgm:cxn modelId="{6E6877B3-F5E0-4DFB-9403-FB8A7F1613EE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1710B56-70D6-4018-A052-3A2D484C92AC}" type="presOf" srcId="{6D788122-9375-460F-B09E-D797C0E1E9A5}" destId="{9E8E9B6A-818C-41EE-A90F-448869084123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EAC339F-8446-4017-8DE2-4C127F5BE962}" type="presParOf" srcId="{A6DF5FB2-D6C6-4DF0-BCE9-12D63E8F1243}" destId="{2EB22630-6D3C-4C55-AE64-598CF32EDD23}" srcOrd="0" destOrd="0" presId="urn:microsoft.com/office/officeart/2005/8/layout/hProcess7"/>
    <dgm:cxn modelId="{208ED7A2-D7B6-422F-B127-A0B16F5B4AAD}" type="presParOf" srcId="{2EB22630-6D3C-4C55-AE64-598CF32EDD23}" destId="{3B8B5FE3-921A-4967-9CD8-2B37D8F07433}" srcOrd="0" destOrd="0" presId="urn:microsoft.com/office/officeart/2005/8/layout/hProcess7"/>
    <dgm:cxn modelId="{CBF9CC01-3CA4-4D15-ACC0-99F635A7C2CC}" type="presParOf" srcId="{2EB22630-6D3C-4C55-AE64-598CF32EDD23}" destId="{8540126B-D12E-4F2B-86E8-EB368014BCC8}" srcOrd="1" destOrd="0" presId="urn:microsoft.com/office/officeart/2005/8/layout/hProcess7"/>
    <dgm:cxn modelId="{75D67634-1454-4B32-9793-294CC661FFBA}" type="presParOf" srcId="{A6DF5FB2-D6C6-4DF0-BCE9-12D63E8F1243}" destId="{D265E28C-5BF2-4F8C-A572-C3F508982885}" srcOrd="1" destOrd="0" presId="urn:microsoft.com/office/officeart/2005/8/layout/hProcess7"/>
    <dgm:cxn modelId="{46A0D597-F610-4229-92E4-9FB61C436B19}" type="presParOf" srcId="{A6DF5FB2-D6C6-4DF0-BCE9-12D63E8F1243}" destId="{1EB3C80E-762F-4EDF-9960-31793047707F}" srcOrd="2" destOrd="0" presId="urn:microsoft.com/office/officeart/2005/8/layout/hProcess7"/>
    <dgm:cxn modelId="{3C69848B-8285-4A3B-8D3D-89F21976A34F}" type="presParOf" srcId="{1EB3C80E-762F-4EDF-9960-31793047707F}" destId="{4279144D-7C1A-4692-8A41-03C1CD83241A}" srcOrd="0" destOrd="0" presId="urn:microsoft.com/office/officeart/2005/8/layout/hProcess7"/>
    <dgm:cxn modelId="{CF926D33-0887-427D-9754-C0E731220180}" type="presParOf" srcId="{1EB3C80E-762F-4EDF-9960-31793047707F}" destId="{8F7FF647-D411-42E4-8865-6A762F56CBC5}" srcOrd="1" destOrd="0" presId="urn:microsoft.com/office/officeart/2005/8/layout/hProcess7"/>
    <dgm:cxn modelId="{37C1EC69-FDB6-424C-9AF2-559FA0ED84B8}" type="presParOf" srcId="{1EB3C80E-762F-4EDF-9960-31793047707F}" destId="{6E144A24-F34A-4386-BF18-5FBA455E9022}" srcOrd="2" destOrd="0" presId="urn:microsoft.com/office/officeart/2005/8/layout/hProcess7"/>
    <dgm:cxn modelId="{5178222C-E4DA-482F-A74F-08E19F249160}" type="presParOf" srcId="{A6DF5FB2-D6C6-4DF0-BCE9-12D63E8F1243}" destId="{457E1F97-7A34-41E6-B040-C160FCB47E64}" srcOrd="3" destOrd="0" presId="urn:microsoft.com/office/officeart/2005/8/layout/hProcess7"/>
    <dgm:cxn modelId="{A895AC99-373B-4F6F-817F-031DCCA17003}" type="presParOf" srcId="{A6DF5FB2-D6C6-4DF0-BCE9-12D63E8F1243}" destId="{42B80482-A821-4B3E-B983-1FA7694679CA}" srcOrd="4" destOrd="0" presId="urn:microsoft.com/office/officeart/2005/8/layout/hProcess7"/>
    <dgm:cxn modelId="{466BC76E-A28E-4FA1-9B5A-A3C2FA424370}" type="presParOf" srcId="{42B80482-A821-4B3E-B983-1FA7694679CA}" destId="{9E8E9B6A-818C-41EE-A90F-448869084123}" srcOrd="0" destOrd="0" presId="urn:microsoft.com/office/officeart/2005/8/layout/hProcess7"/>
    <dgm:cxn modelId="{582393F7-087B-49FB-90DF-5DBD1ADDA281}" type="presParOf" srcId="{42B80482-A821-4B3E-B983-1FA7694679CA}" destId="{3B4BBFE3-023D-4962-A2CF-60C506AAE93F}" srcOrd="1" destOrd="0" presId="urn:microsoft.com/office/officeart/2005/8/layout/hProcess7"/>
    <dgm:cxn modelId="{61CB676F-8A50-441E-BCAA-AB86C5713F26}" type="presParOf" srcId="{A6DF5FB2-D6C6-4DF0-BCE9-12D63E8F1243}" destId="{8B68C8FE-58F2-47D3-9FDB-0130C32E5C50}" srcOrd="5" destOrd="0" presId="urn:microsoft.com/office/officeart/2005/8/layout/hProcess7"/>
    <dgm:cxn modelId="{31921202-29B5-464E-8345-4AEAC7813366}" type="presParOf" srcId="{A6DF5FB2-D6C6-4DF0-BCE9-12D63E8F1243}" destId="{1B46D3A5-FE9B-4C88-80C9-FA865194DD61}" srcOrd="6" destOrd="0" presId="urn:microsoft.com/office/officeart/2005/8/layout/hProcess7"/>
    <dgm:cxn modelId="{61CB427D-64DD-41CD-B2BC-470F6AC68FD4}" type="presParOf" srcId="{1B46D3A5-FE9B-4C88-80C9-FA865194DD61}" destId="{D83DE507-AB86-4682-8355-07C3C5F2A069}" srcOrd="0" destOrd="0" presId="urn:microsoft.com/office/officeart/2005/8/layout/hProcess7"/>
    <dgm:cxn modelId="{C13F3292-AB5F-46CC-AA4C-8B25E13327AA}" type="presParOf" srcId="{1B46D3A5-FE9B-4C88-80C9-FA865194DD61}" destId="{1E1458D7-37C7-49F4-8589-C69B6A6BE82A}" srcOrd="1" destOrd="0" presId="urn:microsoft.com/office/officeart/2005/8/layout/hProcess7"/>
    <dgm:cxn modelId="{16763590-BE2C-4039-98C0-C7174C46FCE1}" type="presParOf" srcId="{1B46D3A5-FE9B-4C88-80C9-FA865194DD61}" destId="{7680987D-1488-4F4D-84FB-7285289E4155}" srcOrd="2" destOrd="0" presId="urn:microsoft.com/office/officeart/2005/8/layout/hProcess7"/>
    <dgm:cxn modelId="{B403BD77-1F41-485A-9A63-2C65FE36007B}" type="presParOf" srcId="{A6DF5FB2-D6C6-4DF0-BCE9-12D63E8F1243}" destId="{491BA889-4890-43B3-BA02-68F7A34307F6}" srcOrd="7" destOrd="0" presId="urn:microsoft.com/office/officeart/2005/8/layout/hProcess7"/>
    <dgm:cxn modelId="{E1C5193C-A339-42D9-A051-57C861A6917A}" type="presParOf" srcId="{A6DF5FB2-D6C6-4DF0-BCE9-12D63E8F1243}" destId="{A5F45F0A-AAD7-446E-B3AC-08FA1DEEF36F}" srcOrd="8" destOrd="0" presId="urn:microsoft.com/office/officeart/2005/8/layout/hProcess7"/>
    <dgm:cxn modelId="{8238110B-352A-4184-B013-F76213CBC810}" type="presParOf" srcId="{A5F45F0A-AAD7-446E-B3AC-08FA1DEEF36F}" destId="{CE653259-2634-4634-83F8-4870FDFFB6B5}" srcOrd="0" destOrd="0" presId="urn:microsoft.com/office/officeart/2005/8/layout/hProcess7"/>
    <dgm:cxn modelId="{412B8995-26B0-4162-8D98-FB7EA32102F4}" type="presParOf" srcId="{A5F45F0A-AAD7-446E-B3AC-08FA1DEEF36F}" destId="{B64F2C93-601C-4E8E-B445-A56B93A2A97E}" srcOrd="1" destOrd="0" presId="urn:microsoft.com/office/officeart/2005/8/layout/hProcess7"/>
    <dgm:cxn modelId="{C304FA57-C5A7-4676-BB57-7613BAABE1C0}" type="presParOf" srcId="{A6DF5FB2-D6C6-4DF0-BCE9-12D63E8F1243}" destId="{FEB3165D-BD50-4562-8486-2BCFEE5FB61C}" srcOrd="9" destOrd="0" presId="urn:microsoft.com/office/officeart/2005/8/layout/hProcess7"/>
    <dgm:cxn modelId="{19E3AAB2-3EC4-4425-A279-9B11329B9071}" type="presParOf" srcId="{A6DF5FB2-D6C6-4DF0-BCE9-12D63E8F1243}" destId="{2E29EBB6-AC11-4764-9098-713776FBEEA2}" srcOrd="10" destOrd="0" presId="urn:microsoft.com/office/officeart/2005/8/layout/hProcess7"/>
    <dgm:cxn modelId="{77D53727-7C52-4E51-B593-771548AA4B1A}" type="presParOf" srcId="{2E29EBB6-AC11-4764-9098-713776FBEEA2}" destId="{9607591B-3403-4344-B603-36006A7B034B}" srcOrd="0" destOrd="0" presId="urn:microsoft.com/office/officeart/2005/8/layout/hProcess7"/>
    <dgm:cxn modelId="{0BB86639-B310-4FCC-A519-C9542BDD64FA}" type="presParOf" srcId="{2E29EBB6-AC11-4764-9098-713776FBEEA2}" destId="{DA1238F3-28A9-40AB-A31A-6E371C44EB98}" srcOrd="1" destOrd="0" presId="urn:microsoft.com/office/officeart/2005/8/layout/hProcess7"/>
    <dgm:cxn modelId="{3F4AD02B-F646-4989-98C8-A116596A4BFD}" type="presParOf" srcId="{2E29EBB6-AC11-4764-9098-713776FBEEA2}" destId="{997FBEA0-E071-455A-BC46-19AD04F49BD6}" srcOrd="2" destOrd="0" presId="urn:microsoft.com/office/officeart/2005/8/layout/hProcess7"/>
    <dgm:cxn modelId="{D3989EFE-6697-4BE3-9516-16EEE9D34A46}" type="presParOf" srcId="{A6DF5FB2-D6C6-4DF0-BCE9-12D63E8F1243}" destId="{36648257-1225-4511-8533-D8557DCEA4FF}" srcOrd="11" destOrd="0" presId="urn:microsoft.com/office/officeart/2005/8/layout/hProcess7"/>
    <dgm:cxn modelId="{BF23AF30-ACFF-4F7E-A21F-BBC2CFF9B298}" type="presParOf" srcId="{A6DF5FB2-D6C6-4DF0-BCE9-12D63E8F1243}" destId="{3CF9DF83-3F0D-4025-8C8E-C34BA7DB2E19}" srcOrd="12" destOrd="0" presId="urn:microsoft.com/office/officeart/2005/8/layout/hProcess7"/>
    <dgm:cxn modelId="{449C9B2A-97D1-4768-B867-3AEC5A757A48}" type="presParOf" srcId="{3CF9DF83-3F0D-4025-8C8E-C34BA7DB2E19}" destId="{10FE4F45-6A53-4FA1-AF04-583F38D80F4B}" srcOrd="0" destOrd="0" presId="urn:microsoft.com/office/officeart/2005/8/layout/hProcess7"/>
    <dgm:cxn modelId="{83C6F9EB-06A6-406D-A82C-E3D7D51385FB}" type="presParOf" srcId="{3CF9DF83-3F0D-4025-8C8E-C34BA7DB2E19}" destId="{3357C5DA-21EC-4DF9-B5AC-CFD25049E02C}" srcOrd="1" destOrd="0" presId="urn:microsoft.com/office/officeart/2005/8/layout/hProcess7"/>
    <dgm:cxn modelId="{840C116E-B01B-4FEA-99A9-6D68388A8A31}" type="presParOf" srcId="{A6DF5FB2-D6C6-4DF0-BCE9-12D63E8F1243}" destId="{FF8D6E8E-79EE-45AD-80CD-D0A5F5423EFE}" srcOrd="13" destOrd="0" presId="urn:microsoft.com/office/officeart/2005/8/layout/hProcess7"/>
    <dgm:cxn modelId="{11866ED4-CA18-46CC-83CC-540F5AC88AC8}" type="presParOf" srcId="{A6DF5FB2-D6C6-4DF0-BCE9-12D63E8F1243}" destId="{67C20BCC-F21A-4C19-B799-01DFB261DDDE}" srcOrd="14" destOrd="0" presId="urn:microsoft.com/office/officeart/2005/8/layout/hProcess7"/>
    <dgm:cxn modelId="{9E2FEA0B-52AD-4661-A32B-D62E03C81E34}" type="presParOf" srcId="{67C20BCC-F21A-4C19-B799-01DFB261DDDE}" destId="{7718B2C7-3329-48B2-A5F5-164FCE021FB3}" srcOrd="0" destOrd="0" presId="urn:microsoft.com/office/officeart/2005/8/layout/hProcess7"/>
    <dgm:cxn modelId="{19EF237A-3B06-495C-90F7-225F358D0CA6}" type="presParOf" srcId="{67C20BCC-F21A-4C19-B799-01DFB261DDDE}" destId="{E2FC11DE-660B-419E-8BAD-07FE93429267}" srcOrd="1" destOrd="0" presId="urn:microsoft.com/office/officeart/2005/8/layout/hProcess7"/>
    <dgm:cxn modelId="{A0D9E0E8-7ADB-4C72-962F-CBE608C18437}" type="presParOf" srcId="{67C20BCC-F21A-4C19-B799-01DFB261DDDE}" destId="{1DBE11E0-9F21-40AA-B028-A9597B0C697D}" srcOrd="2" destOrd="0" presId="urn:microsoft.com/office/officeart/2005/8/layout/hProcess7"/>
    <dgm:cxn modelId="{C8A967E0-D180-457A-8151-F2AF5A2A7D6C}" type="presParOf" srcId="{A6DF5FB2-D6C6-4DF0-BCE9-12D63E8F1243}" destId="{30408FFC-2580-49CF-9FE5-CAB49873AF3F}" srcOrd="15" destOrd="0" presId="urn:microsoft.com/office/officeart/2005/8/layout/hProcess7"/>
    <dgm:cxn modelId="{35D30BEE-42AF-43A3-B8C7-C199F55F8363}" type="presParOf" srcId="{A6DF5FB2-D6C6-4DF0-BCE9-12D63E8F1243}" destId="{3BBDAAB7-16E3-4438-8847-05334A4D48EE}" srcOrd="16" destOrd="0" presId="urn:microsoft.com/office/officeart/2005/8/layout/hProcess7"/>
    <dgm:cxn modelId="{7FD237E8-5A4F-4E9E-9516-DC3BE13BEB9B}" type="presParOf" srcId="{3BBDAAB7-16E3-4438-8847-05334A4D48EE}" destId="{D054A27E-FBF1-4603-B33F-087224A9900A}" srcOrd="0" destOrd="0" presId="urn:microsoft.com/office/officeart/2005/8/layout/hProcess7"/>
    <dgm:cxn modelId="{F433142F-6FAD-4FF7-88D1-C1E7C63FF629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E8AF7ED-B6A2-42E8-B1A9-49957D4857FB}" type="presOf" srcId="{C57D32E6-187A-467A-BAAE-5E2A951179B7}" destId="{D054A27E-FBF1-4603-B33F-087224A9900A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2A53264-0CEE-4296-A9E2-51424FDBF692}" type="presOf" srcId="{C57D32E6-187A-467A-BAAE-5E2A951179B7}" destId="{BB068510-FD2B-463F-8547-D5FF0EA4DBF1}" srcOrd="1" destOrd="0" presId="urn:microsoft.com/office/officeart/2005/8/layout/hProcess7"/>
    <dgm:cxn modelId="{C816922B-48CE-4651-A7E9-B47720DB9AED}" type="presOf" srcId="{6D788122-9375-460F-B09E-D797C0E1E9A5}" destId="{9E8E9B6A-818C-41EE-A90F-448869084123}" srcOrd="0" destOrd="0" presId="urn:microsoft.com/office/officeart/2005/8/layout/hProcess7"/>
    <dgm:cxn modelId="{7C9BDBCB-8E35-4A30-B582-7074692A21D7}" type="presOf" srcId="{9333946E-E6C3-44BA-8DC1-226E49F162AF}" destId="{B64F2C93-601C-4E8E-B445-A56B93A2A97E}" srcOrd="1" destOrd="0" presId="urn:microsoft.com/office/officeart/2005/8/layout/hProcess7"/>
    <dgm:cxn modelId="{FDBCEBAF-F0D9-4D9A-AE9D-6F6D5019499A}" type="presOf" srcId="{88C41324-5CC7-49F4-B01E-4A64F3916ECB}" destId="{3357C5DA-21EC-4DF9-B5AC-CFD25049E02C}" srcOrd="1" destOrd="0" presId="urn:microsoft.com/office/officeart/2005/8/layout/hProcess7"/>
    <dgm:cxn modelId="{5DD9BE11-EF84-48F1-874B-815B355AF3A2}" type="presOf" srcId="{4FE1231E-82A8-4502-87C0-9ECC4AE86FA4}" destId="{8540126B-D12E-4F2B-86E8-EB368014BCC8}" srcOrd="1" destOrd="0" presId="urn:microsoft.com/office/officeart/2005/8/layout/hProcess7"/>
    <dgm:cxn modelId="{0D3ACC3B-92CD-426E-9FDE-F7E323BD287C}" type="presOf" srcId="{05286B23-68B3-49CA-8672-0A8593A7025D}" destId="{A6DF5FB2-D6C6-4DF0-BCE9-12D63E8F1243}" srcOrd="0" destOrd="0" presId="urn:microsoft.com/office/officeart/2005/8/layout/hProcess7"/>
    <dgm:cxn modelId="{7E668D4C-7E3B-4ABA-809E-271814228565}" type="presOf" srcId="{88C41324-5CC7-49F4-B01E-4A64F3916ECB}" destId="{10FE4F45-6A53-4FA1-AF04-583F38D80F4B}" srcOrd="0" destOrd="0" presId="urn:microsoft.com/office/officeart/2005/8/layout/hProcess7"/>
    <dgm:cxn modelId="{7F77365F-950B-42A0-877B-F6277B23A716}" type="presOf" srcId="{6D788122-9375-460F-B09E-D797C0E1E9A5}" destId="{3B4BBFE3-023D-4962-A2CF-60C506AAE93F}" srcOrd="1" destOrd="0" presId="urn:microsoft.com/office/officeart/2005/8/layout/hProcess7"/>
    <dgm:cxn modelId="{C8A14EAB-64B5-4538-A03D-8F78A8A250D9}" type="presOf" srcId="{4FE1231E-82A8-4502-87C0-9ECC4AE86FA4}" destId="{3B8B5FE3-921A-4967-9CD8-2B37D8F0743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B5800457-7776-4C59-ABCC-A8A1970A39A0}" type="presOf" srcId="{9333946E-E6C3-44BA-8DC1-226E49F162AF}" destId="{CE653259-2634-4634-83F8-4870FDFFB6B5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31CB97-D10D-48EC-A12C-57FB395D2045}" type="presParOf" srcId="{A6DF5FB2-D6C6-4DF0-BCE9-12D63E8F1243}" destId="{2EB22630-6D3C-4C55-AE64-598CF32EDD23}" srcOrd="0" destOrd="0" presId="urn:microsoft.com/office/officeart/2005/8/layout/hProcess7"/>
    <dgm:cxn modelId="{F4E56B76-19ED-4ECC-95C7-C073262182A6}" type="presParOf" srcId="{2EB22630-6D3C-4C55-AE64-598CF32EDD23}" destId="{3B8B5FE3-921A-4967-9CD8-2B37D8F07433}" srcOrd="0" destOrd="0" presId="urn:microsoft.com/office/officeart/2005/8/layout/hProcess7"/>
    <dgm:cxn modelId="{25F55C53-B3D5-4ACA-BAC3-83A101877F1D}" type="presParOf" srcId="{2EB22630-6D3C-4C55-AE64-598CF32EDD23}" destId="{8540126B-D12E-4F2B-86E8-EB368014BCC8}" srcOrd="1" destOrd="0" presId="urn:microsoft.com/office/officeart/2005/8/layout/hProcess7"/>
    <dgm:cxn modelId="{62B5A6CF-F6B1-48D0-8707-5FFBE657F5E6}" type="presParOf" srcId="{A6DF5FB2-D6C6-4DF0-BCE9-12D63E8F1243}" destId="{D265E28C-5BF2-4F8C-A572-C3F508982885}" srcOrd="1" destOrd="0" presId="urn:microsoft.com/office/officeart/2005/8/layout/hProcess7"/>
    <dgm:cxn modelId="{C86D89F0-764F-4419-86AD-B689ACA09B91}" type="presParOf" srcId="{A6DF5FB2-D6C6-4DF0-BCE9-12D63E8F1243}" destId="{1EB3C80E-762F-4EDF-9960-31793047707F}" srcOrd="2" destOrd="0" presId="urn:microsoft.com/office/officeart/2005/8/layout/hProcess7"/>
    <dgm:cxn modelId="{42418AD1-CC0A-4D58-A0A4-CFDFA31D0E31}" type="presParOf" srcId="{1EB3C80E-762F-4EDF-9960-31793047707F}" destId="{4279144D-7C1A-4692-8A41-03C1CD83241A}" srcOrd="0" destOrd="0" presId="urn:microsoft.com/office/officeart/2005/8/layout/hProcess7"/>
    <dgm:cxn modelId="{779C1885-98D0-4B89-A3FF-E2BF66B364B9}" type="presParOf" srcId="{1EB3C80E-762F-4EDF-9960-31793047707F}" destId="{8F7FF647-D411-42E4-8865-6A762F56CBC5}" srcOrd="1" destOrd="0" presId="urn:microsoft.com/office/officeart/2005/8/layout/hProcess7"/>
    <dgm:cxn modelId="{BCBBF41F-5C6C-4A84-AF2E-E6071BE33061}" type="presParOf" srcId="{1EB3C80E-762F-4EDF-9960-31793047707F}" destId="{6E144A24-F34A-4386-BF18-5FBA455E9022}" srcOrd="2" destOrd="0" presId="urn:microsoft.com/office/officeart/2005/8/layout/hProcess7"/>
    <dgm:cxn modelId="{5399DB2B-BCDE-45B1-B6DE-7E5EC8199EF7}" type="presParOf" srcId="{A6DF5FB2-D6C6-4DF0-BCE9-12D63E8F1243}" destId="{457E1F97-7A34-41E6-B040-C160FCB47E64}" srcOrd="3" destOrd="0" presId="urn:microsoft.com/office/officeart/2005/8/layout/hProcess7"/>
    <dgm:cxn modelId="{59DAC13A-1856-4F94-B214-031506D4BEB8}" type="presParOf" srcId="{A6DF5FB2-D6C6-4DF0-BCE9-12D63E8F1243}" destId="{42B80482-A821-4B3E-B983-1FA7694679CA}" srcOrd="4" destOrd="0" presId="urn:microsoft.com/office/officeart/2005/8/layout/hProcess7"/>
    <dgm:cxn modelId="{288E8A9D-56F0-47D9-9FF2-ED0EDF3C7CD7}" type="presParOf" srcId="{42B80482-A821-4B3E-B983-1FA7694679CA}" destId="{9E8E9B6A-818C-41EE-A90F-448869084123}" srcOrd="0" destOrd="0" presId="urn:microsoft.com/office/officeart/2005/8/layout/hProcess7"/>
    <dgm:cxn modelId="{B0964ECF-FE3C-4616-A931-631D7FD098E6}" type="presParOf" srcId="{42B80482-A821-4B3E-B983-1FA7694679CA}" destId="{3B4BBFE3-023D-4962-A2CF-60C506AAE93F}" srcOrd="1" destOrd="0" presId="urn:microsoft.com/office/officeart/2005/8/layout/hProcess7"/>
    <dgm:cxn modelId="{DFDE717C-2D7B-4535-B264-DABC9E46D25F}" type="presParOf" srcId="{A6DF5FB2-D6C6-4DF0-BCE9-12D63E8F1243}" destId="{8B68C8FE-58F2-47D3-9FDB-0130C32E5C50}" srcOrd="5" destOrd="0" presId="urn:microsoft.com/office/officeart/2005/8/layout/hProcess7"/>
    <dgm:cxn modelId="{66341206-E30E-42BE-ADC2-FD53AB443F33}" type="presParOf" srcId="{A6DF5FB2-D6C6-4DF0-BCE9-12D63E8F1243}" destId="{1B46D3A5-FE9B-4C88-80C9-FA865194DD61}" srcOrd="6" destOrd="0" presId="urn:microsoft.com/office/officeart/2005/8/layout/hProcess7"/>
    <dgm:cxn modelId="{9D00A388-14EE-4F52-8151-8F75080FB7C0}" type="presParOf" srcId="{1B46D3A5-FE9B-4C88-80C9-FA865194DD61}" destId="{D83DE507-AB86-4682-8355-07C3C5F2A069}" srcOrd="0" destOrd="0" presId="urn:microsoft.com/office/officeart/2005/8/layout/hProcess7"/>
    <dgm:cxn modelId="{EB86EF59-9025-4BC0-9640-9FD3E8AA8587}" type="presParOf" srcId="{1B46D3A5-FE9B-4C88-80C9-FA865194DD61}" destId="{1E1458D7-37C7-49F4-8589-C69B6A6BE82A}" srcOrd="1" destOrd="0" presId="urn:microsoft.com/office/officeart/2005/8/layout/hProcess7"/>
    <dgm:cxn modelId="{96D3FD72-B1F2-48ED-844E-634FBD98EABD}" type="presParOf" srcId="{1B46D3A5-FE9B-4C88-80C9-FA865194DD61}" destId="{7680987D-1488-4F4D-84FB-7285289E4155}" srcOrd="2" destOrd="0" presId="urn:microsoft.com/office/officeart/2005/8/layout/hProcess7"/>
    <dgm:cxn modelId="{4F72EC25-682A-4F85-80A1-CAE358A58B20}" type="presParOf" srcId="{A6DF5FB2-D6C6-4DF0-BCE9-12D63E8F1243}" destId="{491BA889-4890-43B3-BA02-68F7A34307F6}" srcOrd="7" destOrd="0" presId="urn:microsoft.com/office/officeart/2005/8/layout/hProcess7"/>
    <dgm:cxn modelId="{3B5F1620-1712-49FC-B0BB-90CA70D4B389}" type="presParOf" srcId="{A6DF5FB2-D6C6-4DF0-BCE9-12D63E8F1243}" destId="{A5F45F0A-AAD7-446E-B3AC-08FA1DEEF36F}" srcOrd="8" destOrd="0" presId="urn:microsoft.com/office/officeart/2005/8/layout/hProcess7"/>
    <dgm:cxn modelId="{4232D16D-6D43-4BB6-90D6-D5FD98A94769}" type="presParOf" srcId="{A5F45F0A-AAD7-446E-B3AC-08FA1DEEF36F}" destId="{CE653259-2634-4634-83F8-4870FDFFB6B5}" srcOrd="0" destOrd="0" presId="urn:microsoft.com/office/officeart/2005/8/layout/hProcess7"/>
    <dgm:cxn modelId="{2A5E0095-09D4-484D-A985-920D817A3DA4}" type="presParOf" srcId="{A5F45F0A-AAD7-446E-B3AC-08FA1DEEF36F}" destId="{B64F2C93-601C-4E8E-B445-A56B93A2A97E}" srcOrd="1" destOrd="0" presId="urn:microsoft.com/office/officeart/2005/8/layout/hProcess7"/>
    <dgm:cxn modelId="{9C9D3E9D-B3F9-464B-8A80-5044EC49613A}" type="presParOf" srcId="{A6DF5FB2-D6C6-4DF0-BCE9-12D63E8F1243}" destId="{FEB3165D-BD50-4562-8486-2BCFEE5FB61C}" srcOrd="9" destOrd="0" presId="urn:microsoft.com/office/officeart/2005/8/layout/hProcess7"/>
    <dgm:cxn modelId="{F0346207-F4CF-42F7-BCD1-F53E88E04A03}" type="presParOf" srcId="{A6DF5FB2-D6C6-4DF0-BCE9-12D63E8F1243}" destId="{2E29EBB6-AC11-4764-9098-713776FBEEA2}" srcOrd="10" destOrd="0" presId="urn:microsoft.com/office/officeart/2005/8/layout/hProcess7"/>
    <dgm:cxn modelId="{B37349F6-2ACC-4011-B99B-27AAC2B7881F}" type="presParOf" srcId="{2E29EBB6-AC11-4764-9098-713776FBEEA2}" destId="{9607591B-3403-4344-B603-36006A7B034B}" srcOrd="0" destOrd="0" presId="urn:microsoft.com/office/officeart/2005/8/layout/hProcess7"/>
    <dgm:cxn modelId="{D1E849D7-ADC8-4447-93FE-F90DC4D6DB28}" type="presParOf" srcId="{2E29EBB6-AC11-4764-9098-713776FBEEA2}" destId="{DA1238F3-28A9-40AB-A31A-6E371C44EB98}" srcOrd="1" destOrd="0" presId="urn:microsoft.com/office/officeart/2005/8/layout/hProcess7"/>
    <dgm:cxn modelId="{51EAE144-275B-44B7-BEBB-AD26574BF291}" type="presParOf" srcId="{2E29EBB6-AC11-4764-9098-713776FBEEA2}" destId="{997FBEA0-E071-455A-BC46-19AD04F49BD6}" srcOrd="2" destOrd="0" presId="urn:microsoft.com/office/officeart/2005/8/layout/hProcess7"/>
    <dgm:cxn modelId="{5DC6916C-C777-40CD-83B2-EBF375DB5BD6}" type="presParOf" srcId="{A6DF5FB2-D6C6-4DF0-BCE9-12D63E8F1243}" destId="{36648257-1225-4511-8533-D8557DCEA4FF}" srcOrd="11" destOrd="0" presId="urn:microsoft.com/office/officeart/2005/8/layout/hProcess7"/>
    <dgm:cxn modelId="{34A43F9A-276C-4678-8347-1A49580E43BB}" type="presParOf" srcId="{A6DF5FB2-D6C6-4DF0-BCE9-12D63E8F1243}" destId="{3CF9DF83-3F0D-4025-8C8E-C34BA7DB2E19}" srcOrd="12" destOrd="0" presId="urn:microsoft.com/office/officeart/2005/8/layout/hProcess7"/>
    <dgm:cxn modelId="{0EC67889-DE37-4D15-8D05-862C5BA919E2}" type="presParOf" srcId="{3CF9DF83-3F0D-4025-8C8E-C34BA7DB2E19}" destId="{10FE4F45-6A53-4FA1-AF04-583F38D80F4B}" srcOrd="0" destOrd="0" presId="urn:microsoft.com/office/officeart/2005/8/layout/hProcess7"/>
    <dgm:cxn modelId="{E2F2D382-79D9-495C-8995-C6E7AE8CEF2F}" type="presParOf" srcId="{3CF9DF83-3F0D-4025-8C8E-C34BA7DB2E19}" destId="{3357C5DA-21EC-4DF9-B5AC-CFD25049E02C}" srcOrd="1" destOrd="0" presId="urn:microsoft.com/office/officeart/2005/8/layout/hProcess7"/>
    <dgm:cxn modelId="{4431C87E-C794-494A-AEF5-0519F7677B10}" type="presParOf" srcId="{A6DF5FB2-D6C6-4DF0-BCE9-12D63E8F1243}" destId="{FF8D6E8E-79EE-45AD-80CD-D0A5F5423EFE}" srcOrd="13" destOrd="0" presId="urn:microsoft.com/office/officeart/2005/8/layout/hProcess7"/>
    <dgm:cxn modelId="{7E7A55B7-8910-4E58-9C2E-318B4DF59244}" type="presParOf" srcId="{A6DF5FB2-D6C6-4DF0-BCE9-12D63E8F1243}" destId="{67C20BCC-F21A-4C19-B799-01DFB261DDDE}" srcOrd="14" destOrd="0" presId="urn:microsoft.com/office/officeart/2005/8/layout/hProcess7"/>
    <dgm:cxn modelId="{FAF6A1B2-5466-4044-AE51-164DF2A098ED}" type="presParOf" srcId="{67C20BCC-F21A-4C19-B799-01DFB261DDDE}" destId="{7718B2C7-3329-48B2-A5F5-164FCE021FB3}" srcOrd="0" destOrd="0" presId="urn:microsoft.com/office/officeart/2005/8/layout/hProcess7"/>
    <dgm:cxn modelId="{8E05D92E-69F1-4E79-83BC-9514568A6E7F}" type="presParOf" srcId="{67C20BCC-F21A-4C19-B799-01DFB261DDDE}" destId="{E2FC11DE-660B-419E-8BAD-07FE93429267}" srcOrd="1" destOrd="0" presId="urn:microsoft.com/office/officeart/2005/8/layout/hProcess7"/>
    <dgm:cxn modelId="{88A03E3D-5BB4-448A-B852-DDAF384A3AC8}" type="presParOf" srcId="{67C20BCC-F21A-4C19-B799-01DFB261DDDE}" destId="{1DBE11E0-9F21-40AA-B028-A9597B0C697D}" srcOrd="2" destOrd="0" presId="urn:microsoft.com/office/officeart/2005/8/layout/hProcess7"/>
    <dgm:cxn modelId="{3169893C-593F-4854-9201-4D600ABCDF43}" type="presParOf" srcId="{A6DF5FB2-D6C6-4DF0-BCE9-12D63E8F1243}" destId="{30408FFC-2580-49CF-9FE5-CAB49873AF3F}" srcOrd="15" destOrd="0" presId="urn:microsoft.com/office/officeart/2005/8/layout/hProcess7"/>
    <dgm:cxn modelId="{F6EED40D-BF13-4E11-9DB1-7574B2FB299E}" type="presParOf" srcId="{A6DF5FB2-D6C6-4DF0-BCE9-12D63E8F1243}" destId="{3BBDAAB7-16E3-4438-8847-05334A4D48EE}" srcOrd="16" destOrd="0" presId="urn:microsoft.com/office/officeart/2005/8/layout/hProcess7"/>
    <dgm:cxn modelId="{F60477D4-94EF-4AC5-8073-9C034C6F1D51}" type="presParOf" srcId="{3BBDAAB7-16E3-4438-8847-05334A4D48EE}" destId="{D054A27E-FBF1-4603-B33F-087224A9900A}" srcOrd="0" destOrd="0" presId="urn:microsoft.com/office/officeart/2005/8/layout/hProcess7"/>
    <dgm:cxn modelId="{60CB4C6A-4F40-446C-B39B-5A410BAEC75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04661-D04B-42DE-A362-F3A867E7AD27}" type="presOf" srcId="{8189892F-8C5D-41D9-AABD-0CCA152208F1}" destId="{5A08FDBA-7F2D-4FC8-8303-051751EB23E0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DF8250E3-FA0D-4CAD-97F2-66202D4C1B1C}" type="presOf" srcId="{1669CACD-1A9B-4C4F-B82C-24C537128F9E}" destId="{6C537C15-9916-4CF7-A848-7F329EB8DE5A}" srcOrd="0" destOrd="0" presId="urn:microsoft.com/office/officeart/2005/8/layout/equation2"/>
    <dgm:cxn modelId="{F9A1D2BF-DB32-4441-99C5-75225AC7A372}" type="presOf" srcId="{3F9C844A-15A9-4946-9A4A-FB8744099391}" destId="{1201F02D-7FF5-449C-B8FB-12C5705892E8}" srcOrd="1" destOrd="0" presId="urn:microsoft.com/office/officeart/2005/8/layout/equation2"/>
    <dgm:cxn modelId="{C15CE5A8-804D-4E36-9A94-C6AA9E1CB290}" type="presOf" srcId="{34A83E5D-6A0D-4539-94D0-B1D93DE6930B}" destId="{D1E73398-8113-4A52-9282-467F8FA4D72C}" srcOrd="0" destOrd="0" presId="urn:microsoft.com/office/officeart/2005/8/layout/equation2"/>
    <dgm:cxn modelId="{2C9A3929-DF37-40C0-85C2-32052C589634}" type="presOf" srcId="{6D80E485-702E-46DD-A64F-7139CA41C8CC}" destId="{1A111CCB-BB6B-4A45-9C61-4B4B92CB86FF}" srcOrd="0" destOrd="0" presId="urn:microsoft.com/office/officeart/2005/8/layout/equation2"/>
    <dgm:cxn modelId="{E145768D-43D7-4D60-B0B3-248C1354B2F0}" type="presOf" srcId="{C9BCD8B2-98B9-4C1B-9029-C1153B4CB4DD}" destId="{9E5DF767-C0D6-43FA-90F2-25C14EE0F38A}" srcOrd="0" destOrd="0" presId="urn:microsoft.com/office/officeart/2005/8/layout/equation2"/>
    <dgm:cxn modelId="{5478C9B6-9879-479E-95FA-8CAE9300C496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FC177626-15C2-45AB-90ED-FD805046C275}" type="presOf" srcId="{6D9976C3-D6BB-4A73-8BF2-453C40535A07}" destId="{41F43F50-8338-4A63-A439-3B72442A0569}" srcOrd="0" destOrd="0" presId="urn:microsoft.com/office/officeart/2005/8/layout/equation2"/>
    <dgm:cxn modelId="{7FE416CE-D541-4778-9935-A97E8EBDC7A2}" type="presOf" srcId="{77B95244-61F6-4EA6-AA3F-2880B216D784}" destId="{C186DD69-0FFA-4D79-BE7F-1FCC7D98DDDB}" srcOrd="0" destOrd="0" presId="urn:microsoft.com/office/officeart/2005/8/layout/equation2"/>
    <dgm:cxn modelId="{27DC50F4-E34A-4C07-B68E-07E9D90BAE14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985B022-9268-4369-8B1C-635F2350A569}" type="presOf" srcId="{E72CED30-353F-4B49-AF8E-334497DD0B0A}" destId="{D9E89E39-966E-4EF8-A201-7AD28F9847E8}" srcOrd="0" destOrd="0" presId="urn:microsoft.com/office/officeart/2005/8/layout/equation2"/>
    <dgm:cxn modelId="{50C4336D-F31D-46EB-A271-D3E2767A86A3}" type="presParOf" srcId="{5A08FDBA-7F2D-4FC8-8303-051751EB23E0}" destId="{3AADB14D-85CA-46C8-B4F9-F73F861B0C5B}" srcOrd="0" destOrd="0" presId="urn:microsoft.com/office/officeart/2005/8/layout/equation2"/>
    <dgm:cxn modelId="{BD121112-8C45-4BA0-BA39-98C8C27F08F9}" type="presParOf" srcId="{3AADB14D-85CA-46C8-B4F9-F73F861B0C5B}" destId="{9E5DF767-C0D6-43FA-90F2-25C14EE0F38A}" srcOrd="0" destOrd="0" presId="urn:microsoft.com/office/officeart/2005/8/layout/equation2"/>
    <dgm:cxn modelId="{1B8828C5-AE73-4E9D-B707-74BC7516D3AC}" type="presParOf" srcId="{3AADB14D-85CA-46C8-B4F9-F73F861B0C5B}" destId="{C46C1172-6EC8-40CA-A579-B9EC26F8D9E1}" srcOrd="1" destOrd="0" presId="urn:microsoft.com/office/officeart/2005/8/layout/equation2"/>
    <dgm:cxn modelId="{BF3B2EC7-A456-47DE-B7B3-D20DEED2CBA8}" type="presParOf" srcId="{3AADB14D-85CA-46C8-B4F9-F73F861B0C5B}" destId="{C186DD69-0FFA-4D79-BE7F-1FCC7D98DDDB}" srcOrd="2" destOrd="0" presId="urn:microsoft.com/office/officeart/2005/8/layout/equation2"/>
    <dgm:cxn modelId="{7AED4BA3-2C25-4A36-A927-82102949D607}" type="presParOf" srcId="{3AADB14D-85CA-46C8-B4F9-F73F861B0C5B}" destId="{7C35395C-FBF4-4DF9-ADFC-6D9B3D6B0B55}" srcOrd="3" destOrd="0" presId="urn:microsoft.com/office/officeart/2005/8/layout/equation2"/>
    <dgm:cxn modelId="{D42A81D4-2571-40E7-B799-574F9264DD3A}" type="presParOf" srcId="{3AADB14D-85CA-46C8-B4F9-F73F861B0C5B}" destId="{5F2C1C16-FD57-45DF-A6C9-BA16F21CB692}" srcOrd="4" destOrd="0" presId="urn:microsoft.com/office/officeart/2005/8/layout/equation2"/>
    <dgm:cxn modelId="{9EFEFB10-C2DC-4732-BCBD-E78BD81D9A41}" type="presParOf" srcId="{3AADB14D-85CA-46C8-B4F9-F73F861B0C5B}" destId="{CD81376C-9BE2-4024-8354-218130DB140E}" srcOrd="5" destOrd="0" presId="urn:microsoft.com/office/officeart/2005/8/layout/equation2"/>
    <dgm:cxn modelId="{7B268F1E-5D5F-405D-A1AB-1DCD0A4E4E59}" type="presParOf" srcId="{3AADB14D-85CA-46C8-B4F9-F73F861B0C5B}" destId="{41F43F50-8338-4A63-A439-3B72442A0569}" srcOrd="6" destOrd="0" presId="urn:microsoft.com/office/officeart/2005/8/layout/equation2"/>
    <dgm:cxn modelId="{D88A7BFD-7816-4B8D-BB69-C0AC2D0A7ABC}" type="presParOf" srcId="{3AADB14D-85CA-46C8-B4F9-F73F861B0C5B}" destId="{73E54C25-69B7-4D7F-8241-87E73DEA2140}" srcOrd="7" destOrd="0" presId="urn:microsoft.com/office/officeart/2005/8/layout/equation2"/>
    <dgm:cxn modelId="{44958935-AD49-4F67-B76F-23C0F575559B}" type="presParOf" srcId="{3AADB14D-85CA-46C8-B4F9-F73F861B0C5B}" destId="{D9E89E39-966E-4EF8-A201-7AD28F9847E8}" srcOrd="8" destOrd="0" presId="urn:microsoft.com/office/officeart/2005/8/layout/equation2"/>
    <dgm:cxn modelId="{A1C0EF19-E1D3-4709-842F-ED55794450A7}" type="presParOf" srcId="{3AADB14D-85CA-46C8-B4F9-F73F861B0C5B}" destId="{660CA359-EC41-4C96-856B-12BE557241A7}" srcOrd="9" destOrd="0" presId="urn:microsoft.com/office/officeart/2005/8/layout/equation2"/>
    <dgm:cxn modelId="{EFDF9C10-8956-4A55-8F07-5448356449DA}" type="presParOf" srcId="{3AADB14D-85CA-46C8-B4F9-F73F861B0C5B}" destId="{1A111CCB-BB6B-4A45-9C61-4B4B92CB86FF}" srcOrd="10" destOrd="0" presId="urn:microsoft.com/office/officeart/2005/8/layout/equation2"/>
    <dgm:cxn modelId="{C5A0539F-53DC-4FEF-8577-8C0869ED8297}" type="presParOf" srcId="{3AADB14D-85CA-46C8-B4F9-F73F861B0C5B}" destId="{FF68B2BE-8C0B-4FEF-9648-3A8849D9F411}" srcOrd="11" destOrd="0" presId="urn:microsoft.com/office/officeart/2005/8/layout/equation2"/>
    <dgm:cxn modelId="{711A7CF7-6040-425F-9BE6-810D30F80BA0}" type="presParOf" srcId="{3AADB14D-85CA-46C8-B4F9-F73F861B0C5B}" destId="{D1E73398-8113-4A52-9282-467F8FA4D72C}" srcOrd="12" destOrd="0" presId="urn:microsoft.com/office/officeart/2005/8/layout/equation2"/>
    <dgm:cxn modelId="{4C37B062-3374-48CF-A99D-6182CABCECC8}" type="presParOf" srcId="{5A08FDBA-7F2D-4FC8-8303-051751EB23E0}" destId="{CBE15846-8D14-4573-834E-4F9004C526DE}" srcOrd="1" destOrd="0" presId="urn:microsoft.com/office/officeart/2005/8/layout/equation2"/>
    <dgm:cxn modelId="{D59B3BB0-D2D3-4593-AC89-DB7B73A71F79}" type="presParOf" srcId="{CBE15846-8D14-4573-834E-4F9004C526DE}" destId="{1201F02D-7FF5-449C-B8FB-12C5705892E8}" srcOrd="0" destOrd="0" presId="urn:microsoft.com/office/officeart/2005/8/layout/equation2"/>
    <dgm:cxn modelId="{80C2AB9B-11BE-41CC-B326-039D8F41B26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0E45C7E8-428F-4C41-A865-BA8D1F4F68F9}" type="presOf" srcId="{9333946E-E6C3-44BA-8DC1-226E49F162AF}" destId="{CE653259-2634-4634-83F8-4870FDFFB6B5}" srcOrd="0" destOrd="0" presId="urn:microsoft.com/office/officeart/2005/8/layout/hProcess7"/>
    <dgm:cxn modelId="{258A571E-9588-4AD7-B71B-8C03C1FE7E95}" type="presOf" srcId="{88C41324-5CC7-49F4-B01E-4A64F3916ECB}" destId="{10FE4F45-6A53-4FA1-AF04-583F38D80F4B}" srcOrd="0" destOrd="0" presId="urn:microsoft.com/office/officeart/2005/8/layout/hProcess7"/>
    <dgm:cxn modelId="{1AE95E9F-EC4A-4944-8133-1E75BEF9FB04}" type="presOf" srcId="{6D788122-9375-460F-B09E-D797C0E1E9A5}" destId="{9E8E9B6A-818C-41EE-A90F-448869084123}" srcOrd="0" destOrd="0" presId="urn:microsoft.com/office/officeart/2005/8/layout/hProcess7"/>
    <dgm:cxn modelId="{50513401-DCFA-46DD-91CE-FAAF9D40D4C0}" type="presOf" srcId="{C57D32E6-187A-467A-BAAE-5E2A951179B7}" destId="{BB068510-FD2B-463F-8547-D5FF0EA4DBF1}" srcOrd="1" destOrd="0" presId="urn:microsoft.com/office/officeart/2005/8/layout/hProcess7"/>
    <dgm:cxn modelId="{00C0D3AB-5B86-4A67-A5C7-E15A3D4CF5A8}" type="presOf" srcId="{05286B23-68B3-49CA-8672-0A8593A7025D}" destId="{A6DF5FB2-D6C6-4DF0-BCE9-12D63E8F1243}" srcOrd="0" destOrd="0" presId="urn:microsoft.com/office/officeart/2005/8/layout/hProcess7"/>
    <dgm:cxn modelId="{6955A780-3A5E-44F8-81B9-CD8A193960D8}" type="presOf" srcId="{88C41324-5CC7-49F4-B01E-4A64F3916ECB}" destId="{3357C5DA-21EC-4DF9-B5AC-CFD25049E02C}" srcOrd="1" destOrd="0" presId="urn:microsoft.com/office/officeart/2005/8/layout/hProcess7"/>
    <dgm:cxn modelId="{1BE06342-11BA-4775-99DD-C626042C6B40}" type="presOf" srcId="{9333946E-E6C3-44BA-8DC1-226E49F162AF}" destId="{B64F2C93-601C-4E8E-B445-A56B93A2A97E}" srcOrd="1" destOrd="0" presId="urn:microsoft.com/office/officeart/2005/8/layout/hProcess7"/>
    <dgm:cxn modelId="{B91D260A-D84E-402D-B07B-330682F8C6F9}" type="presOf" srcId="{4FE1231E-82A8-4502-87C0-9ECC4AE86FA4}" destId="{8540126B-D12E-4F2B-86E8-EB368014BCC8}" srcOrd="1" destOrd="0" presId="urn:microsoft.com/office/officeart/2005/8/layout/hProcess7"/>
    <dgm:cxn modelId="{1CD0BDBA-1397-4B7B-98AC-07413CD32439}" type="presOf" srcId="{6D788122-9375-460F-B09E-D797C0E1E9A5}" destId="{3B4BBFE3-023D-4962-A2CF-60C506AAE93F}" srcOrd="1" destOrd="0" presId="urn:microsoft.com/office/officeart/2005/8/layout/hProcess7"/>
    <dgm:cxn modelId="{CA5A1C02-309E-4F23-96BF-BE9D6571353C}" type="presOf" srcId="{4FE1231E-82A8-4502-87C0-9ECC4AE86FA4}" destId="{3B8B5FE3-921A-4967-9CD8-2B37D8F07433}" srcOrd="0" destOrd="0" presId="urn:microsoft.com/office/officeart/2005/8/layout/hProcess7"/>
    <dgm:cxn modelId="{CD7A89A2-39A6-441E-B889-2A2DE30A286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16FE6995-B0A7-43C8-B78F-05C991CEEACC}" type="presParOf" srcId="{A6DF5FB2-D6C6-4DF0-BCE9-12D63E8F1243}" destId="{2EB22630-6D3C-4C55-AE64-598CF32EDD23}" srcOrd="0" destOrd="0" presId="urn:microsoft.com/office/officeart/2005/8/layout/hProcess7"/>
    <dgm:cxn modelId="{3F22B357-ABD7-4BE9-9261-CA3AE3A5FF3A}" type="presParOf" srcId="{2EB22630-6D3C-4C55-AE64-598CF32EDD23}" destId="{3B8B5FE3-921A-4967-9CD8-2B37D8F07433}" srcOrd="0" destOrd="0" presId="urn:microsoft.com/office/officeart/2005/8/layout/hProcess7"/>
    <dgm:cxn modelId="{C2435711-721E-44C6-9A1C-107973BAB799}" type="presParOf" srcId="{2EB22630-6D3C-4C55-AE64-598CF32EDD23}" destId="{8540126B-D12E-4F2B-86E8-EB368014BCC8}" srcOrd="1" destOrd="0" presId="urn:microsoft.com/office/officeart/2005/8/layout/hProcess7"/>
    <dgm:cxn modelId="{4B75AE25-B5CD-46A1-96E7-AC917FE23C76}" type="presParOf" srcId="{A6DF5FB2-D6C6-4DF0-BCE9-12D63E8F1243}" destId="{D265E28C-5BF2-4F8C-A572-C3F508982885}" srcOrd="1" destOrd="0" presId="urn:microsoft.com/office/officeart/2005/8/layout/hProcess7"/>
    <dgm:cxn modelId="{41F5F96F-8674-4AC3-A386-C73B9986F62A}" type="presParOf" srcId="{A6DF5FB2-D6C6-4DF0-BCE9-12D63E8F1243}" destId="{1EB3C80E-762F-4EDF-9960-31793047707F}" srcOrd="2" destOrd="0" presId="urn:microsoft.com/office/officeart/2005/8/layout/hProcess7"/>
    <dgm:cxn modelId="{C7B775C0-9AAA-4749-A6BE-8AA0DAB7FEB3}" type="presParOf" srcId="{1EB3C80E-762F-4EDF-9960-31793047707F}" destId="{4279144D-7C1A-4692-8A41-03C1CD83241A}" srcOrd="0" destOrd="0" presId="urn:microsoft.com/office/officeart/2005/8/layout/hProcess7"/>
    <dgm:cxn modelId="{893228BB-5522-4DDB-B04F-7388296A65EA}" type="presParOf" srcId="{1EB3C80E-762F-4EDF-9960-31793047707F}" destId="{8F7FF647-D411-42E4-8865-6A762F56CBC5}" srcOrd="1" destOrd="0" presId="urn:microsoft.com/office/officeart/2005/8/layout/hProcess7"/>
    <dgm:cxn modelId="{38546CCD-6731-4A8E-9F74-2AE6FE32484F}" type="presParOf" srcId="{1EB3C80E-762F-4EDF-9960-31793047707F}" destId="{6E144A24-F34A-4386-BF18-5FBA455E9022}" srcOrd="2" destOrd="0" presId="urn:microsoft.com/office/officeart/2005/8/layout/hProcess7"/>
    <dgm:cxn modelId="{136B8436-FD04-4BAA-B5F4-010F48C7EB3D}" type="presParOf" srcId="{A6DF5FB2-D6C6-4DF0-BCE9-12D63E8F1243}" destId="{457E1F97-7A34-41E6-B040-C160FCB47E64}" srcOrd="3" destOrd="0" presId="urn:microsoft.com/office/officeart/2005/8/layout/hProcess7"/>
    <dgm:cxn modelId="{06E7899D-A06D-4120-996E-6C35AAB50F64}" type="presParOf" srcId="{A6DF5FB2-D6C6-4DF0-BCE9-12D63E8F1243}" destId="{42B80482-A821-4B3E-B983-1FA7694679CA}" srcOrd="4" destOrd="0" presId="urn:microsoft.com/office/officeart/2005/8/layout/hProcess7"/>
    <dgm:cxn modelId="{0D0B05B0-6523-452B-8EB8-6270DFDC3AE5}" type="presParOf" srcId="{42B80482-A821-4B3E-B983-1FA7694679CA}" destId="{9E8E9B6A-818C-41EE-A90F-448869084123}" srcOrd="0" destOrd="0" presId="urn:microsoft.com/office/officeart/2005/8/layout/hProcess7"/>
    <dgm:cxn modelId="{A3DF1189-FED9-45FE-940A-25D9DF50EA90}" type="presParOf" srcId="{42B80482-A821-4B3E-B983-1FA7694679CA}" destId="{3B4BBFE3-023D-4962-A2CF-60C506AAE93F}" srcOrd="1" destOrd="0" presId="urn:microsoft.com/office/officeart/2005/8/layout/hProcess7"/>
    <dgm:cxn modelId="{F0B0B7DB-E0C8-4A39-B4FD-DAAD9F0E1632}" type="presParOf" srcId="{A6DF5FB2-D6C6-4DF0-BCE9-12D63E8F1243}" destId="{8B68C8FE-58F2-47D3-9FDB-0130C32E5C50}" srcOrd="5" destOrd="0" presId="urn:microsoft.com/office/officeart/2005/8/layout/hProcess7"/>
    <dgm:cxn modelId="{78DA6ED2-F9A6-43F7-86E3-E9DA8E01D58E}" type="presParOf" srcId="{A6DF5FB2-D6C6-4DF0-BCE9-12D63E8F1243}" destId="{1B46D3A5-FE9B-4C88-80C9-FA865194DD61}" srcOrd="6" destOrd="0" presId="urn:microsoft.com/office/officeart/2005/8/layout/hProcess7"/>
    <dgm:cxn modelId="{A2626F0E-DF44-475B-B847-58364239EA84}" type="presParOf" srcId="{1B46D3A5-FE9B-4C88-80C9-FA865194DD61}" destId="{D83DE507-AB86-4682-8355-07C3C5F2A069}" srcOrd="0" destOrd="0" presId="urn:microsoft.com/office/officeart/2005/8/layout/hProcess7"/>
    <dgm:cxn modelId="{AB1120CA-1E24-4973-B938-2603BBCB6CAA}" type="presParOf" srcId="{1B46D3A5-FE9B-4C88-80C9-FA865194DD61}" destId="{1E1458D7-37C7-49F4-8589-C69B6A6BE82A}" srcOrd="1" destOrd="0" presId="urn:microsoft.com/office/officeart/2005/8/layout/hProcess7"/>
    <dgm:cxn modelId="{15F7CA9C-5B45-4F55-99A7-A7AE48F49317}" type="presParOf" srcId="{1B46D3A5-FE9B-4C88-80C9-FA865194DD61}" destId="{7680987D-1488-4F4D-84FB-7285289E4155}" srcOrd="2" destOrd="0" presId="urn:microsoft.com/office/officeart/2005/8/layout/hProcess7"/>
    <dgm:cxn modelId="{FA19752C-1E79-45E6-A795-AA8C968225C6}" type="presParOf" srcId="{A6DF5FB2-D6C6-4DF0-BCE9-12D63E8F1243}" destId="{491BA889-4890-43B3-BA02-68F7A34307F6}" srcOrd="7" destOrd="0" presId="urn:microsoft.com/office/officeart/2005/8/layout/hProcess7"/>
    <dgm:cxn modelId="{27B3DF0B-73D0-42B4-B3DC-9EB3449EBF47}" type="presParOf" srcId="{A6DF5FB2-D6C6-4DF0-BCE9-12D63E8F1243}" destId="{A5F45F0A-AAD7-446E-B3AC-08FA1DEEF36F}" srcOrd="8" destOrd="0" presId="urn:microsoft.com/office/officeart/2005/8/layout/hProcess7"/>
    <dgm:cxn modelId="{3B8DB56A-EA06-47ED-A35D-EEF9984C111B}" type="presParOf" srcId="{A5F45F0A-AAD7-446E-B3AC-08FA1DEEF36F}" destId="{CE653259-2634-4634-83F8-4870FDFFB6B5}" srcOrd="0" destOrd="0" presId="urn:microsoft.com/office/officeart/2005/8/layout/hProcess7"/>
    <dgm:cxn modelId="{2FAD96C3-5242-4470-AC10-E07B2DC3F40C}" type="presParOf" srcId="{A5F45F0A-AAD7-446E-B3AC-08FA1DEEF36F}" destId="{B64F2C93-601C-4E8E-B445-A56B93A2A97E}" srcOrd="1" destOrd="0" presId="urn:microsoft.com/office/officeart/2005/8/layout/hProcess7"/>
    <dgm:cxn modelId="{1D47E974-875F-4561-8F9C-E39D1FAA7435}" type="presParOf" srcId="{A6DF5FB2-D6C6-4DF0-BCE9-12D63E8F1243}" destId="{FEB3165D-BD50-4562-8486-2BCFEE5FB61C}" srcOrd="9" destOrd="0" presId="urn:microsoft.com/office/officeart/2005/8/layout/hProcess7"/>
    <dgm:cxn modelId="{DB87671F-1245-4C8F-A16D-86669335F5A5}" type="presParOf" srcId="{A6DF5FB2-D6C6-4DF0-BCE9-12D63E8F1243}" destId="{2E29EBB6-AC11-4764-9098-713776FBEEA2}" srcOrd="10" destOrd="0" presId="urn:microsoft.com/office/officeart/2005/8/layout/hProcess7"/>
    <dgm:cxn modelId="{09D66D92-A261-4F18-A49E-07C1BE260E7F}" type="presParOf" srcId="{2E29EBB6-AC11-4764-9098-713776FBEEA2}" destId="{9607591B-3403-4344-B603-36006A7B034B}" srcOrd="0" destOrd="0" presId="urn:microsoft.com/office/officeart/2005/8/layout/hProcess7"/>
    <dgm:cxn modelId="{10B6C40F-5BC8-49EC-A0FF-C03F2DB6AC96}" type="presParOf" srcId="{2E29EBB6-AC11-4764-9098-713776FBEEA2}" destId="{DA1238F3-28A9-40AB-A31A-6E371C44EB98}" srcOrd="1" destOrd="0" presId="urn:microsoft.com/office/officeart/2005/8/layout/hProcess7"/>
    <dgm:cxn modelId="{7E9A5691-EFD5-4958-90FF-8931C0064168}" type="presParOf" srcId="{2E29EBB6-AC11-4764-9098-713776FBEEA2}" destId="{997FBEA0-E071-455A-BC46-19AD04F49BD6}" srcOrd="2" destOrd="0" presId="urn:microsoft.com/office/officeart/2005/8/layout/hProcess7"/>
    <dgm:cxn modelId="{677D235B-4270-48C1-9F85-2063345FAFB8}" type="presParOf" srcId="{A6DF5FB2-D6C6-4DF0-BCE9-12D63E8F1243}" destId="{36648257-1225-4511-8533-D8557DCEA4FF}" srcOrd="11" destOrd="0" presId="urn:microsoft.com/office/officeart/2005/8/layout/hProcess7"/>
    <dgm:cxn modelId="{AF443F16-94DF-4089-8A88-B10A77FEF5DC}" type="presParOf" srcId="{A6DF5FB2-D6C6-4DF0-BCE9-12D63E8F1243}" destId="{3CF9DF83-3F0D-4025-8C8E-C34BA7DB2E19}" srcOrd="12" destOrd="0" presId="urn:microsoft.com/office/officeart/2005/8/layout/hProcess7"/>
    <dgm:cxn modelId="{343276F8-293C-4435-A39D-D8096222F1C4}" type="presParOf" srcId="{3CF9DF83-3F0D-4025-8C8E-C34BA7DB2E19}" destId="{10FE4F45-6A53-4FA1-AF04-583F38D80F4B}" srcOrd="0" destOrd="0" presId="urn:microsoft.com/office/officeart/2005/8/layout/hProcess7"/>
    <dgm:cxn modelId="{99BDC361-7ED4-4DAD-A9F8-6488A79A76F6}" type="presParOf" srcId="{3CF9DF83-3F0D-4025-8C8E-C34BA7DB2E19}" destId="{3357C5DA-21EC-4DF9-B5AC-CFD25049E02C}" srcOrd="1" destOrd="0" presId="urn:microsoft.com/office/officeart/2005/8/layout/hProcess7"/>
    <dgm:cxn modelId="{730AF494-127B-4241-9F44-4D1ABCBDBBC9}" type="presParOf" srcId="{A6DF5FB2-D6C6-4DF0-BCE9-12D63E8F1243}" destId="{FF8D6E8E-79EE-45AD-80CD-D0A5F5423EFE}" srcOrd="13" destOrd="0" presId="urn:microsoft.com/office/officeart/2005/8/layout/hProcess7"/>
    <dgm:cxn modelId="{9B80F332-FB89-45C3-99F3-5EBB30E129A1}" type="presParOf" srcId="{A6DF5FB2-D6C6-4DF0-BCE9-12D63E8F1243}" destId="{67C20BCC-F21A-4C19-B799-01DFB261DDDE}" srcOrd="14" destOrd="0" presId="urn:microsoft.com/office/officeart/2005/8/layout/hProcess7"/>
    <dgm:cxn modelId="{DA66519E-2111-467F-BEFA-5E2FD261253A}" type="presParOf" srcId="{67C20BCC-F21A-4C19-B799-01DFB261DDDE}" destId="{7718B2C7-3329-48B2-A5F5-164FCE021FB3}" srcOrd="0" destOrd="0" presId="urn:microsoft.com/office/officeart/2005/8/layout/hProcess7"/>
    <dgm:cxn modelId="{EA11215E-E13C-4586-8BD7-291AA3D8CBB1}" type="presParOf" srcId="{67C20BCC-F21A-4C19-B799-01DFB261DDDE}" destId="{E2FC11DE-660B-419E-8BAD-07FE93429267}" srcOrd="1" destOrd="0" presId="urn:microsoft.com/office/officeart/2005/8/layout/hProcess7"/>
    <dgm:cxn modelId="{97043F8B-39CA-4284-B29C-8C0EDA17FE2E}" type="presParOf" srcId="{67C20BCC-F21A-4C19-B799-01DFB261DDDE}" destId="{1DBE11E0-9F21-40AA-B028-A9597B0C697D}" srcOrd="2" destOrd="0" presId="urn:microsoft.com/office/officeart/2005/8/layout/hProcess7"/>
    <dgm:cxn modelId="{DA9C73CE-C274-4CB8-892D-E814AE520039}" type="presParOf" srcId="{A6DF5FB2-D6C6-4DF0-BCE9-12D63E8F1243}" destId="{30408FFC-2580-49CF-9FE5-CAB49873AF3F}" srcOrd="15" destOrd="0" presId="urn:microsoft.com/office/officeart/2005/8/layout/hProcess7"/>
    <dgm:cxn modelId="{D7EC15D6-EAB5-4522-9587-D7F410018AA8}" type="presParOf" srcId="{A6DF5FB2-D6C6-4DF0-BCE9-12D63E8F1243}" destId="{3BBDAAB7-16E3-4438-8847-05334A4D48EE}" srcOrd="16" destOrd="0" presId="urn:microsoft.com/office/officeart/2005/8/layout/hProcess7"/>
    <dgm:cxn modelId="{DC00F04C-07B2-4DC2-998C-34C6B2F310E7}" type="presParOf" srcId="{3BBDAAB7-16E3-4438-8847-05334A4D48EE}" destId="{D054A27E-FBF1-4603-B33F-087224A9900A}" srcOrd="0" destOrd="0" presId="urn:microsoft.com/office/officeart/2005/8/layout/hProcess7"/>
    <dgm:cxn modelId="{50B4F203-4D2A-4889-A725-7B005B55FBB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BEED309C-08DE-4F27-A915-8E9A3EDD8BDE}" type="presOf" srcId="{A02C0B14-49EE-4143-868F-E5C043450460}" destId="{DAF1912A-A5AE-435B-9FB2-C96C56D18283}" srcOrd="0" destOrd="0" presId="urn:microsoft.com/office/officeart/2005/8/layout/vList4"/>
    <dgm:cxn modelId="{13DD10A5-D975-4635-827B-FBD682BFEC35}" type="presOf" srcId="{CA4ADA47-FCB1-4F63-A9DE-18D5087D23ED}" destId="{C99BFF89-F8F7-4748-BF66-DF2E0199890C}" srcOrd="0" destOrd="0" presId="urn:microsoft.com/office/officeart/2005/8/layout/vList4"/>
    <dgm:cxn modelId="{42B0E196-222E-4BF2-A645-FEA784C43993}" type="presOf" srcId="{58184A35-0697-4086-84CF-E52F1979EB0B}" destId="{7A5C60D8-78D6-45DE-8080-466DF500D003}" srcOrd="0" destOrd="1" presId="urn:microsoft.com/office/officeart/2005/8/layout/vList4"/>
    <dgm:cxn modelId="{7C7B13C8-8379-4248-A6C1-7967D5908C60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94D2B84A-9FE5-4FCD-B589-1173BE14DAC0}" type="presOf" srcId="{3635610E-4F6C-4F36-95CC-99810EF6C9E1}" destId="{F45CC50F-0C6E-44C3-A7FD-3BF349A61948}" srcOrd="1" destOrd="2" presId="urn:microsoft.com/office/officeart/2005/8/layout/vList4"/>
    <dgm:cxn modelId="{9F506079-532C-49AF-9186-692BA95D0345}" type="presOf" srcId="{80F53FDC-E141-4137-8BE8-27E35A62C6DD}" destId="{71FA2A85-0045-44B3-A3E2-6EC58F7AE5FA}" srcOrd="1" destOrd="2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3674D91A-88C4-42C4-87E9-9E64B71AF763}" type="presOf" srcId="{56AD6DD2-A7C4-4D1B-A389-8E2E88C1E56D}" destId="{7A5C60D8-78D6-45DE-8080-466DF500D003}" srcOrd="0" destOrd="0" presId="urn:microsoft.com/office/officeart/2005/8/layout/vList4"/>
    <dgm:cxn modelId="{85B398EB-B99D-47B0-A097-0AE8438BB234}" type="presOf" srcId="{F528F34C-17BE-4099-9C69-A755B907F4D1}" destId="{C9DAB7BE-B20E-45E9-AE7F-39EFCD320CC7}" srcOrd="1" destOrd="2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27EFA70-D9CF-45AE-B759-D4AAB95B5812}" type="presOf" srcId="{FDC9601D-E02A-446E-AD51-F091C06C4239}" destId="{F45CC50F-0C6E-44C3-A7FD-3BF349A61948}" srcOrd="1" destOrd="1" presId="urn:microsoft.com/office/officeart/2005/8/layout/vList4"/>
    <dgm:cxn modelId="{0D7F5685-AF9D-4A7B-9AFC-CA2210C81CAC}" type="presOf" srcId="{CA4ADA47-FCB1-4F63-A9DE-18D5087D23ED}" destId="{F45CC50F-0C6E-44C3-A7FD-3BF349A61948}" srcOrd="1" destOrd="0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400DADE5-4DEC-458D-840F-4C1C3DB0B42F}" type="presOf" srcId="{D6FFBF13-EEB5-4888-91A2-75424349440E}" destId="{DAF1912A-A5AE-435B-9FB2-C96C56D18283}" srcOrd="0" destOrd="1" presId="urn:microsoft.com/office/officeart/2005/8/layout/vList4"/>
    <dgm:cxn modelId="{D0D94133-6979-4AF3-B3D6-51C3DF87C717}" type="presOf" srcId="{3635610E-4F6C-4F36-95CC-99810EF6C9E1}" destId="{C99BFF89-F8F7-4748-BF66-DF2E0199890C}" srcOrd="0" destOrd="2" presId="urn:microsoft.com/office/officeart/2005/8/layout/vList4"/>
    <dgm:cxn modelId="{DBB316FA-BC10-46A0-BCB5-177F7601FE5B}" type="presOf" srcId="{56AD6DD2-A7C4-4D1B-A389-8E2E88C1E56D}" destId="{71FA2A85-0045-44B3-A3E2-6EC58F7AE5FA}" srcOrd="1" destOrd="0" presId="urn:microsoft.com/office/officeart/2005/8/layout/vList4"/>
    <dgm:cxn modelId="{F5D53C62-28B5-465D-884D-5BE4C6BE3233}" type="presOf" srcId="{80F53FDC-E141-4137-8BE8-27E35A62C6DD}" destId="{7A5C60D8-78D6-45DE-8080-466DF500D003}" srcOrd="0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A51B5835-93E0-47C4-9C69-CB89C1B0F665}" type="presOf" srcId="{D6FFBF13-EEB5-4888-91A2-75424349440E}" destId="{C9DAB7BE-B20E-45E9-AE7F-39EFCD320CC7}" srcOrd="1" destOrd="1" presId="urn:microsoft.com/office/officeart/2005/8/layout/vList4"/>
    <dgm:cxn modelId="{28105E62-EC43-443F-92BE-764BCF6FEE10}" type="presOf" srcId="{D48FCC2B-1271-4FC0-B72E-0A40E6826219}" destId="{DA40EDA8-E4E1-4D03-AF61-9D7D33C6E595}" srcOrd="0" destOrd="0" presId="urn:microsoft.com/office/officeart/2005/8/layout/vList4"/>
    <dgm:cxn modelId="{E7806097-2B3A-49F4-8E3A-CEDCA9D0F189}" type="presOf" srcId="{A02C0B14-49EE-4143-868F-E5C043450460}" destId="{C9DAB7BE-B20E-45E9-AE7F-39EFCD320CC7}" srcOrd="1" destOrd="0" presId="urn:microsoft.com/office/officeart/2005/8/layout/vList4"/>
    <dgm:cxn modelId="{F8AAC7EF-4B17-41C4-8BA9-92ECE8E4B577}" type="presOf" srcId="{FDC9601D-E02A-446E-AD51-F091C06C4239}" destId="{C99BFF89-F8F7-4748-BF66-DF2E0199890C}" srcOrd="0" destOrd="1" presId="urn:microsoft.com/office/officeart/2005/8/layout/vList4"/>
    <dgm:cxn modelId="{A9F5EA97-AC79-4148-B411-4C076B20E967}" type="presOf" srcId="{F528F34C-17BE-4099-9C69-A755B907F4D1}" destId="{DAF1912A-A5AE-435B-9FB2-C96C56D18283}" srcOrd="0" destOrd="2" presId="urn:microsoft.com/office/officeart/2005/8/layout/vList4"/>
    <dgm:cxn modelId="{C8E54FB6-BE42-485C-A9B3-D003F7F79C74}" type="presParOf" srcId="{DA40EDA8-E4E1-4D03-AF61-9D7D33C6E595}" destId="{62C8A045-37DF-42C5-BE22-6F8102F4443D}" srcOrd="0" destOrd="0" presId="urn:microsoft.com/office/officeart/2005/8/layout/vList4"/>
    <dgm:cxn modelId="{ADC25ABC-FAA0-42C7-A717-7FA80A3BC3AB}" type="presParOf" srcId="{62C8A045-37DF-42C5-BE22-6F8102F4443D}" destId="{DAF1912A-A5AE-435B-9FB2-C96C56D18283}" srcOrd="0" destOrd="0" presId="urn:microsoft.com/office/officeart/2005/8/layout/vList4"/>
    <dgm:cxn modelId="{7DF6858D-019A-41AD-8C8E-CCFDA412D03F}" type="presParOf" srcId="{62C8A045-37DF-42C5-BE22-6F8102F4443D}" destId="{B67D9681-2654-4ED8-B0E6-257A1D56701E}" srcOrd="1" destOrd="0" presId="urn:microsoft.com/office/officeart/2005/8/layout/vList4"/>
    <dgm:cxn modelId="{31548DC7-23E3-4458-8623-C554267A7E2F}" type="presParOf" srcId="{62C8A045-37DF-42C5-BE22-6F8102F4443D}" destId="{C9DAB7BE-B20E-45E9-AE7F-39EFCD320CC7}" srcOrd="2" destOrd="0" presId="urn:microsoft.com/office/officeart/2005/8/layout/vList4"/>
    <dgm:cxn modelId="{C1EB3EBF-6009-4008-93D3-608D6FF5D0FB}" type="presParOf" srcId="{DA40EDA8-E4E1-4D03-AF61-9D7D33C6E595}" destId="{6BA28ADE-C14B-4F4E-AC92-04E43098D8B9}" srcOrd="1" destOrd="0" presId="urn:microsoft.com/office/officeart/2005/8/layout/vList4"/>
    <dgm:cxn modelId="{EFCA68C1-4A2F-4D5D-B15C-0150E233B049}" type="presParOf" srcId="{DA40EDA8-E4E1-4D03-AF61-9D7D33C6E595}" destId="{15C4884C-B325-4FDE-84A2-2EA67A9E0917}" srcOrd="2" destOrd="0" presId="urn:microsoft.com/office/officeart/2005/8/layout/vList4"/>
    <dgm:cxn modelId="{6CEE601D-46EA-4E33-8640-3A3FD77BA519}" type="presParOf" srcId="{15C4884C-B325-4FDE-84A2-2EA67A9E0917}" destId="{C99BFF89-F8F7-4748-BF66-DF2E0199890C}" srcOrd="0" destOrd="0" presId="urn:microsoft.com/office/officeart/2005/8/layout/vList4"/>
    <dgm:cxn modelId="{DC05EAC0-B98B-4237-BB08-8E4250E67A72}" type="presParOf" srcId="{15C4884C-B325-4FDE-84A2-2EA67A9E0917}" destId="{D2E49701-F600-4126-98B6-A522A5F30450}" srcOrd="1" destOrd="0" presId="urn:microsoft.com/office/officeart/2005/8/layout/vList4"/>
    <dgm:cxn modelId="{E9EB0743-0AE0-477C-B11A-F08797C273FC}" type="presParOf" srcId="{15C4884C-B325-4FDE-84A2-2EA67A9E0917}" destId="{F45CC50F-0C6E-44C3-A7FD-3BF349A61948}" srcOrd="2" destOrd="0" presId="urn:microsoft.com/office/officeart/2005/8/layout/vList4"/>
    <dgm:cxn modelId="{0D35896B-3814-44CB-84D3-65D052CF3A39}" type="presParOf" srcId="{DA40EDA8-E4E1-4D03-AF61-9D7D33C6E595}" destId="{A72DBF7E-49B4-4865-8839-AF67D2CDE33D}" srcOrd="3" destOrd="0" presId="urn:microsoft.com/office/officeart/2005/8/layout/vList4"/>
    <dgm:cxn modelId="{64DBF7BD-2703-4D65-8AB6-F79F249B88D6}" type="presParOf" srcId="{DA40EDA8-E4E1-4D03-AF61-9D7D33C6E595}" destId="{689AF18D-68BD-4E5A-9A10-27AD5C1A4DF5}" srcOrd="4" destOrd="0" presId="urn:microsoft.com/office/officeart/2005/8/layout/vList4"/>
    <dgm:cxn modelId="{E6B37254-FF21-45CE-9680-D2149AA86062}" type="presParOf" srcId="{689AF18D-68BD-4E5A-9A10-27AD5C1A4DF5}" destId="{7A5C60D8-78D6-45DE-8080-466DF500D003}" srcOrd="0" destOrd="0" presId="urn:microsoft.com/office/officeart/2005/8/layout/vList4"/>
    <dgm:cxn modelId="{17696168-A109-419C-A20C-5068CE5FD237}" type="presParOf" srcId="{689AF18D-68BD-4E5A-9A10-27AD5C1A4DF5}" destId="{82D2D967-6C05-405B-8941-8D7C9CF8E580}" srcOrd="1" destOrd="0" presId="urn:microsoft.com/office/officeart/2005/8/layout/vList4"/>
    <dgm:cxn modelId="{635C3039-DF8E-487D-8372-065CA3109278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81564-3688-48B5-A635-13296A6A684E}" type="presOf" srcId="{17C84DB9-7ED1-4A42-99BA-9581DA0F6FFD}" destId="{903CC638-90CB-4A70-A1B8-0FF1105C1BB8}" srcOrd="0" destOrd="0" presId="urn:microsoft.com/office/officeart/2005/8/layout/hProcess7"/>
    <dgm:cxn modelId="{AD29EEEC-D0E9-42F4-BF9F-C23D2BF38380}" type="presOf" srcId="{CF37B673-6403-44E8-98F3-5CE7A9BE8FAA}" destId="{736C1FBC-6003-4CE6-ADD9-F9DBB257F098}" srcOrd="0" destOrd="0" presId="urn:microsoft.com/office/officeart/2005/8/layout/hProcess7"/>
    <dgm:cxn modelId="{99768270-82B9-4B84-BF5E-A0E8917A932F}" type="presOf" srcId="{8FF13A5B-2B31-4B05-8AF4-971D9C32F54C}" destId="{6BB748A0-5859-4A73-B6A5-12EBDEE72274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46449A32-3509-46C2-8A7B-E8DD3DF242B7}" type="presOf" srcId="{9A257927-4A3B-4645-84B1-584913A6B1FF}" destId="{96A0BDF0-2FB1-40D3-8A35-A2ACA2288523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451922C7-08C5-4CD0-ADFE-4E87CFEC77C6}" type="presOf" srcId="{ADDCD05A-0761-4E81-B5B0-2E2EE4A1AA50}" destId="{1529C488-624C-440D-BCFB-E34D050F90CB}" srcOrd="0" destOrd="0" presId="urn:microsoft.com/office/officeart/2005/8/layout/hProcess7"/>
    <dgm:cxn modelId="{B6D32BA7-8060-49D7-8909-9B1FE3F30890}" type="presOf" srcId="{CF37B673-6403-44E8-98F3-5CE7A9BE8FAA}" destId="{426531E9-1139-4033-83D4-BD7858E2F8DF}" srcOrd="1" destOrd="0" presId="urn:microsoft.com/office/officeart/2005/8/layout/hProcess7"/>
    <dgm:cxn modelId="{0F193213-17B6-456C-B176-8D126487EF0E}" type="presOf" srcId="{8FF13A5B-2B31-4B05-8AF4-971D9C32F54C}" destId="{FEEAB897-8A88-410E-8EBF-31BDAD553C28}" srcOrd="0" destOrd="0" presId="urn:microsoft.com/office/officeart/2005/8/layout/hProcess7"/>
    <dgm:cxn modelId="{09C16D97-1E03-4E8E-93DD-88DB6844D0DD}" type="presOf" srcId="{9A257927-4A3B-4645-84B1-584913A6B1FF}" destId="{F212BADF-2A67-4160-BCDC-1A7439EA9619}" srcOrd="1" destOrd="0" presId="urn:microsoft.com/office/officeart/2005/8/layout/hProcess7"/>
    <dgm:cxn modelId="{7BA7C997-0639-4234-A5F5-0C7CFD5D9949}" type="presOf" srcId="{9CE0DEC9-6B9D-45B8-ABFD-D54461D0C86E}" destId="{76DE8B44-4EF5-4F1B-9116-298785F452AC}" srcOrd="0" destOrd="0" presId="urn:microsoft.com/office/officeart/2005/8/layout/hProcess7"/>
    <dgm:cxn modelId="{0EF04B49-504E-436D-9E11-7145EBE56B98}" type="presOf" srcId="{72EA7A49-BA70-4021-9E03-1E06327EC7BC}" destId="{D8FDDC5E-FDE6-4D3E-82EA-BF71691CFC89}" srcOrd="0" destOrd="0" presId="urn:microsoft.com/office/officeart/2005/8/layout/hProcess7"/>
    <dgm:cxn modelId="{1A4C8767-39D9-49E8-95C4-3C888F9D0CC9}" type="presParOf" srcId="{1529C488-624C-440D-BCFB-E34D050F90CB}" destId="{73444B0F-6D2B-4E56-8F71-2395774E902E}" srcOrd="0" destOrd="0" presId="urn:microsoft.com/office/officeart/2005/8/layout/hProcess7"/>
    <dgm:cxn modelId="{63234380-928E-4BCA-8169-C4673260E09A}" type="presParOf" srcId="{73444B0F-6D2B-4E56-8F71-2395774E902E}" destId="{96A0BDF0-2FB1-40D3-8A35-A2ACA2288523}" srcOrd="0" destOrd="0" presId="urn:microsoft.com/office/officeart/2005/8/layout/hProcess7"/>
    <dgm:cxn modelId="{7B9594E3-CDB2-4051-B6EB-32A3D545C5B2}" type="presParOf" srcId="{73444B0F-6D2B-4E56-8F71-2395774E902E}" destId="{F212BADF-2A67-4160-BCDC-1A7439EA9619}" srcOrd="1" destOrd="0" presId="urn:microsoft.com/office/officeart/2005/8/layout/hProcess7"/>
    <dgm:cxn modelId="{F5453C0C-244B-4958-845C-5E61A128E46C}" type="presParOf" srcId="{73444B0F-6D2B-4E56-8F71-2395774E902E}" destId="{76DE8B44-4EF5-4F1B-9116-298785F452AC}" srcOrd="2" destOrd="0" presId="urn:microsoft.com/office/officeart/2005/8/layout/hProcess7"/>
    <dgm:cxn modelId="{0ACA4B97-5D7C-45D7-A658-D4D56F9E7129}" type="presParOf" srcId="{1529C488-624C-440D-BCFB-E34D050F90CB}" destId="{1E2BDEAA-DCA2-46F6-8CCB-420F9E61D586}" srcOrd="1" destOrd="0" presId="urn:microsoft.com/office/officeart/2005/8/layout/hProcess7"/>
    <dgm:cxn modelId="{1C0080FC-0B71-4DDC-808B-93A8983EA13C}" type="presParOf" srcId="{1529C488-624C-440D-BCFB-E34D050F90CB}" destId="{3A8BC2E7-6205-458C-BDCF-165771E14053}" srcOrd="2" destOrd="0" presId="urn:microsoft.com/office/officeart/2005/8/layout/hProcess7"/>
    <dgm:cxn modelId="{13CBF1CE-F8A9-4D26-A524-B0C92F4716FC}" type="presParOf" srcId="{3A8BC2E7-6205-458C-BDCF-165771E14053}" destId="{FD2E8BA3-E63B-4BDF-9E28-1AB363BD2CAC}" srcOrd="0" destOrd="0" presId="urn:microsoft.com/office/officeart/2005/8/layout/hProcess7"/>
    <dgm:cxn modelId="{D1D6E3A7-C3A8-4FB8-BC0F-CC155777A3D3}" type="presParOf" srcId="{3A8BC2E7-6205-458C-BDCF-165771E14053}" destId="{4419A458-C3DD-4CBC-8243-7ECA0FE6D390}" srcOrd="1" destOrd="0" presId="urn:microsoft.com/office/officeart/2005/8/layout/hProcess7"/>
    <dgm:cxn modelId="{F38E6BA9-55E4-487B-8507-190C67727C20}" type="presParOf" srcId="{3A8BC2E7-6205-458C-BDCF-165771E14053}" destId="{07DC4D7F-CE8A-470B-AFDB-C7826AF7BCEF}" srcOrd="2" destOrd="0" presId="urn:microsoft.com/office/officeart/2005/8/layout/hProcess7"/>
    <dgm:cxn modelId="{F5EA9DD7-6CFA-4926-981C-9E21B4B7C92F}" type="presParOf" srcId="{1529C488-624C-440D-BCFB-E34D050F90CB}" destId="{7E11C403-A2E5-45CC-A0B0-709FC4D8EE2E}" srcOrd="3" destOrd="0" presId="urn:microsoft.com/office/officeart/2005/8/layout/hProcess7"/>
    <dgm:cxn modelId="{481A2EF8-359E-4848-817F-AA650C1191DD}" type="presParOf" srcId="{1529C488-624C-440D-BCFB-E34D050F90CB}" destId="{39A212DE-AABB-4D5B-8DC2-C23BBBDAA90B}" srcOrd="4" destOrd="0" presId="urn:microsoft.com/office/officeart/2005/8/layout/hProcess7"/>
    <dgm:cxn modelId="{C23C91F7-AA39-4A88-95A0-19F3F1900010}" type="presParOf" srcId="{39A212DE-AABB-4D5B-8DC2-C23BBBDAA90B}" destId="{FEEAB897-8A88-410E-8EBF-31BDAD553C28}" srcOrd="0" destOrd="0" presId="urn:microsoft.com/office/officeart/2005/8/layout/hProcess7"/>
    <dgm:cxn modelId="{082D3CA6-53C6-4B2D-894F-10F79585DFB4}" type="presParOf" srcId="{39A212DE-AABB-4D5B-8DC2-C23BBBDAA90B}" destId="{6BB748A0-5859-4A73-B6A5-12EBDEE72274}" srcOrd="1" destOrd="0" presId="urn:microsoft.com/office/officeart/2005/8/layout/hProcess7"/>
    <dgm:cxn modelId="{8165326E-C139-423A-B0ED-99701FD307F5}" type="presParOf" srcId="{39A212DE-AABB-4D5B-8DC2-C23BBBDAA90B}" destId="{903CC638-90CB-4A70-A1B8-0FF1105C1BB8}" srcOrd="2" destOrd="0" presId="urn:microsoft.com/office/officeart/2005/8/layout/hProcess7"/>
    <dgm:cxn modelId="{D7A51859-2D30-4579-8749-1D39B5A4CCE5}" type="presParOf" srcId="{1529C488-624C-440D-BCFB-E34D050F90CB}" destId="{3B4236F9-5EB5-4C5E-81D9-37622EC91010}" srcOrd="5" destOrd="0" presId="urn:microsoft.com/office/officeart/2005/8/layout/hProcess7"/>
    <dgm:cxn modelId="{54A784D6-1F22-4A0E-A571-55628966B217}" type="presParOf" srcId="{1529C488-624C-440D-BCFB-E34D050F90CB}" destId="{48077BF4-5095-4C04-A834-C87D33396DD5}" srcOrd="6" destOrd="0" presId="urn:microsoft.com/office/officeart/2005/8/layout/hProcess7"/>
    <dgm:cxn modelId="{2C914C49-8867-41AB-B59F-3C943D44949D}" type="presParOf" srcId="{48077BF4-5095-4C04-A834-C87D33396DD5}" destId="{5AE3F3F2-CB8A-41C9-89E4-3E479B3BD7BB}" srcOrd="0" destOrd="0" presId="urn:microsoft.com/office/officeart/2005/8/layout/hProcess7"/>
    <dgm:cxn modelId="{AC3F2FF7-60BE-4E5D-BB5B-C94AAA02CC3D}" type="presParOf" srcId="{48077BF4-5095-4C04-A834-C87D33396DD5}" destId="{CFA53C9C-2DEA-4BE3-9905-AB12F65EA27F}" srcOrd="1" destOrd="0" presId="urn:microsoft.com/office/officeart/2005/8/layout/hProcess7"/>
    <dgm:cxn modelId="{D7B544BE-76C0-46E6-BD9D-6039F6599AA5}" type="presParOf" srcId="{48077BF4-5095-4C04-A834-C87D33396DD5}" destId="{5DF97158-22DB-4E36-8A35-F0D59B383D93}" srcOrd="2" destOrd="0" presId="urn:microsoft.com/office/officeart/2005/8/layout/hProcess7"/>
    <dgm:cxn modelId="{9B534151-4EB3-4585-B595-0B786B646C49}" type="presParOf" srcId="{1529C488-624C-440D-BCFB-E34D050F90CB}" destId="{73B05E7B-864F-4BBD-899D-BF1A5ADEB97C}" srcOrd="7" destOrd="0" presId="urn:microsoft.com/office/officeart/2005/8/layout/hProcess7"/>
    <dgm:cxn modelId="{5462A912-6526-43D8-A840-B3AB3CFD3C4A}" type="presParOf" srcId="{1529C488-624C-440D-BCFB-E34D050F90CB}" destId="{06476C33-AEBC-4DEF-9905-67E93CFE32F2}" srcOrd="8" destOrd="0" presId="urn:microsoft.com/office/officeart/2005/8/layout/hProcess7"/>
    <dgm:cxn modelId="{20211ABB-F3D2-46AD-AB09-CC33EB88D85F}" type="presParOf" srcId="{06476C33-AEBC-4DEF-9905-67E93CFE32F2}" destId="{736C1FBC-6003-4CE6-ADD9-F9DBB257F098}" srcOrd="0" destOrd="0" presId="urn:microsoft.com/office/officeart/2005/8/layout/hProcess7"/>
    <dgm:cxn modelId="{1CA6328D-98A7-4D2C-A535-B2131C21F21F}" type="presParOf" srcId="{06476C33-AEBC-4DEF-9905-67E93CFE32F2}" destId="{426531E9-1139-4033-83D4-BD7858E2F8DF}" srcOrd="1" destOrd="0" presId="urn:microsoft.com/office/officeart/2005/8/layout/hProcess7"/>
    <dgm:cxn modelId="{D904FBE1-8301-4C1A-85D5-D769957AFCF4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06297-C90E-4E71-AADA-48BB93F4269B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10E07E-CDF9-47A2-A1C3-B56F5386414F}" type="presOf" srcId="{4025A055-FA29-4FC4-AEE7-56230234677A}" destId="{260AEC86-25D7-41AD-8E53-0D239D70887D}" srcOrd="1" destOrd="0" presId="urn:microsoft.com/office/officeart/2005/8/layout/equation2"/>
    <dgm:cxn modelId="{8FCEB0D2-2BCE-4C56-B333-41DAF0D7AFEA}" type="presOf" srcId="{9AA45C29-30DF-4B73-8A5D-1F522D0F8F31}" destId="{DCF8E906-DA11-4261-9775-ADBAF4C35A27}" srcOrd="0" destOrd="0" presId="urn:microsoft.com/office/officeart/2005/8/layout/equation2"/>
    <dgm:cxn modelId="{63D32B84-081A-422B-82C6-7E7DF30A27B3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1AB81730-1924-40DB-8317-838413E4B59F}" type="presOf" srcId="{1A7F6F4C-DFF5-4BAD-AD0A-F18DA5A67D74}" destId="{91C196F1-393A-4D1B-9D31-5A28D4DF0BE2}" srcOrd="0" destOrd="0" presId="urn:microsoft.com/office/officeart/2005/8/layout/equation2"/>
    <dgm:cxn modelId="{2B7DEBF3-63CF-426B-AF0F-3E05F050E929}" type="presOf" srcId="{4025A055-FA29-4FC4-AEE7-56230234677A}" destId="{E1BBEB96-7547-4FF2-BDF7-5ECF41092F2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084FCC34-DFDA-4522-B934-444D7E5929A6}" type="presOf" srcId="{761C02B0-EBDC-4E7C-BD11-03459CB3F915}" destId="{8034464C-D4EF-4F71-8AFD-067635F879FB}" srcOrd="0" destOrd="0" presId="urn:microsoft.com/office/officeart/2005/8/layout/equation2"/>
    <dgm:cxn modelId="{7A6C1A6E-0B46-4888-9C5F-54A54D5E0ADC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49552C9D-B2B0-43F1-94C6-5E3943E3BBCF}" type="presOf" srcId="{64748C23-63C4-4E85-BABB-212AB5A80731}" destId="{64C1F6C7-5708-4F7A-AE41-CCF75A54FF33}" srcOrd="0" destOrd="0" presId="urn:microsoft.com/office/officeart/2005/8/layout/equation2"/>
    <dgm:cxn modelId="{9819FCC7-367D-4D37-9363-4612C7EBF888}" type="presOf" srcId="{BEA739C7-0D1E-4086-B54D-FB264442EF2E}" destId="{57CD46C0-74FA-46C4-BC71-4E232D5204CD}" srcOrd="0" destOrd="0" presId="urn:microsoft.com/office/officeart/2005/8/layout/equation2"/>
    <dgm:cxn modelId="{FE8D4CED-F6E2-43EB-B686-6B283CE34159}" type="presParOf" srcId="{57CD46C0-74FA-46C4-BC71-4E232D5204CD}" destId="{5C8D0C7D-D1B3-4F6D-9133-EB6FF4ACA541}" srcOrd="0" destOrd="0" presId="urn:microsoft.com/office/officeart/2005/8/layout/equation2"/>
    <dgm:cxn modelId="{FCDD7790-B60B-421F-8E20-BBC542B9B0C2}" type="presParOf" srcId="{5C8D0C7D-D1B3-4F6D-9133-EB6FF4ACA541}" destId="{491996AF-2BA9-4ECD-B29A-3C683BAFD760}" srcOrd="0" destOrd="0" presId="urn:microsoft.com/office/officeart/2005/8/layout/equation2"/>
    <dgm:cxn modelId="{2759434D-0AFF-40B8-9439-F5A315BC31DE}" type="presParOf" srcId="{5C8D0C7D-D1B3-4F6D-9133-EB6FF4ACA541}" destId="{A0ED6FEC-65C3-4C38-9902-58FD8B4C904E}" srcOrd="1" destOrd="0" presId="urn:microsoft.com/office/officeart/2005/8/layout/equation2"/>
    <dgm:cxn modelId="{99AC68C7-F05D-4EAA-91D4-11D6643D9D5D}" type="presParOf" srcId="{5C8D0C7D-D1B3-4F6D-9133-EB6FF4ACA541}" destId="{DCF8E906-DA11-4261-9775-ADBAF4C35A27}" srcOrd="2" destOrd="0" presId="urn:microsoft.com/office/officeart/2005/8/layout/equation2"/>
    <dgm:cxn modelId="{39E3A9A1-B2CF-49BD-AD4F-0EB7BBAB73E8}" type="presParOf" srcId="{5C8D0C7D-D1B3-4F6D-9133-EB6FF4ACA541}" destId="{8E797206-1702-4CD2-A278-C57ED1662DB0}" srcOrd="3" destOrd="0" presId="urn:microsoft.com/office/officeart/2005/8/layout/equation2"/>
    <dgm:cxn modelId="{A20C2D15-4E99-41BB-A1AC-1099040E9BD5}" type="presParOf" srcId="{5C8D0C7D-D1B3-4F6D-9133-EB6FF4ACA541}" destId="{64C1F6C7-5708-4F7A-AE41-CCF75A54FF33}" srcOrd="4" destOrd="0" presId="urn:microsoft.com/office/officeart/2005/8/layout/equation2"/>
    <dgm:cxn modelId="{B28316E1-651C-4B74-88C4-A3884E65FF69}" type="presParOf" srcId="{5C8D0C7D-D1B3-4F6D-9133-EB6FF4ACA541}" destId="{F7182598-2F70-41F4-807F-DB58263ED462}" srcOrd="5" destOrd="0" presId="urn:microsoft.com/office/officeart/2005/8/layout/equation2"/>
    <dgm:cxn modelId="{832A993F-E5FB-4728-A20F-37DF43CDB02A}" type="presParOf" srcId="{5C8D0C7D-D1B3-4F6D-9133-EB6FF4ACA541}" destId="{AEDDA732-57F5-461F-B983-62B91BDE550F}" srcOrd="6" destOrd="0" presId="urn:microsoft.com/office/officeart/2005/8/layout/equation2"/>
    <dgm:cxn modelId="{893A3EA9-7D67-4CFE-8D06-C18325D500B4}" type="presParOf" srcId="{5C8D0C7D-D1B3-4F6D-9133-EB6FF4ACA541}" destId="{724143EE-7CE5-4388-A226-658A81A53DA3}" srcOrd="7" destOrd="0" presId="urn:microsoft.com/office/officeart/2005/8/layout/equation2"/>
    <dgm:cxn modelId="{F78CD806-426E-4DA4-92F4-6D45F8DC5BDD}" type="presParOf" srcId="{5C8D0C7D-D1B3-4F6D-9133-EB6FF4ACA541}" destId="{8034464C-D4EF-4F71-8AFD-067635F879FB}" srcOrd="8" destOrd="0" presId="urn:microsoft.com/office/officeart/2005/8/layout/equation2"/>
    <dgm:cxn modelId="{709FDC0F-F8C5-405A-8250-4EA994A5E55C}" type="presParOf" srcId="{57CD46C0-74FA-46C4-BC71-4E232D5204CD}" destId="{E1BBEB96-7547-4FF2-BDF7-5ECF41092F2D}" srcOrd="1" destOrd="0" presId="urn:microsoft.com/office/officeart/2005/8/layout/equation2"/>
    <dgm:cxn modelId="{C216A1BD-C41C-4A29-83D9-8D73D7600A4D}" type="presParOf" srcId="{E1BBEB96-7547-4FF2-BDF7-5ECF41092F2D}" destId="{260AEC86-25D7-41AD-8E53-0D239D70887D}" srcOrd="0" destOrd="0" presId="urn:microsoft.com/office/officeart/2005/8/layout/equation2"/>
    <dgm:cxn modelId="{DD466A23-6B1A-417A-82EC-4EE3F459B52E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67FEF-48C7-425D-BBF5-36CBAD0B63AF}" type="presOf" srcId="{9333946E-E6C3-44BA-8DC1-226E49F162AF}" destId="{B64F2C93-601C-4E8E-B445-A56B93A2A97E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32745C76-814D-4BBD-9471-63D5A9DB3236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59B1F06-2991-4CE9-ADC7-5A2A99C605CA}" type="presOf" srcId="{6D788122-9375-460F-B09E-D797C0E1E9A5}" destId="{9E8E9B6A-818C-41EE-A90F-448869084123}" srcOrd="0" destOrd="0" presId="urn:microsoft.com/office/officeart/2005/8/layout/hProcess7"/>
    <dgm:cxn modelId="{D85244E3-734C-46C2-846C-548C6520C0BD}" type="presOf" srcId="{0F9A0DD1-A669-4111-9307-EBC6B7FFB8B7}" destId="{4E80E9CD-950A-4452-9450-EAED88916063}" srcOrd="0" destOrd="0" presId="urn:microsoft.com/office/officeart/2005/8/layout/hProcess7"/>
    <dgm:cxn modelId="{AF16E846-8577-4539-A58E-F45BD2AC6737}" type="presOf" srcId="{88C41324-5CC7-49F4-B01E-4A64F3916ECB}" destId="{10FE4F45-6A53-4FA1-AF04-583F38D80F4B}" srcOrd="0" destOrd="0" presId="urn:microsoft.com/office/officeart/2005/8/layout/hProcess7"/>
    <dgm:cxn modelId="{1F891BD1-93DA-4BD3-B6B6-A33CB9421165}" type="presOf" srcId="{0F9A0DD1-A669-4111-9307-EBC6B7FFB8B7}" destId="{F85B8BBD-329C-407B-9B70-1F92A1B4234B}" srcOrd="1" destOrd="0" presId="urn:microsoft.com/office/officeart/2005/8/layout/hProcess7"/>
    <dgm:cxn modelId="{81FA3B83-6B6F-4538-B118-B0DEAFEC6E25}" type="presOf" srcId="{88C41324-5CC7-49F4-B01E-4A64F3916ECB}" destId="{3357C5DA-21EC-4DF9-B5AC-CFD25049E02C}" srcOrd="1" destOrd="0" presId="urn:microsoft.com/office/officeart/2005/8/layout/hProcess7"/>
    <dgm:cxn modelId="{545E2B8C-8F26-499B-82E9-509C09A9FCFD}" type="presOf" srcId="{05286B23-68B3-49CA-8672-0A8593A7025D}" destId="{A6DF5FB2-D6C6-4DF0-BCE9-12D63E8F1243}" srcOrd="0" destOrd="0" presId="urn:microsoft.com/office/officeart/2005/8/layout/hProcess7"/>
    <dgm:cxn modelId="{14E5982A-C727-4546-A960-A49691644830}" type="presOf" srcId="{C57D32E6-187A-467A-BAAE-5E2A951179B7}" destId="{D054A27E-FBF1-4603-B33F-087224A9900A}" srcOrd="0" destOrd="0" presId="urn:microsoft.com/office/officeart/2005/8/layout/hProcess7"/>
    <dgm:cxn modelId="{1D115614-8A90-4126-946C-56974FC423AE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CBD56EB1-DA4E-4B32-B56C-4E7C195D5166}" type="presOf" srcId="{9333946E-E6C3-44BA-8DC1-226E49F162AF}" destId="{CE653259-2634-4634-83F8-4870FDFFB6B5}" srcOrd="0" destOrd="0" presId="urn:microsoft.com/office/officeart/2005/8/layout/hProcess7"/>
    <dgm:cxn modelId="{F711EF25-38E4-44C7-80D5-11AD71F6760A}" type="presParOf" srcId="{A6DF5FB2-D6C6-4DF0-BCE9-12D63E8F1243}" destId="{42B80482-A821-4B3E-B983-1FA7694679CA}" srcOrd="0" destOrd="0" presId="urn:microsoft.com/office/officeart/2005/8/layout/hProcess7"/>
    <dgm:cxn modelId="{0DD9763B-006D-45E7-8115-EECC19BA5C76}" type="presParOf" srcId="{42B80482-A821-4B3E-B983-1FA7694679CA}" destId="{9E8E9B6A-818C-41EE-A90F-448869084123}" srcOrd="0" destOrd="0" presId="urn:microsoft.com/office/officeart/2005/8/layout/hProcess7"/>
    <dgm:cxn modelId="{97D4D04A-0FA6-4242-96B4-C1737ED1AFD2}" type="presParOf" srcId="{42B80482-A821-4B3E-B983-1FA7694679CA}" destId="{3B4BBFE3-023D-4962-A2CF-60C506AAE93F}" srcOrd="1" destOrd="0" presId="urn:microsoft.com/office/officeart/2005/8/layout/hProcess7"/>
    <dgm:cxn modelId="{D0B84D44-002F-431A-BA0C-D94EA876E526}" type="presParOf" srcId="{A6DF5FB2-D6C6-4DF0-BCE9-12D63E8F1243}" destId="{8B68C8FE-58F2-47D3-9FDB-0130C32E5C50}" srcOrd="1" destOrd="0" presId="urn:microsoft.com/office/officeart/2005/8/layout/hProcess7"/>
    <dgm:cxn modelId="{14963141-9776-4048-8D02-85DEA77357E5}" type="presParOf" srcId="{A6DF5FB2-D6C6-4DF0-BCE9-12D63E8F1243}" destId="{1B46D3A5-FE9B-4C88-80C9-FA865194DD61}" srcOrd="2" destOrd="0" presId="urn:microsoft.com/office/officeart/2005/8/layout/hProcess7"/>
    <dgm:cxn modelId="{B865DB6E-6D35-4E42-897D-A3D56A8989DF}" type="presParOf" srcId="{1B46D3A5-FE9B-4C88-80C9-FA865194DD61}" destId="{D83DE507-AB86-4682-8355-07C3C5F2A069}" srcOrd="0" destOrd="0" presId="urn:microsoft.com/office/officeart/2005/8/layout/hProcess7"/>
    <dgm:cxn modelId="{9EE451AF-7358-431F-A596-9113ABAD2B75}" type="presParOf" srcId="{1B46D3A5-FE9B-4C88-80C9-FA865194DD61}" destId="{1E1458D7-37C7-49F4-8589-C69B6A6BE82A}" srcOrd="1" destOrd="0" presId="urn:microsoft.com/office/officeart/2005/8/layout/hProcess7"/>
    <dgm:cxn modelId="{4131087D-A88E-444E-9021-86E12555C29A}" type="presParOf" srcId="{1B46D3A5-FE9B-4C88-80C9-FA865194DD61}" destId="{7680987D-1488-4F4D-84FB-7285289E4155}" srcOrd="2" destOrd="0" presId="urn:microsoft.com/office/officeart/2005/8/layout/hProcess7"/>
    <dgm:cxn modelId="{DBB8E04E-E32C-4ED5-9A36-72C2D7FC68B0}" type="presParOf" srcId="{A6DF5FB2-D6C6-4DF0-BCE9-12D63E8F1243}" destId="{491BA889-4890-43B3-BA02-68F7A34307F6}" srcOrd="3" destOrd="0" presId="urn:microsoft.com/office/officeart/2005/8/layout/hProcess7"/>
    <dgm:cxn modelId="{F57F2AC3-071D-4A74-A110-C56D160B1948}" type="presParOf" srcId="{A6DF5FB2-D6C6-4DF0-BCE9-12D63E8F1243}" destId="{A5F45F0A-AAD7-446E-B3AC-08FA1DEEF36F}" srcOrd="4" destOrd="0" presId="urn:microsoft.com/office/officeart/2005/8/layout/hProcess7"/>
    <dgm:cxn modelId="{0579B24E-5AAB-4BAB-BABD-C618726C636D}" type="presParOf" srcId="{A5F45F0A-AAD7-446E-B3AC-08FA1DEEF36F}" destId="{CE653259-2634-4634-83F8-4870FDFFB6B5}" srcOrd="0" destOrd="0" presId="urn:microsoft.com/office/officeart/2005/8/layout/hProcess7"/>
    <dgm:cxn modelId="{CA14B8AA-E90E-4DFA-AF4D-2246622BA711}" type="presParOf" srcId="{A5F45F0A-AAD7-446E-B3AC-08FA1DEEF36F}" destId="{B64F2C93-601C-4E8E-B445-A56B93A2A97E}" srcOrd="1" destOrd="0" presId="urn:microsoft.com/office/officeart/2005/8/layout/hProcess7"/>
    <dgm:cxn modelId="{5D510D28-0537-43D3-9B50-0C6A0ABC69F4}" type="presParOf" srcId="{A6DF5FB2-D6C6-4DF0-BCE9-12D63E8F1243}" destId="{FEB3165D-BD50-4562-8486-2BCFEE5FB61C}" srcOrd="5" destOrd="0" presId="urn:microsoft.com/office/officeart/2005/8/layout/hProcess7"/>
    <dgm:cxn modelId="{88AA56B8-3746-40F3-95BF-FCD8FBBEBDCA}" type="presParOf" srcId="{A6DF5FB2-D6C6-4DF0-BCE9-12D63E8F1243}" destId="{2E29EBB6-AC11-4764-9098-713776FBEEA2}" srcOrd="6" destOrd="0" presId="urn:microsoft.com/office/officeart/2005/8/layout/hProcess7"/>
    <dgm:cxn modelId="{1B654B78-DECA-4763-85CC-C8EAC23CAE5E}" type="presParOf" srcId="{2E29EBB6-AC11-4764-9098-713776FBEEA2}" destId="{9607591B-3403-4344-B603-36006A7B034B}" srcOrd="0" destOrd="0" presId="urn:microsoft.com/office/officeart/2005/8/layout/hProcess7"/>
    <dgm:cxn modelId="{2E49AFC5-8B8E-4B7E-8CE8-BA175C5750BD}" type="presParOf" srcId="{2E29EBB6-AC11-4764-9098-713776FBEEA2}" destId="{DA1238F3-28A9-40AB-A31A-6E371C44EB98}" srcOrd="1" destOrd="0" presId="urn:microsoft.com/office/officeart/2005/8/layout/hProcess7"/>
    <dgm:cxn modelId="{9DB01BA7-F385-4D60-B162-7F88A4FF413C}" type="presParOf" srcId="{2E29EBB6-AC11-4764-9098-713776FBEEA2}" destId="{997FBEA0-E071-455A-BC46-19AD04F49BD6}" srcOrd="2" destOrd="0" presId="urn:microsoft.com/office/officeart/2005/8/layout/hProcess7"/>
    <dgm:cxn modelId="{6F933C8D-5EEB-4125-8C6B-8670CFCFA791}" type="presParOf" srcId="{A6DF5FB2-D6C6-4DF0-BCE9-12D63E8F1243}" destId="{36648257-1225-4511-8533-D8557DCEA4FF}" srcOrd="7" destOrd="0" presId="urn:microsoft.com/office/officeart/2005/8/layout/hProcess7"/>
    <dgm:cxn modelId="{0A6A2BE0-381B-4BD4-86D9-2600651C6C77}" type="presParOf" srcId="{A6DF5FB2-D6C6-4DF0-BCE9-12D63E8F1243}" destId="{121E04E6-0D76-42A8-9841-E1F28E225385}" srcOrd="8" destOrd="0" presId="urn:microsoft.com/office/officeart/2005/8/layout/hProcess7"/>
    <dgm:cxn modelId="{EE2B9B64-0D7A-4AE1-8F10-DE1BFDDB5BFF}" type="presParOf" srcId="{121E04E6-0D76-42A8-9841-E1F28E225385}" destId="{4E80E9CD-950A-4452-9450-EAED88916063}" srcOrd="0" destOrd="0" presId="urn:microsoft.com/office/officeart/2005/8/layout/hProcess7"/>
    <dgm:cxn modelId="{EEA945EC-1158-4C7A-986D-D1F1C20F153B}" type="presParOf" srcId="{121E04E6-0D76-42A8-9841-E1F28E225385}" destId="{F85B8BBD-329C-407B-9B70-1F92A1B4234B}" srcOrd="1" destOrd="0" presId="urn:microsoft.com/office/officeart/2005/8/layout/hProcess7"/>
    <dgm:cxn modelId="{8B996076-1457-49F7-8B3B-E6C8094763F2}" type="presParOf" srcId="{A6DF5FB2-D6C6-4DF0-BCE9-12D63E8F1243}" destId="{64EE44F1-9E4E-4B4D-B145-82405AF77D9C}" srcOrd="9" destOrd="0" presId="urn:microsoft.com/office/officeart/2005/8/layout/hProcess7"/>
    <dgm:cxn modelId="{553AFA40-B5F0-4E1B-ADF7-C39B49596D97}" type="presParOf" srcId="{A6DF5FB2-D6C6-4DF0-BCE9-12D63E8F1243}" destId="{B753F00F-DE99-4C52-B0B1-B4A056DCA7FB}" srcOrd="10" destOrd="0" presId="urn:microsoft.com/office/officeart/2005/8/layout/hProcess7"/>
    <dgm:cxn modelId="{018BE84B-1968-416B-977E-2199432AF755}" type="presParOf" srcId="{B753F00F-DE99-4C52-B0B1-B4A056DCA7FB}" destId="{2E5788FB-5B02-4282-805F-887C2A9B5912}" srcOrd="0" destOrd="0" presId="urn:microsoft.com/office/officeart/2005/8/layout/hProcess7"/>
    <dgm:cxn modelId="{98B7A012-F217-499C-864F-239F67D60E44}" type="presParOf" srcId="{B753F00F-DE99-4C52-B0B1-B4A056DCA7FB}" destId="{F4876811-32D9-44C6-86AC-76DEF13C2232}" srcOrd="1" destOrd="0" presId="urn:microsoft.com/office/officeart/2005/8/layout/hProcess7"/>
    <dgm:cxn modelId="{E208A787-DCFD-4AC1-A401-0CA4F99EAC01}" type="presParOf" srcId="{B753F00F-DE99-4C52-B0B1-B4A056DCA7FB}" destId="{618F77B4-6349-433D-85B4-8542F99BC221}" srcOrd="2" destOrd="0" presId="urn:microsoft.com/office/officeart/2005/8/layout/hProcess7"/>
    <dgm:cxn modelId="{04E3B5E8-2F9C-4A75-BB58-7D841B6A6EBC}" type="presParOf" srcId="{A6DF5FB2-D6C6-4DF0-BCE9-12D63E8F1243}" destId="{41C3E3EE-D97D-419C-8E7C-2931D107BC1B}" srcOrd="11" destOrd="0" presId="urn:microsoft.com/office/officeart/2005/8/layout/hProcess7"/>
    <dgm:cxn modelId="{7279E45A-1558-4BAE-9CF4-371B44C87211}" type="presParOf" srcId="{A6DF5FB2-D6C6-4DF0-BCE9-12D63E8F1243}" destId="{3CF9DF83-3F0D-4025-8C8E-C34BA7DB2E19}" srcOrd="12" destOrd="0" presId="urn:microsoft.com/office/officeart/2005/8/layout/hProcess7"/>
    <dgm:cxn modelId="{D38F935C-D71D-4166-B349-5F97CADC3751}" type="presParOf" srcId="{3CF9DF83-3F0D-4025-8C8E-C34BA7DB2E19}" destId="{10FE4F45-6A53-4FA1-AF04-583F38D80F4B}" srcOrd="0" destOrd="0" presId="urn:microsoft.com/office/officeart/2005/8/layout/hProcess7"/>
    <dgm:cxn modelId="{1A020B46-71F4-4CAB-AFD8-6F70F58AAE9A}" type="presParOf" srcId="{3CF9DF83-3F0D-4025-8C8E-C34BA7DB2E19}" destId="{3357C5DA-21EC-4DF9-B5AC-CFD25049E02C}" srcOrd="1" destOrd="0" presId="urn:microsoft.com/office/officeart/2005/8/layout/hProcess7"/>
    <dgm:cxn modelId="{5CEDF5B7-D761-4A82-A3B2-0C963166518A}" type="presParOf" srcId="{A6DF5FB2-D6C6-4DF0-BCE9-12D63E8F1243}" destId="{FF8D6E8E-79EE-45AD-80CD-D0A5F5423EFE}" srcOrd="13" destOrd="0" presId="urn:microsoft.com/office/officeart/2005/8/layout/hProcess7"/>
    <dgm:cxn modelId="{EF889879-F5CE-472E-9485-B70EB7A720C0}" type="presParOf" srcId="{A6DF5FB2-D6C6-4DF0-BCE9-12D63E8F1243}" destId="{67C20BCC-F21A-4C19-B799-01DFB261DDDE}" srcOrd="14" destOrd="0" presId="urn:microsoft.com/office/officeart/2005/8/layout/hProcess7"/>
    <dgm:cxn modelId="{A829FBBD-B45C-4941-953E-135A6D72D24F}" type="presParOf" srcId="{67C20BCC-F21A-4C19-B799-01DFB261DDDE}" destId="{7718B2C7-3329-48B2-A5F5-164FCE021FB3}" srcOrd="0" destOrd="0" presId="urn:microsoft.com/office/officeart/2005/8/layout/hProcess7"/>
    <dgm:cxn modelId="{2B98D873-0DA7-428F-B24D-04F824A8B152}" type="presParOf" srcId="{67C20BCC-F21A-4C19-B799-01DFB261DDDE}" destId="{E2FC11DE-660B-419E-8BAD-07FE93429267}" srcOrd="1" destOrd="0" presId="urn:microsoft.com/office/officeart/2005/8/layout/hProcess7"/>
    <dgm:cxn modelId="{2DD9C524-3260-406D-B522-B6DE1D09C3E4}" type="presParOf" srcId="{67C20BCC-F21A-4C19-B799-01DFB261DDDE}" destId="{1DBE11E0-9F21-40AA-B028-A9597B0C697D}" srcOrd="2" destOrd="0" presId="urn:microsoft.com/office/officeart/2005/8/layout/hProcess7"/>
    <dgm:cxn modelId="{33AFBE50-221C-4397-A602-B7818486A996}" type="presParOf" srcId="{A6DF5FB2-D6C6-4DF0-BCE9-12D63E8F1243}" destId="{30408FFC-2580-49CF-9FE5-CAB49873AF3F}" srcOrd="15" destOrd="0" presId="urn:microsoft.com/office/officeart/2005/8/layout/hProcess7"/>
    <dgm:cxn modelId="{3E960F6F-2586-43B2-8E34-64439A70603E}" type="presParOf" srcId="{A6DF5FB2-D6C6-4DF0-BCE9-12D63E8F1243}" destId="{3BBDAAB7-16E3-4438-8847-05334A4D48EE}" srcOrd="16" destOrd="0" presId="urn:microsoft.com/office/officeart/2005/8/layout/hProcess7"/>
    <dgm:cxn modelId="{1640044A-D0F3-4F83-BB87-C61D9DA62438}" type="presParOf" srcId="{3BBDAAB7-16E3-4438-8847-05334A4D48EE}" destId="{D054A27E-FBF1-4603-B33F-087224A9900A}" srcOrd="0" destOrd="0" presId="urn:microsoft.com/office/officeart/2005/8/layout/hProcess7"/>
    <dgm:cxn modelId="{041F4E07-E78B-47E6-843A-9419F263CE80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10AE6-E219-4A3F-9552-D5588BFF24E1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B114A530-4FFB-4D47-A121-C2AB78285752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7A8770CE-8A31-43E8-AFBA-EDA9FA9E68F4}" type="presOf" srcId="{0F9A0DD1-A669-4111-9307-EBC6B7FFB8B7}" destId="{F85B8BBD-329C-407B-9B70-1F92A1B4234B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93D00B31-2EF8-4900-90FB-B53C926E2896}" type="presOf" srcId="{9333946E-E6C3-44BA-8DC1-226E49F162AF}" destId="{CE653259-2634-4634-83F8-4870FDFFB6B5}" srcOrd="0" destOrd="0" presId="urn:microsoft.com/office/officeart/2005/8/layout/hProcess7"/>
    <dgm:cxn modelId="{4D2BEE2A-ACFD-4770-B9F2-4E360A35029C}" type="presOf" srcId="{05286B23-68B3-49CA-8672-0A8593A7025D}" destId="{A6DF5FB2-D6C6-4DF0-BCE9-12D63E8F1243}" srcOrd="0" destOrd="0" presId="urn:microsoft.com/office/officeart/2005/8/layout/hProcess7"/>
    <dgm:cxn modelId="{454E36E4-D8CC-4580-BE67-22CDEEB9226A}" type="presOf" srcId="{88C41324-5CC7-49F4-B01E-4A64F3916ECB}" destId="{3357C5DA-21EC-4DF9-B5AC-CFD25049E02C}" srcOrd="1" destOrd="0" presId="urn:microsoft.com/office/officeart/2005/8/layout/hProcess7"/>
    <dgm:cxn modelId="{F04F1717-7BF9-4506-87E2-312F546AE494}" type="presOf" srcId="{C57D32E6-187A-467A-BAAE-5E2A951179B7}" destId="{D054A27E-FBF1-4603-B33F-087224A9900A}" srcOrd="0" destOrd="0" presId="urn:microsoft.com/office/officeart/2005/8/layout/hProcess7"/>
    <dgm:cxn modelId="{A37FAF0A-CF4D-4DE7-B241-BF7F50834BD6}" type="presOf" srcId="{6D788122-9375-460F-B09E-D797C0E1E9A5}" destId="{9E8E9B6A-818C-41EE-A90F-448869084123}" srcOrd="0" destOrd="0" presId="urn:microsoft.com/office/officeart/2005/8/layout/hProcess7"/>
    <dgm:cxn modelId="{3B96C03B-9CB7-4C19-B984-77D9B13F7619}" type="presOf" srcId="{9333946E-E6C3-44BA-8DC1-226E49F162AF}" destId="{B64F2C93-601C-4E8E-B445-A56B93A2A97E}" srcOrd="1" destOrd="0" presId="urn:microsoft.com/office/officeart/2005/8/layout/hProcess7"/>
    <dgm:cxn modelId="{8EBD7352-0974-4C96-9FF9-A37EF8B32C3B}" type="presOf" srcId="{0F9A0DD1-A669-4111-9307-EBC6B7FFB8B7}" destId="{4E80E9CD-950A-4452-9450-EAED88916063}" srcOrd="0" destOrd="0" presId="urn:microsoft.com/office/officeart/2005/8/layout/hProcess7"/>
    <dgm:cxn modelId="{AB2510CC-94F9-4785-9A8C-E727D18E902C}" type="presOf" srcId="{C57D32E6-187A-467A-BAAE-5E2A951179B7}" destId="{BB068510-FD2B-463F-8547-D5FF0EA4DBF1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2C3EB3A-614D-4062-B342-84EA0AF60932}" type="presParOf" srcId="{A6DF5FB2-D6C6-4DF0-BCE9-12D63E8F1243}" destId="{42B80482-A821-4B3E-B983-1FA7694679CA}" srcOrd="0" destOrd="0" presId="urn:microsoft.com/office/officeart/2005/8/layout/hProcess7"/>
    <dgm:cxn modelId="{5101F1B7-2F97-40E7-B9C2-10A6783F5546}" type="presParOf" srcId="{42B80482-A821-4B3E-B983-1FA7694679CA}" destId="{9E8E9B6A-818C-41EE-A90F-448869084123}" srcOrd="0" destOrd="0" presId="urn:microsoft.com/office/officeart/2005/8/layout/hProcess7"/>
    <dgm:cxn modelId="{C708711D-07ED-463D-A268-27AD11D4236C}" type="presParOf" srcId="{42B80482-A821-4B3E-B983-1FA7694679CA}" destId="{3B4BBFE3-023D-4962-A2CF-60C506AAE93F}" srcOrd="1" destOrd="0" presId="urn:microsoft.com/office/officeart/2005/8/layout/hProcess7"/>
    <dgm:cxn modelId="{90B6C286-F3F9-4DB5-A2A4-3CE4D55CCBCC}" type="presParOf" srcId="{A6DF5FB2-D6C6-4DF0-BCE9-12D63E8F1243}" destId="{8B68C8FE-58F2-47D3-9FDB-0130C32E5C50}" srcOrd="1" destOrd="0" presId="urn:microsoft.com/office/officeart/2005/8/layout/hProcess7"/>
    <dgm:cxn modelId="{B9B0DC1D-C286-4E81-8F09-4C08B1F52215}" type="presParOf" srcId="{A6DF5FB2-D6C6-4DF0-BCE9-12D63E8F1243}" destId="{1B46D3A5-FE9B-4C88-80C9-FA865194DD61}" srcOrd="2" destOrd="0" presId="urn:microsoft.com/office/officeart/2005/8/layout/hProcess7"/>
    <dgm:cxn modelId="{EDE5B2E7-DC74-4F42-9286-94EFCCFB0A20}" type="presParOf" srcId="{1B46D3A5-FE9B-4C88-80C9-FA865194DD61}" destId="{D83DE507-AB86-4682-8355-07C3C5F2A069}" srcOrd="0" destOrd="0" presId="urn:microsoft.com/office/officeart/2005/8/layout/hProcess7"/>
    <dgm:cxn modelId="{6E8C228F-D096-4CD5-B1AA-1C0507A545B1}" type="presParOf" srcId="{1B46D3A5-FE9B-4C88-80C9-FA865194DD61}" destId="{1E1458D7-37C7-49F4-8589-C69B6A6BE82A}" srcOrd="1" destOrd="0" presId="urn:microsoft.com/office/officeart/2005/8/layout/hProcess7"/>
    <dgm:cxn modelId="{9D80172C-3203-4A9E-9263-4D08B89782B9}" type="presParOf" srcId="{1B46D3A5-FE9B-4C88-80C9-FA865194DD61}" destId="{7680987D-1488-4F4D-84FB-7285289E4155}" srcOrd="2" destOrd="0" presId="urn:microsoft.com/office/officeart/2005/8/layout/hProcess7"/>
    <dgm:cxn modelId="{66F73CEE-C64D-46E5-A0D4-BC079E4B3624}" type="presParOf" srcId="{A6DF5FB2-D6C6-4DF0-BCE9-12D63E8F1243}" destId="{491BA889-4890-43B3-BA02-68F7A34307F6}" srcOrd="3" destOrd="0" presId="urn:microsoft.com/office/officeart/2005/8/layout/hProcess7"/>
    <dgm:cxn modelId="{21A473B5-527C-4872-A4FE-08F9007FC157}" type="presParOf" srcId="{A6DF5FB2-D6C6-4DF0-BCE9-12D63E8F1243}" destId="{A5F45F0A-AAD7-446E-B3AC-08FA1DEEF36F}" srcOrd="4" destOrd="0" presId="urn:microsoft.com/office/officeart/2005/8/layout/hProcess7"/>
    <dgm:cxn modelId="{7829D191-872B-417B-A59A-2AADF7ECE71D}" type="presParOf" srcId="{A5F45F0A-AAD7-446E-B3AC-08FA1DEEF36F}" destId="{CE653259-2634-4634-83F8-4870FDFFB6B5}" srcOrd="0" destOrd="0" presId="urn:microsoft.com/office/officeart/2005/8/layout/hProcess7"/>
    <dgm:cxn modelId="{43910CC7-CEF9-487D-8596-A27A02BBAA0E}" type="presParOf" srcId="{A5F45F0A-AAD7-446E-B3AC-08FA1DEEF36F}" destId="{B64F2C93-601C-4E8E-B445-A56B93A2A97E}" srcOrd="1" destOrd="0" presId="urn:microsoft.com/office/officeart/2005/8/layout/hProcess7"/>
    <dgm:cxn modelId="{4EEEEA55-751C-41B9-9435-8C3F7359E2FB}" type="presParOf" srcId="{A6DF5FB2-D6C6-4DF0-BCE9-12D63E8F1243}" destId="{FEB3165D-BD50-4562-8486-2BCFEE5FB61C}" srcOrd="5" destOrd="0" presId="urn:microsoft.com/office/officeart/2005/8/layout/hProcess7"/>
    <dgm:cxn modelId="{04F5F4A2-1BC5-4168-AB12-181A82322F0E}" type="presParOf" srcId="{A6DF5FB2-D6C6-4DF0-BCE9-12D63E8F1243}" destId="{2E29EBB6-AC11-4764-9098-713776FBEEA2}" srcOrd="6" destOrd="0" presId="urn:microsoft.com/office/officeart/2005/8/layout/hProcess7"/>
    <dgm:cxn modelId="{F8ADAC38-5CAF-4165-90B5-FA5C013AD044}" type="presParOf" srcId="{2E29EBB6-AC11-4764-9098-713776FBEEA2}" destId="{9607591B-3403-4344-B603-36006A7B034B}" srcOrd="0" destOrd="0" presId="urn:microsoft.com/office/officeart/2005/8/layout/hProcess7"/>
    <dgm:cxn modelId="{19F6F31F-FFA7-4CC2-8C07-AD21AF72A340}" type="presParOf" srcId="{2E29EBB6-AC11-4764-9098-713776FBEEA2}" destId="{DA1238F3-28A9-40AB-A31A-6E371C44EB98}" srcOrd="1" destOrd="0" presId="urn:microsoft.com/office/officeart/2005/8/layout/hProcess7"/>
    <dgm:cxn modelId="{84FB2DDB-235F-4263-93C3-3DB3ECBC4890}" type="presParOf" srcId="{2E29EBB6-AC11-4764-9098-713776FBEEA2}" destId="{997FBEA0-E071-455A-BC46-19AD04F49BD6}" srcOrd="2" destOrd="0" presId="urn:microsoft.com/office/officeart/2005/8/layout/hProcess7"/>
    <dgm:cxn modelId="{5B31A191-CEDD-4369-B8F8-43BE90C50E23}" type="presParOf" srcId="{A6DF5FB2-D6C6-4DF0-BCE9-12D63E8F1243}" destId="{36648257-1225-4511-8533-D8557DCEA4FF}" srcOrd="7" destOrd="0" presId="urn:microsoft.com/office/officeart/2005/8/layout/hProcess7"/>
    <dgm:cxn modelId="{3C137A69-9A3A-444B-9131-0C4D563C918A}" type="presParOf" srcId="{A6DF5FB2-D6C6-4DF0-BCE9-12D63E8F1243}" destId="{121E04E6-0D76-42A8-9841-E1F28E225385}" srcOrd="8" destOrd="0" presId="urn:microsoft.com/office/officeart/2005/8/layout/hProcess7"/>
    <dgm:cxn modelId="{F27AD2EB-4DDC-4219-9A6F-C3E058D123AA}" type="presParOf" srcId="{121E04E6-0D76-42A8-9841-E1F28E225385}" destId="{4E80E9CD-950A-4452-9450-EAED88916063}" srcOrd="0" destOrd="0" presId="urn:microsoft.com/office/officeart/2005/8/layout/hProcess7"/>
    <dgm:cxn modelId="{C0393429-25A4-4367-AD64-13284C63A150}" type="presParOf" srcId="{121E04E6-0D76-42A8-9841-E1F28E225385}" destId="{F85B8BBD-329C-407B-9B70-1F92A1B4234B}" srcOrd="1" destOrd="0" presId="urn:microsoft.com/office/officeart/2005/8/layout/hProcess7"/>
    <dgm:cxn modelId="{1C89DC10-232B-4F81-B732-0AC17EBB78A3}" type="presParOf" srcId="{A6DF5FB2-D6C6-4DF0-BCE9-12D63E8F1243}" destId="{64EE44F1-9E4E-4B4D-B145-82405AF77D9C}" srcOrd="9" destOrd="0" presId="urn:microsoft.com/office/officeart/2005/8/layout/hProcess7"/>
    <dgm:cxn modelId="{B2B406C1-3E88-4FF8-962C-4E27F005957E}" type="presParOf" srcId="{A6DF5FB2-D6C6-4DF0-BCE9-12D63E8F1243}" destId="{B753F00F-DE99-4C52-B0B1-B4A056DCA7FB}" srcOrd="10" destOrd="0" presId="urn:microsoft.com/office/officeart/2005/8/layout/hProcess7"/>
    <dgm:cxn modelId="{8CC93829-5BFD-4826-A040-8CF0145557A2}" type="presParOf" srcId="{B753F00F-DE99-4C52-B0B1-B4A056DCA7FB}" destId="{2E5788FB-5B02-4282-805F-887C2A9B5912}" srcOrd="0" destOrd="0" presId="urn:microsoft.com/office/officeart/2005/8/layout/hProcess7"/>
    <dgm:cxn modelId="{AA14F69C-8BAD-495D-8D30-B21D48385544}" type="presParOf" srcId="{B753F00F-DE99-4C52-B0B1-B4A056DCA7FB}" destId="{F4876811-32D9-44C6-86AC-76DEF13C2232}" srcOrd="1" destOrd="0" presId="urn:microsoft.com/office/officeart/2005/8/layout/hProcess7"/>
    <dgm:cxn modelId="{337BC98B-55B2-40C5-9751-DB238D89CFC3}" type="presParOf" srcId="{B753F00F-DE99-4C52-B0B1-B4A056DCA7FB}" destId="{618F77B4-6349-433D-85B4-8542F99BC221}" srcOrd="2" destOrd="0" presId="urn:microsoft.com/office/officeart/2005/8/layout/hProcess7"/>
    <dgm:cxn modelId="{D620CB15-578C-4282-AEEC-E03AA540863A}" type="presParOf" srcId="{A6DF5FB2-D6C6-4DF0-BCE9-12D63E8F1243}" destId="{41C3E3EE-D97D-419C-8E7C-2931D107BC1B}" srcOrd="11" destOrd="0" presId="urn:microsoft.com/office/officeart/2005/8/layout/hProcess7"/>
    <dgm:cxn modelId="{84EEEB18-3D88-4814-8760-CABD0BA92810}" type="presParOf" srcId="{A6DF5FB2-D6C6-4DF0-BCE9-12D63E8F1243}" destId="{3CF9DF83-3F0D-4025-8C8E-C34BA7DB2E19}" srcOrd="12" destOrd="0" presId="urn:microsoft.com/office/officeart/2005/8/layout/hProcess7"/>
    <dgm:cxn modelId="{204E73E9-DA41-47FC-999D-755D23D36BA5}" type="presParOf" srcId="{3CF9DF83-3F0D-4025-8C8E-C34BA7DB2E19}" destId="{10FE4F45-6A53-4FA1-AF04-583F38D80F4B}" srcOrd="0" destOrd="0" presId="urn:microsoft.com/office/officeart/2005/8/layout/hProcess7"/>
    <dgm:cxn modelId="{E5B2F56B-C1D8-4212-86AC-D1821464DEB2}" type="presParOf" srcId="{3CF9DF83-3F0D-4025-8C8E-C34BA7DB2E19}" destId="{3357C5DA-21EC-4DF9-B5AC-CFD25049E02C}" srcOrd="1" destOrd="0" presId="urn:microsoft.com/office/officeart/2005/8/layout/hProcess7"/>
    <dgm:cxn modelId="{0E0D22A0-88CB-4086-8F4C-5B9E705D9AB3}" type="presParOf" srcId="{A6DF5FB2-D6C6-4DF0-BCE9-12D63E8F1243}" destId="{FF8D6E8E-79EE-45AD-80CD-D0A5F5423EFE}" srcOrd="13" destOrd="0" presId="urn:microsoft.com/office/officeart/2005/8/layout/hProcess7"/>
    <dgm:cxn modelId="{54D44B9E-1DFC-4258-B317-8B00D71AECA4}" type="presParOf" srcId="{A6DF5FB2-D6C6-4DF0-BCE9-12D63E8F1243}" destId="{67C20BCC-F21A-4C19-B799-01DFB261DDDE}" srcOrd="14" destOrd="0" presId="urn:microsoft.com/office/officeart/2005/8/layout/hProcess7"/>
    <dgm:cxn modelId="{98917A2B-33F0-41FC-AFAF-FD84A0CDDAFA}" type="presParOf" srcId="{67C20BCC-F21A-4C19-B799-01DFB261DDDE}" destId="{7718B2C7-3329-48B2-A5F5-164FCE021FB3}" srcOrd="0" destOrd="0" presId="urn:microsoft.com/office/officeart/2005/8/layout/hProcess7"/>
    <dgm:cxn modelId="{6CD8C9BB-D390-46C6-A6C3-8E6DD91D03DF}" type="presParOf" srcId="{67C20BCC-F21A-4C19-B799-01DFB261DDDE}" destId="{E2FC11DE-660B-419E-8BAD-07FE93429267}" srcOrd="1" destOrd="0" presId="urn:microsoft.com/office/officeart/2005/8/layout/hProcess7"/>
    <dgm:cxn modelId="{5D097448-9141-4045-ABC0-1A812488B9B4}" type="presParOf" srcId="{67C20BCC-F21A-4C19-B799-01DFB261DDDE}" destId="{1DBE11E0-9F21-40AA-B028-A9597B0C697D}" srcOrd="2" destOrd="0" presId="urn:microsoft.com/office/officeart/2005/8/layout/hProcess7"/>
    <dgm:cxn modelId="{7F023998-53D1-4BBD-AB6E-83E1167BBFD7}" type="presParOf" srcId="{A6DF5FB2-D6C6-4DF0-BCE9-12D63E8F1243}" destId="{30408FFC-2580-49CF-9FE5-CAB49873AF3F}" srcOrd="15" destOrd="0" presId="urn:microsoft.com/office/officeart/2005/8/layout/hProcess7"/>
    <dgm:cxn modelId="{1E59292F-2AE0-4FFA-946B-0AA11064D8E1}" type="presParOf" srcId="{A6DF5FB2-D6C6-4DF0-BCE9-12D63E8F1243}" destId="{3BBDAAB7-16E3-4438-8847-05334A4D48EE}" srcOrd="16" destOrd="0" presId="urn:microsoft.com/office/officeart/2005/8/layout/hProcess7"/>
    <dgm:cxn modelId="{3F0F3CB4-F3D9-4B20-AD2F-9A8FECD3153A}" type="presParOf" srcId="{3BBDAAB7-16E3-4438-8847-05334A4D48EE}" destId="{D054A27E-FBF1-4603-B33F-087224A9900A}" srcOrd="0" destOrd="0" presId="urn:microsoft.com/office/officeart/2005/8/layout/hProcess7"/>
    <dgm:cxn modelId="{43E2F2C0-4E35-4D89-B619-E735229C3661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40BBBD6D-1B15-4655-B82A-1D59C8312269}" type="presOf" srcId="{9333946E-E6C3-44BA-8DC1-226E49F162AF}" destId="{CE653259-2634-4634-83F8-4870FDFFB6B5}" srcOrd="0" destOrd="0" presId="urn:microsoft.com/office/officeart/2005/8/layout/hProcess7"/>
    <dgm:cxn modelId="{D8EC4E74-DB41-4CA4-91AF-5089EFF50F0C}" type="presOf" srcId="{9333946E-E6C3-44BA-8DC1-226E49F162AF}" destId="{B64F2C93-601C-4E8E-B445-A56B93A2A97E}" srcOrd="1" destOrd="0" presId="urn:microsoft.com/office/officeart/2005/8/layout/hProcess7"/>
    <dgm:cxn modelId="{BB8E07EC-044A-4684-9F28-537BB808F4DA}" type="presOf" srcId="{6D788122-9375-460F-B09E-D797C0E1E9A5}" destId="{3B4BBFE3-023D-4962-A2CF-60C506AAE93F}" srcOrd="1" destOrd="0" presId="urn:microsoft.com/office/officeart/2005/8/layout/hProcess7"/>
    <dgm:cxn modelId="{AD8628A8-1374-4082-97F4-DD1A13B41F13}" type="presOf" srcId="{C57D32E6-187A-467A-BAAE-5E2A951179B7}" destId="{D054A27E-FBF1-4603-B33F-087224A9900A}" srcOrd="0" destOrd="0" presId="urn:microsoft.com/office/officeart/2005/8/layout/hProcess7"/>
    <dgm:cxn modelId="{27ED1CCB-BFCE-4D28-96DE-223042578900}" type="presOf" srcId="{0F9A0DD1-A669-4111-9307-EBC6B7FFB8B7}" destId="{F85B8BBD-329C-407B-9B70-1F92A1B4234B}" srcOrd="1" destOrd="0" presId="urn:microsoft.com/office/officeart/2005/8/layout/hProcess7"/>
    <dgm:cxn modelId="{90D39353-9B96-417C-9C8E-3589C10CF022}" type="presOf" srcId="{C57D32E6-187A-467A-BAAE-5E2A951179B7}" destId="{BB068510-FD2B-463F-8547-D5FF0EA4DBF1}" srcOrd="1" destOrd="0" presId="urn:microsoft.com/office/officeart/2005/8/layout/hProcess7"/>
    <dgm:cxn modelId="{119BE99D-498F-47AF-A79B-BF419CFF490E}" type="presOf" srcId="{88C41324-5CC7-49F4-B01E-4A64F3916ECB}" destId="{3357C5DA-21EC-4DF9-B5AC-CFD25049E02C}" srcOrd="1" destOrd="0" presId="urn:microsoft.com/office/officeart/2005/8/layout/hProcess7"/>
    <dgm:cxn modelId="{4680B02F-2896-4D1E-AEEA-5220484C686B}" type="presOf" srcId="{88C41324-5CC7-49F4-B01E-4A64F3916ECB}" destId="{10FE4F45-6A53-4FA1-AF04-583F38D80F4B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221AA1F9-2891-499B-A5B9-B13EBD2A49C9}" type="presOf" srcId="{6D788122-9375-460F-B09E-D797C0E1E9A5}" destId="{9E8E9B6A-818C-41EE-A90F-44886908412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A99A3792-12AB-4955-8864-40D1F4918ABF}" type="presOf" srcId="{0F9A0DD1-A669-4111-9307-EBC6B7FFB8B7}" destId="{4E80E9CD-950A-4452-9450-EAED88916063}" srcOrd="0" destOrd="0" presId="urn:microsoft.com/office/officeart/2005/8/layout/hProcess7"/>
    <dgm:cxn modelId="{08636620-A8BC-4868-9614-17F8ED640135}" type="presOf" srcId="{05286B23-68B3-49CA-8672-0A8593A7025D}" destId="{A6DF5FB2-D6C6-4DF0-BCE9-12D63E8F1243}" srcOrd="0" destOrd="0" presId="urn:microsoft.com/office/officeart/2005/8/layout/hProcess7"/>
    <dgm:cxn modelId="{D55423D2-B63B-4B7D-9D72-155B14072F52}" type="presParOf" srcId="{A6DF5FB2-D6C6-4DF0-BCE9-12D63E8F1243}" destId="{42B80482-A821-4B3E-B983-1FA7694679CA}" srcOrd="0" destOrd="0" presId="urn:microsoft.com/office/officeart/2005/8/layout/hProcess7"/>
    <dgm:cxn modelId="{7DB8AE94-C990-499B-91AD-3439536C2FC1}" type="presParOf" srcId="{42B80482-A821-4B3E-B983-1FA7694679CA}" destId="{9E8E9B6A-818C-41EE-A90F-448869084123}" srcOrd="0" destOrd="0" presId="urn:microsoft.com/office/officeart/2005/8/layout/hProcess7"/>
    <dgm:cxn modelId="{5551D76B-3C2B-4759-A59A-DA5DD86A9FF2}" type="presParOf" srcId="{42B80482-A821-4B3E-B983-1FA7694679CA}" destId="{3B4BBFE3-023D-4962-A2CF-60C506AAE93F}" srcOrd="1" destOrd="0" presId="urn:microsoft.com/office/officeart/2005/8/layout/hProcess7"/>
    <dgm:cxn modelId="{FB751E9F-5776-4541-844D-357495A371B1}" type="presParOf" srcId="{A6DF5FB2-D6C6-4DF0-BCE9-12D63E8F1243}" destId="{8B68C8FE-58F2-47D3-9FDB-0130C32E5C50}" srcOrd="1" destOrd="0" presId="urn:microsoft.com/office/officeart/2005/8/layout/hProcess7"/>
    <dgm:cxn modelId="{74E8EB23-65DF-4B37-93AE-603FDB253DB1}" type="presParOf" srcId="{A6DF5FB2-D6C6-4DF0-BCE9-12D63E8F1243}" destId="{1B46D3A5-FE9B-4C88-80C9-FA865194DD61}" srcOrd="2" destOrd="0" presId="urn:microsoft.com/office/officeart/2005/8/layout/hProcess7"/>
    <dgm:cxn modelId="{5830EC47-AEA0-4145-B0DC-2A71B1A89583}" type="presParOf" srcId="{1B46D3A5-FE9B-4C88-80C9-FA865194DD61}" destId="{D83DE507-AB86-4682-8355-07C3C5F2A069}" srcOrd="0" destOrd="0" presId="urn:microsoft.com/office/officeart/2005/8/layout/hProcess7"/>
    <dgm:cxn modelId="{1718689E-6AD3-4318-8974-CCB05EEA3A36}" type="presParOf" srcId="{1B46D3A5-FE9B-4C88-80C9-FA865194DD61}" destId="{1E1458D7-37C7-49F4-8589-C69B6A6BE82A}" srcOrd="1" destOrd="0" presId="urn:microsoft.com/office/officeart/2005/8/layout/hProcess7"/>
    <dgm:cxn modelId="{8E4D8C45-CCE4-44E5-83E1-91569DB668A7}" type="presParOf" srcId="{1B46D3A5-FE9B-4C88-80C9-FA865194DD61}" destId="{7680987D-1488-4F4D-84FB-7285289E4155}" srcOrd="2" destOrd="0" presId="urn:microsoft.com/office/officeart/2005/8/layout/hProcess7"/>
    <dgm:cxn modelId="{CFDBA5EC-87FC-4F15-9FBE-76CFB65B42D7}" type="presParOf" srcId="{A6DF5FB2-D6C6-4DF0-BCE9-12D63E8F1243}" destId="{491BA889-4890-43B3-BA02-68F7A34307F6}" srcOrd="3" destOrd="0" presId="urn:microsoft.com/office/officeart/2005/8/layout/hProcess7"/>
    <dgm:cxn modelId="{7FE0D4F4-E1A5-4072-8CD6-E989B345F397}" type="presParOf" srcId="{A6DF5FB2-D6C6-4DF0-BCE9-12D63E8F1243}" destId="{A5F45F0A-AAD7-446E-B3AC-08FA1DEEF36F}" srcOrd="4" destOrd="0" presId="urn:microsoft.com/office/officeart/2005/8/layout/hProcess7"/>
    <dgm:cxn modelId="{64EC411D-3B7F-4D03-BF5D-413170BC4E7D}" type="presParOf" srcId="{A5F45F0A-AAD7-446E-B3AC-08FA1DEEF36F}" destId="{CE653259-2634-4634-83F8-4870FDFFB6B5}" srcOrd="0" destOrd="0" presId="urn:microsoft.com/office/officeart/2005/8/layout/hProcess7"/>
    <dgm:cxn modelId="{62190766-3FCD-4838-ACB5-8ADACE4CC4ED}" type="presParOf" srcId="{A5F45F0A-AAD7-446E-B3AC-08FA1DEEF36F}" destId="{B64F2C93-601C-4E8E-B445-A56B93A2A97E}" srcOrd="1" destOrd="0" presId="urn:microsoft.com/office/officeart/2005/8/layout/hProcess7"/>
    <dgm:cxn modelId="{2990D22A-C0B5-45D1-84B2-4620D418458F}" type="presParOf" srcId="{A6DF5FB2-D6C6-4DF0-BCE9-12D63E8F1243}" destId="{FEB3165D-BD50-4562-8486-2BCFEE5FB61C}" srcOrd="5" destOrd="0" presId="urn:microsoft.com/office/officeart/2005/8/layout/hProcess7"/>
    <dgm:cxn modelId="{D84D7664-E9C5-482D-8EAF-835A62BA372D}" type="presParOf" srcId="{A6DF5FB2-D6C6-4DF0-BCE9-12D63E8F1243}" destId="{2E29EBB6-AC11-4764-9098-713776FBEEA2}" srcOrd="6" destOrd="0" presId="urn:microsoft.com/office/officeart/2005/8/layout/hProcess7"/>
    <dgm:cxn modelId="{03CD83A9-336C-40A4-838B-A5DB311038CD}" type="presParOf" srcId="{2E29EBB6-AC11-4764-9098-713776FBEEA2}" destId="{9607591B-3403-4344-B603-36006A7B034B}" srcOrd="0" destOrd="0" presId="urn:microsoft.com/office/officeart/2005/8/layout/hProcess7"/>
    <dgm:cxn modelId="{4A19BFE8-36DF-4527-AC5F-416006745FA0}" type="presParOf" srcId="{2E29EBB6-AC11-4764-9098-713776FBEEA2}" destId="{DA1238F3-28A9-40AB-A31A-6E371C44EB98}" srcOrd="1" destOrd="0" presId="urn:microsoft.com/office/officeart/2005/8/layout/hProcess7"/>
    <dgm:cxn modelId="{769984AD-6708-4145-BF81-C55F6DD03B93}" type="presParOf" srcId="{2E29EBB6-AC11-4764-9098-713776FBEEA2}" destId="{997FBEA0-E071-455A-BC46-19AD04F49BD6}" srcOrd="2" destOrd="0" presId="urn:microsoft.com/office/officeart/2005/8/layout/hProcess7"/>
    <dgm:cxn modelId="{1075508C-3DD9-481D-8AA2-FB3579E3EC98}" type="presParOf" srcId="{A6DF5FB2-D6C6-4DF0-BCE9-12D63E8F1243}" destId="{36648257-1225-4511-8533-D8557DCEA4FF}" srcOrd="7" destOrd="0" presId="urn:microsoft.com/office/officeart/2005/8/layout/hProcess7"/>
    <dgm:cxn modelId="{9CD6BA8D-D702-4D5A-B7DD-5F3ED3CB969D}" type="presParOf" srcId="{A6DF5FB2-D6C6-4DF0-BCE9-12D63E8F1243}" destId="{121E04E6-0D76-42A8-9841-E1F28E225385}" srcOrd="8" destOrd="0" presId="urn:microsoft.com/office/officeart/2005/8/layout/hProcess7"/>
    <dgm:cxn modelId="{00DFD564-58B8-430A-98BD-0EB1FEC4404B}" type="presParOf" srcId="{121E04E6-0D76-42A8-9841-E1F28E225385}" destId="{4E80E9CD-950A-4452-9450-EAED88916063}" srcOrd="0" destOrd="0" presId="urn:microsoft.com/office/officeart/2005/8/layout/hProcess7"/>
    <dgm:cxn modelId="{23E862B8-3E44-47F7-96FE-244C343006DB}" type="presParOf" srcId="{121E04E6-0D76-42A8-9841-E1F28E225385}" destId="{F85B8BBD-329C-407B-9B70-1F92A1B4234B}" srcOrd="1" destOrd="0" presId="urn:microsoft.com/office/officeart/2005/8/layout/hProcess7"/>
    <dgm:cxn modelId="{AAA8D6F0-482C-48E8-95EB-45ACB5A8B6AB}" type="presParOf" srcId="{A6DF5FB2-D6C6-4DF0-BCE9-12D63E8F1243}" destId="{64EE44F1-9E4E-4B4D-B145-82405AF77D9C}" srcOrd="9" destOrd="0" presId="urn:microsoft.com/office/officeart/2005/8/layout/hProcess7"/>
    <dgm:cxn modelId="{9080788C-F4CC-4661-B8CF-B668C28AB878}" type="presParOf" srcId="{A6DF5FB2-D6C6-4DF0-BCE9-12D63E8F1243}" destId="{B753F00F-DE99-4C52-B0B1-B4A056DCA7FB}" srcOrd="10" destOrd="0" presId="urn:microsoft.com/office/officeart/2005/8/layout/hProcess7"/>
    <dgm:cxn modelId="{0601A8A1-D5A9-422D-8BAD-D743B7ADA091}" type="presParOf" srcId="{B753F00F-DE99-4C52-B0B1-B4A056DCA7FB}" destId="{2E5788FB-5B02-4282-805F-887C2A9B5912}" srcOrd="0" destOrd="0" presId="urn:microsoft.com/office/officeart/2005/8/layout/hProcess7"/>
    <dgm:cxn modelId="{D15A8EBE-6A30-463A-95B2-BC601763A7E7}" type="presParOf" srcId="{B753F00F-DE99-4C52-B0B1-B4A056DCA7FB}" destId="{F4876811-32D9-44C6-86AC-76DEF13C2232}" srcOrd="1" destOrd="0" presId="urn:microsoft.com/office/officeart/2005/8/layout/hProcess7"/>
    <dgm:cxn modelId="{7A62172A-C766-48A0-9196-E34F0F0D5867}" type="presParOf" srcId="{B753F00F-DE99-4C52-B0B1-B4A056DCA7FB}" destId="{618F77B4-6349-433D-85B4-8542F99BC221}" srcOrd="2" destOrd="0" presId="urn:microsoft.com/office/officeart/2005/8/layout/hProcess7"/>
    <dgm:cxn modelId="{97247727-4EAF-46D1-B9E2-4AFF85D817DE}" type="presParOf" srcId="{A6DF5FB2-D6C6-4DF0-BCE9-12D63E8F1243}" destId="{41C3E3EE-D97D-419C-8E7C-2931D107BC1B}" srcOrd="11" destOrd="0" presId="urn:microsoft.com/office/officeart/2005/8/layout/hProcess7"/>
    <dgm:cxn modelId="{7B02CEFD-4FD5-4CBF-B797-2ED295250471}" type="presParOf" srcId="{A6DF5FB2-D6C6-4DF0-BCE9-12D63E8F1243}" destId="{3CF9DF83-3F0D-4025-8C8E-C34BA7DB2E19}" srcOrd="12" destOrd="0" presId="urn:microsoft.com/office/officeart/2005/8/layout/hProcess7"/>
    <dgm:cxn modelId="{57683B5D-F318-46B5-84CA-0D24AA0A6841}" type="presParOf" srcId="{3CF9DF83-3F0D-4025-8C8E-C34BA7DB2E19}" destId="{10FE4F45-6A53-4FA1-AF04-583F38D80F4B}" srcOrd="0" destOrd="0" presId="urn:microsoft.com/office/officeart/2005/8/layout/hProcess7"/>
    <dgm:cxn modelId="{F7D95E20-745E-4704-B40D-8E59A7AB856A}" type="presParOf" srcId="{3CF9DF83-3F0D-4025-8C8E-C34BA7DB2E19}" destId="{3357C5DA-21EC-4DF9-B5AC-CFD25049E02C}" srcOrd="1" destOrd="0" presId="urn:microsoft.com/office/officeart/2005/8/layout/hProcess7"/>
    <dgm:cxn modelId="{138206BC-265D-43D8-9952-C0F874E41C19}" type="presParOf" srcId="{A6DF5FB2-D6C6-4DF0-BCE9-12D63E8F1243}" destId="{FF8D6E8E-79EE-45AD-80CD-D0A5F5423EFE}" srcOrd="13" destOrd="0" presId="urn:microsoft.com/office/officeart/2005/8/layout/hProcess7"/>
    <dgm:cxn modelId="{426E7459-4426-4500-84DC-68DBC0382DA8}" type="presParOf" srcId="{A6DF5FB2-D6C6-4DF0-BCE9-12D63E8F1243}" destId="{67C20BCC-F21A-4C19-B799-01DFB261DDDE}" srcOrd="14" destOrd="0" presId="urn:microsoft.com/office/officeart/2005/8/layout/hProcess7"/>
    <dgm:cxn modelId="{5013E7DA-D9F4-4936-A5D7-7A8303EFD409}" type="presParOf" srcId="{67C20BCC-F21A-4C19-B799-01DFB261DDDE}" destId="{7718B2C7-3329-48B2-A5F5-164FCE021FB3}" srcOrd="0" destOrd="0" presId="urn:microsoft.com/office/officeart/2005/8/layout/hProcess7"/>
    <dgm:cxn modelId="{E0F38F4A-372B-4BEC-92EF-FC1F2743C02E}" type="presParOf" srcId="{67C20BCC-F21A-4C19-B799-01DFB261DDDE}" destId="{E2FC11DE-660B-419E-8BAD-07FE93429267}" srcOrd="1" destOrd="0" presId="urn:microsoft.com/office/officeart/2005/8/layout/hProcess7"/>
    <dgm:cxn modelId="{02346D53-8BD7-47B0-AACD-13B240C2E8A0}" type="presParOf" srcId="{67C20BCC-F21A-4C19-B799-01DFB261DDDE}" destId="{1DBE11E0-9F21-40AA-B028-A9597B0C697D}" srcOrd="2" destOrd="0" presId="urn:microsoft.com/office/officeart/2005/8/layout/hProcess7"/>
    <dgm:cxn modelId="{E3EB6973-87FF-40BD-B3D4-CE516300F618}" type="presParOf" srcId="{A6DF5FB2-D6C6-4DF0-BCE9-12D63E8F1243}" destId="{30408FFC-2580-49CF-9FE5-CAB49873AF3F}" srcOrd="15" destOrd="0" presId="urn:microsoft.com/office/officeart/2005/8/layout/hProcess7"/>
    <dgm:cxn modelId="{E1B0BBE0-47DA-42CE-9E91-52B8931CAA30}" type="presParOf" srcId="{A6DF5FB2-D6C6-4DF0-BCE9-12D63E8F1243}" destId="{3BBDAAB7-16E3-4438-8847-05334A4D48EE}" srcOrd="16" destOrd="0" presId="urn:microsoft.com/office/officeart/2005/8/layout/hProcess7"/>
    <dgm:cxn modelId="{68DD886D-B765-4993-853C-7F7724A08CA7}" type="presParOf" srcId="{3BBDAAB7-16E3-4438-8847-05334A4D48EE}" destId="{D054A27E-FBF1-4603-B33F-087224A9900A}" srcOrd="0" destOrd="0" presId="urn:microsoft.com/office/officeart/2005/8/layout/hProcess7"/>
    <dgm:cxn modelId="{B0010EA9-BF95-4FAE-8A04-1E195D911CD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E0048D-8E34-4207-8AB4-C6BA392789D3}" type="presOf" srcId="{71C8C655-1B71-4B78-BF02-7C50DF167B34}" destId="{26A05879-0213-4A1A-B828-DDF5A42902FE}" srcOrd="0" destOrd="0" presId="urn:microsoft.com/office/officeart/2005/8/layout/process2"/>
    <dgm:cxn modelId="{0209F93C-ACA6-4357-8626-035061474840}" type="presOf" srcId="{8B99EC80-B599-44C8-9CD9-7057FCA92731}" destId="{5CA863A3-1821-42BF-9D00-8AC00DFBA023}" srcOrd="0" destOrd="0" presId="urn:microsoft.com/office/officeart/2005/8/layout/process2"/>
    <dgm:cxn modelId="{93A6BDBB-D14E-4844-B986-E4010479E3C5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3664506D-DE43-4E82-8027-AA2AD08BC8EE}" type="presOf" srcId="{D092ACB6-C2E6-4B43-B46B-0FF295D0B7A0}" destId="{FE286630-8162-4D01-9A56-8C1EE601449E}" srcOrd="0" destOrd="0" presId="urn:microsoft.com/office/officeart/2005/8/layout/process2"/>
    <dgm:cxn modelId="{E8F7FEB8-6D99-4FEA-A8AA-134D8E554859}" type="presOf" srcId="{F45D2BAE-23E1-481F-A1D9-AC3CA1626034}" destId="{2AB56442-D1AE-48B0-BEED-2DDBF1A368C8}" srcOrd="0" destOrd="0" presId="urn:microsoft.com/office/officeart/2005/8/layout/process2"/>
    <dgm:cxn modelId="{E660015F-6C5D-4781-8870-6DB35F5F4811}" type="presOf" srcId="{D092ACB6-C2E6-4B43-B46B-0FF295D0B7A0}" destId="{D8B8B72C-EDC4-4A7B-A995-916FA0997B7E}" srcOrd="1" destOrd="0" presId="urn:microsoft.com/office/officeart/2005/8/layout/process2"/>
    <dgm:cxn modelId="{652D2B2D-6CBB-4176-A318-960CBFC0AAF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82548D40-F365-4884-AEE1-49C55F6AF764}" type="presOf" srcId="{B88C9AB9-EBDB-4F22-A122-5608650E5182}" destId="{7E554DF1-7F44-4D21-A262-501A650F904A}" srcOrd="0" destOrd="0" presId="urn:microsoft.com/office/officeart/2005/8/layout/process2"/>
    <dgm:cxn modelId="{507797B2-CC1F-43A9-BFB9-10A238347A80}" type="presParOf" srcId="{7E554DF1-7F44-4D21-A262-501A650F904A}" destId="{33F2D797-2979-45E6-A4AD-FB6E18977F90}" srcOrd="0" destOrd="0" presId="urn:microsoft.com/office/officeart/2005/8/layout/process2"/>
    <dgm:cxn modelId="{9E42FBCE-3E0D-4DC4-BD7E-AEA6FA650242}" type="presParOf" srcId="{7E554DF1-7F44-4D21-A262-501A650F904A}" destId="{FE286630-8162-4D01-9A56-8C1EE601449E}" srcOrd="1" destOrd="0" presId="urn:microsoft.com/office/officeart/2005/8/layout/process2"/>
    <dgm:cxn modelId="{0F3B26F6-7490-470F-A680-AEBD12833FA4}" type="presParOf" srcId="{FE286630-8162-4D01-9A56-8C1EE601449E}" destId="{D8B8B72C-EDC4-4A7B-A995-916FA0997B7E}" srcOrd="0" destOrd="0" presId="urn:microsoft.com/office/officeart/2005/8/layout/process2"/>
    <dgm:cxn modelId="{BD606BC2-BA02-4E47-A7A7-4605720E841C}" type="presParOf" srcId="{7E554DF1-7F44-4D21-A262-501A650F904A}" destId="{2AB56442-D1AE-48B0-BEED-2DDBF1A368C8}" srcOrd="2" destOrd="0" presId="urn:microsoft.com/office/officeart/2005/8/layout/process2"/>
    <dgm:cxn modelId="{E1B80E51-CA9A-4B85-B8DF-B88D8C9C0324}" type="presParOf" srcId="{7E554DF1-7F44-4D21-A262-501A650F904A}" destId="{26A05879-0213-4A1A-B828-DDF5A42902FE}" srcOrd="3" destOrd="0" presId="urn:microsoft.com/office/officeart/2005/8/layout/process2"/>
    <dgm:cxn modelId="{650B0EA9-EBA3-453F-AE8B-C5EED8EA74DB}" type="presParOf" srcId="{26A05879-0213-4A1A-B828-DDF5A42902FE}" destId="{8F49EA72-897C-4BFB-A95E-750E0C7C3C01}" srcOrd="0" destOrd="0" presId="urn:microsoft.com/office/officeart/2005/8/layout/process2"/>
    <dgm:cxn modelId="{E84CDF93-C8D8-433B-8565-242AFA338151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F22FE696-1CC9-4B3C-88A3-80453DFEC9FC}" type="presOf" srcId="{8B99EC80-B599-44C8-9CD9-7057FCA92731}" destId="{5CA863A3-1821-42BF-9D00-8AC00DFBA023}" srcOrd="0" destOrd="0" presId="urn:microsoft.com/office/officeart/2005/8/layout/process2"/>
    <dgm:cxn modelId="{5798AA69-B679-4F8C-8EFF-37172668E8A1}" type="presOf" srcId="{F45D2BAE-23E1-481F-A1D9-AC3CA1626034}" destId="{2AB56442-D1AE-48B0-BEED-2DDBF1A368C8}" srcOrd="0" destOrd="0" presId="urn:microsoft.com/office/officeart/2005/8/layout/process2"/>
    <dgm:cxn modelId="{C65B44B0-EDCD-408F-9AD8-3C418B3CD5B1}" type="presOf" srcId="{D092ACB6-C2E6-4B43-B46B-0FF295D0B7A0}" destId="{D8B8B72C-EDC4-4A7B-A995-916FA0997B7E}" srcOrd="1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900595A-F4E9-419F-8938-FC6AC28905BB}" type="presOf" srcId="{396C0C7A-9361-4356-AB48-A593C119A898}" destId="{33F2D797-2979-45E6-A4AD-FB6E18977F90}" srcOrd="0" destOrd="0" presId="urn:microsoft.com/office/officeart/2005/8/layout/process2"/>
    <dgm:cxn modelId="{A21F3A9D-706D-435D-AEBF-D46DE91B7A38}" type="presOf" srcId="{71C8C655-1B71-4B78-BF02-7C50DF167B34}" destId="{8F49EA72-897C-4BFB-A95E-750E0C7C3C01}" srcOrd="1" destOrd="0" presId="urn:microsoft.com/office/officeart/2005/8/layout/process2"/>
    <dgm:cxn modelId="{B7E5C5CC-8D79-44C7-AA85-0F7099C15FDA}" type="presOf" srcId="{D092ACB6-C2E6-4B43-B46B-0FF295D0B7A0}" destId="{FE286630-8162-4D01-9A56-8C1EE601449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537FD20E-35F3-4E5C-A61D-13C2A975B43B}" type="presOf" srcId="{71C8C655-1B71-4B78-BF02-7C50DF167B34}" destId="{26A05879-0213-4A1A-B828-DDF5A42902FE}" srcOrd="0" destOrd="0" presId="urn:microsoft.com/office/officeart/2005/8/layout/process2"/>
    <dgm:cxn modelId="{7C8C67CE-45F4-465A-9BE8-94261C44EA88}" type="presOf" srcId="{B88C9AB9-EBDB-4F22-A122-5608650E5182}" destId="{7E554DF1-7F44-4D21-A262-501A650F904A}" srcOrd="0" destOrd="0" presId="urn:microsoft.com/office/officeart/2005/8/layout/process2"/>
    <dgm:cxn modelId="{995D67C7-A150-4A9C-AED1-3E555E45B602}" type="presParOf" srcId="{7E554DF1-7F44-4D21-A262-501A650F904A}" destId="{33F2D797-2979-45E6-A4AD-FB6E18977F90}" srcOrd="0" destOrd="0" presId="urn:microsoft.com/office/officeart/2005/8/layout/process2"/>
    <dgm:cxn modelId="{663631C0-E527-4614-B5DB-B31AC11F3ABC}" type="presParOf" srcId="{7E554DF1-7F44-4D21-A262-501A650F904A}" destId="{FE286630-8162-4D01-9A56-8C1EE601449E}" srcOrd="1" destOrd="0" presId="urn:microsoft.com/office/officeart/2005/8/layout/process2"/>
    <dgm:cxn modelId="{658F6289-9823-4B7E-AF41-FEB7418A68E9}" type="presParOf" srcId="{FE286630-8162-4D01-9A56-8C1EE601449E}" destId="{D8B8B72C-EDC4-4A7B-A995-916FA0997B7E}" srcOrd="0" destOrd="0" presId="urn:microsoft.com/office/officeart/2005/8/layout/process2"/>
    <dgm:cxn modelId="{F21719AF-61F5-403B-B672-208D2A9712D1}" type="presParOf" srcId="{7E554DF1-7F44-4D21-A262-501A650F904A}" destId="{2AB56442-D1AE-48B0-BEED-2DDBF1A368C8}" srcOrd="2" destOrd="0" presId="urn:microsoft.com/office/officeart/2005/8/layout/process2"/>
    <dgm:cxn modelId="{2FEBE946-87F6-4979-9A4F-A8342BDE48D7}" type="presParOf" srcId="{7E554DF1-7F44-4D21-A262-501A650F904A}" destId="{26A05879-0213-4A1A-B828-DDF5A42902FE}" srcOrd="3" destOrd="0" presId="urn:microsoft.com/office/officeart/2005/8/layout/process2"/>
    <dgm:cxn modelId="{2BB728BC-C4A1-470F-82C4-12C9702FBF3C}" type="presParOf" srcId="{26A05879-0213-4A1A-B828-DDF5A42902FE}" destId="{8F49EA72-897C-4BFB-A95E-750E0C7C3C01}" srcOrd="0" destOrd="0" presId="urn:microsoft.com/office/officeart/2005/8/layout/process2"/>
    <dgm:cxn modelId="{E54335E4-A1E7-45EE-9473-AF1FC36E85CB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069FFBF0-E51E-4925-B3BA-78F4F6817C83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3775058-D348-4D67-8A35-2206483C9E37}" type="presOf" srcId="{0F9A0DD1-A669-4111-9307-EBC6B7FFB8B7}" destId="{4E80E9CD-950A-4452-9450-EAED88916063}" srcOrd="0" destOrd="0" presId="urn:microsoft.com/office/officeart/2005/8/layout/hProcess7"/>
    <dgm:cxn modelId="{E1C5B259-B44A-4943-98A5-3D9097A6F07F}" type="presOf" srcId="{6D788122-9375-460F-B09E-D797C0E1E9A5}" destId="{3B4BBFE3-023D-4962-A2CF-60C506AAE93F}" srcOrd="1" destOrd="0" presId="urn:microsoft.com/office/officeart/2005/8/layout/hProcess7"/>
    <dgm:cxn modelId="{5DC58ED0-51C5-435D-BBFD-B7939DA24EFC}" type="presOf" srcId="{0F9A0DD1-A669-4111-9307-EBC6B7FFB8B7}" destId="{F85B8BBD-329C-407B-9B70-1F92A1B4234B}" srcOrd="1" destOrd="0" presId="urn:microsoft.com/office/officeart/2005/8/layout/hProcess7"/>
    <dgm:cxn modelId="{080CEA21-3B55-46BD-8800-F7EADFD84769}" type="presOf" srcId="{05286B23-68B3-49CA-8672-0A8593A7025D}" destId="{A6DF5FB2-D6C6-4DF0-BCE9-12D63E8F1243}" srcOrd="0" destOrd="0" presId="urn:microsoft.com/office/officeart/2005/8/layout/hProcess7"/>
    <dgm:cxn modelId="{5DBB296D-6ADE-4794-8E7D-C9AA02FC0B92}" type="presOf" srcId="{88C41324-5CC7-49F4-B01E-4A64F3916ECB}" destId="{3357C5DA-21EC-4DF9-B5AC-CFD25049E02C}" srcOrd="1" destOrd="0" presId="urn:microsoft.com/office/officeart/2005/8/layout/hProcess7"/>
    <dgm:cxn modelId="{ABE6174A-6D98-448D-ADAF-9823A7AC3682}" type="presOf" srcId="{9333946E-E6C3-44BA-8DC1-226E49F162AF}" destId="{CE653259-2634-4634-83F8-4870FDFFB6B5}" srcOrd="0" destOrd="0" presId="urn:microsoft.com/office/officeart/2005/8/layout/hProcess7"/>
    <dgm:cxn modelId="{7681DA6D-D6B3-46E4-9C93-431B86B9A11B}" type="presOf" srcId="{6D788122-9375-460F-B09E-D797C0E1E9A5}" destId="{9E8E9B6A-818C-41EE-A90F-448869084123}" srcOrd="0" destOrd="0" presId="urn:microsoft.com/office/officeart/2005/8/layout/hProcess7"/>
    <dgm:cxn modelId="{931A3ADC-D40C-4621-ABD8-1FB6892F00C3}" type="presOf" srcId="{9333946E-E6C3-44BA-8DC1-226E49F162AF}" destId="{B64F2C93-601C-4E8E-B445-A56B93A2A97E}" srcOrd="1" destOrd="0" presId="urn:microsoft.com/office/officeart/2005/8/layout/hProcess7"/>
    <dgm:cxn modelId="{014CA37F-F5FD-428B-AFD8-01EDC3FF0B8E}" type="presOf" srcId="{C57D32E6-187A-467A-BAAE-5E2A951179B7}" destId="{BB068510-FD2B-463F-8547-D5FF0EA4DBF1}" srcOrd="1" destOrd="0" presId="urn:microsoft.com/office/officeart/2005/8/layout/hProcess7"/>
    <dgm:cxn modelId="{11212288-A69C-416B-B07F-36C334BDFA09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F750007C-5FC0-4BB6-9D41-A3048B8A6FBA}" type="presParOf" srcId="{A6DF5FB2-D6C6-4DF0-BCE9-12D63E8F1243}" destId="{42B80482-A821-4B3E-B983-1FA7694679CA}" srcOrd="0" destOrd="0" presId="urn:microsoft.com/office/officeart/2005/8/layout/hProcess7"/>
    <dgm:cxn modelId="{6AE0FA8C-1780-4D44-84CB-8734CE87E45A}" type="presParOf" srcId="{42B80482-A821-4B3E-B983-1FA7694679CA}" destId="{9E8E9B6A-818C-41EE-A90F-448869084123}" srcOrd="0" destOrd="0" presId="urn:microsoft.com/office/officeart/2005/8/layout/hProcess7"/>
    <dgm:cxn modelId="{D5679684-E44F-47F0-BFD3-3BA3BD4B5519}" type="presParOf" srcId="{42B80482-A821-4B3E-B983-1FA7694679CA}" destId="{3B4BBFE3-023D-4962-A2CF-60C506AAE93F}" srcOrd="1" destOrd="0" presId="urn:microsoft.com/office/officeart/2005/8/layout/hProcess7"/>
    <dgm:cxn modelId="{A52D0BB6-ED5B-4AC5-8922-A43D47ADB384}" type="presParOf" srcId="{A6DF5FB2-D6C6-4DF0-BCE9-12D63E8F1243}" destId="{8B68C8FE-58F2-47D3-9FDB-0130C32E5C50}" srcOrd="1" destOrd="0" presId="urn:microsoft.com/office/officeart/2005/8/layout/hProcess7"/>
    <dgm:cxn modelId="{5438EE21-F3F4-4A96-9863-9BD42956F8F0}" type="presParOf" srcId="{A6DF5FB2-D6C6-4DF0-BCE9-12D63E8F1243}" destId="{1B46D3A5-FE9B-4C88-80C9-FA865194DD61}" srcOrd="2" destOrd="0" presId="urn:microsoft.com/office/officeart/2005/8/layout/hProcess7"/>
    <dgm:cxn modelId="{710094DA-69E2-4841-B7DC-471957E47162}" type="presParOf" srcId="{1B46D3A5-FE9B-4C88-80C9-FA865194DD61}" destId="{D83DE507-AB86-4682-8355-07C3C5F2A069}" srcOrd="0" destOrd="0" presId="urn:microsoft.com/office/officeart/2005/8/layout/hProcess7"/>
    <dgm:cxn modelId="{6C0362D1-9F0D-4503-A807-28990E19A4BE}" type="presParOf" srcId="{1B46D3A5-FE9B-4C88-80C9-FA865194DD61}" destId="{1E1458D7-37C7-49F4-8589-C69B6A6BE82A}" srcOrd="1" destOrd="0" presId="urn:microsoft.com/office/officeart/2005/8/layout/hProcess7"/>
    <dgm:cxn modelId="{E2972306-7118-4014-AAD5-8E0DBDA8A2AB}" type="presParOf" srcId="{1B46D3A5-FE9B-4C88-80C9-FA865194DD61}" destId="{7680987D-1488-4F4D-84FB-7285289E4155}" srcOrd="2" destOrd="0" presId="urn:microsoft.com/office/officeart/2005/8/layout/hProcess7"/>
    <dgm:cxn modelId="{3F4BB51F-746F-4AD0-951C-CA26C0947EE8}" type="presParOf" srcId="{A6DF5FB2-D6C6-4DF0-BCE9-12D63E8F1243}" destId="{491BA889-4890-43B3-BA02-68F7A34307F6}" srcOrd="3" destOrd="0" presId="urn:microsoft.com/office/officeart/2005/8/layout/hProcess7"/>
    <dgm:cxn modelId="{6BC981D2-7561-4E6F-B2C3-8CD6295D1ED3}" type="presParOf" srcId="{A6DF5FB2-D6C6-4DF0-BCE9-12D63E8F1243}" destId="{A5F45F0A-AAD7-446E-B3AC-08FA1DEEF36F}" srcOrd="4" destOrd="0" presId="urn:microsoft.com/office/officeart/2005/8/layout/hProcess7"/>
    <dgm:cxn modelId="{EBCA2BA6-92E7-44D6-BE25-936D5429A8CC}" type="presParOf" srcId="{A5F45F0A-AAD7-446E-B3AC-08FA1DEEF36F}" destId="{CE653259-2634-4634-83F8-4870FDFFB6B5}" srcOrd="0" destOrd="0" presId="urn:microsoft.com/office/officeart/2005/8/layout/hProcess7"/>
    <dgm:cxn modelId="{A9F8F67A-4D47-4A8A-878C-0F799D3F78E2}" type="presParOf" srcId="{A5F45F0A-AAD7-446E-B3AC-08FA1DEEF36F}" destId="{B64F2C93-601C-4E8E-B445-A56B93A2A97E}" srcOrd="1" destOrd="0" presId="urn:microsoft.com/office/officeart/2005/8/layout/hProcess7"/>
    <dgm:cxn modelId="{6BAB1043-8F21-401D-8C8D-93F7AE57745F}" type="presParOf" srcId="{A6DF5FB2-D6C6-4DF0-BCE9-12D63E8F1243}" destId="{FEB3165D-BD50-4562-8486-2BCFEE5FB61C}" srcOrd="5" destOrd="0" presId="urn:microsoft.com/office/officeart/2005/8/layout/hProcess7"/>
    <dgm:cxn modelId="{6262D7E2-A013-4F00-9A71-5F027EAEBB33}" type="presParOf" srcId="{A6DF5FB2-D6C6-4DF0-BCE9-12D63E8F1243}" destId="{2E29EBB6-AC11-4764-9098-713776FBEEA2}" srcOrd="6" destOrd="0" presId="urn:microsoft.com/office/officeart/2005/8/layout/hProcess7"/>
    <dgm:cxn modelId="{5AC6D80B-C49A-459A-9037-DBBDBC343C5F}" type="presParOf" srcId="{2E29EBB6-AC11-4764-9098-713776FBEEA2}" destId="{9607591B-3403-4344-B603-36006A7B034B}" srcOrd="0" destOrd="0" presId="urn:microsoft.com/office/officeart/2005/8/layout/hProcess7"/>
    <dgm:cxn modelId="{3AA7BB3F-1D8C-492F-AEED-E57098076A15}" type="presParOf" srcId="{2E29EBB6-AC11-4764-9098-713776FBEEA2}" destId="{DA1238F3-28A9-40AB-A31A-6E371C44EB98}" srcOrd="1" destOrd="0" presId="urn:microsoft.com/office/officeart/2005/8/layout/hProcess7"/>
    <dgm:cxn modelId="{23C38426-CFA1-4360-AD35-B43939CB3643}" type="presParOf" srcId="{2E29EBB6-AC11-4764-9098-713776FBEEA2}" destId="{997FBEA0-E071-455A-BC46-19AD04F49BD6}" srcOrd="2" destOrd="0" presId="urn:microsoft.com/office/officeart/2005/8/layout/hProcess7"/>
    <dgm:cxn modelId="{82509F0E-7845-4256-8D57-F3EA7B7051C3}" type="presParOf" srcId="{A6DF5FB2-D6C6-4DF0-BCE9-12D63E8F1243}" destId="{36648257-1225-4511-8533-D8557DCEA4FF}" srcOrd="7" destOrd="0" presId="urn:microsoft.com/office/officeart/2005/8/layout/hProcess7"/>
    <dgm:cxn modelId="{852C9B2D-40D1-454C-A442-3C045C8A10C8}" type="presParOf" srcId="{A6DF5FB2-D6C6-4DF0-BCE9-12D63E8F1243}" destId="{121E04E6-0D76-42A8-9841-E1F28E225385}" srcOrd="8" destOrd="0" presId="urn:microsoft.com/office/officeart/2005/8/layout/hProcess7"/>
    <dgm:cxn modelId="{C6051E33-DD09-4F86-984F-41DBE3A07C7E}" type="presParOf" srcId="{121E04E6-0D76-42A8-9841-E1F28E225385}" destId="{4E80E9CD-950A-4452-9450-EAED88916063}" srcOrd="0" destOrd="0" presId="urn:microsoft.com/office/officeart/2005/8/layout/hProcess7"/>
    <dgm:cxn modelId="{52945D4D-E084-498E-9156-3AB950B47C54}" type="presParOf" srcId="{121E04E6-0D76-42A8-9841-E1F28E225385}" destId="{F85B8BBD-329C-407B-9B70-1F92A1B4234B}" srcOrd="1" destOrd="0" presId="urn:microsoft.com/office/officeart/2005/8/layout/hProcess7"/>
    <dgm:cxn modelId="{EC9FD5F3-D68E-4D4D-A9AE-B8F5FD25A3EB}" type="presParOf" srcId="{A6DF5FB2-D6C6-4DF0-BCE9-12D63E8F1243}" destId="{64EE44F1-9E4E-4B4D-B145-82405AF77D9C}" srcOrd="9" destOrd="0" presId="urn:microsoft.com/office/officeart/2005/8/layout/hProcess7"/>
    <dgm:cxn modelId="{413C7754-83B2-403B-9DAD-519B3072AF8B}" type="presParOf" srcId="{A6DF5FB2-D6C6-4DF0-BCE9-12D63E8F1243}" destId="{B753F00F-DE99-4C52-B0B1-B4A056DCA7FB}" srcOrd="10" destOrd="0" presId="urn:microsoft.com/office/officeart/2005/8/layout/hProcess7"/>
    <dgm:cxn modelId="{97208039-3D9E-4C75-8F2A-6CCDB9493AEA}" type="presParOf" srcId="{B753F00F-DE99-4C52-B0B1-B4A056DCA7FB}" destId="{2E5788FB-5B02-4282-805F-887C2A9B5912}" srcOrd="0" destOrd="0" presId="urn:microsoft.com/office/officeart/2005/8/layout/hProcess7"/>
    <dgm:cxn modelId="{6F480869-26D5-4A14-A99D-1125FEB5B015}" type="presParOf" srcId="{B753F00F-DE99-4C52-B0B1-B4A056DCA7FB}" destId="{F4876811-32D9-44C6-86AC-76DEF13C2232}" srcOrd="1" destOrd="0" presId="urn:microsoft.com/office/officeart/2005/8/layout/hProcess7"/>
    <dgm:cxn modelId="{BBCAC3FA-BA9A-4C26-BCEA-70B122752E0C}" type="presParOf" srcId="{B753F00F-DE99-4C52-B0B1-B4A056DCA7FB}" destId="{618F77B4-6349-433D-85B4-8542F99BC221}" srcOrd="2" destOrd="0" presId="urn:microsoft.com/office/officeart/2005/8/layout/hProcess7"/>
    <dgm:cxn modelId="{CC2E07B4-461E-42EA-85A4-C6F7B641B14F}" type="presParOf" srcId="{A6DF5FB2-D6C6-4DF0-BCE9-12D63E8F1243}" destId="{41C3E3EE-D97D-419C-8E7C-2931D107BC1B}" srcOrd="11" destOrd="0" presId="urn:microsoft.com/office/officeart/2005/8/layout/hProcess7"/>
    <dgm:cxn modelId="{11DCE2FB-9EAE-4B35-8093-12BAA3982D8D}" type="presParOf" srcId="{A6DF5FB2-D6C6-4DF0-BCE9-12D63E8F1243}" destId="{3CF9DF83-3F0D-4025-8C8E-C34BA7DB2E19}" srcOrd="12" destOrd="0" presId="urn:microsoft.com/office/officeart/2005/8/layout/hProcess7"/>
    <dgm:cxn modelId="{CC581C8C-1DF4-4348-A2B1-B7A081DFD0F9}" type="presParOf" srcId="{3CF9DF83-3F0D-4025-8C8E-C34BA7DB2E19}" destId="{10FE4F45-6A53-4FA1-AF04-583F38D80F4B}" srcOrd="0" destOrd="0" presId="urn:microsoft.com/office/officeart/2005/8/layout/hProcess7"/>
    <dgm:cxn modelId="{A1970619-9FDA-4B54-810F-0690DA17DFE4}" type="presParOf" srcId="{3CF9DF83-3F0D-4025-8C8E-C34BA7DB2E19}" destId="{3357C5DA-21EC-4DF9-B5AC-CFD25049E02C}" srcOrd="1" destOrd="0" presId="urn:microsoft.com/office/officeart/2005/8/layout/hProcess7"/>
    <dgm:cxn modelId="{2EDE2A72-F6D4-40BA-8999-0E7462C772A7}" type="presParOf" srcId="{A6DF5FB2-D6C6-4DF0-BCE9-12D63E8F1243}" destId="{FF8D6E8E-79EE-45AD-80CD-D0A5F5423EFE}" srcOrd="13" destOrd="0" presId="urn:microsoft.com/office/officeart/2005/8/layout/hProcess7"/>
    <dgm:cxn modelId="{32300F36-9F05-4D34-92F3-DA5C4BA0EC1B}" type="presParOf" srcId="{A6DF5FB2-D6C6-4DF0-BCE9-12D63E8F1243}" destId="{67C20BCC-F21A-4C19-B799-01DFB261DDDE}" srcOrd="14" destOrd="0" presId="urn:microsoft.com/office/officeart/2005/8/layout/hProcess7"/>
    <dgm:cxn modelId="{2E08C12F-7358-4C2B-90D5-0BDF7130C928}" type="presParOf" srcId="{67C20BCC-F21A-4C19-B799-01DFB261DDDE}" destId="{7718B2C7-3329-48B2-A5F5-164FCE021FB3}" srcOrd="0" destOrd="0" presId="urn:microsoft.com/office/officeart/2005/8/layout/hProcess7"/>
    <dgm:cxn modelId="{6127015C-FEE0-452A-AB61-F91046CD94E9}" type="presParOf" srcId="{67C20BCC-F21A-4C19-B799-01DFB261DDDE}" destId="{E2FC11DE-660B-419E-8BAD-07FE93429267}" srcOrd="1" destOrd="0" presId="urn:microsoft.com/office/officeart/2005/8/layout/hProcess7"/>
    <dgm:cxn modelId="{C926BCAB-426D-403D-995F-AB005059CF05}" type="presParOf" srcId="{67C20BCC-F21A-4C19-B799-01DFB261DDDE}" destId="{1DBE11E0-9F21-40AA-B028-A9597B0C697D}" srcOrd="2" destOrd="0" presId="urn:microsoft.com/office/officeart/2005/8/layout/hProcess7"/>
    <dgm:cxn modelId="{01C3E3C6-EB5E-46F0-A190-1320028908C5}" type="presParOf" srcId="{A6DF5FB2-D6C6-4DF0-BCE9-12D63E8F1243}" destId="{30408FFC-2580-49CF-9FE5-CAB49873AF3F}" srcOrd="15" destOrd="0" presId="urn:microsoft.com/office/officeart/2005/8/layout/hProcess7"/>
    <dgm:cxn modelId="{493A5D39-954E-49EE-81B3-2D8978E1C2F0}" type="presParOf" srcId="{A6DF5FB2-D6C6-4DF0-BCE9-12D63E8F1243}" destId="{3BBDAAB7-16E3-4438-8847-05334A4D48EE}" srcOrd="16" destOrd="0" presId="urn:microsoft.com/office/officeart/2005/8/layout/hProcess7"/>
    <dgm:cxn modelId="{14395648-E7E1-484C-BB35-8B3E4399C90F}" type="presParOf" srcId="{3BBDAAB7-16E3-4438-8847-05334A4D48EE}" destId="{D054A27E-FBF1-4603-B33F-087224A9900A}" srcOrd="0" destOrd="0" presId="urn:microsoft.com/office/officeart/2005/8/layout/hProcess7"/>
    <dgm:cxn modelId="{6939E5D4-D7CE-476F-A598-4B0A73BE77A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ADD686-2294-478B-ACE4-525A0D8B84EE}" type="presOf" srcId="{9C1153E1-6225-41B2-B280-EA8DFFF10574}" destId="{491996AF-2BA9-4ECD-B29A-3C683BAFD760}" srcOrd="0" destOrd="0" presId="urn:microsoft.com/office/officeart/2005/8/layout/equation2"/>
    <dgm:cxn modelId="{B4AE29E2-CC46-4C6C-ACB6-FC1C9A9565AA}" type="presOf" srcId="{64748C23-63C4-4E85-BABB-212AB5A80731}" destId="{64C1F6C7-5708-4F7A-AE41-CCF75A54FF33}" srcOrd="0" destOrd="0" presId="urn:microsoft.com/office/officeart/2005/8/layout/equation2"/>
    <dgm:cxn modelId="{77DD6669-0799-48FF-A61C-29782A8918A7}" type="presOf" srcId="{1A7F6F4C-DFF5-4BAD-AD0A-F18DA5A67D74}" destId="{91C196F1-393A-4D1B-9D31-5A28D4DF0BE2}" srcOrd="0" destOrd="0" presId="urn:microsoft.com/office/officeart/2005/8/layout/equation2"/>
    <dgm:cxn modelId="{2C7805BF-CD43-4A0A-9801-82470FB51433}" type="presOf" srcId="{9AA45C29-30DF-4B73-8A5D-1F522D0F8F31}" destId="{DCF8E906-DA11-4261-9775-ADBAF4C35A27}" srcOrd="0" destOrd="0" presId="urn:microsoft.com/office/officeart/2005/8/layout/equation2"/>
    <dgm:cxn modelId="{D5E90A1A-5BD7-4E63-88C8-8D445997CEFE}" type="presOf" srcId="{4EAED505-F978-41EA-84BF-61CFB8125989}" destId="{AEDDA732-57F5-461F-B983-62B91BDE550F}" srcOrd="0" destOrd="0" presId="urn:microsoft.com/office/officeart/2005/8/layout/equation2"/>
    <dgm:cxn modelId="{D6923988-CE53-455B-A971-52DBE82F4C42}" type="presOf" srcId="{BEA739C7-0D1E-4086-B54D-FB264442EF2E}" destId="{57CD46C0-74FA-46C4-BC71-4E232D5204CD}" srcOrd="0" destOrd="0" presId="urn:microsoft.com/office/officeart/2005/8/layout/equation2"/>
    <dgm:cxn modelId="{68239E20-DC82-4D03-9AC2-2B4051881551}" type="presOf" srcId="{761C02B0-EBDC-4E7C-BD11-03459CB3F915}" destId="{8034464C-D4EF-4F71-8AFD-067635F879FB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A919546F-0234-4F4A-94F8-4DB9E1CF40D1}" type="presOf" srcId="{4025A055-FA29-4FC4-AEE7-56230234677A}" destId="{260AEC86-25D7-41AD-8E53-0D239D70887D}" srcOrd="1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232DBDA2-E6BE-4B6A-ADB8-6E5A3DC88B16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67754E1-2A75-4669-B895-AC079BF0150E}" type="presParOf" srcId="{57CD46C0-74FA-46C4-BC71-4E232D5204CD}" destId="{5C8D0C7D-D1B3-4F6D-9133-EB6FF4ACA541}" srcOrd="0" destOrd="0" presId="urn:microsoft.com/office/officeart/2005/8/layout/equation2"/>
    <dgm:cxn modelId="{6D903554-4DC5-43D2-80A9-D39C7BA91FDD}" type="presParOf" srcId="{5C8D0C7D-D1B3-4F6D-9133-EB6FF4ACA541}" destId="{491996AF-2BA9-4ECD-B29A-3C683BAFD760}" srcOrd="0" destOrd="0" presId="urn:microsoft.com/office/officeart/2005/8/layout/equation2"/>
    <dgm:cxn modelId="{EF7F70CF-054C-49CE-8BBF-EF3555A525AD}" type="presParOf" srcId="{5C8D0C7D-D1B3-4F6D-9133-EB6FF4ACA541}" destId="{A0ED6FEC-65C3-4C38-9902-58FD8B4C904E}" srcOrd="1" destOrd="0" presId="urn:microsoft.com/office/officeart/2005/8/layout/equation2"/>
    <dgm:cxn modelId="{596F187F-9992-404C-82EC-5E17618E409F}" type="presParOf" srcId="{5C8D0C7D-D1B3-4F6D-9133-EB6FF4ACA541}" destId="{DCF8E906-DA11-4261-9775-ADBAF4C35A27}" srcOrd="2" destOrd="0" presId="urn:microsoft.com/office/officeart/2005/8/layout/equation2"/>
    <dgm:cxn modelId="{7F56787E-0C9F-4A7E-A613-2D26E4A7E815}" type="presParOf" srcId="{5C8D0C7D-D1B3-4F6D-9133-EB6FF4ACA541}" destId="{8E797206-1702-4CD2-A278-C57ED1662DB0}" srcOrd="3" destOrd="0" presId="urn:microsoft.com/office/officeart/2005/8/layout/equation2"/>
    <dgm:cxn modelId="{38A03A90-74DF-4D26-B29A-92A2A847F7E5}" type="presParOf" srcId="{5C8D0C7D-D1B3-4F6D-9133-EB6FF4ACA541}" destId="{64C1F6C7-5708-4F7A-AE41-CCF75A54FF33}" srcOrd="4" destOrd="0" presId="urn:microsoft.com/office/officeart/2005/8/layout/equation2"/>
    <dgm:cxn modelId="{2593BC0F-CF14-4915-8DE8-AD364EE824D0}" type="presParOf" srcId="{5C8D0C7D-D1B3-4F6D-9133-EB6FF4ACA541}" destId="{F7182598-2F70-41F4-807F-DB58263ED462}" srcOrd="5" destOrd="0" presId="urn:microsoft.com/office/officeart/2005/8/layout/equation2"/>
    <dgm:cxn modelId="{2A60E0D9-D607-4273-A3E4-CA256474B61F}" type="presParOf" srcId="{5C8D0C7D-D1B3-4F6D-9133-EB6FF4ACA541}" destId="{AEDDA732-57F5-461F-B983-62B91BDE550F}" srcOrd="6" destOrd="0" presId="urn:microsoft.com/office/officeart/2005/8/layout/equation2"/>
    <dgm:cxn modelId="{4572631B-9419-4BEE-86DA-54EA42E1E8F1}" type="presParOf" srcId="{5C8D0C7D-D1B3-4F6D-9133-EB6FF4ACA541}" destId="{724143EE-7CE5-4388-A226-658A81A53DA3}" srcOrd="7" destOrd="0" presId="urn:microsoft.com/office/officeart/2005/8/layout/equation2"/>
    <dgm:cxn modelId="{E89744C3-DB9C-499A-9565-76B16FA22830}" type="presParOf" srcId="{5C8D0C7D-D1B3-4F6D-9133-EB6FF4ACA541}" destId="{8034464C-D4EF-4F71-8AFD-067635F879FB}" srcOrd="8" destOrd="0" presId="urn:microsoft.com/office/officeart/2005/8/layout/equation2"/>
    <dgm:cxn modelId="{02E3C13E-95B1-4096-81C4-D0D3AC11FEF4}" type="presParOf" srcId="{57CD46C0-74FA-46C4-BC71-4E232D5204CD}" destId="{E1BBEB96-7547-4FF2-BDF7-5ECF41092F2D}" srcOrd="1" destOrd="0" presId="urn:microsoft.com/office/officeart/2005/8/layout/equation2"/>
    <dgm:cxn modelId="{D24C82FB-DAFE-4DC6-A60E-037D04F4D789}" type="presParOf" srcId="{E1BBEB96-7547-4FF2-BDF7-5ECF41092F2D}" destId="{260AEC86-25D7-41AD-8E53-0D239D70887D}" srcOrd="0" destOrd="0" presId="urn:microsoft.com/office/officeart/2005/8/layout/equation2"/>
    <dgm:cxn modelId="{2262FE54-DFFC-4BB3-94A7-2DF15BE2717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3FCCE7-0F82-4DF1-889D-60D52B0633CD}" type="presOf" srcId="{4025A055-FA29-4FC4-AEE7-56230234677A}" destId="{260AEC86-25D7-41AD-8E53-0D239D70887D}" srcOrd="1" destOrd="0" presId="urn:microsoft.com/office/officeart/2005/8/layout/equation2"/>
    <dgm:cxn modelId="{4C46748F-DD1D-4311-83C6-DD1592CB0967}" type="presOf" srcId="{1A7F6F4C-DFF5-4BAD-AD0A-F18DA5A67D74}" destId="{91C196F1-393A-4D1B-9D31-5A28D4DF0BE2}" srcOrd="0" destOrd="0" presId="urn:microsoft.com/office/officeart/2005/8/layout/equation2"/>
    <dgm:cxn modelId="{E1CCE800-02C5-4C45-A077-2DCD92A04AB3}" type="presOf" srcId="{4025A055-FA29-4FC4-AEE7-56230234677A}" destId="{E1BBEB96-7547-4FF2-BDF7-5ECF41092F2D}" srcOrd="0" destOrd="0" presId="urn:microsoft.com/office/officeart/2005/8/layout/equation2"/>
    <dgm:cxn modelId="{EF3290D0-4F7D-4D5B-87B0-F88137ED9A2D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D222891-C451-4F93-A042-4032BD8BE184}" type="presOf" srcId="{64748C23-63C4-4E85-BABB-212AB5A80731}" destId="{64C1F6C7-5708-4F7A-AE41-CCF75A54FF33}" srcOrd="0" destOrd="0" presId="urn:microsoft.com/office/officeart/2005/8/layout/equation2"/>
    <dgm:cxn modelId="{0A6737E2-D2DE-4411-A4F3-AA8EE78C63DA}" type="presOf" srcId="{761C02B0-EBDC-4E7C-BD11-03459CB3F915}" destId="{8034464C-D4EF-4F71-8AFD-067635F879FB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EAA1C0D7-0F4C-416D-9A1D-D9BB132C8CD7}" type="presOf" srcId="{9AA45C29-30DF-4B73-8A5D-1F522D0F8F31}" destId="{DCF8E906-DA11-4261-9775-ADBAF4C35A27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25C8CCE-BCAF-4C4C-BD2F-83FBA69ECB88}" type="presOf" srcId="{9C1153E1-6225-41B2-B280-EA8DFFF10574}" destId="{491996AF-2BA9-4ECD-B29A-3C683BAFD760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3234FB2F-ABA4-4E80-A09E-8488F761CE57}" type="presOf" srcId="{4EAED505-F978-41EA-84BF-61CFB8125989}" destId="{AEDDA732-57F5-461F-B983-62B91BDE550F}" srcOrd="0" destOrd="0" presId="urn:microsoft.com/office/officeart/2005/8/layout/equation2"/>
    <dgm:cxn modelId="{8C933C9B-6ECA-4D09-A9A7-AF977B848D34}" type="presParOf" srcId="{57CD46C0-74FA-46C4-BC71-4E232D5204CD}" destId="{5C8D0C7D-D1B3-4F6D-9133-EB6FF4ACA541}" srcOrd="0" destOrd="0" presId="urn:microsoft.com/office/officeart/2005/8/layout/equation2"/>
    <dgm:cxn modelId="{627D58F9-D626-43F9-ABA2-5953026E8AB4}" type="presParOf" srcId="{5C8D0C7D-D1B3-4F6D-9133-EB6FF4ACA541}" destId="{491996AF-2BA9-4ECD-B29A-3C683BAFD760}" srcOrd="0" destOrd="0" presId="urn:microsoft.com/office/officeart/2005/8/layout/equation2"/>
    <dgm:cxn modelId="{7DC0802D-825D-4098-B671-98604EA9FF39}" type="presParOf" srcId="{5C8D0C7D-D1B3-4F6D-9133-EB6FF4ACA541}" destId="{A0ED6FEC-65C3-4C38-9902-58FD8B4C904E}" srcOrd="1" destOrd="0" presId="urn:microsoft.com/office/officeart/2005/8/layout/equation2"/>
    <dgm:cxn modelId="{4043EEB6-2ADF-4124-BB05-5650A2CA5D8F}" type="presParOf" srcId="{5C8D0C7D-D1B3-4F6D-9133-EB6FF4ACA541}" destId="{DCF8E906-DA11-4261-9775-ADBAF4C35A27}" srcOrd="2" destOrd="0" presId="urn:microsoft.com/office/officeart/2005/8/layout/equation2"/>
    <dgm:cxn modelId="{2920EB6C-082F-40EF-8389-3123CB83EDAF}" type="presParOf" srcId="{5C8D0C7D-D1B3-4F6D-9133-EB6FF4ACA541}" destId="{8E797206-1702-4CD2-A278-C57ED1662DB0}" srcOrd="3" destOrd="0" presId="urn:microsoft.com/office/officeart/2005/8/layout/equation2"/>
    <dgm:cxn modelId="{E6B33CCB-12A7-4E1B-83BB-A8CC976F1115}" type="presParOf" srcId="{5C8D0C7D-D1B3-4F6D-9133-EB6FF4ACA541}" destId="{64C1F6C7-5708-4F7A-AE41-CCF75A54FF33}" srcOrd="4" destOrd="0" presId="urn:microsoft.com/office/officeart/2005/8/layout/equation2"/>
    <dgm:cxn modelId="{89CD3B53-D152-4A0F-AF98-2EAB1CCEA8D0}" type="presParOf" srcId="{5C8D0C7D-D1B3-4F6D-9133-EB6FF4ACA541}" destId="{F7182598-2F70-41F4-807F-DB58263ED462}" srcOrd="5" destOrd="0" presId="urn:microsoft.com/office/officeart/2005/8/layout/equation2"/>
    <dgm:cxn modelId="{8C5450B4-42CC-40AB-8999-1132B7C91964}" type="presParOf" srcId="{5C8D0C7D-D1B3-4F6D-9133-EB6FF4ACA541}" destId="{AEDDA732-57F5-461F-B983-62B91BDE550F}" srcOrd="6" destOrd="0" presId="urn:microsoft.com/office/officeart/2005/8/layout/equation2"/>
    <dgm:cxn modelId="{77CDDF79-D049-47F6-99DF-EE108A198480}" type="presParOf" srcId="{5C8D0C7D-D1B3-4F6D-9133-EB6FF4ACA541}" destId="{724143EE-7CE5-4388-A226-658A81A53DA3}" srcOrd="7" destOrd="0" presId="urn:microsoft.com/office/officeart/2005/8/layout/equation2"/>
    <dgm:cxn modelId="{D184A696-9F56-46C4-BEE6-8075221958A0}" type="presParOf" srcId="{5C8D0C7D-D1B3-4F6D-9133-EB6FF4ACA541}" destId="{8034464C-D4EF-4F71-8AFD-067635F879FB}" srcOrd="8" destOrd="0" presId="urn:microsoft.com/office/officeart/2005/8/layout/equation2"/>
    <dgm:cxn modelId="{7F8EBE18-B13D-4747-A398-74B3F1B795B4}" type="presParOf" srcId="{57CD46C0-74FA-46C4-BC71-4E232D5204CD}" destId="{E1BBEB96-7547-4FF2-BDF7-5ECF41092F2D}" srcOrd="1" destOrd="0" presId="urn:microsoft.com/office/officeart/2005/8/layout/equation2"/>
    <dgm:cxn modelId="{62BBAB52-7A4F-42B7-80E8-7417B4B6CA6C}" type="presParOf" srcId="{E1BBEB96-7547-4FF2-BDF7-5ECF41092F2D}" destId="{260AEC86-25D7-41AD-8E53-0D239D70887D}" srcOrd="0" destOrd="0" presId="urn:microsoft.com/office/officeart/2005/8/layout/equation2"/>
    <dgm:cxn modelId="{32776DF4-D740-426A-8456-1F79C0FC93C2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106CB4-1F86-466B-BD52-F7AFECF1FA69}" type="presOf" srcId="{460F5F9A-84B4-428E-8377-6218FDF0B4D8}" destId="{110DC2B2-BDB5-4984-9CE8-5F8E8F27EC40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4A4CB040-A80A-4E5C-AA37-7D906221FDE7}" type="presOf" srcId="{2F392697-7236-4D44-A7C4-6F41481C9247}" destId="{A05D2FBF-C578-41DA-8F8B-283E29E00677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D91CB2CF-F9F0-4A0F-AAEA-489FD3655F4A}" type="presOf" srcId="{C47CD144-68BE-416B-8D88-23F9936B769C}" destId="{F0F26E52-B5D5-45EA-918D-AE70516353EB}" srcOrd="0" destOrd="0" presId="urn:microsoft.com/office/officeart/2005/8/layout/radial2"/>
    <dgm:cxn modelId="{BE9005CA-7474-47A6-8CD8-C8A811480653}" type="presOf" srcId="{AAB27B32-5083-4CFF-AEAE-81D1EF507564}" destId="{5C003E2F-B26F-4E9A-BCA6-D468A9776863}" srcOrd="0" destOrd="0" presId="urn:microsoft.com/office/officeart/2005/8/layout/radial2"/>
    <dgm:cxn modelId="{48B5286D-7D10-4011-9629-81C996EAA322}" type="presOf" srcId="{BB8BF47A-4518-4224-B361-E9FD71E87278}" destId="{303EACEA-DACB-4BA6-A732-A444847A1EB5}" srcOrd="0" destOrd="0" presId="urn:microsoft.com/office/officeart/2005/8/layout/radial2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B516B89D-3165-4D0B-8A0F-52490AF624F5}" type="presOf" srcId="{5D95A708-2FE3-4422-AFDF-F1EF5572E060}" destId="{CB715F25-6212-46D3-A090-3F88688BA1EE}" srcOrd="0" destOrd="0" presId="urn:microsoft.com/office/officeart/2005/8/layout/radial2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76339B90-073C-4111-84F0-149FC4581816}" type="presOf" srcId="{A2E0B5E9-299E-4D9F-88C4-AB3C1A64D356}" destId="{6A8C45A0-22A8-460B-AA67-8D02F7B22649}" srcOrd="0" destOrd="0" presId="urn:microsoft.com/office/officeart/2005/8/layout/radial2"/>
    <dgm:cxn modelId="{77FE11E6-57DD-456D-B5BA-E5D4EA9F94AD}" type="presOf" srcId="{C7130547-3937-4712-8CF1-E7B3099D157E}" destId="{BEB5CA76-754A-4823-88D6-5A7A11E9974B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D08259A-8C4C-48F1-91FD-B7EE56B4779E}" type="presOf" srcId="{F5EBE2E5-8CB4-4A5D-A917-3C2C08F2287E}" destId="{0C17D2F7-8925-4AA2-8AA6-F333156CFA05}" srcOrd="0" destOrd="0" presId="urn:microsoft.com/office/officeart/2005/8/layout/radial2"/>
    <dgm:cxn modelId="{46B5EEBA-A970-4364-9CAE-6FDB1C67D650}" type="presOf" srcId="{F49E988F-AAA7-4D14-922D-AD276ECF7F13}" destId="{AEF67227-A1BF-4625-8B41-1DEF08E7790C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A2A4924C-2D93-4115-A522-EB4A1E15AE03}" type="presOf" srcId="{D75D9861-FC38-424D-9D3E-A76DF46AE17F}" destId="{58F1F265-0413-409A-8345-8598A81E61F3}" srcOrd="0" destOrd="0" presId="urn:microsoft.com/office/officeart/2005/8/layout/radial2"/>
    <dgm:cxn modelId="{244090AD-1601-43C6-8675-FDBFA399D1A1}" type="presOf" srcId="{AF2E3FC9-2B55-4FD4-9F72-3AB0019D1B39}" destId="{B4B72369-A6A2-4797-88CF-5581414CBCA6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1742FB9E-138A-470B-92E9-4565EBC3BE13}" type="presOf" srcId="{50AB1000-555B-43B7-BC29-C0ECE52824E8}" destId="{73ECFD35-B23B-4841-82A5-05F3F0ABFEE4}" srcOrd="0" destOrd="0" presId="urn:microsoft.com/office/officeart/2005/8/layout/radial2"/>
    <dgm:cxn modelId="{FE15D288-E557-4C17-8CAD-59F44EC92014}" type="presParOf" srcId="{B4B72369-A6A2-4797-88CF-5581414CBCA6}" destId="{E8FDB35A-515C-4895-89B8-93D21079D9C7}" srcOrd="0" destOrd="0" presId="urn:microsoft.com/office/officeart/2005/8/layout/radial2"/>
    <dgm:cxn modelId="{B5DA4446-FCA7-4CD5-B70D-D70EEAA330CE}" type="presParOf" srcId="{E8FDB35A-515C-4895-89B8-93D21079D9C7}" destId="{8794DD15-3A1B-400D-B855-BA1F8A79B9A9}" srcOrd="0" destOrd="0" presId="urn:microsoft.com/office/officeart/2005/8/layout/radial2"/>
    <dgm:cxn modelId="{001BCEB4-BD36-4427-BF55-C047D50D4BB3}" type="presParOf" srcId="{8794DD15-3A1B-400D-B855-BA1F8A79B9A9}" destId="{687EB2B1-13B2-4CD4-9519-9C8093A44B41}" srcOrd="0" destOrd="0" presId="urn:microsoft.com/office/officeart/2005/8/layout/radial2"/>
    <dgm:cxn modelId="{20D30CCF-8D93-4AEB-890B-649436B7D815}" type="presParOf" srcId="{8794DD15-3A1B-400D-B855-BA1F8A79B9A9}" destId="{91D4550D-C14F-43A6-A04A-7874FC35475B}" srcOrd="1" destOrd="0" presId="urn:microsoft.com/office/officeart/2005/8/layout/radial2"/>
    <dgm:cxn modelId="{A2F652EB-A066-4A8B-A850-362BBABC9FC0}" type="presParOf" srcId="{E8FDB35A-515C-4895-89B8-93D21079D9C7}" destId="{F0F26E52-B5D5-45EA-918D-AE70516353EB}" srcOrd="1" destOrd="0" presId="urn:microsoft.com/office/officeart/2005/8/layout/radial2"/>
    <dgm:cxn modelId="{9D72B826-BA7F-43F6-AF4A-F3EE37737EE6}" type="presParOf" srcId="{E8FDB35A-515C-4895-89B8-93D21079D9C7}" destId="{A0497D91-56DF-4A10-A5E1-9B8F06237499}" srcOrd="2" destOrd="0" presId="urn:microsoft.com/office/officeart/2005/8/layout/radial2"/>
    <dgm:cxn modelId="{0DCC6FE0-0907-455F-B583-0A804710F27E}" type="presParOf" srcId="{A0497D91-56DF-4A10-A5E1-9B8F06237499}" destId="{A05D2FBF-C578-41DA-8F8B-283E29E00677}" srcOrd="0" destOrd="0" presId="urn:microsoft.com/office/officeart/2005/8/layout/radial2"/>
    <dgm:cxn modelId="{B272C571-4E20-496B-8473-2E03504C0F26}" type="presParOf" srcId="{A0497D91-56DF-4A10-A5E1-9B8F06237499}" destId="{110DC2B2-BDB5-4984-9CE8-5F8E8F27EC40}" srcOrd="1" destOrd="0" presId="urn:microsoft.com/office/officeart/2005/8/layout/radial2"/>
    <dgm:cxn modelId="{9DE639AD-0CD2-4403-9CA3-A2DAFF36333D}" type="presParOf" srcId="{E8FDB35A-515C-4895-89B8-93D21079D9C7}" destId="{58F1F265-0413-409A-8345-8598A81E61F3}" srcOrd="3" destOrd="0" presId="urn:microsoft.com/office/officeart/2005/8/layout/radial2"/>
    <dgm:cxn modelId="{80404A70-0366-4E7E-BC2A-C11F02F37164}" type="presParOf" srcId="{E8FDB35A-515C-4895-89B8-93D21079D9C7}" destId="{BC0A0DE4-0E9A-41C6-A6D1-011692B04D59}" srcOrd="4" destOrd="0" presId="urn:microsoft.com/office/officeart/2005/8/layout/radial2"/>
    <dgm:cxn modelId="{36D5384D-3DA3-4F65-9218-4F6C5DEB2E9A}" type="presParOf" srcId="{BC0A0DE4-0E9A-41C6-A6D1-011692B04D59}" destId="{73ECFD35-B23B-4841-82A5-05F3F0ABFEE4}" srcOrd="0" destOrd="0" presId="urn:microsoft.com/office/officeart/2005/8/layout/radial2"/>
    <dgm:cxn modelId="{20B3E4E2-CEE0-4BD4-A685-36AB32056AC3}" type="presParOf" srcId="{BC0A0DE4-0E9A-41C6-A6D1-011692B04D59}" destId="{0C17D2F7-8925-4AA2-8AA6-F333156CFA05}" srcOrd="1" destOrd="0" presId="urn:microsoft.com/office/officeart/2005/8/layout/radial2"/>
    <dgm:cxn modelId="{FBE703FA-50BA-471A-9A6F-460722EC49F9}" type="presParOf" srcId="{E8FDB35A-515C-4895-89B8-93D21079D9C7}" destId="{5C003E2F-B26F-4E9A-BCA6-D468A9776863}" srcOrd="5" destOrd="0" presId="urn:microsoft.com/office/officeart/2005/8/layout/radial2"/>
    <dgm:cxn modelId="{B313C97B-6138-4076-90E6-7F7968ECBA15}" type="presParOf" srcId="{E8FDB35A-515C-4895-89B8-93D21079D9C7}" destId="{A1C68BD7-B8BB-4E2D-960B-CC433D7265F6}" srcOrd="6" destOrd="0" presId="urn:microsoft.com/office/officeart/2005/8/layout/radial2"/>
    <dgm:cxn modelId="{F76A2BE0-671F-4F7F-A183-4D3F88722DED}" type="presParOf" srcId="{A1C68BD7-B8BB-4E2D-960B-CC433D7265F6}" destId="{AEF67227-A1BF-4625-8B41-1DEF08E7790C}" srcOrd="0" destOrd="0" presId="urn:microsoft.com/office/officeart/2005/8/layout/radial2"/>
    <dgm:cxn modelId="{88239DDB-A2EB-46AA-92DD-A26D4E3197A4}" type="presParOf" srcId="{A1C68BD7-B8BB-4E2D-960B-CC433D7265F6}" destId="{BEB5CA76-754A-4823-88D6-5A7A11E9974B}" srcOrd="1" destOrd="0" presId="urn:microsoft.com/office/officeart/2005/8/layout/radial2"/>
    <dgm:cxn modelId="{6122BF69-A22C-4044-A177-AE499804AA74}" type="presParOf" srcId="{E8FDB35A-515C-4895-89B8-93D21079D9C7}" destId="{CB715F25-6212-46D3-A090-3F88688BA1EE}" srcOrd="7" destOrd="0" presId="urn:microsoft.com/office/officeart/2005/8/layout/radial2"/>
    <dgm:cxn modelId="{A1E64FDB-1FA1-4F29-89F7-7E85A20E607D}" type="presParOf" srcId="{E8FDB35A-515C-4895-89B8-93D21079D9C7}" destId="{1F7EB812-2D9F-4ADC-9076-E248BA6959CC}" srcOrd="8" destOrd="0" presId="urn:microsoft.com/office/officeart/2005/8/layout/radial2"/>
    <dgm:cxn modelId="{5D5DBCED-663B-49C2-94AD-FD1568C9E0BF}" type="presParOf" srcId="{1F7EB812-2D9F-4ADC-9076-E248BA6959CC}" destId="{303EACEA-DACB-4BA6-A732-A444847A1EB5}" srcOrd="0" destOrd="0" presId="urn:microsoft.com/office/officeart/2005/8/layout/radial2"/>
    <dgm:cxn modelId="{D269FA80-0FD7-475D-861B-FC336CFAFE7B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6FFB0A-4509-43E2-A21B-BE323265018C}" type="presOf" srcId="{2E2B44F4-29AA-4807-B1DE-723D0E68048C}" destId="{2DD78D79-EF1C-4483-8506-E34A68ED5A06}" srcOrd="0" destOrd="0" presId="urn:microsoft.com/office/officeart/2005/8/layout/radial4"/>
    <dgm:cxn modelId="{EB543246-C6A1-4E21-AAEA-4384D5678706}" type="presOf" srcId="{4206F9DC-44F0-4010-83B0-0324C9BD7A43}" destId="{897371DA-D030-4061-B237-CA3BD10C0D8C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9BADDB3E-0746-42E8-A724-71AC60EE1F3E}" type="presOf" srcId="{A87260FD-75F2-4B31-9F48-B8A56DDA0CCA}" destId="{25A92A3A-F123-42A8-94A0-1ACC11C1ED94}" srcOrd="0" destOrd="0" presId="urn:microsoft.com/office/officeart/2005/8/layout/radial4"/>
    <dgm:cxn modelId="{437E9286-D23B-4A55-93D8-EC2BAAE26630}" type="presOf" srcId="{1E355233-035F-4EF8-A743-30226F8924D2}" destId="{1BA89977-2FDB-458B-89AE-C997BC79C9D0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79B19144-C0A9-4CCA-8ABE-9183962460B4}" type="presOf" srcId="{601744EE-BC68-4C4E-8209-23BD0E7E38AB}" destId="{67B89AB3-8DA6-4808-879A-293564CAE5E7}" srcOrd="0" destOrd="0" presId="urn:microsoft.com/office/officeart/2005/8/layout/radial4"/>
    <dgm:cxn modelId="{24D2957D-D7B8-44C5-AC2F-682F73BDD36B}" type="presOf" srcId="{FB1B5665-E3BA-41F7-B958-877D71CBDAB9}" destId="{253DDB57-4372-4893-9A3B-5AC8A52E1E35}" srcOrd="0" destOrd="0" presId="urn:microsoft.com/office/officeart/2005/8/layout/radial4"/>
    <dgm:cxn modelId="{C37BB1FE-8580-4DA9-90CC-AF58AEFFE8C5}" type="presOf" srcId="{83ADDDD1-1687-4C04-BE9B-50EAA1BF5584}" destId="{4BB43479-51B9-45E2-AF8F-B0E59E854D67}" srcOrd="0" destOrd="0" presId="urn:microsoft.com/office/officeart/2005/8/layout/radial4"/>
    <dgm:cxn modelId="{B4B3E087-3C4D-4738-B93E-1A974BCB65C1}" type="presOf" srcId="{005C04EF-2F54-4F35-974F-8BA4DE03BE97}" destId="{6360D069-C0D7-438A-8099-E05257C92D7C}" srcOrd="0" destOrd="0" presId="urn:microsoft.com/office/officeart/2005/8/layout/radial4"/>
    <dgm:cxn modelId="{A4C7D609-78E0-4B95-B8F3-156707EED1C8}" type="presParOf" srcId="{25A92A3A-F123-42A8-94A0-1ACC11C1ED94}" destId="{1BA89977-2FDB-458B-89AE-C997BC79C9D0}" srcOrd="0" destOrd="0" presId="urn:microsoft.com/office/officeart/2005/8/layout/radial4"/>
    <dgm:cxn modelId="{46E813D1-7A5E-4D73-B48B-2848DAE3D197}" type="presParOf" srcId="{25A92A3A-F123-42A8-94A0-1ACC11C1ED94}" destId="{253DDB57-4372-4893-9A3B-5AC8A52E1E35}" srcOrd="1" destOrd="0" presId="urn:microsoft.com/office/officeart/2005/8/layout/radial4"/>
    <dgm:cxn modelId="{372E581B-5176-4CE5-839C-F65EB59A8A5E}" type="presParOf" srcId="{25A92A3A-F123-42A8-94A0-1ACC11C1ED94}" destId="{67B89AB3-8DA6-4808-879A-293564CAE5E7}" srcOrd="2" destOrd="0" presId="urn:microsoft.com/office/officeart/2005/8/layout/radial4"/>
    <dgm:cxn modelId="{6643FBA7-4261-426D-8E51-A88DFD1A2D8C}" type="presParOf" srcId="{25A92A3A-F123-42A8-94A0-1ACC11C1ED94}" destId="{6360D069-C0D7-438A-8099-E05257C92D7C}" srcOrd="3" destOrd="0" presId="urn:microsoft.com/office/officeart/2005/8/layout/radial4"/>
    <dgm:cxn modelId="{ECCE47DF-A96B-428B-85FC-9343676F8E41}" type="presParOf" srcId="{25A92A3A-F123-42A8-94A0-1ACC11C1ED94}" destId="{4BB43479-51B9-45E2-AF8F-B0E59E854D67}" srcOrd="4" destOrd="0" presId="urn:microsoft.com/office/officeart/2005/8/layout/radial4"/>
    <dgm:cxn modelId="{78C345BB-9FA6-4921-A509-71355C699313}" type="presParOf" srcId="{25A92A3A-F123-42A8-94A0-1ACC11C1ED94}" destId="{897371DA-D030-4061-B237-CA3BD10C0D8C}" srcOrd="5" destOrd="0" presId="urn:microsoft.com/office/officeart/2005/8/layout/radial4"/>
    <dgm:cxn modelId="{DAB84419-ACFA-4682-B5CD-AC21BB88A006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65AF6E76-A54A-4ADF-B79E-6F4584D283B0}" type="presOf" srcId="{6D80E485-702E-46DD-A64F-7139CA41C8CC}" destId="{1A111CCB-BB6B-4A45-9C61-4B4B92CB86FF}" srcOrd="0" destOrd="0" presId="urn:microsoft.com/office/officeart/2005/8/layout/equation2"/>
    <dgm:cxn modelId="{869D3FC2-5A3A-40B8-BCF0-3C094B538851}" type="presOf" srcId="{77B95244-61F6-4EA6-AA3F-2880B216D784}" destId="{C186DD69-0FFA-4D79-BE7F-1FCC7D98DDDB}" srcOrd="0" destOrd="0" presId="urn:microsoft.com/office/officeart/2005/8/layout/equation2"/>
    <dgm:cxn modelId="{9668FBDF-9DFF-4185-8D19-2687A5211CE8}" type="presOf" srcId="{34A83E5D-6A0D-4539-94D0-B1D93DE6930B}" destId="{D1E73398-8113-4A52-9282-467F8FA4D72C}" srcOrd="0" destOrd="0" presId="urn:microsoft.com/office/officeart/2005/8/layout/equation2"/>
    <dgm:cxn modelId="{942D9FAF-BF06-4FC2-BFB8-9BB6DCB62AB4}" type="presOf" srcId="{3F9C844A-15A9-4946-9A4A-FB8744099391}" destId="{1201F02D-7FF5-449C-B8FB-12C5705892E8}" srcOrd="1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C27E824F-AAF0-4BA2-89A2-48F0DA471645}" type="presOf" srcId="{E4AC3C38-9568-4E35-97B6-D02C65D2C06B}" destId="{5F2C1C16-FD57-45DF-A6C9-BA16F21CB692}" srcOrd="0" destOrd="0" presId="urn:microsoft.com/office/officeart/2005/8/layout/equation2"/>
    <dgm:cxn modelId="{796F806F-9D57-40E5-B9E3-67C477A7CF69}" type="presOf" srcId="{1669CACD-1A9B-4C4F-B82C-24C537128F9E}" destId="{6C537C15-9916-4CF7-A848-7F329EB8DE5A}" srcOrd="0" destOrd="0" presId="urn:microsoft.com/office/officeart/2005/8/layout/equation2"/>
    <dgm:cxn modelId="{8EE195A9-EC43-45E2-8CC1-BB6D130A824C}" type="presOf" srcId="{6D9976C3-D6BB-4A73-8BF2-453C40535A07}" destId="{41F43F50-8338-4A63-A439-3B72442A0569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376DE6E8-DC11-4BB9-8D47-8A28BEE12B46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71E759C-2EC6-4BDC-8BE7-957601B49FFC}" type="presOf" srcId="{3F9C844A-15A9-4946-9A4A-FB8744099391}" destId="{CBE15846-8D14-4573-834E-4F9004C526DE}" srcOrd="0" destOrd="0" presId="urn:microsoft.com/office/officeart/2005/8/layout/equation2"/>
    <dgm:cxn modelId="{7860E020-B846-4447-9A4C-B7068BAF7882}" type="presOf" srcId="{C9BCD8B2-98B9-4C1B-9029-C1153B4CB4DD}" destId="{9E5DF767-C0D6-43FA-90F2-25C14EE0F38A}" srcOrd="0" destOrd="0" presId="urn:microsoft.com/office/officeart/2005/8/layout/equation2"/>
    <dgm:cxn modelId="{6193C56A-5EE7-42BA-877C-5BFC1F26C8DF}" type="presOf" srcId="{E72CED30-353F-4B49-AF8E-334497DD0B0A}" destId="{D9E89E39-966E-4EF8-A201-7AD28F9847E8}" srcOrd="0" destOrd="0" presId="urn:microsoft.com/office/officeart/2005/8/layout/equation2"/>
    <dgm:cxn modelId="{ED097462-797D-413D-A0AD-13EDBDE613EA}" type="presParOf" srcId="{5A08FDBA-7F2D-4FC8-8303-051751EB23E0}" destId="{3AADB14D-85CA-46C8-B4F9-F73F861B0C5B}" srcOrd="0" destOrd="0" presId="urn:microsoft.com/office/officeart/2005/8/layout/equation2"/>
    <dgm:cxn modelId="{B226EB10-C470-4B55-ADF8-CFD382D941B8}" type="presParOf" srcId="{3AADB14D-85CA-46C8-B4F9-F73F861B0C5B}" destId="{9E5DF767-C0D6-43FA-90F2-25C14EE0F38A}" srcOrd="0" destOrd="0" presId="urn:microsoft.com/office/officeart/2005/8/layout/equation2"/>
    <dgm:cxn modelId="{EE58F23F-A033-40EE-8F7B-B189E7622617}" type="presParOf" srcId="{3AADB14D-85CA-46C8-B4F9-F73F861B0C5B}" destId="{C46C1172-6EC8-40CA-A579-B9EC26F8D9E1}" srcOrd="1" destOrd="0" presId="urn:microsoft.com/office/officeart/2005/8/layout/equation2"/>
    <dgm:cxn modelId="{B233E4F6-D8F1-4CA3-B770-9C52F9D80FF4}" type="presParOf" srcId="{3AADB14D-85CA-46C8-B4F9-F73F861B0C5B}" destId="{C186DD69-0FFA-4D79-BE7F-1FCC7D98DDDB}" srcOrd="2" destOrd="0" presId="urn:microsoft.com/office/officeart/2005/8/layout/equation2"/>
    <dgm:cxn modelId="{A9712658-90C0-4C38-8005-7F61D98BCE3F}" type="presParOf" srcId="{3AADB14D-85CA-46C8-B4F9-F73F861B0C5B}" destId="{7C35395C-FBF4-4DF9-ADFC-6D9B3D6B0B55}" srcOrd="3" destOrd="0" presId="urn:microsoft.com/office/officeart/2005/8/layout/equation2"/>
    <dgm:cxn modelId="{C86967FA-E2A8-4817-B283-675E0AA51D61}" type="presParOf" srcId="{3AADB14D-85CA-46C8-B4F9-F73F861B0C5B}" destId="{5F2C1C16-FD57-45DF-A6C9-BA16F21CB692}" srcOrd="4" destOrd="0" presId="urn:microsoft.com/office/officeart/2005/8/layout/equation2"/>
    <dgm:cxn modelId="{1B42B0A1-6323-4EE8-991E-B5B3FD98299A}" type="presParOf" srcId="{3AADB14D-85CA-46C8-B4F9-F73F861B0C5B}" destId="{CD81376C-9BE2-4024-8354-218130DB140E}" srcOrd="5" destOrd="0" presId="urn:microsoft.com/office/officeart/2005/8/layout/equation2"/>
    <dgm:cxn modelId="{8A5B4452-11DF-42C9-9758-5EEA9563315D}" type="presParOf" srcId="{3AADB14D-85CA-46C8-B4F9-F73F861B0C5B}" destId="{41F43F50-8338-4A63-A439-3B72442A0569}" srcOrd="6" destOrd="0" presId="urn:microsoft.com/office/officeart/2005/8/layout/equation2"/>
    <dgm:cxn modelId="{4A286136-F3B3-4AA2-A2BD-F142A4DAF9EF}" type="presParOf" srcId="{3AADB14D-85CA-46C8-B4F9-F73F861B0C5B}" destId="{73E54C25-69B7-4D7F-8241-87E73DEA2140}" srcOrd="7" destOrd="0" presId="urn:microsoft.com/office/officeart/2005/8/layout/equation2"/>
    <dgm:cxn modelId="{51E99C66-3836-4BC3-99C7-A1F466B31981}" type="presParOf" srcId="{3AADB14D-85CA-46C8-B4F9-F73F861B0C5B}" destId="{D9E89E39-966E-4EF8-A201-7AD28F9847E8}" srcOrd="8" destOrd="0" presId="urn:microsoft.com/office/officeart/2005/8/layout/equation2"/>
    <dgm:cxn modelId="{2903CFA6-4808-4275-822D-1289F6BF6913}" type="presParOf" srcId="{3AADB14D-85CA-46C8-B4F9-F73F861B0C5B}" destId="{660CA359-EC41-4C96-856B-12BE557241A7}" srcOrd="9" destOrd="0" presId="urn:microsoft.com/office/officeart/2005/8/layout/equation2"/>
    <dgm:cxn modelId="{0925CBA9-32DC-4623-985A-56F9FA573F49}" type="presParOf" srcId="{3AADB14D-85CA-46C8-B4F9-F73F861B0C5B}" destId="{1A111CCB-BB6B-4A45-9C61-4B4B92CB86FF}" srcOrd="10" destOrd="0" presId="urn:microsoft.com/office/officeart/2005/8/layout/equation2"/>
    <dgm:cxn modelId="{C4683626-BE40-4F91-88DD-1D90351EA53A}" type="presParOf" srcId="{3AADB14D-85CA-46C8-B4F9-F73F861B0C5B}" destId="{FF68B2BE-8C0B-4FEF-9648-3A8849D9F411}" srcOrd="11" destOrd="0" presId="urn:microsoft.com/office/officeart/2005/8/layout/equation2"/>
    <dgm:cxn modelId="{7F6D79F9-633E-4EBB-8F69-AEB26C5A2282}" type="presParOf" srcId="{3AADB14D-85CA-46C8-B4F9-F73F861B0C5B}" destId="{D1E73398-8113-4A52-9282-467F8FA4D72C}" srcOrd="12" destOrd="0" presId="urn:microsoft.com/office/officeart/2005/8/layout/equation2"/>
    <dgm:cxn modelId="{36F4D35D-0D3F-41B6-8BFA-FFFAD0A4F48A}" type="presParOf" srcId="{5A08FDBA-7F2D-4FC8-8303-051751EB23E0}" destId="{CBE15846-8D14-4573-834E-4F9004C526DE}" srcOrd="1" destOrd="0" presId="urn:microsoft.com/office/officeart/2005/8/layout/equation2"/>
    <dgm:cxn modelId="{59FE6AEA-33A7-47C2-AA8E-7A0918CC8830}" type="presParOf" srcId="{CBE15846-8D14-4573-834E-4F9004C526DE}" destId="{1201F02D-7FF5-449C-B8FB-12C5705892E8}" srcOrd="0" destOrd="0" presId="urn:microsoft.com/office/officeart/2005/8/layout/equation2"/>
    <dgm:cxn modelId="{EEF1CFFB-F38E-4681-AA80-8F7CA7854FBD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5B689B7-8A20-4920-8DAA-43868326A416}" type="presOf" srcId="{E4AC3C38-9568-4E35-97B6-D02C65D2C06B}" destId="{E12D40F8-E0F1-41C1-8C95-9E082B72A0A3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62B2A5C-35A2-4663-864B-A03589DDA964}" type="presOf" srcId="{5DD3DECF-2141-4F9D-852D-9B2F96C5B5C5}" destId="{B58FE4C8-A08B-4B32-855D-277B7A0E39C5}" srcOrd="0" destOrd="0" presId="urn:microsoft.com/office/officeart/2005/8/layout/radial2"/>
    <dgm:cxn modelId="{4772EAF6-08B2-4C59-8CF5-6039A11752CF}" type="presOf" srcId="{2F6D8751-A50F-440C-B46B-7995EACD33CA}" destId="{686DFE42-BFC6-453F-B6C0-852AFCD7AF9A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6698D5F-485E-4F46-B9F4-D6245AE12399}" type="presOf" srcId="{07E43F84-942A-4CB8-8FE4-8074CC855FED}" destId="{E06045CB-926B-4DA7-A0B8-539C9404D058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AAE1654-7B1E-43B0-8D61-325E3640ED72}" type="presOf" srcId="{C9BCD8B2-98B9-4C1B-9029-C1153B4CB4DD}" destId="{85B64C2A-7829-4DDC-94E7-0F2F14614457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4975FD0-7E69-4861-A794-CEB792F54B52}" type="presOf" srcId="{8189892F-8C5D-41D9-AABD-0CCA152208F1}" destId="{753A5220-019E-45BC-A182-FDB9C0EFE481}" srcOrd="0" destOrd="0" presId="urn:microsoft.com/office/officeart/2005/8/layout/radial2"/>
    <dgm:cxn modelId="{7DF8ADD8-D1E1-4BE0-8809-65BB6D0D6BC0}" type="presOf" srcId="{34A83E5D-6A0D-4539-94D0-B1D93DE6930B}" destId="{E4FAA53B-3C2F-4CC2-B0D0-6FC8B808C7CE}" srcOrd="0" destOrd="0" presId="urn:microsoft.com/office/officeart/2005/8/layout/radial2"/>
    <dgm:cxn modelId="{743D7E71-73FC-41EC-AB0B-9ABE3939758F}" type="presOf" srcId="{E72CED30-353F-4B49-AF8E-334497DD0B0A}" destId="{D0A9C1FD-8051-4C75-B300-532AF0279614}" srcOrd="0" destOrd="0" presId="urn:microsoft.com/office/officeart/2005/8/layout/radial2"/>
    <dgm:cxn modelId="{FA9C8355-A38A-4DEE-9F96-EDBBB171FC02}" type="presOf" srcId="{1669CACD-1A9B-4C4F-B82C-24C537128F9E}" destId="{DBBD6F85-C1BB-4182-A30A-E5DA2F3BAA60}" srcOrd="0" destOrd="0" presId="urn:microsoft.com/office/officeart/2005/8/layout/radial2"/>
    <dgm:cxn modelId="{90374171-969B-4B9E-A570-0811F3FCFA3C}" type="presOf" srcId="{804A0ADA-8C9A-47B5-BB60-624A2022347E}" destId="{47498908-20D0-462A-9297-11CCFF1D69B5}" srcOrd="0" destOrd="0" presId="urn:microsoft.com/office/officeart/2005/8/layout/radial2"/>
    <dgm:cxn modelId="{3E7D4DBF-8F0E-4E9B-B3BA-4D495D6B021C}" type="presOf" srcId="{1A18E2C6-844D-4593-B373-0F6F5FDAA32A}" destId="{3EAB4234-AE02-46CC-8D72-EC67559434B1}" srcOrd="0" destOrd="0" presId="urn:microsoft.com/office/officeart/2005/8/layout/radial2"/>
    <dgm:cxn modelId="{9B47A7E8-9DE1-4426-B908-82346EE18BF8}" type="presParOf" srcId="{753A5220-019E-45BC-A182-FDB9C0EFE481}" destId="{D2F90644-DDBC-472B-938F-756B771A2477}" srcOrd="0" destOrd="0" presId="urn:microsoft.com/office/officeart/2005/8/layout/radial2"/>
    <dgm:cxn modelId="{B9F96FE1-288B-4E40-8FB3-FFC58D58B199}" type="presParOf" srcId="{D2F90644-DDBC-472B-938F-756B771A2477}" destId="{476331B4-CCAF-4BCE-A3DE-6AEBAF584202}" srcOrd="0" destOrd="0" presId="urn:microsoft.com/office/officeart/2005/8/layout/radial2"/>
    <dgm:cxn modelId="{8679BFB2-2D66-4AB0-91FC-0AA11BE73E30}" type="presParOf" srcId="{476331B4-CCAF-4BCE-A3DE-6AEBAF584202}" destId="{95DF47AE-F350-4A27-A80D-65618C81E1FC}" srcOrd="0" destOrd="0" presId="urn:microsoft.com/office/officeart/2005/8/layout/radial2"/>
    <dgm:cxn modelId="{DC0ABD3B-5A81-40FA-BA9A-D380695A7DB4}" type="presParOf" srcId="{476331B4-CCAF-4BCE-A3DE-6AEBAF584202}" destId="{192AC4B3-9C8D-40E0-802E-8F620FA4E83E}" srcOrd="1" destOrd="0" presId="urn:microsoft.com/office/officeart/2005/8/layout/radial2"/>
    <dgm:cxn modelId="{27A6A173-2015-4342-8CA6-DCB582098882}" type="presParOf" srcId="{D2F90644-DDBC-472B-938F-756B771A2477}" destId="{47498908-20D0-462A-9297-11CCFF1D69B5}" srcOrd="1" destOrd="0" presId="urn:microsoft.com/office/officeart/2005/8/layout/radial2"/>
    <dgm:cxn modelId="{E29FC149-5767-496D-9B7C-6E6CF41FB078}" type="presParOf" srcId="{D2F90644-DDBC-472B-938F-756B771A2477}" destId="{E4D99B82-1D64-467E-A10D-559D889B55B5}" srcOrd="2" destOrd="0" presId="urn:microsoft.com/office/officeart/2005/8/layout/radial2"/>
    <dgm:cxn modelId="{FE5FAB41-B435-4237-97DA-104DBBC91B47}" type="presParOf" srcId="{E4D99B82-1D64-467E-A10D-559D889B55B5}" destId="{85B64C2A-7829-4DDC-94E7-0F2F14614457}" srcOrd="0" destOrd="0" presId="urn:microsoft.com/office/officeart/2005/8/layout/radial2"/>
    <dgm:cxn modelId="{9EEEE13E-E05E-4062-B422-760C2E2B6655}" type="presParOf" srcId="{E4D99B82-1D64-467E-A10D-559D889B55B5}" destId="{000DAA45-2790-409C-A1C9-6AE8C849D1E1}" srcOrd="1" destOrd="0" presId="urn:microsoft.com/office/officeart/2005/8/layout/radial2"/>
    <dgm:cxn modelId="{B1001F8B-8CD4-449D-844F-89FB2E42E22C}" type="presParOf" srcId="{D2F90644-DDBC-472B-938F-756B771A2477}" destId="{686DFE42-BFC6-453F-B6C0-852AFCD7AF9A}" srcOrd="3" destOrd="0" presId="urn:microsoft.com/office/officeart/2005/8/layout/radial2"/>
    <dgm:cxn modelId="{A2116ABD-A865-48E2-94FD-403B15114E1E}" type="presParOf" srcId="{D2F90644-DDBC-472B-938F-756B771A2477}" destId="{976CE004-EF3F-44E1-841E-536DCCE2C970}" srcOrd="4" destOrd="0" presId="urn:microsoft.com/office/officeart/2005/8/layout/radial2"/>
    <dgm:cxn modelId="{92E6A885-9060-478B-93AE-225F36E2A6B2}" type="presParOf" srcId="{976CE004-EF3F-44E1-841E-536DCCE2C970}" destId="{E12D40F8-E0F1-41C1-8C95-9E082B72A0A3}" srcOrd="0" destOrd="0" presId="urn:microsoft.com/office/officeart/2005/8/layout/radial2"/>
    <dgm:cxn modelId="{32251530-7162-4DED-9C48-75E08B3CA0F9}" type="presParOf" srcId="{976CE004-EF3F-44E1-841E-536DCCE2C970}" destId="{F657698B-5A6F-4143-A97A-B8F74510679D}" srcOrd="1" destOrd="0" presId="urn:microsoft.com/office/officeart/2005/8/layout/radial2"/>
    <dgm:cxn modelId="{5C469FDC-419B-48F2-A197-E41C9A47CA1F}" type="presParOf" srcId="{D2F90644-DDBC-472B-938F-756B771A2477}" destId="{E06045CB-926B-4DA7-A0B8-539C9404D058}" srcOrd="5" destOrd="0" presId="urn:microsoft.com/office/officeart/2005/8/layout/radial2"/>
    <dgm:cxn modelId="{8F8C9833-B174-4F9D-875B-17FF00D3DE3A}" type="presParOf" srcId="{D2F90644-DDBC-472B-938F-756B771A2477}" destId="{9F7F65ED-4CF5-4B35-B07D-0FC25F4EF1B3}" srcOrd="6" destOrd="0" presId="urn:microsoft.com/office/officeart/2005/8/layout/radial2"/>
    <dgm:cxn modelId="{7F4A04CF-531D-4A45-B97A-3080B00AE46D}" type="presParOf" srcId="{9F7F65ED-4CF5-4B35-B07D-0FC25F4EF1B3}" destId="{D0A9C1FD-8051-4C75-B300-532AF0279614}" srcOrd="0" destOrd="0" presId="urn:microsoft.com/office/officeart/2005/8/layout/radial2"/>
    <dgm:cxn modelId="{5817D795-13CD-4432-8B1C-82A4153EA1C6}" type="presParOf" srcId="{9F7F65ED-4CF5-4B35-B07D-0FC25F4EF1B3}" destId="{16E3DF2D-B808-482C-BDA0-A1AEDF5D9160}" srcOrd="1" destOrd="0" presId="urn:microsoft.com/office/officeart/2005/8/layout/radial2"/>
    <dgm:cxn modelId="{0D60F76B-5D49-48AB-8B27-E0423EEBE4F3}" type="presParOf" srcId="{D2F90644-DDBC-472B-938F-756B771A2477}" destId="{B58FE4C8-A08B-4B32-855D-277B7A0E39C5}" srcOrd="7" destOrd="0" presId="urn:microsoft.com/office/officeart/2005/8/layout/radial2"/>
    <dgm:cxn modelId="{83685BF2-93F4-4142-BB8D-8F5E182D47D3}" type="presParOf" srcId="{D2F90644-DDBC-472B-938F-756B771A2477}" destId="{F66DF16F-09F6-484F-914C-C591042AFEA2}" srcOrd="8" destOrd="0" presId="urn:microsoft.com/office/officeart/2005/8/layout/radial2"/>
    <dgm:cxn modelId="{2D07EB78-4A49-40D9-B627-EFAF7D763AFF}" type="presParOf" srcId="{F66DF16F-09F6-484F-914C-C591042AFEA2}" destId="{E4FAA53B-3C2F-4CC2-B0D0-6FC8B808C7CE}" srcOrd="0" destOrd="0" presId="urn:microsoft.com/office/officeart/2005/8/layout/radial2"/>
    <dgm:cxn modelId="{D22C0EE4-16E6-42DB-A880-72C20394FF78}" type="presParOf" srcId="{F66DF16F-09F6-484F-914C-C591042AFEA2}" destId="{F922B244-0E44-4612-A740-313CEEAB70D0}" srcOrd="1" destOrd="0" presId="urn:microsoft.com/office/officeart/2005/8/layout/radial2"/>
    <dgm:cxn modelId="{0993D494-2231-4671-85E2-731BCAFEA09D}" type="presParOf" srcId="{D2F90644-DDBC-472B-938F-756B771A2477}" destId="{3EAB4234-AE02-46CC-8D72-EC67559434B1}" srcOrd="9" destOrd="0" presId="urn:microsoft.com/office/officeart/2005/8/layout/radial2"/>
    <dgm:cxn modelId="{B578EA58-E2D5-4594-8D4D-6F9F39D928B0}" type="presParOf" srcId="{D2F90644-DDBC-472B-938F-756B771A2477}" destId="{CF4D27CA-42C5-4BC8-A19E-A17F95D06DE0}" srcOrd="10" destOrd="0" presId="urn:microsoft.com/office/officeart/2005/8/layout/radial2"/>
    <dgm:cxn modelId="{2F5A0185-DCAE-484B-953B-4C4364A10AFE}" type="presParOf" srcId="{CF4D27CA-42C5-4BC8-A19E-A17F95D06DE0}" destId="{DBBD6F85-C1BB-4182-A30A-E5DA2F3BAA60}" srcOrd="0" destOrd="0" presId="urn:microsoft.com/office/officeart/2005/8/layout/radial2"/>
    <dgm:cxn modelId="{AC03A6AF-3FF4-4777-9ED5-2E5A1532F986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96830-548D-4F5A-B85A-9F2280B184D4}">
      <dsp:nvSpPr>
        <dsp:cNvPr id="0" name=""/>
        <dsp:cNvSpPr/>
      </dsp:nvSpPr>
      <dsp:spPr>
        <a:xfrm>
          <a:off x="2888358" y="1239760"/>
          <a:ext cx="2641601" cy="282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Domain</a:t>
          </a:r>
          <a:endParaRPr lang="vi-VN" sz="4200" kern="1200" dirty="0"/>
        </a:p>
      </dsp:txBody>
      <dsp:txXfrm>
        <a:off x="3275212" y="1653181"/>
        <a:ext cx="1867893" cy="1996176"/>
      </dsp:txXfrm>
    </dsp:sp>
    <dsp:sp modelId="{4F31C466-8658-4988-A721-F96306B4C435}">
      <dsp:nvSpPr>
        <dsp:cNvPr id="0" name=""/>
        <dsp:cNvSpPr/>
      </dsp:nvSpPr>
      <dsp:spPr>
        <a:xfrm rot="18716046">
          <a:off x="5144635" y="1264052"/>
          <a:ext cx="18621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153901" y="1381717"/>
        <a:ext cx="130353" cy="290655"/>
      </dsp:txXfrm>
    </dsp:sp>
    <dsp:sp modelId="{E8BAA61B-99BD-4BD2-86AB-DA4DF92C3A88}">
      <dsp:nvSpPr>
        <dsp:cNvPr id="0" name=""/>
        <dsp:cNvSpPr/>
      </dsp:nvSpPr>
      <dsp:spPr>
        <a:xfrm>
          <a:off x="5122350" y="129306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5331004" y="337960"/>
        <a:ext cx="1007473" cy="1007473"/>
      </dsp:txXfrm>
    </dsp:sp>
    <dsp:sp modelId="{B89D5CCF-9C1F-4100-A965-CD54F5C2DD65}">
      <dsp:nvSpPr>
        <dsp:cNvPr id="0" name=""/>
        <dsp:cNvSpPr/>
      </dsp:nvSpPr>
      <dsp:spPr>
        <a:xfrm rot="2032353">
          <a:off x="5434882" y="3370444"/>
          <a:ext cx="412907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>
        <a:off x="5445394" y="3432809"/>
        <a:ext cx="289035" cy="290655"/>
      </dsp:txXfrm>
    </dsp:sp>
    <dsp:sp modelId="{A3EF983B-2562-49A8-88BB-62C433EAFE99}">
      <dsp:nvSpPr>
        <dsp:cNvPr id="0" name=""/>
        <dsp:cNvSpPr/>
      </dsp:nvSpPr>
      <dsp:spPr>
        <a:xfrm>
          <a:off x="5853555" y="3520935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6062209" y="3729589"/>
        <a:ext cx="1007473" cy="1007473"/>
      </dsp:txXfrm>
    </dsp:sp>
    <dsp:sp modelId="{02D2B2C3-968D-4D8D-96C3-0648C9F2D0FE}">
      <dsp:nvSpPr>
        <dsp:cNvPr id="0" name=""/>
        <dsp:cNvSpPr/>
      </dsp:nvSpPr>
      <dsp:spPr>
        <a:xfrm rot="7817300">
          <a:off x="2982543" y="3672424"/>
          <a:ext cx="311289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3059430" y="3733691"/>
        <a:ext cx="217902" cy="290655"/>
      </dsp:txXfrm>
    </dsp:sp>
    <dsp:sp modelId="{83FEDC57-204B-448C-B22E-D63CB7A1EB52}">
      <dsp:nvSpPr>
        <dsp:cNvPr id="0" name=""/>
        <dsp:cNvSpPr/>
      </dsp:nvSpPr>
      <dsp:spPr>
        <a:xfrm>
          <a:off x="1769548" y="3976389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978202" y="4185043"/>
        <a:ext cx="1007473" cy="1007473"/>
      </dsp:txXfrm>
    </dsp:sp>
    <dsp:sp modelId="{C516D674-CDBD-45F4-A6EF-6656E196B6A8}">
      <dsp:nvSpPr>
        <dsp:cNvPr id="0" name=""/>
        <dsp:cNvSpPr/>
      </dsp:nvSpPr>
      <dsp:spPr>
        <a:xfrm rot="11658391">
          <a:off x="2436691" y="2001893"/>
          <a:ext cx="351723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200" kern="1200"/>
        </a:p>
      </dsp:txBody>
      <dsp:txXfrm rot="10800000">
        <a:off x="2540572" y="2111815"/>
        <a:ext cx="246206" cy="290655"/>
      </dsp:txXfrm>
    </dsp:sp>
    <dsp:sp modelId="{C6EF55A5-CEB6-40C4-8C40-CAE4FBAB1E64}">
      <dsp:nvSpPr>
        <dsp:cNvPr id="0" name=""/>
        <dsp:cNvSpPr/>
      </dsp:nvSpPr>
      <dsp:spPr>
        <a:xfrm>
          <a:off x="878694" y="127122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Sub-domain</a:t>
          </a:r>
          <a:endParaRPr lang="vi-VN" sz="2400" kern="1200" dirty="0"/>
        </a:p>
      </dsp:txBody>
      <dsp:txXfrm>
        <a:off x="1087348" y="1479876"/>
        <a:ext cx="1007473" cy="10074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2609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1</a:t>
          </a:r>
          <a:endParaRPr lang="en-US" sz="1000" b="1" kern="1200" dirty="0"/>
        </a:p>
      </dsp:txBody>
      <dsp:txXfrm rot="16200000">
        <a:off x="-354459" y="696342"/>
        <a:ext cx="896315" cy="182178"/>
      </dsp:txXfrm>
    </dsp:sp>
    <dsp:sp modelId="{CE653259-2634-4634-83F8-4870FDFFB6B5}">
      <dsp:nvSpPr>
        <dsp:cNvPr id="0" name=""/>
        <dsp:cNvSpPr/>
      </dsp:nvSpPr>
      <dsp:spPr>
        <a:xfrm>
          <a:off x="945380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2</a:t>
          </a:r>
          <a:endParaRPr lang="en-US" sz="1000" b="1" kern="1200" dirty="0"/>
        </a:p>
      </dsp:txBody>
      <dsp:txXfrm rot="16200000">
        <a:off x="588311" y="696342"/>
        <a:ext cx="896315" cy="182178"/>
      </dsp:txXfrm>
    </dsp:sp>
    <dsp:sp modelId="{1E1458D7-37C7-49F4-8589-C69B6A6BE82A}">
      <dsp:nvSpPr>
        <dsp:cNvPr id="0" name=""/>
        <dsp:cNvSpPr/>
      </dsp:nvSpPr>
      <dsp:spPr>
        <a:xfrm rot="5400000">
          <a:off x="869631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888151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3</a:t>
          </a:r>
          <a:endParaRPr lang="en-US" sz="1000" b="1" kern="1200" dirty="0"/>
        </a:p>
      </dsp:txBody>
      <dsp:txXfrm rot="16200000">
        <a:off x="1531082" y="696342"/>
        <a:ext cx="896315" cy="182178"/>
      </dsp:txXfrm>
    </dsp:sp>
    <dsp:sp modelId="{DA1238F3-28A9-40AB-A31A-6E371C44EB98}">
      <dsp:nvSpPr>
        <dsp:cNvPr id="0" name=""/>
        <dsp:cNvSpPr/>
      </dsp:nvSpPr>
      <dsp:spPr>
        <a:xfrm rot="5400000">
          <a:off x="1812403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830922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  <a:endParaRPr lang="en-US" sz="1000" b="1" kern="1200" dirty="0"/>
        </a:p>
      </dsp:txBody>
      <dsp:txXfrm rot="16200000">
        <a:off x="2473853" y="696342"/>
        <a:ext cx="896315" cy="182178"/>
      </dsp:txXfrm>
    </dsp:sp>
    <dsp:sp modelId="{F4876811-32D9-44C6-86AC-76DEF13C2232}">
      <dsp:nvSpPr>
        <dsp:cNvPr id="0" name=""/>
        <dsp:cNvSpPr/>
      </dsp:nvSpPr>
      <dsp:spPr>
        <a:xfrm rot="5400000">
          <a:off x="2755174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3773693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n</a:t>
          </a:r>
          <a:endParaRPr lang="en-US" sz="1000" b="1" kern="1200" dirty="0"/>
        </a:p>
      </dsp:txBody>
      <dsp:txXfrm rot="16200000">
        <a:off x="3416624" y="696342"/>
        <a:ext cx="896315" cy="182178"/>
      </dsp:txXfrm>
    </dsp:sp>
    <dsp:sp modelId="{E2FC11DE-660B-419E-8BAD-07FE93429267}">
      <dsp:nvSpPr>
        <dsp:cNvPr id="0" name=""/>
        <dsp:cNvSpPr/>
      </dsp:nvSpPr>
      <dsp:spPr>
        <a:xfrm rot="5400000">
          <a:off x="3697945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Tomcat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MySQL.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Spring framework,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, framework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Log4j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log, POI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excel, Hibernate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class.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Choco solver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Open CBLS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LAB,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vv..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input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SE0907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SE0908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CSI101.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. Input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. Output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VD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IA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16-29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3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6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9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67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2164" y="2151728"/>
            <a:ext cx="8507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chemeClr val="bg1"/>
                </a:solidFill>
              </a:rPr>
              <a:t>Solving timetabling problem at FPT University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Automatic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657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phase: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5131" y="3901366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131" y="4424586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131" y="3193480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75131" y="2547095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5131" y="1900764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01" y="1883615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5402" y="2521166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560450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</a:t>
              </a:r>
              <a:r>
                <a:rPr lang="en-US" sz="3200" b="1" dirty="0">
                  <a:solidFill>
                    <a:schemeClr val="accent1"/>
                  </a:solidFill>
                </a:rPr>
                <a:t> RESULTS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STUDENTS</a:t>
              </a:r>
              <a:endParaRPr lang="en-US" sz="20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SCHEDULE</a:t>
              </a:r>
              <a:endParaRPr lang="en-US" sz="2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TEACHERS</a:t>
              </a:r>
              <a:endParaRPr lang="en-US" sz="2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ROOMS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- Academic Program</a:t>
              </a:r>
            </a:p>
            <a:p>
              <a:r>
                <a:rPr lang="en-US" dirty="0" smtClean="0"/>
                <a:t> - Courses List</a:t>
              </a:r>
            </a:p>
            <a:p>
              <a:r>
                <a:rPr lang="en-US" dirty="0" smtClean="0"/>
                <a:t> - Classes List</a:t>
              </a:r>
            </a:p>
            <a:p>
              <a:r>
                <a:rPr lang="en-US" dirty="0" smtClean="0"/>
                <a:t> - Students List</a:t>
              </a:r>
            </a:p>
            <a:p>
              <a:r>
                <a:rPr lang="en-US" dirty="0" smtClean="0"/>
                <a:t> - Students Information</a:t>
              </a:r>
            </a:p>
            <a:p>
              <a:r>
                <a:rPr lang="en-US" dirty="0" smtClean="0"/>
                <a:t> - Teachers List</a:t>
              </a:r>
            </a:p>
            <a:p>
              <a:r>
                <a:rPr lang="en-US" dirty="0" smtClean="0"/>
                <a:t> - Teachers Information</a:t>
              </a:r>
            </a:p>
            <a:p>
              <a:r>
                <a:rPr lang="en-US" dirty="0" smtClean="0"/>
                <a:t> - Rooms List</a:t>
              </a:r>
            </a:p>
            <a:p>
              <a:r>
                <a:rPr lang="en-US" dirty="0" smtClean="0"/>
                <a:t> 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84745" y="1444838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FULL SCHEDULE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OF EACH CLASS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254913" cy="1015663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Provide 2 </a:t>
              </a:r>
              <a:r>
                <a:rPr lang="en-US" sz="2000" b="1" dirty="0">
                  <a:solidFill>
                    <a:schemeClr val="accent1"/>
                  </a:solidFill>
                </a:rPr>
                <a:t>m</a:t>
              </a:r>
              <a:r>
                <a:rPr lang="en-US" sz="2000" b="1" dirty="0" smtClean="0">
                  <a:solidFill>
                    <a:schemeClr val="accent1"/>
                  </a:solidFill>
                </a:rPr>
                <a:t>ethods:</a:t>
              </a:r>
            </a:p>
            <a:p>
              <a:pPr lvl="1"/>
              <a:r>
                <a:rPr lang="en-US" sz="2000" b="1" dirty="0" smtClean="0">
                  <a:solidFill>
                    <a:schemeClr val="accent1"/>
                  </a:solidFill>
                </a:rPr>
                <a:t>- Automatic</a:t>
              </a:r>
            </a:p>
            <a:p>
              <a:pPr lvl="1"/>
              <a:r>
                <a:rPr lang="en-US" sz="2000" b="1" dirty="0" smtClean="0">
                  <a:solidFill>
                    <a:schemeClr val="accent1"/>
                  </a:solidFill>
                </a:rPr>
                <a:t>-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691110"/>
            <a:chOff x="533495" y="823419"/>
            <a:chExt cx="10182864" cy="569111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STUDENTS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- Program</a:t>
              </a:r>
            </a:p>
            <a:p>
              <a:r>
                <a:rPr lang="en-US" dirty="0" smtClean="0"/>
                <a:t> - Courses List</a:t>
              </a:r>
            </a:p>
            <a:p>
              <a:r>
                <a:rPr lang="en-US" dirty="0" smtClean="0"/>
                <a:t> - Classes List</a:t>
              </a:r>
            </a:p>
            <a:p>
              <a:r>
                <a:rPr lang="en-US" dirty="0" smtClean="0"/>
                <a:t> - Students List</a:t>
              </a:r>
            </a:p>
            <a:p>
              <a:r>
                <a:rPr lang="en-US" dirty="0" smtClean="0"/>
                <a:t> 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760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Classes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1781385" cy="4001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950901" cy="4001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SE0907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950901" cy="4001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SE0908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928459" cy="4001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/>
                  </a:solidFill>
                </a:rPr>
                <a:t>IA1002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STUDENTS</a:t>
              </a:r>
              <a:endParaRPr lang="en-US" sz="20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SCHEDULE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- Program</a:t>
              </a:r>
            </a:p>
            <a:p>
              <a:r>
                <a:rPr lang="en-US" dirty="0" smtClean="0"/>
                <a:t> - Courses List</a:t>
              </a:r>
            </a:p>
            <a:p>
              <a:r>
                <a:rPr lang="en-US" dirty="0" smtClean="0"/>
                <a:t> - Classes List</a:t>
              </a:r>
            </a:p>
            <a:p>
              <a:r>
                <a:rPr lang="en-US" dirty="0" smtClean="0"/>
                <a:t> - Students List</a:t>
              </a:r>
            </a:p>
            <a:p>
              <a:r>
                <a:rPr lang="en-US" dirty="0" smtClean="0"/>
                <a:t> 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760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Classes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2700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STUDENTS</a:t>
              </a:r>
              <a:endParaRPr lang="en-US" sz="20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SCHEDULE</a:t>
              </a:r>
              <a:endParaRPr lang="en-US" sz="2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TEACHERS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760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Classes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2700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0756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 smtClean="0"/>
                <a:t> - For Each Teacher:</a:t>
              </a:r>
            </a:p>
            <a:p>
              <a:r>
                <a:rPr lang="en-US" dirty="0" smtClean="0"/>
                <a:t> 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Program</a:t>
            </a:r>
          </a:p>
          <a:p>
            <a:r>
              <a:rPr lang="en-US" dirty="0" smtClean="0"/>
              <a:t> - Courses List</a:t>
            </a:r>
          </a:p>
          <a:p>
            <a:r>
              <a:rPr lang="en-US" dirty="0" smtClean="0"/>
              <a:t> - Classes List</a:t>
            </a:r>
          </a:p>
          <a:p>
            <a:r>
              <a:rPr lang="en-US" dirty="0" smtClean="0"/>
              <a:t> - Students List</a:t>
            </a:r>
          </a:p>
          <a:p>
            <a:r>
              <a:rPr lang="en-US" dirty="0" smtClean="0"/>
              <a:t> 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STUDENTS</a:t>
              </a:r>
              <a:endParaRPr lang="en-US" sz="20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SCHEDULE</a:t>
              </a:r>
              <a:endParaRPr lang="en-US" sz="20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TEACHERS</a:t>
              </a:r>
              <a:endParaRPr lang="en-US" sz="20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ASSIGN ROOMS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760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Classes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2700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0054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 smtClean="0"/>
                <a:t> - For Each Teacher:</a:t>
              </a:r>
            </a:p>
            <a:p>
              <a:r>
                <a:rPr lang="en-US" dirty="0" smtClean="0"/>
                <a:t> 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500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18208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 smtClean="0"/>
                <a:t> - For Each Room:</a:t>
              </a:r>
            </a:p>
            <a:p>
              <a:r>
                <a:rPr lang="en-US" dirty="0" smtClean="0"/>
                <a:t> 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45229" y="1417498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FULL SCHEDULE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OF EACH CLASS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 Program</a:t>
            </a:r>
          </a:p>
          <a:p>
            <a:r>
              <a:rPr lang="en-US" dirty="0" smtClean="0"/>
              <a:t> - Courses List</a:t>
            </a:r>
          </a:p>
          <a:p>
            <a:r>
              <a:rPr lang="en-US" dirty="0" smtClean="0"/>
              <a:t> - Classes List</a:t>
            </a:r>
          </a:p>
          <a:p>
            <a:r>
              <a:rPr lang="en-US" dirty="0" smtClean="0"/>
              <a:t> - Students List</a:t>
            </a:r>
          </a:p>
          <a:p>
            <a:r>
              <a:rPr lang="en-US" dirty="0" smtClean="0"/>
              <a:t> 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5406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EXPERIMENTS </a:t>
              </a:r>
              <a:r>
                <a:rPr lang="en-US" sz="3200" b="1" dirty="0" smtClean="0">
                  <a:solidFill>
                    <a:schemeClr val="accent1"/>
                  </a:solidFill>
                </a:rPr>
                <a:t>AND RESULTS 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1781385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STUDENTS LIST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950901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SE0907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950901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SE0908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928459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IA1002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63121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1730987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ALL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9189" y="5848221"/>
            <a:ext cx="197182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 – SEMESTER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9574" y="5848221"/>
            <a:ext cx="197182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 – SEMESTER 2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19097" y="5848221"/>
            <a:ext cx="1949380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IA – SEMESTER 2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TYPE 1</a:t>
            </a:r>
            <a:endParaRPr lang="en-US" sz="20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TYPE 2</a:t>
            </a:r>
            <a:endParaRPr lang="en-US" sz="20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TYPE 3</a:t>
            </a:r>
            <a:endParaRPr lang="en-US" sz="20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197182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SE – SEMESTER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4078859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44803827"/>
              </p:ext>
            </p:extLst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7905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7116176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3155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7936700"/>
              </p:ext>
            </p:extLst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6906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475509344"/>
                </p:ext>
              </p:extLst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505885572"/>
                </p:ext>
              </p:extLst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5132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87805815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07067422"/>
              </p:ext>
            </p:extLst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29288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84109205"/>
              </p:ext>
            </p:extLst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7177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70515736"/>
              </p:ext>
            </p:extLst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78314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6443067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0733376"/>
              </p:ext>
            </p:extLst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70755483"/>
              </p:ext>
            </p:extLst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975814373"/>
              </p:ext>
            </p:extLst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807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260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753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46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704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14585607"/>
              </p:ext>
            </p:extLst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036717928"/>
              </p:ext>
            </p:extLst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885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4875088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08567372"/>
              </p:ext>
            </p:extLst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671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952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26771532"/>
              </p:ext>
            </p:extLst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290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900" y="186889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- List of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room 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 course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- Timetable all classes 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- Class-courses are assigned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rooms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different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rooms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000" b="1" i="1" dirty="0" err="1" smtClean="0">
                <a:solidFill>
                  <a:schemeClr val="accent1">
                    <a:lumMod val="75000"/>
                  </a:schemeClr>
                </a:solidFill>
              </a:rPr>
              <a:t>Spl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(r)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= Supply places of room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r	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4801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Mark(r)[p]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= status of place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room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1765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Sequentially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447710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bg1"/>
                  </a:solidFill>
                </a:rPr>
                <a:t>EXPERIMENTS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AND RESULTS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CONCLUSION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7031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Summer</a:t>
            </a:r>
            <a:r>
              <a:rPr lang="en-US" sz="2400" b="1" dirty="0" smtClean="0">
                <a:solidFill>
                  <a:schemeClr val="accent1"/>
                </a:solidFill>
              </a:rPr>
              <a:t>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66727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Fall</a:t>
            </a:r>
            <a:r>
              <a:rPr lang="en-US" sz="2400" b="1" dirty="0" smtClean="0">
                <a:solidFill>
                  <a:schemeClr val="accent1"/>
                </a:solidFill>
              </a:rPr>
              <a:t>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7694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20 </a:t>
            </a:r>
            <a:r>
              <a:rPr lang="en-US" sz="2200" b="1" dirty="0" smtClean="0">
                <a:solidFill>
                  <a:schemeClr val="accent1"/>
                </a:solidFill>
              </a:rPr>
              <a:t>executions for each </a:t>
            </a:r>
            <a:r>
              <a:rPr lang="en-US" sz="2200" b="1" i="1" dirty="0" err="1">
                <a:solidFill>
                  <a:schemeClr val="accent1"/>
                </a:solidFill>
              </a:rPr>
              <a:t>tbl</a:t>
            </a:r>
            <a:r>
              <a:rPr lang="en-US" sz="2200" b="1" dirty="0">
                <a:solidFill>
                  <a:schemeClr val="accent1"/>
                </a:solidFill>
              </a:rPr>
              <a:t> (</a:t>
            </a:r>
            <a:r>
              <a:rPr lang="en-US" sz="2200" b="1" i="1" dirty="0" err="1">
                <a:solidFill>
                  <a:schemeClr val="accent1"/>
                </a:solidFill>
              </a:rPr>
              <a:t>tbl</a:t>
            </a:r>
            <a:r>
              <a:rPr lang="en-US" sz="2200" b="1" dirty="0">
                <a:solidFill>
                  <a:schemeClr val="accent1"/>
                </a:solidFill>
              </a:rPr>
              <a:t> =10,20,50</a:t>
            </a:r>
            <a:r>
              <a:rPr lang="en-US" sz="22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Stable results: 9 </a:t>
            </a:r>
            <a:r>
              <a:rPr lang="en-US" sz="2200" b="1" dirty="0">
                <a:solidFill>
                  <a:schemeClr val="accent1"/>
                </a:solidFill>
              </a:rPr>
              <a:t>merged </a:t>
            </a:r>
            <a:r>
              <a:rPr lang="en-US" sz="2200" b="1" dirty="0" smtClean="0">
                <a:solidFill>
                  <a:schemeClr val="accent1"/>
                </a:solidFill>
              </a:rPr>
              <a:t>class-courses </a:t>
            </a:r>
            <a:r>
              <a:rPr lang="en-US" sz="2200" b="1" dirty="0">
                <a:solidFill>
                  <a:schemeClr val="accent1"/>
                </a:solidFill>
              </a:rPr>
              <a:t>in all experiments</a:t>
            </a:r>
            <a:endParaRPr lang="en-GB" sz="22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15209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Fall dataset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4308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20 </a:t>
            </a:r>
            <a:r>
              <a:rPr lang="en-US" sz="22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200" b="1" i="1" dirty="0" err="1">
                <a:solidFill>
                  <a:schemeClr val="accent1"/>
                </a:solidFill>
              </a:rPr>
              <a:t>tbl</a:t>
            </a:r>
            <a:r>
              <a:rPr lang="en-US" sz="2200" b="1" dirty="0">
                <a:solidFill>
                  <a:schemeClr val="accent1"/>
                </a:solidFill>
              </a:rPr>
              <a:t> (</a:t>
            </a:r>
            <a:r>
              <a:rPr lang="en-US" sz="2200" b="1" i="1" dirty="0" err="1">
                <a:solidFill>
                  <a:schemeClr val="accent1"/>
                </a:solidFill>
              </a:rPr>
              <a:t>tbl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</a:rPr>
              <a:t>= 10,20,50)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107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Summer dataset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32762"/>
              </p:ext>
            </p:extLst>
          </p:nvPr>
        </p:nvGraphicFramePr>
        <p:xfrm>
          <a:off x="4140200" y="3622834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max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107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Summer dataset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3895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107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Summer dataset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16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Total 126 class-courses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48553"/>
              </p:ext>
            </p:extLst>
          </p:nvPr>
        </p:nvGraphicFramePr>
        <p:xfrm>
          <a:off x="929106" y="3788653"/>
          <a:ext cx="3471923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91"/>
                <a:gridCol w="856091"/>
                <a:gridCol w="903650"/>
                <a:gridCol w="856091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Max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109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112,8333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93276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200" b="1" dirty="0" smtClean="0">
                <a:solidFill>
                  <a:schemeClr val="accent1"/>
                </a:solidFill>
              </a:rPr>
            </a:br>
            <a:r>
              <a:rPr lang="en-US" sz="2200" b="1" dirty="0" smtClean="0">
                <a:solidFill>
                  <a:schemeClr val="accent1"/>
                </a:solidFill>
              </a:rPr>
              <a:t>working on slot 3-4 consecutively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200" b="1" dirty="0" smtClean="0">
                <a:solidFill>
                  <a:schemeClr val="accent1"/>
                </a:solidFill>
              </a:rPr>
              <a:t>(</a:t>
            </a:r>
            <a:r>
              <a:rPr lang="pl-PL" sz="2200" b="1" i="1" dirty="0">
                <a:solidFill>
                  <a:schemeClr val="accent1"/>
                </a:solidFill>
              </a:rPr>
              <a:t>w1,w2</a:t>
            </a:r>
            <a:r>
              <a:rPr lang="pl-PL" sz="2200" b="1" dirty="0">
                <a:solidFill>
                  <a:schemeClr val="accent1"/>
                </a:solidFill>
              </a:rPr>
              <a:t>) = { (10,-5) ; (5,-5) ; (5,-10) } 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9088"/>
              </p:ext>
            </p:extLst>
          </p:nvPr>
        </p:nvGraphicFramePr>
        <p:xfrm>
          <a:off x="1349951" y="4377071"/>
          <a:ext cx="4798100" cy="142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464"/>
                <a:gridCol w="802159"/>
                <a:gridCol w="802159"/>
                <a:gridCol w="802159"/>
                <a:gridCol w="802159"/>
              </a:tblGrid>
              <a:tr h="217071">
                <a:tc>
                  <a:txBody>
                    <a:bodyPr/>
                    <a:lstStyle/>
                    <a:p>
                      <a:pPr algn="l"/>
                      <a:endParaRPr lang="vi-VN" sz="105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Min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Max 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Avg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Std_dev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(w</a:t>
                      </a:r>
                      <a:r>
                        <a:rPr lang="vi-VN" sz="1200" baseline="-25000" dirty="0">
                          <a:effectLst/>
                        </a:rPr>
                        <a:t>1</a:t>
                      </a:r>
                      <a:r>
                        <a:rPr lang="vi-VN" sz="1200" dirty="0">
                          <a:effectLst/>
                        </a:rPr>
                        <a:t>,w</a:t>
                      </a:r>
                      <a:r>
                        <a:rPr lang="vi-VN" sz="1200" baseline="-25000" dirty="0">
                          <a:effectLst/>
                        </a:rPr>
                        <a:t>2</a:t>
                      </a:r>
                      <a:r>
                        <a:rPr lang="vi-VN" sz="1200" dirty="0">
                          <a:effectLst/>
                        </a:rPr>
                        <a:t>)=(10,-5)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9,37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16,8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12,82896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2,761452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(w</a:t>
                      </a:r>
                      <a:r>
                        <a:rPr lang="vi-VN" sz="1200" baseline="-25000" dirty="0">
                          <a:effectLst/>
                        </a:rPr>
                        <a:t>1</a:t>
                      </a:r>
                      <a:r>
                        <a:rPr lang="vi-VN" sz="1200" dirty="0">
                          <a:effectLst/>
                        </a:rPr>
                        <a:t>,w</a:t>
                      </a:r>
                      <a:r>
                        <a:rPr lang="vi-VN" sz="1200" baseline="-25000" dirty="0">
                          <a:effectLst/>
                        </a:rPr>
                        <a:t>2</a:t>
                      </a:r>
                      <a:r>
                        <a:rPr lang="vi-VN" sz="1200" dirty="0">
                          <a:effectLst/>
                        </a:rPr>
                        <a:t>)=(5,-10)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6,320743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12,6091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9,68382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2,313676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(w</a:t>
                      </a:r>
                      <a:r>
                        <a:rPr lang="vi-VN" sz="1200" baseline="-25000">
                          <a:effectLst/>
                        </a:rPr>
                        <a:t>1</a:t>
                      </a:r>
                      <a:r>
                        <a:rPr lang="vi-VN" sz="1200">
                          <a:effectLst/>
                        </a:rPr>
                        <a:t>,w</a:t>
                      </a:r>
                      <a:r>
                        <a:rPr lang="vi-VN" sz="1200" baseline="-25000">
                          <a:effectLst/>
                        </a:rPr>
                        <a:t>2</a:t>
                      </a:r>
                      <a:r>
                        <a:rPr lang="vi-VN" sz="1200">
                          <a:effectLst/>
                        </a:rPr>
                        <a:t>)=(5,-5)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10,53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40,65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24,07499</a:t>
                      </a:r>
                      <a:endParaRPr lang="vi-V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10,40961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664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</a:rPr>
              <a:t>20 </a:t>
            </a:r>
            <a:r>
              <a:rPr lang="en-US" sz="2200" b="1" dirty="0" smtClean="0">
                <a:solidFill>
                  <a:schemeClr val="accent1"/>
                </a:solidFill>
              </a:rPr>
              <a:t>executions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96473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126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577345" y="1855151"/>
            <a:ext cx="7037311" cy="4313989"/>
            <a:chOff x="2323539" y="1855151"/>
            <a:chExt cx="7037311" cy="4313989"/>
          </a:xfrm>
        </p:grpSpPr>
        <p:sp>
          <p:nvSpPr>
            <p:cNvPr id="13" name="Rectangle 12"/>
            <p:cNvSpPr/>
            <p:nvPr/>
          </p:nvSpPr>
          <p:spPr>
            <a:xfrm>
              <a:off x="2323539" y="1855151"/>
              <a:ext cx="260122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23539" y="2600516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3539" y="3343710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23539" y="4086109"/>
              <a:ext cx="54477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3539" y="4835237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23539" y="5584365"/>
              <a:ext cx="183415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42407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Support </a:t>
            </a:r>
            <a:r>
              <a:rPr lang="en-US" sz="2200" b="1" dirty="0">
                <a:solidFill>
                  <a:schemeClr val="accent1"/>
                </a:solidFill>
              </a:rPr>
              <a:t>Academic Department </a:t>
            </a:r>
            <a:r>
              <a:rPr lang="en-US" sz="2200" b="1" dirty="0" smtClean="0">
                <a:solidFill>
                  <a:schemeClr val="accent1"/>
                </a:solidFill>
              </a:rPr>
              <a:t> in: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43088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2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28536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Manual scheduling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199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smtClean="0">
                <a:solidFill>
                  <a:schemeClr val="accent1"/>
                </a:solidFill>
              </a:rPr>
              <a:t>Automatic </a:t>
            </a:r>
            <a:r>
              <a:rPr lang="en-US" sz="2200" b="1" smtClean="0">
                <a:solidFill>
                  <a:schemeClr val="accent1"/>
                </a:solidFill>
              </a:rPr>
              <a:t>scheduling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17851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Results: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Satisfy </a:t>
            </a:r>
            <a:r>
              <a:rPr lang="en-US" sz="22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2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Reduce </a:t>
            </a:r>
            <a:r>
              <a:rPr lang="en-US" sz="2200" b="1" dirty="0">
                <a:solidFill>
                  <a:schemeClr val="accent1"/>
                </a:solidFill>
              </a:rPr>
              <a:t>cost and </a:t>
            </a:r>
            <a:r>
              <a:rPr lang="en-US" sz="2200" b="1" dirty="0" smtClean="0">
                <a:solidFill>
                  <a:schemeClr val="accent1"/>
                </a:solidFill>
              </a:rPr>
              <a:t>increase </a:t>
            </a:r>
            <a:r>
              <a:rPr lang="en-US" sz="2200" b="1" dirty="0">
                <a:solidFill>
                  <a:schemeClr val="accent1"/>
                </a:solidFill>
              </a:rPr>
              <a:t>teachers’ </a:t>
            </a:r>
            <a:r>
              <a:rPr lang="en-US" sz="22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Some </a:t>
            </a:r>
            <a:r>
              <a:rPr lang="en-US" sz="2200" b="1" dirty="0">
                <a:solidFill>
                  <a:schemeClr val="accent1"/>
                </a:solidFill>
              </a:rPr>
              <a:t>specific cases </a:t>
            </a:r>
            <a:r>
              <a:rPr lang="en-US" sz="2200" b="1" dirty="0" smtClean="0">
                <a:solidFill>
                  <a:schemeClr val="accent1"/>
                </a:solidFill>
              </a:rPr>
              <a:t>are </a:t>
            </a:r>
            <a:r>
              <a:rPr lang="en-US" sz="2200" b="1" dirty="0">
                <a:solidFill>
                  <a:schemeClr val="accent1"/>
                </a:solidFill>
              </a:rPr>
              <a:t>not yet covered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1236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accent1"/>
                </a:solidFill>
              </a:rPr>
              <a:t>Future works: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Deal </a:t>
            </a:r>
            <a:r>
              <a:rPr lang="en-US" sz="2200" b="1" dirty="0">
                <a:solidFill>
                  <a:schemeClr val="accent1"/>
                </a:solidFill>
              </a:rPr>
              <a:t>with other </a:t>
            </a:r>
            <a:r>
              <a:rPr lang="en-US" sz="2200" b="1" dirty="0" smtClean="0">
                <a:solidFill>
                  <a:schemeClr val="accent1"/>
                </a:solidFill>
              </a:rPr>
              <a:t>requirements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Test on other datasets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WORKS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1187</TotalTime>
  <Words>3915</Words>
  <Application>Microsoft Office PowerPoint</Application>
  <PresentationFormat>Widescreen</PresentationFormat>
  <Paragraphs>837</Paragraphs>
  <Slides>70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238</cp:revision>
  <dcterms:created xsi:type="dcterms:W3CDTF">2015-08-22T16:55:05Z</dcterms:created>
  <dcterms:modified xsi:type="dcterms:W3CDTF">2015-08-26T17:35:27Z</dcterms:modified>
</cp:coreProperties>
</file>