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6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27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28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notesSlides/notesSlide29.xml" ContentType="application/vnd.openxmlformats-officedocument.presentationml.notesSlide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notesSlides/notesSlide30.xml" ContentType="application/vnd.openxmlformats-officedocument.presentationml.notesSlide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notesSlides/notesSlide31.xml" ContentType="application/vnd.openxmlformats-officedocument.presentationml.notesSlide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notesSlides/notesSlide32.xml" ContentType="application/vnd.openxmlformats-officedocument.presentationml.notesSlide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59" r:id="rId3"/>
    <p:sldId id="262" r:id="rId4"/>
    <p:sldId id="266" r:id="rId5"/>
    <p:sldId id="261" r:id="rId6"/>
    <p:sldId id="267" r:id="rId7"/>
    <p:sldId id="268" r:id="rId8"/>
    <p:sldId id="269" r:id="rId9"/>
    <p:sldId id="270" r:id="rId10"/>
    <p:sldId id="342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43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357" r:id="rId45"/>
    <p:sldId id="358" r:id="rId46"/>
    <p:sldId id="359" r:id="rId47"/>
    <p:sldId id="360" r:id="rId48"/>
    <p:sldId id="361" r:id="rId49"/>
    <p:sldId id="362" r:id="rId50"/>
    <p:sldId id="363" r:id="rId51"/>
    <p:sldId id="364" r:id="rId52"/>
    <p:sldId id="365" r:id="rId53"/>
    <p:sldId id="366" r:id="rId54"/>
    <p:sldId id="314" r:id="rId55"/>
    <p:sldId id="327" r:id="rId56"/>
    <p:sldId id="329" r:id="rId57"/>
    <p:sldId id="328" r:id="rId58"/>
    <p:sldId id="345" r:id="rId59"/>
    <p:sldId id="331" r:id="rId60"/>
    <p:sldId id="332" r:id="rId61"/>
    <p:sldId id="333" r:id="rId62"/>
    <p:sldId id="334" r:id="rId63"/>
    <p:sldId id="335" r:id="rId64"/>
    <p:sldId id="336" r:id="rId65"/>
    <p:sldId id="337" r:id="rId66"/>
    <p:sldId id="338" r:id="rId67"/>
    <p:sldId id="344" r:id="rId68"/>
    <p:sldId id="340" r:id="rId69"/>
    <p:sldId id="341" r:id="rId70"/>
    <p:sldId id="367" r:id="rId71"/>
    <p:sldId id="258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8870B"/>
    <a:srgbClr val="FF0000"/>
    <a:srgbClr val="7A0CE8"/>
    <a:srgbClr val="F2F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DD0067-7122-4225-A933-3528F5C6953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6E04B0D2-02FE-47F4-8215-354A19957AF6}">
      <dgm:prSet phldrT="[Text]"/>
      <dgm:spPr/>
      <dgm:t>
        <a:bodyPr/>
        <a:lstStyle/>
        <a:p>
          <a:pPr algn="ctr"/>
          <a:r>
            <a:rPr lang="vi-VN" dirty="0" smtClean="0"/>
            <a:t>Parition classes</a:t>
          </a:r>
          <a:endParaRPr lang="vi-VN" dirty="0"/>
        </a:p>
      </dgm:t>
    </dgm:pt>
    <dgm:pt modelId="{F4DF28D1-174B-484D-B543-4C98651D62A7}" type="parTrans" cxnId="{00DF91D0-85E4-463D-BB8C-B70F9557EE16}">
      <dgm:prSet/>
      <dgm:spPr/>
      <dgm:t>
        <a:bodyPr/>
        <a:lstStyle/>
        <a:p>
          <a:endParaRPr lang="vi-VN"/>
        </a:p>
      </dgm:t>
    </dgm:pt>
    <dgm:pt modelId="{60B3581F-17CA-4D9C-88C8-17132AE2D928}" type="sibTrans" cxnId="{00DF91D0-85E4-463D-BB8C-B70F9557EE16}">
      <dgm:prSet/>
      <dgm:spPr/>
      <dgm:t>
        <a:bodyPr/>
        <a:lstStyle/>
        <a:p>
          <a:endParaRPr lang="vi-VN"/>
        </a:p>
      </dgm:t>
    </dgm:pt>
    <dgm:pt modelId="{6A8DDC61-DF35-46AB-82DE-934048173667}">
      <dgm:prSet phldrT="[Text]"/>
      <dgm:spPr/>
      <dgm:t>
        <a:bodyPr/>
        <a:lstStyle/>
        <a:p>
          <a:r>
            <a:rPr lang="vi-VN" dirty="0" smtClean="0"/>
            <a:t>Schedule</a:t>
          </a:r>
        </a:p>
        <a:p>
          <a:r>
            <a:rPr lang="vi-VN" dirty="0" smtClean="0"/>
            <a:t>&amp; Assign rooms</a:t>
          </a:r>
          <a:endParaRPr lang="vi-VN" dirty="0"/>
        </a:p>
      </dgm:t>
    </dgm:pt>
    <dgm:pt modelId="{476D2DE9-D639-47AA-A3EB-15DB1910A6AE}" type="parTrans" cxnId="{16588348-BC4D-4051-8751-463F7E50C8DB}">
      <dgm:prSet/>
      <dgm:spPr/>
      <dgm:t>
        <a:bodyPr/>
        <a:lstStyle/>
        <a:p>
          <a:endParaRPr lang="vi-VN"/>
        </a:p>
      </dgm:t>
    </dgm:pt>
    <dgm:pt modelId="{7EB89AC7-0D8C-434D-932E-53E262260319}" type="sibTrans" cxnId="{16588348-BC4D-4051-8751-463F7E50C8DB}">
      <dgm:prSet/>
      <dgm:spPr/>
      <dgm:t>
        <a:bodyPr/>
        <a:lstStyle/>
        <a:p>
          <a:endParaRPr lang="vi-VN"/>
        </a:p>
      </dgm:t>
    </dgm:pt>
    <dgm:pt modelId="{87645552-EC18-40E6-8340-DF7121AF35FC}">
      <dgm:prSet phldrT="[Text]"/>
      <dgm:spPr/>
      <dgm:t>
        <a:bodyPr/>
        <a:lstStyle/>
        <a:p>
          <a:r>
            <a:rPr lang="vi-VN" dirty="0" smtClean="0"/>
            <a:t>Merge classes</a:t>
          </a:r>
          <a:endParaRPr lang="vi-VN" dirty="0"/>
        </a:p>
      </dgm:t>
    </dgm:pt>
    <dgm:pt modelId="{50776C52-980C-423B-B835-1F197E20E852}" type="parTrans" cxnId="{BF242D70-90D7-4347-B769-DF8A8DC04A7C}">
      <dgm:prSet/>
      <dgm:spPr/>
      <dgm:t>
        <a:bodyPr/>
        <a:lstStyle/>
        <a:p>
          <a:endParaRPr lang="vi-VN"/>
        </a:p>
      </dgm:t>
    </dgm:pt>
    <dgm:pt modelId="{E6F8FA98-5CB4-4E51-A8C3-A7DA63DD21CF}" type="sibTrans" cxnId="{BF242D70-90D7-4347-B769-DF8A8DC04A7C}">
      <dgm:prSet/>
      <dgm:spPr/>
      <dgm:t>
        <a:bodyPr/>
        <a:lstStyle/>
        <a:p>
          <a:endParaRPr lang="vi-VN"/>
        </a:p>
      </dgm:t>
    </dgm:pt>
    <dgm:pt modelId="{954A6913-6ECD-4A42-9365-AB7BE2460CE5}">
      <dgm:prSet phldrT="[Text]"/>
      <dgm:spPr/>
      <dgm:t>
        <a:bodyPr/>
        <a:lstStyle/>
        <a:p>
          <a:r>
            <a:rPr lang="vi-VN" dirty="0" smtClean="0"/>
            <a:t>Assign teachers</a:t>
          </a:r>
          <a:endParaRPr lang="vi-VN" dirty="0"/>
        </a:p>
      </dgm:t>
    </dgm:pt>
    <dgm:pt modelId="{FE0F10D1-4BA8-4DE2-9507-696CD2AFAE41}" type="parTrans" cxnId="{25246947-7BDC-4AE5-B989-1DD2748C0015}">
      <dgm:prSet/>
      <dgm:spPr/>
      <dgm:t>
        <a:bodyPr/>
        <a:lstStyle/>
        <a:p>
          <a:endParaRPr lang="vi-VN"/>
        </a:p>
      </dgm:t>
    </dgm:pt>
    <dgm:pt modelId="{1D7FFA08-F987-457E-9154-B41686857B25}" type="sibTrans" cxnId="{25246947-7BDC-4AE5-B989-1DD2748C0015}">
      <dgm:prSet/>
      <dgm:spPr/>
      <dgm:t>
        <a:bodyPr/>
        <a:lstStyle/>
        <a:p>
          <a:endParaRPr lang="vi-VN"/>
        </a:p>
      </dgm:t>
    </dgm:pt>
    <dgm:pt modelId="{6D64D6BB-1267-41AC-AC80-36A47332643E}" type="pres">
      <dgm:prSet presAssocID="{DFDD0067-7122-4225-A933-3528F5C6953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1C1717-03DD-4B7F-A0BF-4C1E78D550B0}" type="pres">
      <dgm:prSet presAssocID="{6E04B0D2-02FE-47F4-8215-354A19957AF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BA2376-E06A-4970-8066-8187DA069674}" type="pres">
      <dgm:prSet presAssocID="{60B3581F-17CA-4D9C-88C8-17132AE2D928}" presName="parTxOnlySpace" presStyleCnt="0"/>
      <dgm:spPr/>
    </dgm:pt>
    <dgm:pt modelId="{61633B74-25D2-48C9-9C04-B3DE7EEE8EDA}" type="pres">
      <dgm:prSet presAssocID="{6A8DDC61-DF35-46AB-82DE-934048173667}" presName="parTxOnly" presStyleLbl="node1" presStyleIdx="1" presStyleCnt="4" custScaleY="1224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2EFA099-B0B5-4FA7-9920-CE79D2187BF7}" type="pres">
      <dgm:prSet presAssocID="{7EB89AC7-0D8C-434D-932E-53E262260319}" presName="parTxOnlySpace" presStyleCnt="0"/>
      <dgm:spPr/>
    </dgm:pt>
    <dgm:pt modelId="{C7ADD43D-D331-4835-BC3B-CA4218E379D7}" type="pres">
      <dgm:prSet presAssocID="{87645552-EC18-40E6-8340-DF7121AF35F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6476B-58CE-4262-B8DA-79B3A076898F}" type="pres">
      <dgm:prSet presAssocID="{E6F8FA98-5CB4-4E51-A8C3-A7DA63DD21CF}" presName="parTxOnlySpace" presStyleCnt="0"/>
      <dgm:spPr/>
    </dgm:pt>
    <dgm:pt modelId="{EB5DC8D3-A1A9-4CF6-95AF-3B587A3B54FF}" type="pres">
      <dgm:prSet presAssocID="{954A6913-6ECD-4A42-9365-AB7BE2460CE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AC1B09-664F-4EB2-B72D-463F53F1A6E9}" type="presOf" srcId="{6A8DDC61-DF35-46AB-82DE-934048173667}" destId="{61633B74-25D2-48C9-9C04-B3DE7EEE8EDA}" srcOrd="0" destOrd="0" presId="urn:microsoft.com/office/officeart/2005/8/layout/chevron1"/>
    <dgm:cxn modelId="{46AABD1D-07F4-4CB3-9B43-883229DDE7EC}" type="presOf" srcId="{954A6913-6ECD-4A42-9365-AB7BE2460CE5}" destId="{EB5DC8D3-A1A9-4CF6-95AF-3B587A3B54FF}" srcOrd="0" destOrd="0" presId="urn:microsoft.com/office/officeart/2005/8/layout/chevron1"/>
    <dgm:cxn modelId="{D54C5118-9D11-4561-B3BB-971EDCD609F0}" type="presOf" srcId="{DFDD0067-7122-4225-A933-3528F5C6953B}" destId="{6D64D6BB-1267-41AC-AC80-36A47332643E}" srcOrd="0" destOrd="0" presId="urn:microsoft.com/office/officeart/2005/8/layout/chevron1"/>
    <dgm:cxn modelId="{35B5B003-F16F-486C-9529-A58E594EAD2C}" type="presOf" srcId="{87645552-EC18-40E6-8340-DF7121AF35FC}" destId="{C7ADD43D-D331-4835-BC3B-CA4218E379D7}" srcOrd="0" destOrd="0" presId="urn:microsoft.com/office/officeart/2005/8/layout/chevron1"/>
    <dgm:cxn modelId="{00DF91D0-85E4-463D-BB8C-B70F9557EE16}" srcId="{DFDD0067-7122-4225-A933-3528F5C6953B}" destId="{6E04B0D2-02FE-47F4-8215-354A19957AF6}" srcOrd="0" destOrd="0" parTransId="{F4DF28D1-174B-484D-B543-4C98651D62A7}" sibTransId="{60B3581F-17CA-4D9C-88C8-17132AE2D928}"/>
    <dgm:cxn modelId="{848E7E00-3ECC-4FA0-BF71-D04D4408BA5C}" type="presOf" srcId="{6E04B0D2-02FE-47F4-8215-354A19957AF6}" destId="{321C1717-03DD-4B7F-A0BF-4C1E78D550B0}" srcOrd="0" destOrd="0" presId="urn:microsoft.com/office/officeart/2005/8/layout/chevron1"/>
    <dgm:cxn modelId="{BF242D70-90D7-4347-B769-DF8A8DC04A7C}" srcId="{DFDD0067-7122-4225-A933-3528F5C6953B}" destId="{87645552-EC18-40E6-8340-DF7121AF35FC}" srcOrd="2" destOrd="0" parTransId="{50776C52-980C-423B-B835-1F197E20E852}" sibTransId="{E6F8FA98-5CB4-4E51-A8C3-A7DA63DD21CF}"/>
    <dgm:cxn modelId="{25246947-7BDC-4AE5-B989-1DD2748C0015}" srcId="{DFDD0067-7122-4225-A933-3528F5C6953B}" destId="{954A6913-6ECD-4A42-9365-AB7BE2460CE5}" srcOrd="3" destOrd="0" parTransId="{FE0F10D1-4BA8-4DE2-9507-696CD2AFAE41}" sibTransId="{1D7FFA08-F987-457E-9154-B41686857B25}"/>
    <dgm:cxn modelId="{16588348-BC4D-4051-8751-463F7E50C8DB}" srcId="{DFDD0067-7122-4225-A933-3528F5C6953B}" destId="{6A8DDC61-DF35-46AB-82DE-934048173667}" srcOrd="1" destOrd="0" parTransId="{476D2DE9-D639-47AA-A3EB-15DB1910A6AE}" sibTransId="{7EB89AC7-0D8C-434D-932E-53E262260319}"/>
    <dgm:cxn modelId="{051815B7-B608-4A4F-9AB3-A6958AE0AF87}" type="presParOf" srcId="{6D64D6BB-1267-41AC-AC80-36A47332643E}" destId="{321C1717-03DD-4B7F-A0BF-4C1E78D550B0}" srcOrd="0" destOrd="0" presId="urn:microsoft.com/office/officeart/2005/8/layout/chevron1"/>
    <dgm:cxn modelId="{8245E4A6-0B2B-4F71-AE74-9641CC96DF0E}" type="presParOf" srcId="{6D64D6BB-1267-41AC-AC80-36A47332643E}" destId="{B6BA2376-E06A-4970-8066-8187DA069674}" srcOrd="1" destOrd="0" presId="urn:microsoft.com/office/officeart/2005/8/layout/chevron1"/>
    <dgm:cxn modelId="{3ECEB06E-FA66-4462-BBC2-7BAF9073C90D}" type="presParOf" srcId="{6D64D6BB-1267-41AC-AC80-36A47332643E}" destId="{61633B74-25D2-48C9-9C04-B3DE7EEE8EDA}" srcOrd="2" destOrd="0" presId="urn:microsoft.com/office/officeart/2005/8/layout/chevron1"/>
    <dgm:cxn modelId="{7CFB4F87-0532-4D3A-B8ED-3C5C4BAF583B}" type="presParOf" srcId="{6D64D6BB-1267-41AC-AC80-36A47332643E}" destId="{42EFA099-B0B5-4FA7-9920-CE79D2187BF7}" srcOrd="3" destOrd="0" presId="urn:microsoft.com/office/officeart/2005/8/layout/chevron1"/>
    <dgm:cxn modelId="{88404138-3F09-49FB-AC3C-B729B668D815}" type="presParOf" srcId="{6D64D6BB-1267-41AC-AC80-36A47332643E}" destId="{C7ADD43D-D331-4835-BC3B-CA4218E379D7}" srcOrd="4" destOrd="0" presId="urn:microsoft.com/office/officeart/2005/8/layout/chevron1"/>
    <dgm:cxn modelId="{0EE5414C-7FCE-48E3-87E9-9CE2DBA33B8E}" type="presParOf" srcId="{6D64D6BB-1267-41AC-AC80-36A47332643E}" destId="{23E6476B-58CE-4262-B8DA-79B3A076898F}" srcOrd="5" destOrd="0" presId="urn:microsoft.com/office/officeart/2005/8/layout/chevron1"/>
    <dgm:cxn modelId="{36875E54-3BED-41E0-9D6B-9F3A928FB498}" type="presParOf" srcId="{6D64D6BB-1267-41AC-AC80-36A47332643E}" destId="{EB5DC8D3-A1A9-4CF6-95AF-3B587A3B54F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420570-DE9D-438A-909B-ECB090003148}" type="presOf" srcId="{88C41324-5CC7-49F4-B01E-4A64F3916ECB}" destId="{10FE4F45-6A53-4FA1-AF04-583F38D80F4B}" srcOrd="0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65E1540A-B8DC-4C1F-B590-AEDE173FBE7A}" type="presOf" srcId="{C57D32E6-187A-467A-BAAE-5E2A951179B7}" destId="{BB068510-FD2B-463F-8547-D5FF0EA4DBF1}" srcOrd="1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0D4BBCB6-E1EB-4175-9BA7-782355BF64BB}" type="presOf" srcId="{9333946E-E6C3-44BA-8DC1-226E49F162AF}" destId="{B64F2C93-601C-4E8E-B445-A56B93A2A97E}" srcOrd="1" destOrd="0" presId="urn:microsoft.com/office/officeart/2005/8/layout/hProcess7"/>
    <dgm:cxn modelId="{DA1C9C25-E13C-4998-940C-1800109A398C}" type="presOf" srcId="{4FE1231E-82A8-4502-87C0-9ECC4AE86FA4}" destId="{8540126B-D12E-4F2B-86E8-EB368014BCC8}" srcOrd="1" destOrd="0" presId="urn:microsoft.com/office/officeart/2005/8/layout/hProcess7"/>
    <dgm:cxn modelId="{92082DFC-AEE4-4B78-8690-EE0FB6D8E419}" type="presOf" srcId="{C57D32E6-187A-467A-BAAE-5E2A951179B7}" destId="{D054A27E-FBF1-4603-B33F-087224A9900A}" srcOrd="0" destOrd="0" presId="urn:microsoft.com/office/officeart/2005/8/layout/hProcess7"/>
    <dgm:cxn modelId="{AB0F4AB1-7538-4F76-8166-A2D953B7D605}" type="presOf" srcId="{88C41324-5CC7-49F4-B01E-4A64F3916ECB}" destId="{3357C5DA-21EC-4DF9-B5AC-CFD25049E02C}" srcOrd="1" destOrd="0" presId="urn:microsoft.com/office/officeart/2005/8/layout/hProcess7"/>
    <dgm:cxn modelId="{48A60A81-309A-43AB-89C5-529C00B709E5}" type="presOf" srcId="{4FE1231E-82A8-4502-87C0-9ECC4AE86FA4}" destId="{3B8B5FE3-921A-4967-9CD8-2B37D8F07433}" srcOrd="0" destOrd="0" presId="urn:microsoft.com/office/officeart/2005/8/layout/hProcess7"/>
    <dgm:cxn modelId="{F9CA091B-FC7B-4025-9200-B3B96D059763}" type="presOf" srcId="{9333946E-E6C3-44BA-8DC1-226E49F162AF}" destId="{CE653259-2634-4634-83F8-4870FDFFB6B5}" srcOrd="0" destOrd="0" presId="urn:microsoft.com/office/officeart/2005/8/layout/hProcess7"/>
    <dgm:cxn modelId="{BA6C2A3B-937D-407C-B6E1-1E0FD3B26A54}" type="presOf" srcId="{05286B23-68B3-49CA-8672-0A8593A7025D}" destId="{A6DF5FB2-D6C6-4DF0-BCE9-12D63E8F1243}" srcOrd="0" destOrd="0" presId="urn:microsoft.com/office/officeart/2005/8/layout/hProcess7"/>
    <dgm:cxn modelId="{0ABE2E35-D42A-40F5-AEF6-09D6AE44A6A5}" type="presOf" srcId="{6D788122-9375-460F-B09E-D797C0E1E9A5}" destId="{9E8E9B6A-818C-41EE-A90F-448869084123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68D628C2-4EE3-4398-B861-C0BDB4BCD128}" type="presOf" srcId="{6D788122-9375-460F-B09E-D797C0E1E9A5}" destId="{3B4BBFE3-023D-4962-A2CF-60C506AAE93F}" srcOrd="1" destOrd="0" presId="urn:microsoft.com/office/officeart/2005/8/layout/hProcess7"/>
    <dgm:cxn modelId="{FAE1107C-FD5D-448F-A20B-E7B805C5BF52}" type="presParOf" srcId="{A6DF5FB2-D6C6-4DF0-BCE9-12D63E8F1243}" destId="{2EB22630-6D3C-4C55-AE64-598CF32EDD23}" srcOrd="0" destOrd="0" presId="urn:microsoft.com/office/officeart/2005/8/layout/hProcess7"/>
    <dgm:cxn modelId="{13F88E48-968D-4FD9-A311-A1B0746E4D76}" type="presParOf" srcId="{2EB22630-6D3C-4C55-AE64-598CF32EDD23}" destId="{3B8B5FE3-921A-4967-9CD8-2B37D8F07433}" srcOrd="0" destOrd="0" presId="urn:microsoft.com/office/officeart/2005/8/layout/hProcess7"/>
    <dgm:cxn modelId="{75300D58-B07D-4EA5-BB53-FD047248691A}" type="presParOf" srcId="{2EB22630-6D3C-4C55-AE64-598CF32EDD23}" destId="{8540126B-D12E-4F2B-86E8-EB368014BCC8}" srcOrd="1" destOrd="0" presId="urn:microsoft.com/office/officeart/2005/8/layout/hProcess7"/>
    <dgm:cxn modelId="{11BED8F3-C14E-4DDF-9E58-4EAAE75D0EA4}" type="presParOf" srcId="{A6DF5FB2-D6C6-4DF0-BCE9-12D63E8F1243}" destId="{D265E28C-5BF2-4F8C-A572-C3F508982885}" srcOrd="1" destOrd="0" presId="urn:microsoft.com/office/officeart/2005/8/layout/hProcess7"/>
    <dgm:cxn modelId="{8047A906-1997-4B59-8896-999ECE119C34}" type="presParOf" srcId="{A6DF5FB2-D6C6-4DF0-BCE9-12D63E8F1243}" destId="{1EB3C80E-762F-4EDF-9960-31793047707F}" srcOrd="2" destOrd="0" presId="urn:microsoft.com/office/officeart/2005/8/layout/hProcess7"/>
    <dgm:cxn modelId="{37AFBE05-DBCA-41B6-9A6B-7962A9B77342}" type="presParOf" srcId="{1EB3C80E-762F-4EDF-9960-31793047707F}" destId="{4279144D-7C1A-4692-8A41-03C1CD83241A}" srcOrd="0" destOrd="0" presId="urn:microsoft.com/office/officeart/2005/8/layout/hProcess7"/>
    <dgm:cxn modelId="{57F95C33-1935-4991-9F64-5AF3E1FBF0BF}" type="presParOf" srcId="{1EB3C80E-762F-4EDF-9960-31793047707F}" destId="{8F7FF647-D411-42E4-8865-6A762F56CBC5}" srcOrd="1" destOrd="0" presId="urn:microsoft.com/office/officeart/2005/8/layout/hProcess7"/>
    <dgm:cxn modelId="{33CCC748-22A5-4A98-9A59-84A197F8D01B}" type="presParOf" srcId="{1EB3C80E-762F-4EDF-9960-31793047707F}" destId="{6E144A24-F34A-4386-BF18-5FBA455E9022}" srcOrd="2" destOrd="0" presId="urn:microsoft.com/office/officeart/2005/8/layout/hProcess7"/>
    <dgm:cxn modelId="{50D8F884-6495-47EE-8505-A45BEA1E0FDA}" type="presParOf" srcId="{A6DF5FB2-D6C6-4DF0-BCE9-12D63E8F1243}" destId="{457E1F97-7A34-41E6-B040-C160FCB47E64}" srcOrd="3" destOrd="0" presId="urn:microsoft.com/office/officeart/2005/8/layout/hProcess7"/>
    <dgm:cxn modelId="{6CAE2B74-F281-4063-AA4C-81E5B99E8008}" type="presParOf" srcId="{A6DF5FB2-D6C6-4DF0-BCE9-12D63E8F1243}" destId="{42B80482-A821-4B3E-B983-1FA7694679CA}" srcOrd="4" destOrd="0" presId="urn:microsoft.com/office/officeart/2005/8/layout/hProcess7"/>
    <dgm:cxn modelId="{82C25B24-1537-4BF6-B6AF-9D6714DAA5B3}" type="presParOf" srcId="{42B80482-A821-4B3E-B983-1FA7694679CA}" destId="{9E8E9B6A-818C-41EE-A90F-448869084123}" srcOrd="0" destOrd="0" presId="urn:microsoft.com/office/officeart/2005/8/layout/hProcess7"/>
    <dgm:cxn modelId="{BE9DE4FE-A5AB-4018-B18E-34FCCFC84FE8}" type="presParOf" srcId="{42B80482-A821-4B3E-B983-1FA7694679CA}" destId="{3B4BBFE3-023D-4962-A2CF-60C506AAE93F}" srcOrd="1" destOrd="0" presId="urn:microsoft.com/office/officeart/2005/8/layout/hProcess7"/>
    <dgm:cxn modelId="{4A7162CA-7520-40F5-AF09-E6B2FD6B3841}" type="presParOf" srcId="{A6DF5FB2-D6C6-4DF0-BCE9-12D63E8F1243}" destId="{8B68C8FE-58F2-47D3-9FDB-0130C32E5C50}" srcOrd="5" destOrd="0" presId="urn:microsoft.com/office/officeart/2005/8/layout/hProcess7"/>
    <dgm:cxn modelId="{D34A0E0B-CD17-4A9E-A815-76C46AA21FA1}" type="presParOf" srcId="{A6DF5FB2-D6C6-4DF0-BCE9-12D63E8F1243}" destId="{1B46D3A5-FE9B-4C88-80C9-FA865194DD61}" srcOrd="6" destOrd="0" presId="urn:microsoft.com/office/officeart/2005/8/layout/hProcess7"/>
    <dgm:cxn modelId="{883A1657-0184-45D0-BD47-DB4EE3A00613}" type="presParOf" srcId="{1B46D3A5-FE9B-4C88-80C9-FA865194DD61}" destId="{D83DE507-AB86-4682-8355-07C3C5F2A069}" srcOrd="0" destOrd="0" presId="urn:microsoft.com/office/officeart/2005/8/layout/hProcess7"/>
    <dgm:cxn modelId="{4D01640B-41F6-4F67-9006-057CC25F6792}" type="presParOf" srcId="{1B46D3A5-FE9B-4C88-80C9-FA865194DD61}" destId="{1E1458D7-37C7-49F4-8589-C69B6A6BE82A}" srcOrd="1" destOrd="0" presId="urn:microsoft.com/office/officeart/2005/8/layout/hProcess7"/>
    <dgm:cxn modelId="{BA010B0E-801C-457C-8AE2-1E455E5144FE}" type="presParOf" srcId="{1B46D3A5-FE9B-4C88-80C9-FA865194DD61}" destId="{7680987D-1488-4F4D-84FB-7285289E4155}" srcOrd="2" destOrd="0" presId="urn:microsoft.com/office/officeart/2005/8/layout/hProcess7"/>
    <dgm:cxn modelId="{9C1A1CB4-5C6C-486A-A4E2-D8579C7FDCBC}" type="presParOf" srcId="{A6DF5FB2-D6C6-4DF0-BCE9-12D63E8F1243}" destId="{491BA889-4890-43B3-BA02-68F7A34307F6}" srcOrd="7" destOrd="0" presId="urn:microsoft.com/office/officeart/2005/8/layout/hProcess7"/>
    <dgm:cxn modelId="{C6FF8F9E-5028-4DED-8EB9-401DB1DCFB42}" type="presParOf" srcId="{A6DF5FB2-D6C6-4DF0-BCE9-12D63E8F1243}" destId="{A5F45F0A-AAD7-446E-B3AC-08FA1DEEF36F}" srcOrd="8" destOrd="0" presId="urn:microsoft.com/office/officeart/2005/8/layout/hProcess7"/>
    <dgm:cxn modelId="{74B74499-D1B3-4C14-A204-2898436810D6}" type="presParOf" srcId="{A5F45F0A-AAD7-446E-B3AC-08FA1DEEF36F}" destId="{CE653259-2634-4634-83F8-4870FDFFB6B5}" srcOrd="0" destOrd="0" presId="urn:microsoft.com/office/officeart/2005/8/layout/hProcess7"/>
    <dgm:cxn modelId="{31BB2341-7694-4A39-BE8B-FAFC4082DE90}" type="presParOf" srcId="{A5F45F0A-AAD7-446E-B3AC-08FA1DEEF36F}" destId="{B64F2C93-601C-4E8E-B445-A56B93A2A97E}" srcOrd="1" destOrd="0" presId="urn:microsoft.com/office/officeart/2005/8/layout/hProcess7"/>
    <dgm:cxn modelId="{92155B20-63D7-4450-9689-C0AE5FB6E4C0}" type="presParOf" srcId="{A6DF5FB2-D6C6-4DF0-BCE9-12D63E8F1243}" destId="{FEB3165D-BD50-4562-8486-2BCFEE5FB61C}" srcOrd="9" destOrd="0" presId="urn:microsoft.com/office/officeart/2005/8/layout/hProcess7"/>
    <dgm:cxn modelId="{95C4CFF1-808C-4EDE-B636-2933D24CA92E}" type="presParOf" srcId="{A6DF5FB2-D6C6-4DF0-BCE9-12D63E8F1243}" destId="{2E29EBB6-AC11-4764-9098-713776FBEEA2}" srcOrd="10" destOrd="0" presId="urn:microsoft.com/office/officeart/2005/8/layout/hProcess7"/>
    <dgm:cxn modelId="{205812CD-ADDD-48FA-B169-732B207BB7EA}" type="presParOf" srcId="{2E29EBB6-AC11-4764-9098-713776FBEEA2}" destId="{9607591B-3403-4344-B603-36006A7B034B}" srcOrd="0" destOrd="0" presId="urn:microsoft.com/office/officeart/2005/8/layout/hProcess7"/>
    <dgm:cxn modelId="{6C338609-CC0B-4204-86FE-69955A676FE8}" type="presParOf" srcId="{2E29EBB6-AC11-4764-9098-713776FBEEA2}" destId="{DA1238F3-28A9-40AB-A31A-6E371C44EB98}" srcOrd="1" destOrd="0" presId="urn:microsoft.com/office/officeart/2005/8/layout/hProcess7"/>
    <dgm:cxn modelId="{0C20A0DF-BA06-4658-AA15-ECFA2DE5C4D3}" type="presParOf" srcId="{2E29EBB6-AC11-4764-9098-713776FBEEA2}" destId="{997FBEA0-E071-455A-BC46-19AD04F49BD6}" srcOrd="2" destOrd="0" presId="urn:microsoft.com/office/officeart/2005/8/layout/hProcess7"/>
    <dgm:cxn modelId="{B2FC5A47-FC4A-43D3-BE32-CC9C88B1DE2E}" type="presParOf" srcId="{A6DF5FB2-D6C6-4DF0-BCE9-12D63E8F1243}" destId="{36648257-1225-4511-8533-D8557DCEA4FF}" srcOrd="11" destOrd="0" presId="urn:microsoft.com/office/officeart/2005/8/layout/hProcess7"/>
    <dgm:cxn modelId="{C628A9AD-0EE6-4187-9A45-C95E9E18A37C}" type="presParOf" srcId="{A6DF5FB2-D6C6-4DF0-BCE9-12D63E8F1243}" destId="{3CF9DF83-3F0D-4025-8C8E-C34BA7DB2E19}" srcOrd="12" destOrd="0" presId="urn:microsoft.com/office/officeart/2005/8/layout/hProcess7"/>
    <dgm:cxn modelId="{88FE5F02-4226-4F73-A6F2-699BA097AE60}" type="presParOf" srcId="{3CF9DF83-3F0D-4025-8C8E-C34BA7DB2E19}" destId="{10FE4F45-6A53-4FA1-AF04-583F38D80F4B}" srcOrd="0" destOrd="0" presId="urn:microsoft.com/office/officeart/2005/8/layout/hProcess7"/>
    <dgm:cxn modelId="{A29926A1-D6BE-4026-A432-1CF83AAEB902}" type="presParOf" srcId="{3CF9DF83-3F0D-4025-8C8E-C34BA7DB2E19}" destId="{3357C5DA-21EC-4DF9-B5AC-CFD25049E02C}" srcOrd="1" destOrd="0" presId="urn:microsoft.com/office/officeart/2005/8/layout/hProcess7"/>
    <dgm:cxn modelId="{5200CCE3-28B8-432D-B6ED-19AFB4DC25D6}" type="presParOf" srcId="{A6DF5FB2-D6C6-4DF0-BCE9-12D63E8F1243}" destId="{FF8D6E8E-79EE-45AD-80CD-D0A5F5423EFE}" srcOrd="13" destOrd="0" presId="urn:microsoft.com/office/officeart/2005/8/layout/hProcess7"/>
    <dgm:cxn modelId="{385DEC95-B568-4536-97CE-2FB73A08259B}" type="presParOf" srcId="{A6DF5FB2-D6C6-4DF0-BCE9-12D63E8F1243}" destId="{67C20BCC-F21A-4C19-B799-01DFB261DDDE}" srcOrd="14" destOrd="0" presId="urn:microsoft.com/office/officeart/2005/8/layout/hProcess7"/>
    <dgm:cxn modelId="{46CB064E-8514-41E3-8C42-DD944925D6EA}" type="presParOf" srcId="{67C20BCC-F21A-4C19-B799-01DFB261DDDE}" destId="{7718B2C7-3329-48B2-A5F5-164FCE021FB3}" srcOrd="0" destOrd="0" presId="urn:microsoft.com/office/officeart/2005/8/layout/hProcess7"/>
    <dgm:cxn modelId="{30F9054D-94C9-4BC4-98DE-2740A14DAC16}" type="presParOf" srcId="{67C20BCC-F21A-4C19-B799-01DFB261DDDE}" destId="{E2FC11DE-660B-419E-8BAD-07FE93429267}" srcOrd="1" destOrd="0" presId="urn:microsoft.com/office/officeart/2005/8/layout/hProcess7"/>
    <dgm:cxn modelId="{EDB9CC23-B8FB-4DCA-BE15-A1D3359BF02E}" type="presParOf" srcId="{67C20BCC-F21A-4C19-B799-01DFB261DDDE}" destId="{1DBE11E0-9F21-40AA-B028-A9597B0C697D}" srcOrd="2" destOrd="0" presId="urn:microsoft.com/office/officeart/2005/8/layout/hProcess7"/>
    <dgm:cxn modelId="{394912B5-2ADD-4F5E-BEBB-ABD9F8E4DF1F}" type="presParOf" srcId="{A6DF5FB2-D6C6-4DF0-BCE9-12D63E8F1243}" destId="{30408FFC-2580-49CF-9FE5-CAB49873AF3F}" srcOrd="15" destOrd="0" presId="urn:microsoft.com/office/officeart/2005/8/layout/hProcess7"/>
    <dgm:cxn modelId="{44A8F86E-A446-49E2-87FC-CE6C8B140A39}" type="presParOf" srcId="{A6DF5FB2-D6C6-4DF0-BCE9-12D63E8F1243}" destId="{3BBDAAB7-16E3-4438-8847-05334A4D48EE}" srcOrd="16" destOrd="0" presId="urn:microsoft.com/office/officeart/2005/8/layout/hProcess7"/>
    <dgm:cxn modelId="{4BD72F89-E937-444E-86B6-BA05F0A66A3B}" type="presParOf" srcId="{3BBDAAB7-16E3-4438-8847-05334A4D48EE}" destId="{D054A27E-FBF1-4603-B33F-087224A9900A}" srcOrd="0" destOrd="0" presId="urn:microsoft.com/office/officeart/2005/8/layout/hProcess7"/>
    <dgm:cxn modelId="{7BF11129-3DBF-449B-8C94-B1A6791577EE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 custT="1"/>
      <dgm:spPr/>
      <dgm:t>
        <a:bodyPr/>
        <a:lstStyle/>
        <a:p>
          <a:r>
            <a:rPr lang="en-US" sz="1800" dirty="0" smtClean="0"/>
            <a:t>Class 1</a:t>
          </a:r>
          <a:endParaRPr lang="en-US" sz="1800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 custT="1"/>
      <dgm:spPr/>
      <dgm:t>
        <a:bodyPr/>
        <a:lstStyle/>
        <a:p>
          <a:r>
            <a:rPr lang="en-US" sz="1800" dirty="0" smtClean="0"/>
            <a:t>Class 2</a:t>
          </a:r>
          <a:endParaRPr lang="en-US" sz="1800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 custT="1"/>
      <dgm:spPr/>
      <dgm:t>
        <a:bodyPr/>
        <a:lstStyle/>
        <a:p>
          <a:r>
            <a:rPr lang="en-US" sz="1800" dirty="0" smtClean="0"/>
            <a:t>Class 3</a:t>
          </a:r>
          <a:endParaRPr lang="en-US" sz="1800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 custT="1"/>
      <dgm:spPr/>
      <dgm:t>
        <a:bodyPr/>
        <a:lstStyle/>
        <a:p>
          <a:r>
            <a:rPr lang="en-US" sz="1800" dirty="0" smtClean="0"/>
            <a:t>Class 4</a:t>
          </a:r>
          <a:endParaRPr lang="en-US" sz="1800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FA73F767-CF2B-48C3-AB32-116A8CDF2FBA}" type="presOf" srcId="{6D80E485-702E-46DD-A64F-7139CA41C8CC}" destId="{1A111CCB-BB6B-4A45-9C61-4B4B92CB86FF}" srcOrd="0" destOrd="0" presId="urn:microsoft.com/office/officeart/2005/8/layout/equation2"/>
    <dgm:cxn modelId="{86C7FFC4-D993-44BB-80E7-242CA0E73A17}" type="presOf" srcId="{3F9C844A-15A9-4946-9A4A-FB8744099391}" destId="{1201F02D-7FF5-449C-B8FB-12C5705892E8}" srcOrd="1" destOrd="0" presId="urn:microsoft.com/office/officeart/2005/8/layout/equation2"/>
    <dgm:cxn modelId="{86759893-EF4B-4E94-873B-1D8E9F490CAF}" type="presOf" srcId="{77B95244-61F6-4EA6-AA3F-2880B216D784}" destId="{C186DD69-0FFA-4D79-BE7F-1FCC7D98DDDB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13E72B6E-3EDE-4C94-90B9-1BA18AFD0B24}" type="presOf" srcId="{1669CACD-1A9B-4C4F-B82C-24C537128F9E}" destId="{6C537C15-9916-4CF7-A848-7F329EB8DE5A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663A7BFF-0EB8-4C36-9216-EEB5C1DE1C9B}" type="presOf" srcId="{3F9C844A-15A9-4946-9A4A-FB8744099391}" destId="{CBE15846-8D14-4573-834E-4F9004C526DE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E10F886C-88C3-4CB9-98B1-8ADF950FE3D5}" type="presOf" srcId="{6D9976C3-D6BB-4A73-8BF2-453C40535A07}" destId="{41F43F50-8338-4A63-A439-3B72442A0569}" srcOrd="0" destOrd="0" presId="urn:microsoft.com/office/officeart/2005/8/layout/equation2"/>
    <dgm:cxn modelId="{FFFCCA33-C143-4F63-8077-12B8C0A4B4A9}" type="presOf" srcId="{E4AC3C38-9568-4E35-97B6-D02C65D2C06B}" destId="{5F2C1C16-FD57-45DF-A6C9-BA16F21CB692}" srcOrd="0" destOrd="0" presId="urn:microsoft.com/office/officeart/2005/8/layout/equation2"/>
    <dgm:cxn modelId="{9812DF7C-EDB1-4ECD-ACCA-1D7220786214}" type="presOf" srcId="{8189892F-8C5D-41D9-AABD-0CCA152208F1}" destId="{5A08FDBA-7F2D-4FC8-8303-051751EB23E0}" srcOrd="0" destOrd="0" presId="urn:microsoft.com/office/officeart/2005/8/layout/equation2"/>
    <dgm:cxn modelId="{08B99B67-86E5-4686-AF9E-799F4473C8BE}" type="presOf" srcId="{34A83E5D-6A0D-4539-94D0-B1D93DE6930B}" destId="{D1E73398-8113-4A52-9282-467F8FA4D72C}" srcOrd="0" destOrd="0" presId="urn:microsoft.com/office/officeart/2005/8/layout/equation2"/>
    <dgm:cxn modelId="{1F44D48B-BDB9-45BE-B916-CE7155E777ED}" type="presOf" srcId="{C9BCD8B2-98B9-4C1B-9029-C1153B4CB4DD}" destId="{9E5DF767-C0D6-43FA-90F2-25C14EE0F38A}" srcOrd="0" destOrd="0" presId="urn:microsoft.com/office/officeart/2005/8/layout/equation2"/>
    <dgm:cxn modelId="{CBFAA88D-C6DB-40FD-B99E-2F89B70456B7}" type="presOf" srcId="{E72CED30-353F-4B49-AF8E-334497DD0B0A}" destId="{D9E89E39-966E-4EF8-A201-7AD28F9847E8}" srcOrd="0" destOrd="0" presId="urn:microsoft.com/office/officeart/2005/8/layout/equation2"/>
    <dgm:cxn modelId="{36A72807-E005-4D65-89AC-85EF48C12142}" type="presParOf" srcId="{5A08FDBA-7F2D-4FC8-8303-051751EB23E0}" destId="{3AADB14D-85CA-46C8-B4F9-F73F861B0C5B}" srcOrd="0" destOrd="0" presId="urn:microsoft.com/office/officeart/2005/8/layout/equation2"/>
    <dgm:cxn modelId="{3BE62AA0-4E82-471C-BBB2-A5A5D2784C68}" type="presParOf" srcId="{3AADB14D-85CA-46C8-B4F9-F73F861B0C5B}" destId="{9E5DF767-C0D6-43FA-90F2-25C14EE0F38A}" srcOrd="0" destOrd="0" presId="urn:microsoft.com/office/officeart/2005/8/layout/equation2"/>
    <dgm:cxn modelId="{9903154E-BDB7-407E-9D1B-B20B1C5FD2CE}" type="presParOf" srcId="{3AADB14D-85CA-46C8-B4F9-F73F861B0C5B}" destId="{C46C1172-6EC8-40CA-A579-B9EC26F8D9E1}" srcOrd="1" destOrd="0" presId="urn:microsoft.com/office/officeart/2005/8/layout/equation2"/>
    <dgm:cxn modelId="{096FBE11-D597-4F76-BAD1-B447697DEAE9}" type="presParOf" srcId="{3AADB14D-85CA-46C8-B4F9-F73F861B0C5B}" destId="{C186DD69-0FFA-4D79-BE7F-1FCC7D98DDDB}" srcOrd="2" destOrd="0" presId="urn:microsoft.com/office/officeart/2005/8/layout/equation2"/>
    <dgm:cxn modelId="{CBFF5617-D327-457B-9B93-AAC9F4D433F6}" type="presParOf" srcId="{3AADB14D-85CA-46C8-B4F9-F73F861B0C5B}" destId="{7C35395C-FBF4-4DF9-ADFC-6D9B3D6B0B55}" srcOrd="3" destOrd="0" presId="urn:microsoft.com/office/officeart/2005/8/layout/equation2"/>
    <dgm:cxn modelId="{121DB87A-FD22-4CE4-BB3D-B3846F55566A}" type="presParOf" srcId="{3AADB14D-85CA-46C8-B4F9-F73F861B0C5B}" destId="{5F2C1C16-FD57-45DF-A6C9-BA16F21CB692}" srcOrd="4" destOrd="0" presId="urn:microsoft.com/office/officeart/2005/8/layout/equation2"/>
    <dgm:cxn modelId="{14F6DCD7-1FC7-4B57-987E-405480E49990}" type="presParOf" srcId="{3AADB14D-85CA-46C8-B4F9-F73F861B0C5B}" destId="{CD81376C-9BE2-4024-8354-218130DB140E}" srcOrd="5" destOrd="0" presId="urn:microsoft.com/office/officeart/2005/8/layout/equation2"/>
    <dgm:cxn modelId="{8174DCC5-F04E-4DD5-8B36-8DCDACC85F95}" type="presParOf" srcId="{3AADB14D-85CA-46C8-B4F9-F73F861B0C5B}" destId="{41F43F50-8338-4A63-A439-3B72442A0569}" srcOrd="6" destOrd="0" presId="urn:microsoft.com/office/officeart/2005/8/layout/equation2"/>
    <dgm:cxn modelId="{F1BCA63F-FDF5-4ADF-9184-6B85F0C11E65}" type="presParOf" srcId="{3AADB14D-85CA-46C8-B4F9-F73F861B0C5B}" destId="{73E54C25-69B7-4D7F-8241-87E73DEA2140}" srcOrd="7" destOrd="0" presId="urn:microsoft.com/office/officeart/2005/8/layout/equation2"/>
    <dgm:cxn modelId="{A1449F45-D19D-4B2D-995A-D0969D028E96}" type="presParOf" srcId="{3AADB14D-85CA-46C8-B4F9-F73F861B0C5B}" destId="{D9E89E39-966E-4EF8-A201-7AD28F9847E8}" srcOrd="8" destOrd="0" presId="urn:microsoft.com/office/officeart/2005/8/layout/equation2"/>
    <dgm:cxn modelId="{C2D42D5E-7B86-4FDC-BC24-B56D98C92163}" type="presParOf" srcId="{3AADB14D-85CA-46C8-B4F9-F73F861B0C5B}" destId="{660CA359-EC41-4C96-856B-12BE557241A7}" srcOrd="9" destOrd="0" presId="urn:microsoft.com/office/officeart/2005/8/layout/equation2"/>
    <dgm:cxn modelId="{978E3BE6-A8EC-4C13-BD09-E88D2CE07C59}" type="presParOf" srcId="{3AADB14D-85CA-46C8-B4F9-F73F861B0C5B}" destId="{1A111CCB-BB6B-4A45-9C61-4B4B92CB86FF}" srcOrd="10" destOrd="0" presId="urn:microsoft.com/office/officeart/2005/8/layout/equation2"/>
    <dgm:cxn modelId="{92F57E1E-D15A-4514-8A6E-1E5FD4E10D8A}" type="presParOf" srcId="{3AADB14D-85CA-46C8-B4F9-F73F861B0C5B}" destId="{FF68B2BE-8C0B-4FEF-9648-3A8849D9F411}" srcOrd="11" destOrd="0" presId="urn:microsoft.com/office/officeart/2005/8/layout/equation2"/>
    <dgm:cxn modelId="{2AE6BC37-5609-4796-B27F-7DC3A0374001}" type="presParOf" srcId="{3AADB14D-85CA-46C8-B4F9-F73F861B0C5B}" destId="{D1E73398-8113-4A52-9282-467F8FA4D72C}" srcOrd="12" destOrd="0" presId="urn:microsoft.com/office/officeart/2005/8/layout/equation2"/>
    <dgm:cxn modelId="{F724F9FE-E299-4B17-ADA8-C76927EA1A42}" type="presParOf" srcId="{5A08FDBA-7F2D-4FC8-8303-051751EB23E0}" destId="{CBE15846-8D14-4573-834E-4F9004C526DE}" srcOrd="1" destOrd="0" presId="urn:microsoft.com/office/officeart/2005/8/layout/equation2"/>
    <dgm:cxn modelId="{6054BCC5-16E8-4E54-862A-9999DA9EC3F9}" type="presParOf" srcId="{CBE15846-8D14-4573-834E-4F9004C526DE}" destId="{1201F02D-7FF5-449C-B8FB-12C5705892E8}" srcOrd="0" destOrd="0" presId="urn:microsoft.com/office/officeart/2005/8/layout/equation2"/>
    <dgm:cxn modelId="{1BDA2CF4-C90B-4054-B8E3-69660559830A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24C99A-2143-4EDE-A1A5-5800F0DB3AC6}" type="presOf" srcId="{77B95244-61F6-4EA6-AA3F-2880B216D784}" destId="{C186DD69-0FFA-4D79-BE7F-1FCC7D98DDDB}" srcOrd="0" destOrd="0" presId="urn:microsoft.com/office/officeart/2005/8/layout/equation2"/>
    <dgm:cxn modelId="{2C33105F-D953-4E5D-A23F-C6B5E98453D7}" type="presOf" srcId="{3F9C844A-15A9-4946-9A4A-FB8744099391}" destId="{CBE15846-8D14-4573-834E-4F9004C526DE}" srcOrd="0" destOrd="0" presId="urn:microsoft.com/office/officeart/2005/8/layout/equation2"/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54429317-4B4E-406D-A56B-DB03736998E9}" type="presOf" srcId="{34A83E5D-6A0D-4539-94D0-B1D93DE6930B}" destId="{D1E73398-8113-4A52-9282-467F8FA4D72C}" srcOrd="0" destOrd="0" presId="urn:microsoft.com/office/officeart/2005/8/layout/equation2"/>
    <dgm:cxn modelId="{05B9E97C-AD48-45B8-8436-C12784C40AC1}" type="presOf" srcId="{C9BCD8B2-98B9-4C1B-9029-C1153B4CB4DD}" destId="{9E5DF767-C0D6-43FA-90F2-25C14EE0F38A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A6101DB7-F0A5-48FB-8FC7-B7A6E2503839}" type="presOf" srcId="{E72CED30-353F-4B49-AF8E-334497DD0B0A}" destId="{D9E89E39-966E-4EF8-A201-7AD28F9847E8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7B60DAF4-4169-4483-9901-9B6EB960756C}" type="presOf" srcId="{6D9976C3-D6BB-4A73-8BF2-453C40535A07}" destId="{41F43F50-8338-4A63-A439-3B72442A0569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EDECDC30-1B96-49DB-87F7-BAE00915ECD9}" type="presOf" srcId="{6D80E485-702E-46DD-A64F-7139CA41C8CC}" destId="{1A111CCB-BB6B-4A45-9C61-4B4B92CB86FF}" srcOrd="0" destOrd="0" presId="urn:microsoft.com/office/officeart/2005/8/layout/equation2"/>
    <dgm:cxn modelId="{AAD99FC5-F9B6-4D2A-B3DF-FDF72EFF5736}" type="presOf" srcId="{8189892F-8C5D-41D9-AABD-0CCA152208F1}" destId="{5A08FDBA-7F2D-4FC8-8303-051751EB23E0}" srcOrd="0" destOrd="0" presId="urn:microsoft.com/office/officeart/2005/8/layout/equation2"/>
    <dgm:cxn modelId="{DFFB4709-5931-4EDC-8603-13141F636A14}" type="presOf" srcId="{E4AC3C38-9568-4E35-97B6-D02C65D2C06B}" destId="{5F2C1C16-FD57-45DF-A6C9-BA16F21CB692}" srcOrd="0" destOrd="0" presId="urn:microsoft.com/office/officeart/2005/8/layout/equation2"/>
    <dgm:cxn modelId="{E451B081-B55E-4927-9BEF-59A31919914F}" type="presOf" srcId="{3F9C844A-15A9-4946-9A4A-FB8744099391}" destId="{1201F02D-7FF5-449C-B8FB-12C5705892E8}" srcOrd="1" destOrd="0" presId="urn:microsoft.com/office/officeart/2005/8/layout/equation2"/>
    <dgm:cxn modelId="{9E093DBA-46BA-4CD7-854C-28CBF2002060}" type="presOf" srcId="{1669CACD-1A9B-4C4F-B82C-24C537128F9E}" destId="{6C537C15-9916-4CF7-A848-7F329EB8DE5A}" srcOrd="0" destOrd="0" presId="urn:microsoft.com/office/officeart/2005/8/layout/equation2"/>
    <dgm:cxn modelId="{B8324401-9697-40E1-A804-60260A229C45}" type="presParOf" srcId="{5A08FDBA-7F2D-4FC8-8303-051751EB23E0}" destId="{3AADB14D-85CA-46C8-B4F9-F73F861B0C5B}" srcOrd="0" destOrd="0" presId="urn:microsoft.com/office/officeart/2005/8/layout/equation2"/>
    <dgm:cxn modelId="{2B4D16A0-8121-43A8-B57F-A846E167384B}" type="presParOf" srcId="{3AADB14D-85CA-46C8-B4F9-F73F861B0C5B}" destId="{9E5DF767-C0D6-43FA-90F2-25C14EE0F38A}" srcOrd="0" destOrd="0" presId="urn:microsoft.com/office/officeart/2005/8/layout/equation2"/>
    <dgm:cxn modelId="{27BD0C6E-EE6E-4126-93FA-9F235C49B700}" type="presParOf" srcId="{3AADB14D-85CA-46C8-B4F9-F73F861B0C5B}" destId="{C46C1172-6EC8-40CA-A579-B9EC26F8D9E1}" srcOrd="1" destOrd="0" presId="urn:microsoft.com/office/officeart/2005/8/layout/equation2"/>
    <dgm:cxn modelId="{14469149-E118-4BEB-8235-CFC348375DBA}" type="presParOf" srcId="{3AADB14D-85CA-46C8-B4F9-F73F861B0C5B}" destId="{C186DD69-0FFA-4D79-BE7F-1FCC7D98DDDB}" srcOrd="2" destOrd="0" presId="urn:microsoft.com/office/officeart/2005/8/layout/equation2"/>
    <dgm:cxn modelId="{1FA7DE1A-BBE7-4B2B-82C0-B76FF66071FB}" type="presParOf" srcId="{3AADB14D-85CA-46C8-B4F9-F73F861B0C5B}" destId="{7C35395C-FBF4-4DF9-ADFC-6D9B3D6B0B55}" srcOrd="3" destOrd="0" presId="urn:microsoft.com/office/officeart/2005/8/layout/equation2"/>
    <dgm:cxn modelId="{2A30A2BD-8626-4784-B324-295DF6A6F5FF}" type="presParOf" srcId="{3AADB14D-85CA-46C8-B4F9-F73F861B0C5B}" destId="{5F2C1C16-FD57-45DF-A6C9-BA16F21CB692}" srcOrd="4" destOrd="0" presId="urn:microsoft.com/office/officeart/2005/8/layout/equation2"/>
    <dgm:cxn modelId="{051B8736-0E85-419A-BE8D-FF9D60E3797D}" type="presParOf" srcId="{3AADB14D-85CA-46C8-B4F9-F73F861B0C5B}" destId="{CD81376C-9BE2-4024-8354-218130DB140E}" srcOrd="5" destOrd="0" presId="urn:microsoft.com/office/officeart/2005/8/layout/equation2"/>
    <dgm:cxn modelId="{220D2045-65D0-49C9-97FB-E22876C50C1F}" type="presParOf" srcId="{3AADB14D-85CA-46C8-B4F9-F73F861B0C5B}" destId="{41F43F50-8338-4A63-A439-3B72442A0569}" srcOrd="6" destOrd="0" presId="urn:microsoft.com/office/officeart/2005/8/layout/equation2"/>
    <dgm:cxn modelId="{2532F965-C1A0-404D-9A8F-E81770D53B9C}" type="presParOf" srcId="{3AADB14D-85CA-46C8-B4F9-F73F861B0C5B}" destId="{73E54C25-69B7-4D7F-8241-87E73DEA2140}" srcOrd="7" destOrd="0" presId="urn:microsoft.com/office/officeart/2005/8/layout/equation2"/>
    <dgm:cxn modelId="{000B6C50-0E24-4CBA-9116-CFAC5C066001}" type="presParOf" srcId="{3AADB14D-85CA-46C8-B4F9-F73F861B0C5B}" destId="{D9E89E39-966E-4EF8-A201-7AD28F9847E8}" srcOrd="8" destOrd="0" presId="urn:microsoft.com/office/officeart/2005/8/layout/equation2"/>
    <dgm:cxn modelId="{53042D77-ABA6-4561-8FAA-BD49103BAFAE}" type="presParOf" srcId="{3AADB14D-85CA-46C8-B4F9-F73F861B0C5B}" destId="{660CA359-EC41-4C96-856B-12BE557241A7}" srcOrd="9" destOrd="0" presId="urn:microsoft.com/office/officeart/2005/8/layout/equation2"/>
    <dgm:cxn modelId="{08C7128E-8319-4246-80B0-A483CEDBD565}" type="presParOf" srcId="{3AADB14D-85CA-46C8-B4F9-F73F861B0C5B}" destId="{1A111CCB-BB6B-4A45-9C61-4B4B92CB86FF}" srcOrd="10" destOrd="0" presId="urn:microsoft.com/office/officeart/2005/8/layout/equation2"/>
    <dgm:cxn modelId="{72B56B02-1F09-4E1D-B87E-20E7B1A337EC}" type="presParOf" srcId="{3AADB14D-85CA-46C8-B4F9-F73F861B0C5B}" destId="{FF68B2BE-8C0B-4FEF-9648-3A8849D9F411}" srcOrd="11" destOrd="0" presId="urn:microsoft.com/office/officeart/2005/8/layout/equation2"/>
    <dgm:cxn modelId="{1732D034-095F-4BAD-8F76-F7E5AB9326E9}" type="presParOf" srcId="{3AADB14D-85CA-46C8-B4F9-F73F861B0C5B}" destId="{D1E73398-8113-4A52-9282-467F8FA4D72C}" srcOrd="12" destOrd="0" presId="urn:microsoft.com/office/officeart/2005/8/layout/equation2"/>
    <dgm:cxn modelId="{51727AD2-0EB5-4F24-B281-CBAC7C54C342}" type="presParOf" srcId="{5A08FDBA-7F2D-4FC8-8303-051751EB23E0}" destId="{CBE15846-8D14-4573-834E-4F9004C526DE}" srcOrd="1" destOrd="0" presId="urn:microsoft.com/office/officeart/2005/8/layout/equation2"/>
    <dgm:cxn modelId="{2A5FBEC6-8D92-43D3-B4E5-C0FD30D9C951}" type="presParOf" srcId="{CBE15846-8D14-4573-834E-4F9004C526DE}" destId="{1201F02D-7FF5-449C-B8FB-12C5705892E8}" srcOrd="0" destOrd="0" presId="urn:microsoft.com/office/officeart/2005/8/layout/equation2"/>
    <dgm:cxn modelId="{EDE8C2BD-B6E4-4DCB-B783-F79EDCA7A22D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73EC3F-DABE-4B14-8DC4-C8D3488A7F6A}" type="presOf" srcId="{05286B23-68B3-49CA-8672-0A8593A7025D}" destId="{A6DF5FB2-D6C6-4DF0-BCE9-12D63E8F1243}" srcOrd="0" destOrd="0" presId="urn:microsoft.com/office/officeart/2005/8/layout/hProcess7"/>
    <dgm:cxn modelId="{0C00009D-FD51-483F-A7C2-47AD096398FF}" type="presOf" srcId="{4FE1231E-82A8-4502-87C0-9ECC4AE86FA4}" destId="{3B8B5FE3-921A-4967-9CD8-2B37D8F07433}" srcOrd="0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0E01936D-A0AE-49A8-AB89-41659C5397D1}" type="presOf" srcId="{88C41324-5CC7-49F4-B01E-4A64F3916ECB}" destId="{3357C5DA-21EC-4DF9-B5AC-CFD25049E02C}" srcOrd="1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B1B1467D-D2C9-45EE-A263-5ECD364FC41B}" type="presOf" srcId="{6D788122-9375-460F-B09E-D797C0E1E9A5}" destId="{9E8E9B6A-818C-41EE-A90F-448869084123}" srcOrd="0" destOrd="0" presId="urn:microsoft.com/office/officeart/2005/8/layout/hProcess7"/>
    <dgm:cxn modelId="{D6B27F03-50E3-4572-AB6C-21A0056256C7}" type="presOf" srcId="{88C41324-5CC7-49F4-B01E-4A64F3916ECB}" destId="{10FE4F45-6A53-4FA1-AF04-583F38D80F4B}" srcOrd="0" destOrd="0" presId="urn:microsoft.com/office/officeart/2005/8/layout/hProcess7"/>
    <dgm:cxn modelId="{C5F83DD8-CFCB-4C8E-8869-8B92D6CAAB35}" type="presOf" srcId="{9333946E-E6C3-44BA-8DC1-226E49F162AF}" destId="{CE653259-2634-4634-83F8-4870FDFFB6B5}" srcOrd="0" destOrd="0" presId="urn:microsoft.com/office/officeart/2005/8/layout/hProcess7"/>
    <dgm:cxn modelId="{372EB9F9-47F0-4AB9-BAE9-F82F9BDBDB9E}" type="presOf" srcId="{9333946E-E6C3-44BA-8DC1-226E49F162AF}" destId="{B64F2C93-601C-4E8E-B445-A56B93A2A97E}" srcOrd="1" destOrd="0" presId="urn:microsoft.com/office/officeart/2005/8/layout/hProcess7"/>
    <dgm:cxn modelId="{0D576280-C0AF-44F1-A3CD-1636651E1CC2}" type="presOf" srcId="{C57D32E6-187A-467A-BAAE-5E2A951179B7}" destId="{D054A27E-FBF1-4603-B33F-087224A9900A}" srcOrd="0" destOrd="0" presId="urn:microsoft.com/office/officeart/2005/8/layout/hProcess7"/>
    <dgm:cxn modelId="{D7C01599-1ADA-4120-8B44-7C1068AEA8A1}" type="presOf" srcId="{6D788122-9375-460F-B09E-D797C0E1E9A5}" destId="{3B4BBFE3-023D-4962-A2CF-60C506AAE93F}" srcOrd="1" destOrd="0" presId="urn:microsoft.com/office/officeart/2005/8/layout/hProcess7"/>
    <dgm:cxn modelId="{5AD293F3-3784-4BC4-9E52-D3E94E1AE2DE}" type="presOf" srcId="{4FE1231E-82A8-4502-87C0-9ECC4AE86FA4}" destId="{8540126B-D12E-4F2B-86E8-EB368014BCC8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E1FA7578-644C-4F6A-B410-BDE1BB85137E}" type="presOf" srcId="{C57D32E6-187A-467A-BAAE-5E2A951179B7}" destId="{BB068510-FD2B-463F-8547-D5FF0EA4DBF1}" srcOrd="1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763AD177-7316-4256-B9F2-A146E2C850B5}" type="presParOf" srcId="{A6DF5FB2-D6C6-4DF0-BCE9-12D63E8F1243}" destId="{2EB22630-6D3C-4C55-AE64-598CF32EDD23}" srcOrd="0" destOrd="0" presId="urn:microsoft.com/office/officeart/2005/8/layout/hProcess7"/>
    <dgm:cxn modelId="{2E876701-D567-4C07-857A-ECF518DBEABF}" type="presParOf" srcId="{2EB22630-6D3C-4C55-AE64-598CF32EDD23}" destId="{3B8B5FE3-921A-4967-9CD8-2B37D8F07433}" srcOrd="0" destOrd="0" presId="urn:microsoft.com/office/officeart/2005/8/layout/hProcess7"/>
    <dgm:cxn modelId="{3409AD56-195B-4796-8517-A736F72E732B}" type="presParOf" srcId="{2EB22630-6D3C-4C55-AE64-598CF32EDD23}" destId="{8540126B-D12E-4F2B-86E8-EB368014BCC8}" srcOrd="1" destOrd="0" presId="urn:microsoft.com/office/officeart/2005/8/layout/hProcess7"/>
    <dgm:cxn modelId="{20D740F7-FBC2-4111-9749-A8E1122B30ED}" type="presParOf" srcId="{A6DF5FB2-D6C6-4DF0-BCE9-12D63E8F1243}" destId="{D265E28C-5BF2-4F8C-A572-C3F508982885}" srcOrd="1" destOrd="0" presId="urn:microsoft.com/office/officeart/2005/8/layout/hProcess7"/>
    <dgm:cxn modelId="{04321E7A-1D81-44F9-B7E7-5E2BDDEFCC8A}" type="presParOf" srcId="{A6DF5FB2-D6C6-4DF0-BCE9-12D63E8F1243}" destId="{1EB3C80E-762F-4EDF-9960-31793047707F}" srcOrd="2" destOrd="0" presId="urn:microsoft.com/office/officeart/2005/8/layout/hProcess7"/>
    <dgm:cxn modelId="{3210B7BF-5B50-4A90-B31B-28D134F2530F}" type="presParOf" srcId="{1EB3C80E-762F-4EDF-9960-31793047707F}" destId="{4279144D-7C1A-4692-8A41-03C1CD83241A}" srcOrd="0" destOrd="0" presId="urn:microsoft.com/office/officeart/2005/8/layout/hProcess7"/>
    <dgm:cxn modelId="{34740EC7-D0E3-4C79-9D2F-6F3AA3057144}" type="presParOf" srcId="{1EB3C80E-762F-4EDF-9960-31793047707F}" destId="{8F7FF647-D411-42E4-8865-6A762F56CBC5}" srcOrd="1" destOrd="0" presId="urn:microsoft.com/office/officeart/2005/8/layout/hProcess7"/>
    <dgm:cxn modelId="{0CBD8616-BD01-4D52-A57B-DEA692504EC8}" type="presParOf" srcId="{1EB3C80E-762F-4EDF-9960-31793047707F}" destId="{6E144A24-F34A-4386-BF18-5FBA455E9022}" srcOrd="2" destOrd="0" presId="urn:microsoft.com/office/officeart/2005/8/layout/hProcess7"/>
    <dgm:cxn modelId="{D3115642-96BF-4295-9E6E-12F91F37F9B8}" type="presParOf" srcId="{A6DF5FB2-D6C6-4DF0-BCE9-12D63E8F1243}" destId="{457E1F97-7A34-41E6-B040-C160FCB47E64}" srcOrd="3" destOrd="0" presId="urn:microsoft.com/office/officeart/2005/8/layout/hProcess7"/>
    <dgm:cxn modelId="{A33D5B4E-26F6-4141-B98A-5B373BA77504}" type="presParOf" srcId="{A6DF5FB2-D6C6-4DF0-BCE9-12D63E8F1243}" destId="{42B80482-A821-4B3E-B983-1FA7694679CA}" srcOrd="4" destOrd="0" presId="urn:microsoft.com/office/officeart/2005/8/layout/hProcess7"/>
    <dgm:cxn modelId="{0E37C066-FD9D-49B6-A635-E3B580E30A2A}" type="presParOf" srcId="{42B80482-A821-4B3E-B983-1FA7694679CA}" destId="{9E8E9B6A-818C-41EE-A90F-448869084123}" srcOrd="0" destOrd="0" presId="urn:microsoft.com/office/officeart/2005/8/layout/hProcess7"/>
    <dgm:cxn modelId="{789DAF41-5316-4504-9013-72254AFDA735}" type="presParOf" srcId="{42B80482-A821-4B3E-B983-1FA7694679CA}" destId="{3B4BBFE3-023D-4962-A2CF-60C506AAE93F}" srcOrd="1" destOrd="0" presId="urn:microsoft.com/office/officeart/2005/8/layout/hProcess7"/>
    <dgm:cxn modelId="{880BEDF2-E9CD-4844-AAE9-9F669373BF46}" type="presParOf" srcId="{A6DF5FB2-D6C6-4DF0-BCE9-12D63E8F1243}" destId="{8B68C8FE-58F2-47D3-9FDB-0130C32E5C50}" srcOrd="5" destOrd="0" presId="urn:microsoft.com/office/officeart/2005/8/layout/hProcess7"/>
    <dgm:cxn modelId="{430F27E8-A36E-4E70-BCC0-2192692520DA}" type="presParOf" srcId="{A6DF5FB2-D6C6-4DF0-BCE9-12D63E8F1243}" destId="{1B46D3A5-FE9B-4C88-80C9-FA865194DD61}" srcOrd="6" destOrd="0" presId="urn:microsoft.com/office/officeart/2005/8/layout/hProcess7"/>
    <dgm:cxn modelId="{AD7FDD14-7563-415E-BA83-2360CBF29517}" type="presParOf" srcId="{1B46D3A5-FE9B-4C88-80C9-FA865194DD61}" destId="{D83DE507-AB86-4682-8355-07C3C5F2A069}" srcOrd="0" destOrd="0" presId="urn:microsoft.com/office/officeart/2005/8/layout/hProcess7"/>
    <dgm:cxn modelId="{810D8C51-6C68-4E03-9620-FBD69970E705}" type="presParOf" srcId="{1B46D3A5-FE9B-4C88-80C9-FA865194DD61}" destId="{1E1458D7-37C7-49F4-8589-C69B6A6BE82A}" srcOrd="1" destOrd="0" presId="urn:microsoft.com/office/officeart/2005/8/layout/hProcess7"/>
    <dgm:cxn modelId="{CFC10752-8B65-4902-8933-E61BCF202F06}" type="presParOf" srcId="{1B46D3A5-FE9B-4C88-80C9-FA865194DD61}" destId="{7680987D-1488-4F4D-84FB-7285289E4155}" srcOrd="2" destOrd="0" presId="urn:microsoft.com/office/officeart/2005/8/layout/hProcess7"/>
    <dgm:cxn modelId="{C14DD122-DE56-4B4D-84F4-BF7BC33870BA}" type="presParOf" srcId="{A6DF5FB2-D6C6-4DF0-BCE9-12D63E8F1243}" destId="{491BA889-4890-43B3-BA02-68F7A34307F6}" srcOrd="7" destOrd="0" presId="urn:microsoft.com/office/officeart/2005/8/layout/hProcess7"/>
    <dgm:cxn modelId="{7DF0FFB2-E789-4502-8E0F-5A8BA9926626}" type="presParOf" srcId="{A6DF5FB2-D6C6-4DF0-BCE9-12D63E8F1243}" destId="{A5F45F0A-AAD7-446E-B3AC-08FA1DEEF36F}" srcOrd="8" destOrd="0" presId="urn:microsoft.com/office/officeart/2005/8/layout/hProcess7"/>
    <dgm:cxn modelId="{3447D621-47BF-44B6-B98F-94E09026977A}" type="presParOf" srcId="{A5F45F0A-AAD7-446E-B3AC-08FA1DEEF36F}" destId="{CE653259-2634-4634-83F8-4870FDFFB6B5}" srcOrd="0" destOrd="0" presId="urn:microsoft.com/office/officeart/2005/8/layout/hProcess7"/>
    <dgm:cxn modelId="{ED84DF83-92DE-40E2-843C-11A30100388A}" type="presParOf" srcId="{A5F45F0A-AAD7-446E-B3AC-08FA1DEEF36F}" destId="{B64F2C93-601C-4E8E-B445-A56B93A2A97E}" srcOrd="1" destOrd="0" presId="urn:microsoft.com/office/officeart/2005/8/layout/hProcess7"/>
    <dgm:cxn modelId="{AE5E6B3E-FE98-4E48-85F6-B9B715B9C29D}" type="presParOf" srcId="{A6DF5FB2-D6C6-4DF0-BCE9-12D63E8F1243}" destId="{FEB3165D-BD50-4562-8486-2BCFEE5FB61C}" srcOrd="9" destOrd="0" presId="urn:microsoft.com/office/officeart/2005/8/layout/hProcess7"/>
    <dgm:cxn modelId="{D87CC6E3-6783-4913-8CDF-1AA3E8714D12}" type="presParOf" srcId="{A6DF5FB2-D6C6-4DF0-BCE9-12D63E8F1243}" destId="{2E29EBB6-AC11-4764-9098-713776FBEEA2}" srcOrd="10" destOrd="0" presId="urn:microsoft.com/office/officeart/2005/8/layout/hProcess7"/>
    <dgm:cxn modelId="{16D6A825-7E8E-42A2-BECA-36A094FEA8A3}" type="presParOf" srcId="{2E29EBB6-AC11-4764-9098-713776FBEEA2}" destId="{9607591B-3403-4344-B603-36006A7B034B}" srcOrd="0" destOrd="0" presId="urn:microsoft.com/office/officeart/2005/8/layout/hProcess7"/>
    <dgm:cxn modelId="{4ED0E363-B1CE-4C62-9BDA-4DFF7A5EB226}" type="presParOf" srcId="{2E29EBB6-AC11-4764-9098-713776FBEEA2}" destId="{DA1238F3-28A9-40AB-A31A-6E371C44EB98}" srcOrd="1" destOrd="0" presId="urn:microsoft.com/office/officeart/2005/8/layout/hProcess7"/>
    <dgm:cxn modelId="{42BCDDF7-C191-455B-96E7-661C06940FE7}" type="presParOf" srcId="{2E29EBB6-AC11-4764-9098-713776FBEEA2}" destId="{997FBEA0-E071-455A-BC46-19AD04F49BD6}" srcOrd="2" destOrd="0" presId="urn:microsoft.com/office/officeart/2005/8/layout/hProcess7"/>
    <dgm:cxn modelId="{98BE2C75-07AF-4218-8210-4680E098842D}" type="presParOf" srcId="{A6DF5FB2-D6C6-4DF0-BCE9-12D63E8F1243}" destId="{36648257-1225-4511-8533-D8557DCEA4FF}" srcOrd="11" destOrd="0" presId="urn:microsoft.com/office/officeart/2005/8/layout/hProcess7"/>
    <dgm:cxn modelId="{EA650CB1-8E63-42B1-8B61-6765255F8012}" type="presParOf" srcId="{A6DF5FB2-D6C6-4DF0-BCE9-12D63E8F1243}" destId="{3CF9DF83-3F0D-4025-8C8E-C34BA7DB2E19}" srcOrd="12" destOrd="0" presId="urn:microsoft.com/office/officeart/2005/8/layout/hProcess7"/>
    <dgm:cxn modelId="{76B862B0-56D8-40EC-8806-F3F46B1A78AC}" type="presParOf" srcId="{3CF9DF83-3F0D-4025-8C8E-C34BA7DB2E19}" destId="{10FE4F45-6A53-4FA1-AF04-583F38D80F4B}" srcOrd="0" destOrd="0" presId="urn:microsoft.com/office/officeart/2005/8/layout/hProcess7"/>
    <dgm:cxn modelId="{D6190B8A-C93B-4056-B9EB-ECD5E83684D9}" type="presParOf" srcId="{3CF9DF83-3F0D-4025-8C8E-C34BA7DB2E19}" destId="{3357C5DA-21EC-4DF9-B5AC-CFD25049E02C}" srcOrd="1" destOrd="0" presId="urn:microsoft.com/office/officeart/2005/8/layout/hProcess7"/>
    <dgm:cxn modelId="{8BAA67AD-5697-465C-8F67-C2BACED15794}" type="presParOf" srcId="{A6DF5FB2-D6C6-4DF0-BCE9-12D63E8F1243}" destId="{FF8D6E8E-79EE-45AD-80CD-D0A5F5423EFE}" srcOrd="13" destOrd="0" presId="urn:microsoft.com/office/officeart/2005/8/layout/hProcess7"/>
    <dgm:cxn modelId="{3872688B-A1DD-4D6F-9107-5578E9CDF2CF}" type="presParOf" srcId="{A6DF5FB2-D6C6-4DF0-BCE9-12D63E8F1243}" destId="{67C20BCC-F21A-4C19-B799-01DFB261DDDE}" srcOrd="14" destOrd="0" presId="urn:microsoft.com/office/officeart/2005/8/layout/hProcess7"/>
    <dgm:cxn modelId="{26FDC3A6-63BF-40A6-AB7C-DC490D4294C2}" type="presParOf" srcId="{67C20BCC-F21A-4C19-B799-01DFB261DDDE}" destId="{7718B2C7-3329-48B2-A5F5-164FCE021FB3}" srcOrd="0" destOrd="0" presId="urn:microsoft.com/office/officeart/2005/8/layout/hProcess7"/>
    <dgm:cxn modelId="{429EBB22-5B56-4652-8E7F-080DA489080B}" type="presParOf" srcId="{67C20BCC-F21A-4C19-B799-01DFB261DDDE}" destId="{E2FC11DE-660B-419E-8BAD-07FE93429267}" srcOrd="1" destOrd="0" presId="urn:microsoft.com/office/officeart/2005/8/layout/hProcess7"/>
    <dgm:cxn modelId="{3C97F8C7-DA47-4F2C-BF6A-C1BABDEDB5A9}" type="presParOf" srcId="{67C20BCC-F21A-4C19-B799-01DFB261DDDE}" destId="{1DBE11E0-9F21-40AA-B028-A9597B0C697D}" srcOrd="2" destOrd="0" presId="urn:microsoft.com/office/officeart/2005/8/layout/hProcess7"/>
    <dgm:cxn modelId="{EA820F02-BF33-41B3-B3FD-03090CF394D8}" type="presParOf" srcId="{A6DF5FB2-D6C6-4DF0-BCE9-12D63E8F1243}" destId="{30408FFC-2580-49CF-9FE5-CAB49873AF3F}" srcOrd="15" destOrd="0" presId="urn:microsoft.com/office/officeart/2005/8/layout/hProcess7"/>
    <dgm:cxn modelId="{EE75C54D-0F0A-47B1-B65B-9A9192FEF7F3}" type="presParOf" srcId="{A6DF5FB2-D6C6-4DF0-BCE9-12D63E8F1243}" destId="{3BBDAAB7-16E3-4438-8847-05334A4D48EE}" srcOrd="16" destOrd="0" presId="urn:microsoft.com/office/officeart/2005/8/layout/hProcess7"/>
    <dgm:cxn modelId="{F9292582-376E-4B1F-AB26-E5A8961CECEA}" type="presParOf" srcId="{3BBDAAB7-16E3-4438-8847-05334A4D48EE}" destId="{D054A27E-FBF1-4603-B33F-087224A9900A}" srcOrd="0" destOrd="0" presId="urn:microsoft.com/office/officeart/2005/8/layout/hProcess7"/>
    <dgm:cxn modelId="{FE73927F-3EEE-4FE9-ACDF-42B37D48F71E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62C40761-764B-4264-A051-1CF2A36171A9}" type="presOf" srcId="{C57D32E6-187A-467A-BAAE-5E2A951179B7}" destId="{BB068510-FD2B-463F-8547-D5FF0EA4DBF1}" srcOrd="1" destOrd="0" presId="urn:microsoft.com/office/officeart/2005/8/layout/hProcess7"/>
    <dgm:cxn modelId="{CEACA503-58A2-4F51-A9C9-B17DDFF38553}" type="presOf" srcId="{6D788122-9375-460F-B09E-D797C0E1E9A5}" destId="{3B4BBFE3-023D-4962-A2CF-60C506AAE93F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8F05603F-F0D5-4BA0-9E69-9A88A71AF033}" type="presOf" srcId="{88C41324-5CC7-49F4-B01E-4A64F3916ECB}" destId="{3357C5DA-21EC-4DF9-B5AC-CFD25049E02C}" srcOrd="1" destOrd="0" presId="urn:microsoft.com/office/officeart/2005/8/layout/hProcess7"/>
    <dgm:cxn modelId="{D63B19D8-0D70-4086-8E55-7AA9546B428F}" type="presOf" srcId="{05286B23-68B3-49CA-8672-0A8593A7025D}" destId="{A6DF5FB2-D6C6-4DF0-BCE9-12D63E8F1243}" srcOrd="0" destOrd="0" presId="urn:microsoft.com/office/officeart/2005/8/layout/hProcess7"/>
    <dgm:cxn modelId="{B1774436-6357-4FDF-A20B-37B6ACF329E8}" type="presOf" srcId="{6D788122-9375-460F-B09E-D797C0E1E9A5}" destId="{9E8E9B6A-818C-41EE-A90F-448869084123}" srcOrd="0" destOrd="0" presId="urn:microsoft.com/office/officeart/2005/8/layout/hProcess7"/>
    <dgm:cxn modelId="{39F8C374-C064-475D-8BB8-E8E752F8A3F2}" type="presOf" srcId="{9333946E-E6C3-44BA-8DC1-226E49F162AF}" destId="{CE653259-2634-4634-83F8-4870FDFFB6B5}" srcOrd="0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C6908848-9EEB-43DC-AF16-D9CC2534942B}" type="presOf" srcId="{4FE1231E-82A8-4502-87C0-9ECC4AE86FA4}" destId="{8540126B-D12E-4F2B-86E8-EB368014BCC8}" srcOrd="1" destOrd="0" presId="urn:microsoft.com/office/officeart/2005/8/layout/hProcess7"/>
    <dgm:cxn modelId="{FBEAF906-BF10-496F-B72B-F30F4FD7AC21}" type="presOf" srcId="{4FE1231E-82A8-4502-87C0-9ECC4AE86FA4}" destId="{3B8B5FE3-921A-4967-9CD8-2B37D8F07433}" srcOrd="0" destOrd="0" presId="urn:microsoft.com/office/officeart/2005/8/layout/hProcess7"/>
    <dgm:cxn modelId="{8E66E0EA-C0B7-4B79-979F-3CE747D7A58E}" type="presOf" srcId="{9333946E-E6C3-44BA-8DC1-226E49F162AF}" destId="{B64F2C93-601C-4E8E-B445-A56B93A2A97E}" srcOrd="1" destOrd="0" presId="urn:microsoft.com/office/officeart/2005/8/layout/hProcess7"/>
    <dgm:cxn modelId="{26B80178-08CC-4BEA-B49E-42AB29D5ACD6}" type="presOf" srcId="{88C41324-5CC7-49F4-B01E-4A64F3916ECB}" destId="{10FE4F45-6A53-4FA1-AF04-583F38D80F4B}" srcOrd="0" destOrd="0" presId="urn:microsoft.com/office/officeart/2005/8/layout/hProcess7"/>
    <dgm:cxn modelId="{8F462E18-2404-43D0-9406-3E12EE0057B0}" type="presOf" srcId="{C57D32E6-187A-467A-BAAE-5E2A951179B7}" destId="{D054A27E-FBF1-4603-B33F-087224A9900A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149F576C-D671-4D17-838C-51CBB3DACD62}" type="presParOf" srcId="{A6DF5FB2-D6C6-4DF0-BCE9-12D63E8F1243}" destId="{2EB22630-6D3C-4C55-AE64-598CF32EDD23}" srcOrd="0" destOrd="0" presId="urn:microsoft.com/office/officeart/2005/8/layout/hProcess7"/>
    <dgm:cxn modelId="{FD103B59-0E14-4EC3-8326-73A21568F34C}" type="presParOf" srcId="{2EB22630-6D3C-4C55-AE64-598CF32EDD23}" destId="{3B8B5FE3-921A-4967-9CD8-2B37D8F07433}" srcOrd="0" destOrd="0" presId="urn:microsoft.com/office/officeart/2005/8/layout/hProcess7"/>
    <dgm:cxn modelId="{1581FA52-5432-4431-B1DC-40B4DA09DA4E}" type="presParOf" srcId="{2EB22630-6D3C-4C55-AE64-598CF32EDD23}" destId="{8540126B-D12E-4F2B-86E8-EB368014BCC8}" srcOrd="1" destOrd="0" presId="urn:microsoft.com/office/officeart/2005/8/layout/hProcess7"/>
    <dgm:cxn modelId="{41400585-CFC4-42D1-9AEC-23DD33E289A9}" type="presParOf" srcId="{A6DF5FB2-D6C6-4DF0-BCE9-12D63E8F1243}" destId="{D265E28C-5BF2-4F8C-A572-C3F508982885}" srcOrd="1" destOrd="0" presId="urn:microsoft.com/office/officeart/2005/8/layout/hProcess7"/>
    <dgm:cxn modelId="{C917B4BA-21EF-40A3-A859-CCBF5366C218}" type="presParOf" srcId="{A6DF5FB2-D6C6-4DF0-BCE9-12D63E8F1243}" destId="{1EB3C80E-762F-4EDF-9960-31793047707F}" srcOrd="2" destOrd="0" presId="urn:microsoft.com/office/officeart/2005/8/layout/hProcess7"/>
    <dgm:cxn modelId="{F1B14AF7-165B-44A4-9860-62AE31F61474}" type="presParOf" srcId="{1EB3C80E-762F-4EDF-9960-31793047707F}" destId="{4279144D-7C1A-4692-8A41-03C1CD83241A}" srcOrd="0" destOrd="0" presId="urn:microsoft.com/office/officeart/2005/8/layout/hProcess7"/>
    <dgm:cxn modelId="{C622AD8D-1FC3-4628-9D02-B7300E7D5213}" type="presParOf" srcId="{1EB3C80E-762F-4EDF-9960-31793047707F}" destId="{8F7FF647-D411-42E4-8865-6A762F56CBC5}" srcOrd="1" destOrd="0" presId="urn:microsoft.com/office/officeart/2005/8/layout/hProcess7"/>
    <dgm:cxn modelId="{A9279E5C-DA9D-4B54-8827-AF21FE071A44}" type="presParOf" srcId="{1EB3C80E-762F-4EDF-9960-31793047707F}" destId="{6E144A24-F34A-4386-BF18-5FBA455E9022}" srcOrd="2" destOrd="0" presId="urn:microsoft.com/office/officeart/2005/8/layout/hProcess7"/>
    <dgm:cxn modelId="{C1D80C83-890D-4F28-AADB-CCDCEA548B44}" type="presParOf" srcId="{A6DF5FB2-D6C6-4DF0-BCE9-12D63E8F1243}" destId="{457E1F97-7A34-41E6-B040-C160FCB47E64}" srcOrd="3" destOrd="0" presId="urn:microsoft.com/office/officeart/2005/8/layout/hProcess7"/>
    <dgm:cxn modelId="{B26D65A7-985A-484D-BFE7-9A5122A65645}" type="presParOf" srcId="{A6DF5FB2-D6C6-4DF0-BCE9-12D63E8F1243}" destId="{42B80482-A821-4B3E-B983-1FA7694679CA}" srcOrd="4" destOrd="0" presId="urn:microsoft.com/office/officeart/2005/8/layout/hProcess7"/>
    <dgm:cxn modelId="{D4AF44CE-435A-4197-A60E-8CC11111FA55}" type="presParOf" srcId="{42B80482-A821-4B3E-B983-1FA7694679CA}" destId="{9E8E9B6A-818C-41EE-A90F-448869084123}" srcOrd="0" destOrd="0" presId="urn:microsoft.com/office/officeart/2005/8/layout/hProcess7"/>
    <dgm:cxn modelId="{8C536428-0DBE-4FDD-9C4E-ED1A304F0DD9}" type="presParOf" srcId="{42B80482-A821-4B3E-B983-1FA7694679CA}" destId="{3B4BBFE3-023D-4962-A2CF-60C506AAE93F}" srcOrd="1" destOrd="0" presId="urn:microsoft.com/office/officeart/2005/8/layout/hProcess7"/>
    <dgm:cxn modelId="{07A1C022-C3E7-4201-9C8B-5434653096F7}" type="presParOf" srcId="{A6DF5FB2-D6C6-4DF0-BCE9-12D63E8F1243}" destId="{8B68C8FE-58F2-47D3-9FDB-0130C32E5C50}" srcOrd="5" destOrd="0" presId="urn:microsoft.com/office/officeart/2005/8/layout/hProcess7"/>
    <dgm:cxn modelId="{E5F6A52E-1F46-4FD9-8826-8E9264546E08}" type="presParOf" srcId="{A6DF5FB2-D6C6-4DF0-BCE9-12D63E8F1243}" destId="{1B46D3A5-FE9B-4C88-80C9-FA865194DD61}" srcOrd="6" destOrd="0" presId="urn:microsoft.com/office/officeart/2005/8/layout/hProcess7"/>
    <dgm:cxn modelId="{CB00D022-F54D-41A7-B495-DF283FF0391D}" type="presParOf" srcId="{1B46D3A5-FE9B-4C88-80C9-FA865194DD61}" destId="{D83DE507-AB86-4682-8355-07C3C5F2A069}" srcOrd="0" destOrd="0" presId="urn:microsoft.com/office/officeart/2005/8/layout/hProcess7"/>
    <dgm:cxn modelId="{C9D517B0-B8E5-4CE3-897D-7BFF72C7BADF}" type="presParOf" srcId="{1B46D3A5-FE9B-4C88-80C9-FA865194DD61}" destId="{1E1458D7-37C7-49F4-8589-C69B6A6BE82A}" srcOrd="1" destOrd="0" presId="urn:microsoft.com/office/officeart/2005/8/layout/hProcess7"/>
    <dgm:cxn modelId="{D7DB3F81-DA71-42B6-B8D1-B541C6E8132F}" type="presParOf" srcId="{1B46D3A5-FE9B-4C88-80C9-FA865194DD61}" destId="{7680987D-1488-4F4D-84FB-7285289E4155}" srcOrd="2" destOrd="0" presId="urn:microsoft.com/office/officeart/2005/8/layout/hProcess7"/>
    <dgm:cxn modelId="{2916258E-69E3-4EA8-A952-24A8E6E840B4}" type="presParOf" srcId="{A6DF5FB2-D6C6-4DF0-BCE9-12D63E8F1243}" destId="{491BA889-4890-43B3-BA02-68F7A34307F6}" srcOrd="7" destOrd="0" presId="urn:microsoft.com/office/officeart/2005/8/layout/hProcess7"/>
    <dgm:cxn modelId="{ABD51701-2B2D-45E3-B1D2-D5269015FBC4}" type="presParOf" srcId="{A6DF5FB2-D6C6-4DF0-BCE9-12D63E8F1243}" destId="{A5F45F0A-AAD7-446E-B3AC-08FA1DEEF36F}" srcOrd="8" destOrd="0" presId="urn:microsoft.com/office/officeart/2005/8/layout/hProcess7"/>
    <dgm:cxn modelId="{4504AF6A-747E-4709-97D5-96C2C29DEDCF}" type="presParOf" srcId="{A5F45F0A-AAD7-446E-B3AC-08FA1DEEF36F}" destId="{CE653259-2634-4634-83F8-4870FDFFB6B5}" srcOrd="0" destOrd="0" presId="urn:microsoft.com/office/officeart/2005/8/layout/hProcess7"/>
    <dgm:cxn modelId="{A3AE15CB-D75E-48C6-BA9B-F2BD16EFC91F}" type="presParOf" srcId="{A5F45F0A-AAD7-446E-B3AC-08FA1DEEF36F}" destId="{B64F2C93-601C-4E8E-B445-A56B93A2A97E}" srcOrd="1" destOrd="0" presId="urn:microsoft.com/office/officeart/2005/8/layout/hProcess7"/>
    <dgm:cxn modelId="{ABADDB33-F565-4B96-AEA4-5F2B5A330829}" type="presParOf" srcId="{A6DF5FB2-D6C6-4DF0-BCE9-12D63E8F1243}" destId="{FEB3165D-BD50-4562-8486-2BCFEE5FB61C}" srcOrd="9" destOrd="0" presId="urn:microsoft.com/office/officeart/2005/8/layout/hProcess7"/>
    <dgm:cxn modelId="{73C6A568-EA39-49FF-8E8C-95C0B0515177}" type="presParOf" srcId="{A6DF5FB2-D6C6-4DF0-BCE9-12D63E8F1243}" destId="{2E29EBB6-AC11-4764-9098-713776FBEEA2}" srcOrd="10" destOrd="0" presId="urn:microsoft.com/office/officeart/2005/8/layout/hProcess7"/>
    <dgm:cxn modelId="{9C9644E2-777D-4BA7-B2F8-7942A474DBF2}" type="presParOf" srcId="{2E29EBB6-AC11-4764-9098-713776FBEEA2}" destId="{9607591B-3403-4344-B603-36006A7B034B}" srcOrd="0" destOrd="0" presId="urn:microsoft.com/office/officeart/2005/8/layout/hProcess7"/>
    <dgm:cxn modelId="{0B4B8572-37F4-4AAE-A334-A3CA35250CB4}" type="presParOf" srcId="{2E29EBB6-AC11-4764-9098-713776FBEEA2}" destId="{DA1238F3-28A9-40AB-A31A-6E371C44EB98}" srcOrd="1" destOrd="0" presId="urn:microsoft.com/office/officeart/2005/8/layout/hProcess7"/>
    <dgm:cxn modelId="{FF47672A-9DC6-43D0-BF1D-6798AB912C0B}" type="presParOf" srcId="{2E29EBB6-AC11-4764-9098-713776FBEEA2}" destId="{997FBEA0-E071-455A-BC46-19AD04F49BD6}" srcOrd="2" destOrd="0" presId="urn:microsoft.com/office/officeart/2005/8/layout/hProcess7"/>
    <dgm:cxn modelId="{90CEBF1E-61AC-42BA-A034-2D05005BB813}" type="presParOf" srcId="{A6DF5FB2-D6C6-4DF0-BCE9-12D63E8F1243}" destId="{36648257-1225-4511-8533-D8557DCEA4FF}" srcOrd="11" destOrd="0" presId="urn:microsoft.com/office/officeart/2005/8/layout/hProcess7"/>
    <dgm:cxn modelId="{36187DA7-D62A-4E01-8DD4-EE75448027B8}" type="presParOf" srcId="{A6DF5FB2-D6C6-4DF0-BCE9-12D63E8F1243}" destId="{3CF9DF83-3F0D-4025-8C8E-C34BA7DB2E19}" srcOrd="12" destOrd="0" presId="urn:microsoft.com/office/officeart/2005/8/layout/hProcess7"/>
    <dgm:cxn modelId="{8B0CAA4E-1F7A-4224-B937-145EDFF90AF6}" type="presParOf" srcId="{3CF9DF83-3F0D-4025-8C8E-C34BA7DB2E19}" destId="{10FE4F45-6A53-4FA1-AF04-583F38D80F4B}" srcOrd="0" destOrd="0" presId="urn:microsoft.com/office/officeart/2005/8/layout/hProcess7"/>
    <dgm:cxn modelId="{00140439-B8D2-4856-AE28-9050D56C0C22}" type="presParOf" srcId="{3CF9DF83-3F0D-4025-8C8E-C34BA7DB2E19}" destId="{3357C5DA-21EC-4DF9-B5AC-CFD25049E02C}" srcOrd="1" destOrd="0" presId="urn:microsoft.com/office/officeart/2005/8/layout/hProcess7"/>
    <dgm:cxn modelId="{BC6051D8-7CE8-476E-B33D-8CC5FB7C530E}" type="presParOf" srcId="{A6DF5FB2-D6C6-4DF0-BCE9-12D63E8F1243}" destId="{FF8D6E8E-79EE-45AD-80CD-D0A5F5423EFE}" srcOrd="13" destOrd="0" presId="urn:microsoft.com/office/officeart/2005/8/layout/hProcess7"/>
    <dgm:cxn modelId="{9340BD06-20C6-48DB-BD40-36C37C99AE32}" type="presParOf" srcId="{A6DF5FB2-D6C6-4DF0-BCE9-12D63E8F1243}" destId="{67C20BCC-F21A-4C19-B799-01DFB261DDDE}" srcOrd="14" destOrd="0" presId="urn:microsoft.com/office/officeart/2005/8/layout/hProcess7"/>
    <dgm:cxn modelId="{4516E27D-B010-4675-AAE3-863B0DD6A8F9}" type="presParOf" srcId="{67C20BCC-F21A-4C19-B799-01DFB261DDDE}" destId="{7718B2C7-3329-48B2-A5F5-164FCE021FB3}" srcOrd="0" destOrd="0" presId="urn:microsoft.com/office/officeart/2005/8/layout/hProcess7"/>
    <dgm:cxn modelId="{F1338D92-B879-4706-89FC-29C6D6377F8C}" type="presParOf" srcId="{67C20BCC-F21A-4C19-B799-01DFB261DDDE}" destId="{E2FC11DE-660B-419E-8BAD-07FE93429267}" srcOrd="1" destOrd="0" presId="urn:microsoft.com/office/officeart/2005/8/layout/hProcess7"/>
    <dgm:cxn modelId="{A184F9A7-1726-479B-80D8-061722E164F0}" type="presParOf" srcId="{67C20BCC-F21A-4C19-B799-01DFB261DDDE}" destId="{1DBE11E0-9F21-40AA-B028-A9597B0C697D}" srcOrd="2" destOrd="0" presId="urn:microsoft.com/office/officeart/2005/8/layout/hProcess7"/>
    <dgm:cxn modelId="{4F0B2683-CC99-45F8-8CFA-9FD13851C310}" type="presParOf" srcId="{A6DF5FB2-D6C6-4DF0-BCE9-12D63E8F1243}" destId="{30408FFC-2580-49CF-9FE5-CAB49873AF3F}" srcOrd="15" destOrd="0" presId="urn:microsoft.com/office/officeart/2005/8/layout/hProcess7"/>
    <dgm:cxn modelId="{C06DB807-F406-44EF-8C5A-05C10B763BE2}" type="presParOf" srcId="{A6DF5FB2-D6C6-4DF0-BCE9-12D63E8F1243}" destId="{3BBDAAB7-16E3-4438-8847-05334A4D48EE}" srcOrd="16" destOrd="0" presId="urn:microsoft.com/office/officeart/2005/8/layout/hProcess7"/>
    <dgm:cxn modelId="{9021BDD2-B800-4937-A832-7D4E8554280E}" type="presParOf" srcId="{3BBDAAB7-16E3-4438-8847-05334A4D48EE}" destId="{D054A27E-FBF1-4603-B33F-087224A9900A}" srcOrd="0" destOrd="0" presId="urn:microsoft.com/office/officeart/2005/8/layout/hProcess7"/>
    <dgm:cxn modelId="{A3425497-7531-419C-841F-4979A0D191A2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 dirty="0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A1E5FD-AB43-4A3F-AD1E-5E346A3FE7BD}" type="presOf" srcId="{80F53FDC-E141-4137-8BE8-27E35A62C6DD}" destId="{7A5C60D8-78D6-45DE-8080-466DF500D003}" srcOrd="0" destOrd="2" presId="urn:microsoft.com/office/officeart/2005/8/layout/vList4"/>
    <dgm:cxn modelId="{37F3981F-D323-4270-B703-46FB6ED936C9}" type="presOf" srcId="{FDC9601D-E02A-446E-AD51-F091C06C4239}" destId="{F45CC50F-0C6E-44C3-A7FD-3BF349A61948}" srcOrd="1" destOrd="1" presId="urn:microsoft.com/office/officeart/2005/8/layout/vList4"/>
    <dgm:cxn modelId="{E580141E-59E6-47E4-B68E-882FD7D895CC}" type="presOf" srcId="{56AD6DD2-A7C4-4D1B-A389-8E2E88C1E56D}" destId="{71FA2A85-0045-44B3-A3E2-6EC58F7AE5FA}" srcOrd="1" destOrd="0" presId="urn:microsoft.com/office/officeart/2005/8/layout/vList4"/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CA4ADA56-A6A9-4382-8FAE-8C61F9DC61FC}" type="presOf" srcId="{D48FCC2B-1271-4FC0-B72E-0A40E6826219}" destId="{DA40EDA8-E4E1-4D03-AF61-9D7D33C6E595}" srcOrd="0" destOrd="0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6181A9B0-E3AC-4706-8B90-B1EBDC6C16E6}" type="presOf" srcId="{80F53FDC-E141-4137-8BE8-27E35A62C6DD}" destId="{71FA2A85-0045-44B3-A3E2-6EC58F7AE5FA}" srcOrd="1" destOrd="2" presId="urn:microsoft.com/office/officeart/2005/8/layout/vList4"/>
    <dgm:cxn modelId="{98FD7133-DD92-4C3E-98BC-DE2B0543DD6E}" type="presOf" srcId="{3635610E-4F6C-4F36-95CC-99810EF6C9E1}" destId="{F45CC50F-0C6E-44C3-A7FD-3BF349A61948}" srcOrd="1" destOrd="2" presId="urn:microsoft.com/office/officeart/2005/8/layout/vList4"/>
    <dgm:cxn modelId="{9C183468-39A7-403C-BF85-341DAD273B82}" type="presOf" srcId="{3635610E-4F6C-4F36-95CC-99810EF6C9E1}" destId="{C99BFF89-F8F7-4748-BF66-DF2E0199890C}" srcOrd="0" destOrd="2" presId="urn:microsoft.com/office/officeart/2005/8/layout/vList4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70AFBC9A-924D-43C8-B77C-7304756A2394}" type="presOf" srcId="{F528F34C-17BE-4099-9C69-A755B907F4D1}" destId="{C9DAB7BE-B20E-45E9-AE7F-39EFCD320CC7}" srcOrd="1" destOrd="2" presId="urn:microsoft.com/office/officeart/2005/8/layout/vList4"/>
    <dgm:cxn modelId="{34423E75-05E5-4073-92B3-B9EDA9826E99}" type="presOf" srcId="{CA4ADA47-FCB1-4F63-A9DE-18D5087D23ED}" destId="{C99BFF89-F8F7-4748-BF66-DF2E0199890C}" srcOrd="0" destOrd="0" presId="urn:microsoft.com/office/officeart/2005/8/layout/vList4"/>
    <dgm:cxn modelId="{14268F87-8E46-4380-9854-5A7F149BF1E1}" type="presOf" srcId="{CA4ADA47-FCB1-4F63-A9DE-18D5087D23ED}" destId="{F45CC50F-0C6E-44C3-A7FD-3BF349A61948}" srcOrd="1" destOrd="0" presId="urn:microsoft.com/office/officeart/2005/8/layout/vList4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649A12EB-D653-433A-94DE-1E933CFFFD84}" type="presOf" srcId="{F528F34C-17BE-4099-9C69-A755B907F4D1}" destId="{DAF1912A-A5AE-435B-9FB2-C96C56D18283}" srcOrd="0" destOrd="2" presId="urn:microsoft.com/office/officeart/2005/8/layout/vList4"/>
    <dgm:cxn modelId="{EFACB333-3466-4ADB-B2FE-310F52F95876}" type="presOf" srcId="{A02C0B14-49EE-4143-868F-E5C043450460}" destId="{C9DAB7BE-B20E-45E9-AE7F-39EFCD320CC7}" srcOrd="1" destOrd="0" presId="urn:microsoft.com/office/officeart/2005/8/layout/vList4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5F9EC3ED-75AC-4D7D-B885-1D195395BEEF}" type="presOf" srcId="{A02C0B14-49EE-4143-868F-E5C043450460}" destId="{DAF1912A-A5AE-435B-9FB2-C96C56D18283}" srcOrd="0" destOrd="0" presId="urn:microsoft.com/office/officeart/2005/8/layout/vList4"/>
    <dgm:cxn modelId="{9F72BF0F-0B02-46F4-9E8D-8B8B43A5A955}" type="presOf" srcId="{58184A35-0697-4086-84CF-E52F1979EB0B}" destId="{7A5C60D8-78D6-45DE-8080-466DF500D003}" srcOrd="0" destOrd="1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296B7EB1-3669-4F63-9424-F4DA3C61EA86}" type="presOf" srcId="{FDC9601D-E02A-446E-AD51-F091C06C4239}" destId="{C99BFF89-F8F7-4748-BF66-DF2E0199890C}" srcOrd="0" destOrd="1" presId="urn:microsoft.com/office/officeart/2005/8/layout/vList4"/>
    <dgm:cxn modelId="{A86027F8-8F5F-4463-B5AE-437EBCA41138}" type="presOf" srcId="{D6FFBF13-EEB5-4888-91A2-75424349440E}" destId="{C9DAB7BE-B20E-45E9-AE7F-39EFCD320CC7}" srcOrd="1" destOrd="1" presId="urn:microsoft.com/office/officeart/2005/8/layout/vList4"/>
    <dgm:cxn modelId="{C55C1754-F7D6-4676-ABD4-F5DDCD08EE01}" type="presOf" srcId="{D6FFBF13-EEB5-4888-91A2-75424349440E}" destId="{DAF1912A-A5AE-435B-9FB2-C96C56D18283}" srcOrd="0" destOrd="1" presId="urn:microsoft.com/office/officeart/2005/8/layout/vList4"/>
    <dgm:cxn modelId="{9B4F80E3-22A0-49E5-98E8-BE7F364DA452}" type="presOf" srcId="{58184A35-0697-4086-84CF-E52F1979EB0B}" destId="{71FA2A85-0045-44B3-A3E2-6EC58F7AE5FA}" srcOrd="1" destOrd="1" presId="urn:microsoft.com/office/officeart/2005/8/layout/vList4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BFAC2E1A-DFFE-4172-AB5F-05A4CFEE449E}" type="presOf" srcId="{56AD6DD2-A7C4-4D1B-A389-8E2E88C1E56D}" destId="{7A5C60D8-78D6-45DE-8080-466DF500D003}" srcOrd="0" destOrd="0" presId="urn:microsoft.com/office/officeart/2005/8/layout/vList4"/>
    <dgm:cxn modelId="{97792A5A-0CA8-4E28-886E-DED743BFCA38}" type="presParOf" srcId="{DA40EDA8-E4E1-4D03-AF61-9D7D33C6E595}" destId="{62C8A045-37DF-42C5-BE22-6F8102F4443D}" srcOrd="0" destOrd="0" presId="urn:microsoft.com/office/officeart/2005/8/layout/vList4"/>
    <dgm:cxn modelId="{0A9DFDD2-FC43-4C36-87A6-43812282D4A1}" type="presParOf" srcId="{62C8A045-37DF-42C5-BE22-6F8102F4443D}" destId="{DAF1912A-A5AE-435B-9FB2-C96C56D18283}" srcOrd="0" destOrd="0" presId="urn:microsoft.com/office/officeart/2005/8/layout/vList4"/>
    <dgm:cxn modelId="{660D300A-B0A9-433F-BB85-F2ECB3B817F3}" type="presParOf" srcId="{62C8A045-37DF-42C5-BE22-6F8102F4443D}" destId="{B67D9681-2654-4ED8-B0E6-257A1D56701E}" srcOrd="1" destOrd="0" presId="urn:microsoft.com/office/officeart/2005/8/layout/vList4"/>
    <dgm:cxn modelId="{3CD23C2D-E33B-4C01-927F-9EE89EDDF808}" type="presParOf" srcId="{62C8A045-37DF-42C5-BE22-6F8102F4443D}" destId="{C9DAB7BE-B20E-45E9-AE7F-39EFCD320CC7}" srcOrd="2" destOrd="0" presId="urn:microsoft.com/office/officeart/2005/8/layout/vList4"/>
    <dgm:cxn modelId="{F8894572-CBAE-49F3-94C8-69F0AA97A426}" type="presParOf" srcId="{DA40EDA8-E4E1-4D03-AF61-9D7D33C6E595}" destId="{6BA28ADE-C14B-4F4E-AC92-04E43098D8B9}" srcOrd="1" destOrd="0" presId="urn:microsoft.com/office/officeart/2005/8/layout/vList4"/>
    <dgm:cxn modelId="{FF18A128-9D9C-4C7D-8FD1-92BB6F5C30C4}" type="presParOf" srcId="{DA40EDA8-E4E1-4D03-AF61-9D7D33C6E595}" destId="{15C4884C-B325-4FDE-84A2-2EA67A9E0917}" srcOrd="2" destOrd="0" presId="urn:microsoft.com/office/officeart/2005/8/layout/vList4"/>
    <dgm:cxn modelId="{FA7E5928-0C7E-42BE-8D20-A71A1A496B51}" type="presParOf" srcId="{15C4884C-B325-4FDE-84A2-2EA67A9E0917}" destId="{C99BFF89-F8F7-4748-BF66-DF2E0199890C}" srcOrd="0" destOrd="0" presId="urn:microsoft.com/office/officeart/2005/8/layout/vList4"/>
    <dgm:cxn modelId="{7F9BEEBA-84CF-400E-AB3A-32ADA126E1B8}" type="presParOf" srcId="{15C4884C-B325-4FDE-84A2-2EA67A9E0917}" destId="{D2E49701-F600-4126-98B6-A522A5F30450}" srcOrd="1" destOrd="0" presId="urn:microsoft.com/office/officeart/2005/8/layout/vList4"/>
    <dgm:cxn modelId="{7FBEFC51-EC26-4382-A0B9-E41D14562631}" type="presParOf" srcId="{15C4884C-B325-4FDE-84A2-2EA67A9E0917}" destId="{F45CC50F-0C6E-44C3-A7FD-3BF349A61948}" srcOrd="2" destOrd="0" presId="urn:microsoft.com/office/officeart/2005/8/layout/vList4"/>
    <dgm:cxn modelId="{3745F6B1-5B95-4D4E-9E2E-13B8BF6DC937}" type="presParOf" srcId="{DA40EDA8-E4E1-4D03-AF61-9D7D33C6E595}" destId="{A72DBF7E-49B4-4865-8839-AF67D2CDE33D}" srcOrd="3" destOrd="0" presId="urn:microsoft.com/office/officeart/2005/8/layout/vList4"/>
    <dgm:cxn modelId="{6507366C-C9F1-444F-8565-BB7D380D062C}" type="presParOf" srcId="{DA40EDA8-E4E1-4D03-AF61-9D7D33C6E595}" destId="{689AF18D-68BD-4E5A-9A10-27AD5C1A4DF5}" srcOrd="4" destOrd="0" presId="urn:microsoft.com/office/officeart/2005/8/layout/vList4"/>
    <dgm:cxn modelId="{0949C7C5-2E88-4BDA-921E-E0353BF673C3}" type="presParOf" srcId="{689AF18D-68BD-4E5A-9A10-27AD5C1A4DF5}" destId="{7A5C60D8-78D6-45DE-8080-466DF500D003}" srcOrd="0" destOrd="0" presId="urn:microsoft.com/office/officeart/2005/8/layout/vList4"/>
    <dgm:cxn modelId="{7A500F5A-5C05-4256-B159-0D5571BFD192}" type="presParOf" srcId="{689AF18D-68BD-4E5A-9A10-27AD5C1A4DF5}" destId="{82D2D967-6C05-405B-8941-8D7C9CF8E580}" srcOrd="1" destOrd="0" presId="urn:microsoft.com/office/officeart/2005/8/layout/vList4"/>
    <dgm:cxn modelId="{4F7B8D1A-4EE4-404A-BB2A-9D9C9FF03FF7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982567-2242-4EA0-BD3C-166478774A61}" type="presOf" srcId="{9CE0DEC9-6B9D-45B8-ABFD-D54461D0C86E}" destId="{76DE8B44-4EF5-4F1B-9116-298785F452AC}" srcOrd="0" destOrd="0" presId="urn:microsoft.com/office/officeart/2005/8/layout/hProcess7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96F560F7-D26C-41A4-8054-78112AE8EFFE}" type="presOf" srcId="{8FF13A5B-2B31-4B05-8AF4-971D9C32F54C}" destId="{FEEAB897-8A88-410E-8EBF-31BDAD553C28}" srcOrd="0" destOrd="0" presId="urn:microsoft.com/office/officeart/2005/8/layout/hProcess7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358C1FC3-5CEB-45EB-AD85-6253E43A439C}" type="presOf" srcId="{8FF13A5B-2B31-4B05-8AF4-971D9C32F54C}" destId="{6BB748A0-5859-4A73-B6A5-12EBDEE72274}" srcOrd="1" destOrd="0" presId="urn:microsoft.com/office/officeart/2005/8/layout/hProcess7"/>
    <dgm:cxn modelId="{05FF1164-2D78-4FFD-A4BB-2A65916353FA}" type="presOf" srcId="{72EA7A49-BA70-4021-9E03-1E06327EC7BC}" destId="{D8FDDC5E-FDE6-4D3E-82EA-BF71691CFC89}" srcOrd="0" destOrd="0" presId="urn:microsoft.com/office/officeart/2005/8/layout/hProcess7"/>
    <dgm:cxn modelId="{5A7DD28C-22F6-455C-9EA7-3D6E41FE6E2E}" type="presOf" srcId="{ADDCD05A-0761-4E81-B5B0-2E2EE4A1AA50}" destId="{1529C488-624C-440D-BCFB-E34D050F90CB}" srcOrd="0" destOrd="0" presId="urn:microsoft.com/office/officeart/2005/8/layout/hProcess7"/>
    <dgm:cxn modelId="{5371CE7D-15E5-44D1-A8B3-040245452F04}" type="presOf" srcId="{CF37B673-6403-44E8-98F3-5CE7A9BE8FAA}" destId="{736C1FBC-6003-4CE6-ADD9-F9DBB257F098}" srcOrd="0" destOrd="0" presId="urn:microsoft.com/office/officeart/2005/8/layout/hProcess7"/>
    <dgm:cxn modelId="{8D773F41-AC7F-422F-BDA1-623BB48FBC47}" type="presOf" srcId="{17C84DB9-7ED1-4A42-99BA-9581DA0F6FFD}" destId="{903CC638-90CB-4A70-A1B8-0FF1105C1BB8}" srcOrd="0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E20E816F-86D2-4D72-924A-432819BA6CE7}" type="presOf" srcId="{9A257927-4A3B-4645-84B1-584913A6B1FF}" destId="{96A0BDF0-2FB1-40D3-8A35-A2ACA2288523}" srcOrd="0" destOrd="0" presId="urn:microsoft.com/office/officeart/2005/8/layout/hProcess7"/>
    <dgm:cxn modelId="{1BB83B19-5D19-414F-96DA-B26EBBD3BED8}" type="presOf" srcId="{CF37B673-6403-44E8-98F3-5CE7A9BE8FAA}" destId="{426531E9-1139-4033-83D4-BD7858E2F8DF}" srcOrd="1" destOrd="0" presId="urn:microsoft.com/office/officeart/2005/8/layout/hProcess7"/>
    <dgm:cxn modelId="{43173C2F-6421-4A0D-B12A-647BE70D9B48}" type="presOf" srcId="{9A257927-4A3B-4645-84B1-584913A6B1FF}" destId="{F212BADF-2A67-4160-BCDC-1A7439EA9619}" srcOrd="1" destOrd="0" presId="urn:microsoft.com/office/officeart/2005/8/layout/hProcess7"/>
    <dgm:cxn modelId="{7927FE70-DDD6-4EF1-91BB-1D3A4E5E1AF5}" type="presParOf" srcId="{1529C488-624C-440D-BCFB-E34D050F90CB}" destId="{73444B0F-6D2B-4E56-8F71-2395774E902E}" srcOrd="0" destOrd="0" presId="urn:microsoft.com/office/officeart/2005/8/layout/hProcess7"/>
    <dgm:cxn modelId="{B2D4C8A0-D572-47BE-9731-ADAB6CFB21B4}" type="presParOf" srcId="{73444B0F-6D2B-4E56-8F71-2395774E902E}" destId="{96A0BDF0-2FB1-40D3-8A35-A2ACA2288523}" srcOrd="0" destOrd="0" presId="urn:microsoft.com/office/officeart/2005/8/layout/hProcess7"/>
    <dgm:cxn modelId="{F2B73B66-82B2-47FF-986E-D3C8DE743EE3}" type="presParOf" srcId="{73444B0F-6D2B-4E56-8F71-2395774E902E}" destId="{F212BADF-2A67-4160-BCDC-1A7439EA9619}" srcOrd="1" destOrd="0" presId="urn:microsoft.com/office/officeart/2005/8/layout/hProcess7"/>
    <dgm:cxn modelId="{97EC18C9-C4DB-4483-B71D-ACB7964176AC}" type="presParOf" srcId="{73444B0F-6D2B-4E56-8F71-2395774E902E}" destId="{76DE8B44-4EF5-4F1B-9116-298785F452AC}" srcOrd="2" destOrd="0" presId="urn:microsoft.com/office/officeart/2005/8/layout/hProcess7"/>
    <dgm:cxn modelId="{E1FDB2F1-8093-4FA2-BA2E-564842F7564C}" type="presParOf" srcId="{1529C488-624C-440D-BCFB-E34D050F90CB}" destId="{1E2BDEAA-DCA2-46F6-8CCB-420F9E61D586}" srcOrd="1" destOrd="0" presId="urn:microsoft.com/office/officeart/2005/8/layout/hProcess7"/>
    <dgm:cxn modelId="{5D0DDA2C-6408-4ACC-BF0C-75CA1576F324}" type="presParOf" srcId="{1529C488-624C-440D-BCFB-E34D050F90CB}" destId="{3A8BC2E7-6205-458C-BDCF-165771E14053}" srcOrd="2" destOrd="0" presId="urn:microsoft.com/office/officeart/2005/8/layout/hProcess7"/>
    <dgm:cxn modelId="{FB930ADC-55E4-40BB-A473-37E6FB8FD4C9}" type="presParOf" srcId="{3A8BC2E7-6205-458C-BDCF-165771E14053}" destId="{FD2E8BA3-E63B-4BDF-9E28-1AB363BD2CAC}" srcOrd="0" destOrd="0" presId="urn:microsoft.com/office/officeart/2005/8/layout/hProcess7"/>
    <dgm:cxn modelId="{C960C770-2EFF-43FB-AF7B-F70E00F63056}" type="presParOf" srcId="{3A8BC2E7-6205-458C-BDCF-165771E14053}" destId="{4419A458-C3DD-4CBC-8243-7ECA0FE6D390}" srcOrd="1" destOrd="0" presId="urn:microsoft.com/office/officeart/2005/8/layout/hProcess7"/>
    <dgm:cxn modelId="{96FE8FF1-0807-4E37-AC8E-F4266AD4AF7E}" type="presParOf" srcId="{3A8BC2E7-6205-458C-BDCF-165771E14053}" destId="{07DC4D7F-CE8A-470B-AFDB-C7826AF7BCEF}" srcOrd="2" destOrd="0" presId="urn:microsoft.com/office/officeart/2005/8/layout/hProcess7"/>
    <dgm:cxn modelId="{EFE723AE-34F0-4E4D-84C7-4C0653CB40C0}" type="presParOf" srcId="{1529C488-624C-440D-BCFB-E34D050F90CB}" destId="{7E11C403-A2E5-45CC-A0B0-709FC4D8EE2E}" srcOrd="3" destOrd="0" presId="urn:microsoft.com/office/officeart/2005/8/layout/hProcess7"/>
    <dgm:cxn modelId="{2BFD6632-396A-4E22-B15A-7FEE351D0BA6}" type="presParOf" srcId="{1529C488-624C-440D-BCFB-E34D050F90CB}" destId="{39A212DE-AABB-4D5B-8DC2-C23BBBDAA90B}" srcOrd="4" destOrd="0" presId="urn:microsoft.com/office/officeart/2005/8/layout/hProcess7"/>
    <dgm:cxn modelId="{7F9A4A0E-7BB0-49F0-AE9C-447A1DE8F03D}" type="presParOf" srcId="{39A212DE-AABB-4D5B-8DC2-C23BBBDAA90B}" destId="{FEEAB897-8A88-410E-8EBF-31BDAD553C28}" srcOrd="0" destOrd="0" presId="urn:microsoft.com/office/officeart/2005/8/layout/hProcess7"/>
    <dgm:cxn modelId="{09040FE0-BBBB-4F35-9654-9782B3525F9E}" type="presParOf" srcId="{39A212DE-AABB-4D5B-8DC2-C23BBBDAA90B}" destId="{6BB748A0-5859-4A73-B6A5-12EBDEE72274}" srcOrd="1" destOrd="0" presId="urn:microsoft.com/office/officeart/2005/8/layout/hProcess7"/>
    <dgm:cxn modelId="{A474C4AD-6A6F-444C-922D-008B4515D3D7}" type="presParOf" srcId="{39A212DE-AABB-4D5B-8DC2-C23BBBDAA90B}" destId="{903CC638-90CB-4A70-A1B8-0FF1105C1BB8}" srcOrd="2" destOrd="0" presId="urn:microsoft.com/office/officeart/2005/8/layout/hProcess7"/>
    <dgm:cxn modelId="{6EBCF3FB-1CE0-412D-9419-E627CFB029A8}" type="presParOf" srcId="{1529C488-624C-440D-BCFB-E34D050F90CB}" destId="{3B4236F9-5EB5-4C5E-81D9-37622EC91010}" srcOrd="5" destOrd="0" presId="urn:microsoft.com/office/officeart/2005/8/layout/hProcess7"/>
    <dgm:cxn modelId="{F18600FF-A3F6-4BAB-828E-82DFF7332C3F}" type="presParOf" srcId="{1529C488-624C-440D-BCFB-E34D050F90CB}" destId="{48077BF4-5095-4C04-A834-C87D33396DD5}" srcOrd="6" destOrd="0" presId="urn:microsoft.com/office/officeart/2005/8/layout/hProcess7"/>
    <dgm:cxn modelId="{3EA3848E-86EA-41FC-8FEE-B0F4D4F25D30}" type="presParOf" srcId="{48077BF4-5095-4C04-A834-C87D33396DD5}" destId="{5AE3F3F2-CB8A-41C9-89E4-3E479B3BD7BB}" srcOrd="0" destOrd="0" presId="urn:microsoft.com/office/officeart/2005/8/layout/hProcess7"/>
    <dgm:cxn modelId="{B5451899-54B6-4F9C-B029-1EC9210A0B8C}" type="presParOf" srcId="{48077BF4-5095-4C04-A834-C87D33396DD5}" destId="{CFA53C9C-2DEA-4BE3-9905-AB12F65EA27F}" srcOrd="1" destOrd="0" presId="urn:microsoft.com/office/officeart/2005/8/layout/hProcess7"/>
    <dgm:cxn modelId="{4A2D3A96-F625-4126-8567-C56F8444945D}" type="presParOf" srcId="{48077BF4-5095-4C04-A834-C87D33396DD5}" destId="{5DF97158-22DB-4E36-8A35-F0D59B383D93}" srcOrd="2" destOrd="0" presId="urn:microsoft.com/office/officeart/2005/8/layout/hProcess7"/>
    <dgm:cxn modelId="{C4EA0846-C6D5-4275-8E5E-73BDEC3BBFE5}" type="presParOf" srcId="{1529C488-624C-440D-BCFB-E34D050F90CB}" destId="{73B05E7B-864F-4BBD-899D-BF1A5ADEB97C}" srcOrd="7" destOrd="0" presId="urn:microsoft.com/office/officeart/2005/8/layout/hProcess7"/>
    <dgm:cxn modelId="{8918EE2D-ED5C-4855-BEBC-E48961E52120}" type="presParOf" srcId="{1529C488-624C-440D-BCFB-E34D050F90CB}" destId="{06476C33-AEBC-4DEF-9905-67E93CFE32F2}" srcOrd="8" destOrd="0" presId="urn:microsoft.com/office/officeart/2005/8/layout/hProcess7"/>
    <dgm:cxn modelId="{FF3D8007-51B9-455A-8697-37F4B16500A9}" type="presParOf" srcId="{06476C33-AEBC-4DEF-9905-67E93CFE32F2}" destId="{736C1FBC-6003-4CE6-ADD9-F9DBB257F098}" srcOrd="0" destOrd="0" presId="urn:microsoft.com/office/officeart/2005/8/layout/hProcess7"/>
    <dgm:cxn modelId="{89ECA669-5EFE-4A27-BDA5-C9C0DEF04251}" type="presParOf" srcId="{06476C33-AEBC-4DEF-9905-67E93CFE32F2}" destId="{426531E9-1139-4033-83D4-BD7858E2F8DF}" srcOrd="1" destOrd="0" presId="urn:microsoft.com/office/officeart/2005/8/layout/hProcess7"/>
    <dgm:cxn modelId="{1ED73FAD-8A72-44B9-B35D-A63F68DADAFC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6926D37C-3950-4F2C-8984-0B2278FFA447}" type="presOf" srcId="{77B95244-61F6-4EA6-AA3F-2880B216D784}" destId="{C186DD69-0FFA-4D79-BE7F-1FCC7D98DDDB}" srcOrd="0" destOrd="0" presId="urn:microsoft.com/office/officeart/2005/8/layout/equation2"/>
    <dgm:cxn modelId="{611541E1-5856-429A-A494-89675D234468}" type="presOf" srcId="{34A83E5D-6A0D-4539-94D0-B1D93DE6930B}" destId="{D1E73398-8113-4A52-9282-467F8FA4D72C}" srcOrd="0" destOrd="0" presId="urn:microsoft.com/office/officeart/2005/8/layout/equation2"/>
    <dgm:cxn modelId="{F999E451-7FAC-4368-8BA6-4A82B026CA42}" type="presOf" srcId="{3F9C844A-15A9-4946-9A4A-FB8744099391}" destId="{CBE15846-8D14-4573-834E-4F9004C526DE}" srcOrd="0" destOrd="0" presId="urn:microsoft.com/office/officeart/2005/8/layout/equation2"/>
    <dgm:cxn modelId="{29CD9DD9-5FB6-429D-B286-9A07FD7BA3D7}" type="presOf" srcId="{8189892F-8C5D-41D9-AABD-0CCA152208F1}" destId="{5A08FDBA-7F2D-4FC8-8303-051751EB23E0}" srcOrd="0" destOrd="0" presId="urn:microsoft.com/office/officeart/2005/8/layout/equation2"/>
    <dgm:cxn modelId="{76EF2399-B0A5-4D7B-91F4-6AC5EC241A99}" type="presOf" srcId="{1669CACD-1A9B-4C4F-B82C-24C537128F9E}" destId="{6C537C15-9916-4CF7-A848-7F329EB8DE5A}" srcOrd="0" destOrd="0" presId="urn:microsoft.com/office/officeart/2005/8/layout/equation2"/>
    <dgm:cxn modelId="{5E488B6E-4269-41CE-83FC-B907CB1C7861}" type="presOf" srcId="{3F9C844A-15A9-4946-9A4A-FB8744099391}" destId="{1201F02D-7FF5-449C-B8FB-12C5705892E8}" srcOrd="1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08349D91-6959-49CA-82ED-083324BB5858}" type="presOf" srcId="{E4AC3C38-9568-4E35-97B6-D02C65D2C06B}" destId="{5F2C1C16-FD57-45DF-A6C9-BA16F21CB692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25E617DC-F102-4C80-BC80-B661016D8C14}" type="presOf" srcId="{C9BCD8B2-98B9-4C1B-9029-C1153B4CB4DD}" destId="{9E5DF767-C0D6-43FA-90F2-25C14EE0F38A}" srcOrd="0" destOrd="0" presId="urn:microsoft.com/office/officeart/2005/8/layout/equation2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5BB30DC0-D8B8-4B23-A30B-3FC2723E22C1}" type="presOf" srcId="{6D9976C3-D6BB-4A73-8BF2-453C40535A07}" destId="{41F43F50-8338-4A63-A439-3B72442A0569}" srcOrd="0" destOrd="0" presId="urn:microsoft.com/office/officeart/2005/8/layout/equation2"/>
    <dgm:cxn modelId="{9A42005D-94D2-4D6F-823D-4636068B6747}" type="presOf" srcId="{6D80E485-702E-46DD-A64F-7139CA41C8CC}" destId="{1A111CCB-BB6B-4A45-9C61-4B4B92CB86FF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09D0397C-1135-4740-9B2F-CD143F979A98}" type="presOf" srcId="{E72CED30-353F-4B49-AF8E-334497DD0B0A}" destId="{D9E89E39-966E-4EF8-A201-7AD28F9847E8}" srcOrd="0" destOrd="0" presId="urn:microsoft.com/office/officeart/2005/8/layout/equation2"/>
    <dgm:cxn modelId="{5B45117A-56A3-47C5-9BF8-CE07E9211EC4}" type="presParOf" srcId="{5A08FDBA-7F2D-4FC8-8303-051751EB23E0}" destId="{3AADB14D-85CA-46C8-B4F9-F73F861B0C5B}" srcOrd="0" destOrd="0" presId="urn:microsoft.com/office/officeart/2005/8/layout/equation2"/>
    <dgm:cxn modelId="{BC54172D-4C8C-4C77-B45B-292557FED551}" type="presParOf" srcId="{3AADB14D-85CA-46C8-B4F9-F73F861B0C5B}" destId="{9E5DF767-C0D6-43FA-90F2-25C14EE0F38A}" srcOrd="0" destOrd="0" presId="urn:microsoft.com/office/officeart/2005/8/layout/equation2"/>
    <dgm:cxn modelId="{761BB8D3-7060-40E0-8A28-5A72A5E6CE6B}" type="presParOf" srcId="{3AADB14D-85CA-46C8-B4F9-F73F861B0C5B}" destId="{C46C1172-6EC8-40CA-A579-B9EC26F8D9E1}" srcOrd="1" destOrd="0" presId="urn:microsoft.com/office/officeart/2005/8/layout/equation2"/>
    <dgm:cxn modelId="{ECC103FF-3EDC-4E0D-B6B6-1E846A07115B}" type="presParOf" srcId="{3AADB14D-85CA-46C8-B4F9-F73F861B0C5B}" destId="{C186DD69-0FFA-4D79-BE7F-1FCC7D98DDDB}" srcOrd="2" destOrd="0" presId="urn:microsoft.com/office/officeart/2005/8/layout/equation2"/>
    <dgm:cxn modelId="{0DED727E-51F3-4B1B-AA04-1E1C8B07676B}" type="presParOf" srcId="{3AADB14D-85CA-46C8-B4F9-F73F861B0C5B}" destId="{7C35395C-FBF4-4DF9-ADFC-6D9B3D6B0B55}" srcOrd="3" destOrd="0" presId="urn:microsoft.com/office/officeart/2005/8/layout/equation2"/>
    <dgm:cxn modelId="{72D5ADB9-4654-442B-9F84-158B1A01D401}" type="presParOf" srcId="{3AADB14D-85CA-46C8-B4F9-F73F861B0C5B}" destId="{5F2C1C16-FD57-45DF-A6C9-BA16F21CB692}" srcOrd="4" destOrd="0" presId="urn:microsoft.com/office/officeart/2005/8/layout/equation2"/>
    <dgm:cxn modelId="{8338A87F-A618-44AE-8910-AE86E28EE9B3}" type="presParOf" srcId="{3AADB14D-85CA-46C8-B4F9-F73F861B0C5B}" destId="{CD81376C-9BE2-4024-8354-218130DB140E}" srcOrd="5" destOrd="0" presId="urn:microsoft.com/office/officeart/2005/8/layout/equation2"/>
    <dgm:cxn modelId="{55EE94BB-EBE4-4882-9F13-573B175BF241}" type="presParOf" srcId="{3AADB14D-85CA-46C8-B4F9-F73F861B0C5B}" destId="{41F43F50-8338-4A63-A439-3B72442A0569}" srcOrd="6" destOrd="0" presId="urn:microsoft.com/office/officeart/2005/8/layout/equation2"/>
    <dgm:cxn modelId="{3FD4C010-4D82-4569-BE9A-F7AA06E67218}" type="presParOf" srcId="{3AADB14D-85CA-46C8-B4F9-F73F861B0C5B}" destId="{73E54C25-69B7-4D7F-8241-87E73DEA2140}" srcOrd="7" destOrd="0" presId="urn:microsoft.com/office/officeart/2005/8/layout/equation2"/>
    <dgm:cxn modelId="{6D4202E2-1D92-4159-8615-F66C3BF5D623}" type="presParOf" srcId="{3AADB14D-85CA-46C8-B4F9-F73F861B0C5B}" destId="{D9E89E39-966E-4EF8-A201-7AD28F9847E8}" srcOrd="8" destOrd="0" presId="urn:microsoft.com/office/officeart/2005/8/layout/equation2"/>
    <dgm:cxn modelId="{3EE1AC0F-0BB6-4BF6-9145-859EA778FD32}" type="presParOf" srcId="{3AADB14D-85CA-46C8-B4F9-F73F861B0C5B}" destId="{660CA359-EC41-4C96-856B-12BE557241A7}" srcOrd="9" destOrd="0" presId="urn:microsoft.com/office/officeart/2005/8/layout/equation2"/>
    <dgm:cxn modelId="{A75959CA-0BBF-4D40-92FB-845B4935AB09}" type="presParOf" srcId="{3AADB14D-85CA-46C8-B4F9-F73F861B0C5B}" destId="{1A111CCB-BB6B-4A45-9C61-4B4B92CB86FF}" srcOrd="10" destOrd="0" presId="urn:microsoft.com/office/officeart/2005/8/layout/equation2"/>
    <dgm:cxn modelId="{7996DC8E-8C0B-4B54-B816-E7A880CCC1CE}" type="presParOf" srcId="{3AADB14D-85CA-46C8-B4F9-F73F861B0C5B}" destId="{FF68B2BE-8C0B-4FEF-9648-3A8849D9F411}" srcOrd="11" destOrd="0" presId="urn:microsoft.com/office/officeart/2005/8/layout/equation2"/>
    <dgm:cxn modelId="{8E73B85B-0D7D-412F-8072-42E6AE009209}" type="presParOf" srcId="{3AADB14D-85CA-46C8-B4F9-F73F861B0C5B}" destId="{D1E73398-8113-4A52-9282-467F8FA4D72C}" srcOrd="12" destOrd="0" presId="urn:microsoft.com/office/officeart/2005/8/layout/equation2"/>
    <dgm:cxn modelId="{EC6E8DA0-38C4-485B-8B66-BCEB03AE4797}" type="presParOf" srcId="{5A08FDBA-7F2D-4FC8-8303-051751EB23E0}" destId="{CBE15846-8D14-4573-834E-4F9004C526DE}" srcOrd="1" destOrd="0" presId="urn:microsoft.com/office/officeart/2005/8/layout/equation2"/>
    <dgm:cxn modelId="{98E7741E-0F61-45C4-AB76-1A0003AF73AA}" type="presParOf" srcId="{CBE15846-8D14-4573-834E-4F9004C526DE}" destId="{1201F02D-7FF5-449C-B8FB-12C5705892E8}" srcOrd="0" destOrd="0" presId="urn:microsoft.com/office/officeart/2005/8/layout/equation2"/>
    <dgm:cxn modelId="{F55CE82C-7032-47B3-8D94-BA95138B2899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52FF64-C639-4F3F-99C7-DB707AB50727}" type="presOf" srcId="{C57D32E6-187A-467A-BAAE-5E2A951179B7}" destId="{D054A27E-FBF1-4603-B33F-087224A9900A}" srcOrd="0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B235EB57-D92F-43AA-A5F7-7FC7A399DE45}" type="presOf" srcId="{9333946E-E6C3-44BA-8DC1-226E49F162AF}" destId="{CE653259-2634-4634-83F8-4870FDFFB6B5}" srcOrd="0" destOrd="0" presId="urn:microsoft.com/office/officeart/2005/8/layout/hProcess7"/>
    <dgm:cxn modelId="{7D5DB059-0177-4156-80BF-639A4FE30CA9}" type="presOf" srcId="{88C41324-5CC7-49F4-B01E-4A64F3916ECB}" destId="{3357C5DA-21EC-4DF9-B5AC-CFD25049E02C}" srcOrd="1" destOrd="0" presId="urn:microsoft.com/office/officeart/2005/8/layout/hProcess7"/>
    <dgm:cxn modelId="{0B5F64F7-28A1-45E2-948E-CF4DEECF2DB9}" type="presOf" srcId="{9333946E-E6C3-44BA-8DC1-226E49F162AF}" destId="{B64F2C93-601C-4E8E-B445-A56B93A2A97E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860F8CEB-B305-47C0-8707-3BD72E6198B7}" type="presOf" srcId="{4FE1231E-82A8-4502-87C0-9ECC4AE86FA4}" destId="{8540126B-D12E-4F2B-86E8-EB368014BCC8}" srcOrd="1" destOrd="0" presId="urn:microsoft.com/office/officeart/2005/8/layout/hProcess7"/>
    <dgm:cxn modelId="{FF6CA038-D225-46A3-86EA-EC3CD894EFAD}" type="presOf" srcId="{88C41324-5CC7-49F4-B01E-4A64F3916ECB}" destId="{10FE4F45-6A53-4FA1-AF04-583F38D80F4B}" srcOrd="0" destOrd="0" presId="urn:microsoft.com/office/officeart/2005/8/layout/hProcess7"/>
    <dgm:cxn modelId="{E87A24C5-9979-4937-989E-68CA89A1BB2F}" type="presOf" srcId="{C57D32E6-187A-467A-BAAE-5E2A951179B7}" destId="{BB068510-FD2B-463F-8547-D5FF0EA4DBF1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B53A4BCD-DB6C-42D4-80EC-E6EA2B700964}" type="presOf" srcId="{05286B23-68B3-49CA-8672-0A8593A7025D}" destId="{A6DF5FB2-D6C6-4DF0-BCE9-12D63E8F1243}" srcOrd="0" destOrd="0" presId="urn:microsoft.com/office/officeart/2005/8/layout/hProcess7"/>
    <dgm:cxn modelId="{2838B02B-6D33-4823-A58F-AED66D6C4E5F}" type="presOf" srcId="{6D788122-9375-460F-B09E-D797C0E1E9A5}" destId="{3B4BBFE3-023D-4962-A2CF-60C506AAE93F}" srcOrd="1" destOrd="0" presId="urn:microsoft.com/office/officeart/2005/8/layout/hProcess7"/>
    <dgm:cxn modelId="{A5DE1397-5AA8-47E6-81B1-B28A72987ADD}" type="presOf" srcId="{4FE1231E-82A8-4502-87C0-9ECC4AE86FA4}" destId="{3B8B5FE3-921A-4967-9CD8-2B37D8F07433}" srcOrd="0" destOrd="0" presId="urn:microsoft.com/office/officeart/2005/8/layout/hProcess7"/>
    <dgm:cxn modelId="{FE799245-BE85-4DDA-B8F9-5020FD62C975}" type="presOf" srcId="{6D788122-9375-460F-B09E-D797C0E1E9A5}" destId="{9E8E9B6A-818C-41EE-A90F-448869084123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1294CCFB-92B7-4E5E-873D-C339570AA7DB}" type="presParOf" srcId="{A6DF5FB2-D6C6-4DF0-BCE9-12D63E8F1243}" destId="{2EB22630-6D3C-4C55-AE64-598CF32EDD23}" srcOrd="0" destOrd="0" presId="urn:microsoft.com/office/officeart/2005/8/layout/hProcess7"/>
    <dgm:cxn modelId="{09B8921D-65BB-4569-8CA9-CF8BB447FCFA}" type="presParOf" srcId="{2EB22630-6D3C-4C55-AE64-598CF32EDD23}" destId="{3B8B5FE3-921A-4967-9CD8-2B37D8F07433}" srcOrd="0" destOrd="0" presId="urn:microsoft.com/office/officeart/2005/8/layout/hProcess7"/>
    <dgm:cxn modelId="{936CF473-2F97-4BEC-BB8D-C5554AE7DD86}" type="presParOf" srcId="{2EB22630-6D3C-4C55-AE64-598CF32EDD23}" destId="{8540126B-D12E-4F2B-86E8-EB368014BCC8}" srcOrd="1" destOrd="0" presId="urn:microsoft.com/office/officeart/2005/8/layout/hProcess7"/>
    <dgm:cxn modelId="{40B53D4C-979D-4990-94EF-DDF58828C77C}" type="presParOf" srcId="{A6DF5FB2-D6C6-4DF0-BCE9-12D63E8F1243}" destId="{D265E28C-5BF2-4F8C-A572-C3F508982885}" srcOrd="1" destOrd="0" presId="urn:microsoft.com/office/officeart/2005/8/layout/hProcess7"/>
    <dgm:cxn modelId="{F27C2250-8BD2-4A79-B298-58EE475A8A7A}" type="presParOf" srcId="{A6DF5FB2-D6C6-4DF0-BCE9-12D63E8F1243}" destId="{1EB3C80E-762F-4EDF-9960-31793047707F}" srcOrd="2" destOrd="0" presId="urn:microsoft.com/office/officeart/2005/8/layout/hProcess7"/>
    <dgm:cxn modelId="{4624EFBD-DD9D-4F7D-AFB7-17B4628030C5}" type="presParOf" srcId="{1EB3C80E-762F-4EDF-9960-31793047707F}" destId="{4279144D-7C1A-4692-8A41-03C1CD83241A}" srcOrd="0" destOrd="0" presId="urn:microsoft.com/office/officeart/2005/8/layout/hProcess7"/>
    <dgm:cxn modelId="{7B65A6C9-D8D7-4C79-8B7B-500F56FD16BE}" type="presParOf" srcId="{1EB3C80E-762F-4EDF-9960-31793047707F}" destId="{8F7FF647-D411-42E4-8865-6A762F56CBC5}" srcOrd="1" destOrd="0" presId="urn:microsoft.com/office/officeart/2005/8/layout/hProcess7"/>
    <dgm:cxn modelId="{1148ADD7-8DF8-4C36-A671-81BE3DA28B29}" type="presParOf" srcId="{1EB3C80E-762F-4EDF-9960-31793047707F}" destId="{6E144A24-F34A-4386-BF18-5FBA455E9022}" srcOrd="2" destOrd="0" presId="urn:microsoft.com/office/officeart/2005/8/layout/hProcess7"/>
    <dgm:cxn modelId="{57E5792B-891C-4C5A-BF23-CFB0464B5D5D}" type="presParOf" srcId="{A6DF5FB2-D6C6-4DF0-BCE9-12D63E8F1243}" destId="{457E1F97-7A34-41E6-B040-C160FCB47E64}" srcOrd="3" destOrd="0" presId="urn:microsoft.com/office/officeart/2005/8/layout/hProcess7"/>
    <dgm:cxn modelId="{72025D4A-98FC-415F-AA86-49FB458A33C5}" type="presParOf" srcId="{A6DF5FB2-D6C6-4DF0-BCE9-12D63E8F1243}" destId="{42B80482-A821-4B3E-B983-1FA7694679CA}" srcOrd="4" destOrd="0" presId="urn:microsoft.com/office/officeart/2005/8/layout/hProcess7"/>
    <dgm:cxn modelId="{F798DD70-5E10-4D91-8648-6223B3F1358D}" type="presParOf" srcId="{42B80482-A821-4B3E-B983-1FA7694679CA}" destId="{9E8E9B6A-818C-41EE-A90F-448869084123}" srcOrd="0" destOrd="0" presId="urn:microsoft.com/office/officeart/2005/8/layout/hProcess7"/>
    <dgm:cxn modelId="{688C8CC4-3809-4110-9036-159CD3A31442}" type="presParOf" srcId="{42B80482-A821-4B3E-B983-1FA7694679CA}" destId="{3B4BBFE3-023D-4962-A2CF-60C506AAE93F}" srcOrd="1" destOrd="0" presId="urn:microsoft.com/office/officeart/2005/8/layout/hProcess7"/>
    <dgm:cxn modelId="{C42D001D-F4A8-482C-9581-692B1D5FEF43}" type="presParOf" srcId="{A6DF5FB2-D6C6-4DF0-BCE9-12D63E8F1243}" destId="{8B68C8FE-58F2-47D3-9FDB-0130C32E5C50}" srcOrd="5" destOrd="0" presId="urn:microsoft.com/office/officeart/2005/8/layout/hProcess7"/>
    <dgm:cxn modelId="{D61830A6-98DF-4446-9031-BBFE15FCB87D}" type="presParOf" srcId="{A6DF5FB2-D6C6-4DF0-BCE9-12D63E8F1243}" destId="{1B46D3A5-FE9B-4C88-80C9-FA865194DD61}" srcOrd="6" destOrd="0" presId="urn:microsoft.com/office/officeart/2005/8/layout/hProcess7"/>
    <dgm:cxn modelId="{26B470B4-2004-4292-9F93-8675EB501EB4}" type="presParOf" srcId="{1B46D3A5-FE9B-4C88-80C9-FA865194DD61}" destId="{D83DE507-AB86-4682-8355-07C3C5F2A069}" srcOrd="0" destOrd="0" presId="urn:microsoft.com/office/officeart/2005/8/layout/hProcess7"/>
    <dgm:cxn modelId="{72931C9E-9CE7-4B07-9EEB-45F0A140CAE8}" type="presParOf" srcId="{1B46D3A5-FE9B-4C88-80C9-FA865194DD61}" destId="{1E1458D7-37C7-49F4-8589-C69B6A6BE82A}" srcOrd="1" destOrd="0" presId="urn:microsoft.com/office/officeart/2005/8/layout/hProcess7"/>
    <dgm:cxn modelId="{C9024192-9476-4C14-9656-B02F65811498}" type="presParOf" srcId="{1B46D3A5-FE9B-4C88-80C9-FA865194DD61}" destId="{7680987D-1488-4F4D-84FB-7285289E4155}" srcOrd="2" destOrd="0" presId="urn:microsoft.com/office/officeart/2005/8/layout/hProcess7"/>
    <dgm:cxn modelId="{7DD3F92B-4240-4C7E-8781-E54677C84BF5}" type="presParOf" srcId="{A6DF5FB2-D6C6-4DF0-BCE9-12D63E8F1243}" destId="{491BA889-4890-43B3-BA02-68F7A34307F6}" srcOrd="7" destOrd="0" presId="urn:microsoft.com/office/officeart/2005/8/layout/hProcess7"/>
    <dgm:cxn modelId="{273D0442-4254-4B19-B079-CF6508646658}" type="presParOf" srcId="{A6DF5FB2-D6C6-4DF0-BCE9-12D63E8F1243}" destId="{A5F45F0A-AAD7-446E-B3AC-08FA1DEEF36F}" srcOrd="8" destOrd="0" presId="urn:microsoft.com/office/officeart/2005/8/layout/hProcess7"/>
    <dgm:cxn modelId="{56607AD0-29E3-4773-8C4C-A4DBB6E527B4}" type="presParOf" srcId="{A5F45F0A-AAD7-446E-B3AC-08FA1DEEF36F}" destId="{CE653259-2634-4634-83F8-4870FDFFB6B5}" srcOrd="0" destOrd="0" presId="urn:microsoft.com/office/officeart/2005/8/layout/hProcess7"/>
    <dgm:cxn modelId="{760CBEB2-38A5-4CEE-9428-A74C30926BB2}" type="presParOf" srcId="{A5F45F0A-AAD7-446E-B3AC-08FA1DEEF36F}" destId="{B64F2C93-601C-4E8E-B445-A56B93A2A97E}" srcOrd="1" destOrd="0" presId="urn:microsoft.com/office/officeart/2005/8/layout/hProcess7"/>
    <dgm:cxn modelId="{7ABFA985-66FA-4D0B-8634-2BF0157773F7}" type="presParOf" srcId="{A6DF5FB2-D6C6-4DF0-BCE9-12D63E8F1243}" destId="{FEB3165D-BD50-4562-8486-2BCFEE5FB61C}" srcOrd="9" destOrd="0" presId="urn:microsoft.com/office/officeart/2005/8/layout/hProcess7"/>
    <dgm:cxn modelId="{996046AA-0D93-46BF-9C84-7B38AB0F05B8}" type="presParOf" srcId="{A6DF5FB2-D6C6-4DF0-BCE9-12D63E8F1243}" destId="{2E29EBB6-AC11-4764-9098-713776FBEEA2}" srcOrd="10" destOrd="0" presId="urn:microsoft.com/office/officeart/2005/8/layout/hProcess7"/>
    <dgm:cxn modelId="{CD8FE2C9-BA34-4FE3-9B3C-FC9D27DF17B1}" type="presParOf" srcId="{2E29EBB6-AC11-4764-9098-713776FBEEA2}" destId="{9607591B-3403-4344-B603-36006A7B034B}" srcOrd="0" destOrd="0" presId="urn:microsoft.com/office/officeart/2005/8/layout/hProcess7"/>
    <dgm:cxn modelId="{37A3EE09-00D4-4C9C-B3FD-2824B2DFC8B1}" type="presParOf" srcId="{2E29EBB6-AC11-4764-9098-713776FBEEA2}" destId="{DA1238F3-28A9-40AB-A31A-6E371C44EB98}" srcOrd="1" destOrd="0" presId="urn:microsoft.com/office/officeart/2005/8/layout/hProcess7"/>
    <dgm:cxn modelId="{B667CF0F-B89A-4FC8-A563-DDFFF403F23A}" type="presParOf" srcId="{2E29EBB6-AC11-4764-9098-713776FBEEA2}" destId="{997FBEA0-E071-455A-BC46-19AD04F49BD6}" srcOrd="2" destOrd="0" presId="urn:microsoft.com/office/officeart/2005/8/layout/hProcess7"/>
    <dgm:cxn modelId="{A7F925B5-DAF5-428E-956F-7A8976C7E8E8}" type="presParOf" srcId="{A6DF5FB2-D6C6-4DF0-BCE9-12D63E8F1243}" destId="{36648257-1225-4511-8533-D8557DCEA4FF}" srcOrd="11" destOrd="0" presId="urn:microsoft.com/office/officeart/2005/8/layout/hProcess7"/>
    <dgm:cxn modelId="{CE33D2B9-DA19-42F7-BDDC-53572BE5F2E3}" type="presParOf" srcId="{A6DF5FB2-D6C6-4DF0-BCE9-12D63E8F1243}" destId="{3CF9DF83-3F0D-4025-8C8E-C34BA7DB2E19}" srcOrd="12" destOrd="0" presId="urn:microsoft.com/office/officeart/2005/8/layout/hProcess7"/>
    <dgm:cxn modelId="{183ABCF7-71FB-4019-87FB-99BBD5591D38}" type="presParOf" srcId="{3CF9DF83-3F0D-4025-8C8E-C34BA7DB2E19}" destId="{10FE4F45-6A53-4FA1-AF04-583F38D80F4B}" srcOrd="0" destOrd="0" presId="urn:microsoft.com/office/officeart/2005/8/layout/hProcess7"/>
    <dgm:cxn modelId="{A651BE03-460E-460D-AD9C-4E53C89CB3D6}" type="presParOf" srcId="{3CF9DF83-3F0D-4025-8C8E-C34BA7DB2E19}" destId="{3357C5DA-21EC-4DF9-B5AC-CFD25049E02C}" srcOrd="1" destOrd="0" presId="urn:microsoft.com/office/officeart/2005/8/layout/hProcess7"/>
    <dgm:cxn modelId="{BCF5357D-9934-4D00-9BC4-3137A050BF08}" type="presParOf" srcId="{A6DF5FB2-D6C6-4DF0-BCE9-12D63E8F1243}" destId="{FF8D6E8E-79EE-45AD-80CD-D0A5F5423EFE}" srcOrd="13" destOrd="0" presId="urn:microsoft.com/office/officeart/2005/8/layout/hProcess7"/>
    <dgm:cxn modelId="{7E99256B-6AD2-43FE-8A50-520DBF047FEC}" type="presParOf" srcId="{A6DF5FB2-D6C6-4DF0-BCE9-12D63E8F1243}" destId="{67C20BCC-F21A-4C19-B799-01DFB261DDDE}" srcOrd="14" destOrd="0" presId="urn:microsoft.com/office/officeart/2005/8/layout/hProcess7"/>
    <dgm:cxn modelId="{C22EF8F8-6038-46BF-A65C-FBE7844A8BD8}" type="presParOf" srcId="{67C20BCC-F21A-4C19-B799-01DFB261DDDE}" destId="{7718B2C7-3329-48B2-A5F5-164FCE021FB3}" srcOrd="0" destOrd="0" presId="urn:microsoft.com/office/officeart/2005/8/layout/hProcess7"/>
    <dgm:cxn modelId="{4898C6E8-1FA9-4D5F-A959-25A2BB653612}" type="presParOf" srcId="{67C20BCC-F21A-4C19-B799-01DFB261DDDE}" destId="{E2FC11DE-660B-419E-8BAD-07FE93429267}" srcOrd="1" destOrd="0" presId="urn:microsoft.com/office/officeart/2005/8/layout/hProcess7"/>
    <dgm:cxn modelId="{450EE72F-8C73-481F-BCF9-2B612ED31E9E}" type="presParOf" srcId="{67C20BCC-F21A-4C19-B799-01DFB261DDDE}" destId="{1DBE11E0-9F21-40AA-B028-A9597B0C697D}" srcOrd="2" destOrd="0" presId="urn:microsoft.com/office/officeart/2005/8/layout/hProcess7"/>
    <dgm:cxn modelId="{D462112B-9FE5-42DA-A2F6-5F23D16742FC}" type="presParOf" srcId="{A6DF5FB2-D6C6-4DF0-BCE9-12D63E8F1243}" destId="{30408FFC-2580-49CF-9FE5-CAB49873AF3F}" srcOrd="15" destOrd="0" presId="urn:microsoft.com/office/officeart/2005/8/layout/hProcess7"/>
    <dgm:cxn modelId="{5D48469F-FE36-43CA-98FA-757C30CF254A}" type="presParOf" srcId="{A6DF5FB2-D6C6-4DF0-BCE9-12D63E8F1243}" destId="{3BBDAAB7-16E3-4438-8847-05334A4D48EE}" srcOrd="16" destOrd="0" presId="urn:microsoft.com/office/officeart/2005/8/layout/hProcess7"/>
    <dgm:cxn modelId="{80E4290A-D892-4DED-B733-29708E949FB6}" type="presParOf" srcId="{3BBDAAB7-16E3-4438-8847-05334A4D48EE}" destId="{D054A27E-FBF1-4603-B33F-087224A9900A}" srcOrd="0" destOrd="0" presId="urn:microsoft.com/office/officeart/2005/8/layout/hProcess7"/>
    <dgm:cxn modelId="{86A9D8FB-5FC1-48A4-BC2C-F4DB7BAAAA15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6252495F-2303-4F2B-B00E-9B17453BD4A1}" type="presOf" srcId="{9333946E-E6C3-44BA-8DC1-226E49F162AF}" destId="{CE653259-2634-4634-83F8-4870FDFFB6B5}" srcOrd="0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B4D7B5F9-32AB-4165-B031-082ED42762EE}" type="presOf" srcId="{9333946E-E6C3-44BA-8DC1-226E49F162AF}" destId="{B64F2C93-601C-4E8E-B445-A56B93A2A97E}" srcOrd="1" destOrd="0" presId="urn:microsoft.com/office/officeart/2005/8/layout/hProcess7"/>
    <dgm:cxn modelId="{E20CCD0B-43DC-4730-842D-E0D7DCB4E2BE}" type="presOf" srcId="{88C41324-5CC7-49F4-B01E-4A64F3916ECB}" destId="{10FE4F45-6A53-4FA1-AF04-583F38D80F4B}" srcOrd="0" destOrd="0" presId="urn:microsoft.com/office/officeart/2005/8/layout/hProcess7"/>
    <dgm:cxn modelId="{B233EA5B-D861-44D3-8831-366A6956C66E}" type="presOf" srcId="{4FE1231E-82A8-4502-87C0-9ECC4AE86FA4}" destId="{3B8B5FE3-921A-4967-9CD8-2B37D8F07433}" srcOrd="0" destOrd="0" presId="urn:microsoft.com/office/officeart/2005/8/layout/hProcess7"/>
    <dgm:cxn modelId="{3B0DA89A-E665-4CD5-85CA-00E4D3FD77D1}" type="presOf" srcId="{C57D32E6-187A-467A-BAAE-5E2A951179B7}" destId="{D054A27E-FBF1-4603-B33F-087224A9900A}" srcOrd="0" destOrd="0" presId="urn:microsoft.com/office/officeart/2005/8/layout/hProcess7"/>
    <dgm:cxn modelId="{8DEDA21A-16AA-49EA-8786-243E8B27B6F7}" type="presOf" srcId="{C57D32E6-187A-467A-BAAE-5E2A951179B7}" destId="{BB068510-FD2B-463F-8547-D5FF0EA4DBF1}" srcOrd="1" destOrd="0" presId="urn:microsoft.com/office/officeart/2005/8/layout/hProcess7"/>
    <dgm:cxn modelId="{17B547A6-39C2-4B91-BF0C-E50C18F8366B}" type="presOf" srcId="{4FE1231E-82A8-4502-87C0-9ECC4AE86FA4}" destId="{8540126B-D12E-4F2B-86E8-EB368014BCC8}" srcOrd="1" destOrd="0" presId="urn:microsoft.com/office/officeart/2005/8/layout/hProcess7"/>
    <dgm:cxn modelId="{9A8AB146-55FB-4679-BC11-BD64E506BFA5}" type="presOf" srcId="{6D788122-9375-460F-B09E-D797C0E1E9A5}" destId="{9E8E9B6A-818C-41EE-A90F-448869084123}" srcOrd="0" destOrd="0" presId="urn:microsoft.com/office/officeart/2005/8/layout/hProcess7"/>
    <dgm:cxn modelId="{46B73801-96DB-4077-8B37-1BF8DFC6FC4A}" type="presOf" srcId="{6D788122-9375-460F-B09E-D797C0E1E9A5}" destId="{3B4BBFE3-023D-4962-A2CF-60C506AAE93F}" srcOrd="1" destOrd="0" presId="urn:microsoft.com/office/officeart/2005/8/layout/hProcess7"/>
    <dgm:cxn modelId="{B8101A98-C908-406E-B62C-55D40BDBFAC5}" type="presOf" srcId="{05286B23-68B3-49CA-8672-0A8593A7025D}" destId="{A6DF5FB2-D6C6-4DF0-BCE9-12D63E8F1243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A5D015FE-AD91-41C1-8A3E-7DE67D4E761A}" type="presOf" srcId="{88C41324-5CC7-49F4-B01E-4A64F3916ECB}" destId="{3357C5DA-21EC-4DF9-B5AC-CFD25049E02C}" srcOrd="1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AB037BC5-A559-4D12-A4ED-D2635E0E486B}" type="presParOf" srcId="{A6DF5FB2-D6C6-4DF0-BCE9-12D63E8F1243}" destId="{2EB22630-6D3C-4C55-AE64-598CF32EDD23}" srcOrd="0" destOrd="0" presId="urn:microsoft.com/office/officeart/2005/8/layout/hProcess7"/>
    <dgm:cxn modelId="{C996C1AB-B898-4FAD-AD47-05259DA2FD0B}" type="presParOf" srcId="{2EB22630-6D3C-4C55-AE64-598CF32EDD23}" destId="{3B8B5FE3-921A-4967-9CD8-2B37D8F07433}" srcOrd="0" destOrd="0" presId="urn:microsoft.com/office/officeart/2005/8/layout/hProcess7"/>
    <dgm:cxn modelId="{8EA1DEE4-CF30-4AA6-B13F-9B91B9ABCF23}" type="presParOf" srcId="{2EB22630-6D3C-4C55-AE64-598CF32EDD23}" destId="{8540126B-D12E-4F2B-86E8-EB368014BCC8}" srcOrd="1" destOrd="0" presId="urn:microsoft.com/office/officeart/2005/8/layout/hProcess7"/>
    <dgm:cxn modelId="{E67BDC98-AF80-4A57-8ED2-33054CD58E90}" type="presParOf" srcId="{A6DF5FB2-D6C6-4DF0-BCE9-12D63E8F1243}" destId="{D265E28C-5BF2-4F8C-A572-C3F508982885}" srcOrd="1" destOrd="0" presId="urn:microsoft.com/office/officeart/2005/8/layout/hProcess7"/>
    <dgm:cxn modelId="{B4BDC501-3A8E-4FC3-921C-A361133DAFB9}" type="presParOf" srcId="{A6DF5FB2-D6C6-4DF0-BCE9-12D63E8F1243}" destId="{1EB3C80E-762F-4EDF-9960-31793047707F}" srcOrd="2" destOrd="0" presId="urn:microsoft.com/office/officeart/2005/8/layout/hProcess7"/>
    <dgm:cxn modelId="{858B6D26-3D4E-4911-B58D-B587E117EF0E}" type="presParOf" srcId="{1EB3C80E-762F-4EDF-9960-31793047707F}" destId="{4279144D-7C1A-4692-8A41-03C1CD83241A}" srcOrd="0" destOrd="0" presId="urn:microsoft.com/office/officeart/2005/8/layout/hProcess7"/>
    <dgm:cxn modelId="{D797DA96-47F0-4571-9C13-CE96DB2E6644}" type="presParOf" srcId="{1EB3C80E-762F-4EDF-9960-31793047707F}" destId="{8F7FF647-D411-42E4-8865-6A762F56CBC5}" srcOrd="1" destOrd="0" presId="urn:microsoft.com/office/officeart/2005/8/layout/hProcess7"/>
    <dgm:cxn modelId="{99D81DC2-FEBD-4BBA-ABF8-D3B42BC3EF76}" type="presParOf" srcId="{1EB3C80E-762F-4EDF-9960-31793047707F}" destId="{6E144A24-F34A-4386-BF18-5FBA455E9022}" srcOrd="2" destOrd="0" presId="urn:microsoft.com/office/officeart/2005/8/layout/hProcess7"/>
    <dgm:cxn modelId="{98D50E15-2FC3-4F21-AB1D-EE0CAFDD5CD1}" type="presParOf" srcId="{A6DF5FB2-D6C6-4DF0-BCE9-12D63E8F1243}" destId="{457E1F97-7A34-41E6-B040-C160FCB47E64}" srcOrd="3" destOrd="0" presId="urn:microsoft.com/office/officeart/2005/8/layout/hProcess7"/>
    <dgm:cxn modelId="{1EBE49A3-0E31-4560-A7F4-009732CF9A9B}" type="presParOf" srcId="{A6DF5FB2-D6C6-4DF0-BCE9-12D63E8F1243}" destId="{42B80482-A821-4B3E-B983-1FA7694679CA}" srcOrd="4" destOrd="0" presId="urn:microsoft.com/office/officeart/2005/8/layout/hProcess7"/>
    <dgm:cxn modelId="{5DABD325-19EA-4257-899D-A6D57EBD0B96}" type="presParOf" srcId="{42B80482-A821-4B3E-B983-1FA7694679CA}" destId="{9E8E9B6A-818C-41EE-A90F-448869084123}" srcOrd="0" destOrd="0" presId="urn:microsoft.com/office/officeart/2005/8/layout/hProcess7"/>
    <dgm:cxn modelId="{B34AEC27-0CD7-4128-AF43-7528ACCBB21D}" type="presParOf" srcId="{42B80482-A821-4B3E-B983-1FA7694679CA}" destId="{3B4BBFE3-023D-4962-A2CF-60C506AAE93F}" srcOrd="1" destOrd="0" presId="urn:microsoft.com/office/officeart/2005/8/layout/hProcess7"/>
    <dgm:cxn modelId="{924D481E-1B53-40A1-8ADA-FB8186AF9202}" type="presParOf" srcId="{A6DF5FB2-D6C6-4DF0-BCE9-12D63E8F1243}" destId="{8B68C8FE-58F2-47D3-9FDB-0130C32E5C50}" srcOrd="5" destOrd="0" presId="urn:microsoft.com/office/officeart/2005/8/layout/hProcess7"/>
    <dgm:cxn modelId="{98DD430B-624F-4119-BFB6-340CCE622D32}" type="presParOf" srcId="{A6DF5FB2-D6C6-4DF0-BCE9-12D63E8F1243}" destId="{1B46D3A5-FE9B-4C88-80C9-FA865194DD61}" srcOrd="6" destOrd="0" presId="urn:microsoft.com/office/officeart/2005/8/layout/hProcess7"/>
    <dgm:cxn modelId="{525AEFEE-D7D9-497F-9F6A-C4B3BB959123}" type="presParOf" srcId="{1B46D3A5-FE9B-4C88-80C9-FA865194DD61}" destId="{D83DE507-AB86-4682-8355-07C3C5F2A069}" srcOrd="0" destOrd="0" presId="urn:microsoft.com/office/officeart/2005/8/layout/hProcess7"/>
    <dgm:cxn modelId="{BC457B5E-79F1-4F86-9D6F-CA06AF774652}" type="presParOf" srcId="{1B46D3A5-FE9B-4C88-80C9-FA865194DD61}" destId="{1E1458D7-37C7-49F4-8589-C69B6A6BE82A}" srcOrd="1" destOrd="0" presId="urn:microsoft.com/office/officeart/2005/8/layout/hProcess7"/>
    <dgm:cxn modelId="{2EBE3037-2B1C-41EE-8D9E-F6C1885D0F20}" type="presParOf" srcId="{1B46D3A5-FE9B-4C88-80C9-FA865194DD61}" destId="{7680987D-1488-4F4D-84FB-7285289E4155}" srcOrd="2" destOrd="0" presId="urn:microsoft.com/office/officeart/2005/8/layout/hProcess7"/>
    <dgm:cxn modelId="{44B6A57C-08B1-4F21-BB7F-C31AE8CD2D6B}" type="presParOf" srcId="{A6DF5FB2-D6C6-4DF0-BCE9-12D63E8F1243}" destId="{491BA889-4890-43B3-BA02-68F7A34307F6}" srcOrd="7" destOrd="0" presId="urn:microsoft.com/office/officeart/2005/8/layout/hProcess7"/>
    <dgm:cxn modelId="{8107F783-F5E1-47B1-8CBD-2CBFC7ED88D5}" type="presParOf" srcId="{A6DF5FB2-D6C6-4DF0-BCE9-12D63E8F1243}" destId="{A5F45F0A-AAD7-446E-B3AC-08FA1DEEF36F}" srcOrd="8" destOrd="0" presId="urn:microsoft.com/office/officeart/2005/8/layout/hProcess7"/>
    <dgm:cxn modelId="{541FED5D-6E7F-47F9-9992-D185590D5FBD}" type="presParOf" srcId="{A5F45F0A-AAD7-446E-B3AC-08FA1DEEF36F}" destId="{CE653259-2634-4634-83F8-4870FDFFB6B5}" srcOrd="0" destOrd="0" presId="urn:microsoft.com/office/officeart/2005/8/layout/hProcess7"/>
    <dgm:cxn modelId="{C4520038-900A-40B6-8694-933E7FA9B6FF}" type="presParOf" srcId="{A5F45F0A-AAD7-446E-B3AC-08FA1DEEF36F}" destId="{B64F2C93-601C-4E8E-B445-A56B93A2A97E}" srcOrd="1" destOrd="0" presId="urn:microsoft.com/office/officeart/2005/8/layout/hProcess7"/>
    <dgm:cxn modelId="{59F95D9F-2291-4554-A607-434362589FF2}" type="presParOf" srcId="{A6DF5FB2-D6C6-4DF0-BCE9-12D63E8F1243}" destId="{FEB3165D-BD50-4562-8486-2BCFEE5FB61C}" srcOrd="9" destOrd="0" presId="urn:microsoft.com/office/officeart/2005/8/layout/hProcess7"/>
    <dgm:cxn modelId="{A947BEF7-D880-48B0-9121-712F004C87F0}" type="presParOf" srcId="{A6DF5FB2-D6C6-4DF0-BCE9-12D63E8F1243}" destId="{2E29EBB6-AC11-4764-9098-713776FBEEA2}" srcOrd="10" destOrd="0" presId="urn:microsoft.com/office/officeart/2005/8/layout/hProcess7"/>
    <dgm:cxn modelId="{050AD00F-1B6F-4AFF-896D-8790395B978C}" type="presParOf" srcId="{2E29EBB6-AC11-4764-9098-713776FBEEA2}" destId="{9607591B-3403-4344-B603-36006A7B034B}" srcOrd="0" destOrd="0" presId="urn:microsoft.com/office/officeart/2005/8/layout/hProcess7"/>
    <dgm:cxn modelId="{EB57F2FD-54F4-4A19-B8F8-A5D716D6BDBB}" type="presParOf" srcId="{2E29EBB6-AC11-4764-9098-713776FBEEA2}" destId="{DA1238F3-28A9-40AB-A31A-6E371C44EB98}" srcOrd="1" destOrd="0" presId="urn:microsoft.com/office/officeart/2005/8/layout/hProcess7"/>
    <dgm:cxn modelId="{11426DB9-79DF-46CC-841F-496258AB2CF0}" type="presParOf" srcId="{2E29EBB6-AC11-4764-9098-713776FBEEA2}" destId="{997FBEA0-E071-455A-BC46-19AD04F49BD6}" srcOrd="2" destOrd="0" presId="urn:microsoft.com/office/officeart/2005/8/layout/hProcess7"/>
    <dgm:cxn modelId="{41424486-E06B-4F97-B343-47B362F486C5}" type="presParOf" srcId="{A6DF5FB2-D6C6-4DF0-BCE9-12D63E8F1243}" destId="{36648257-1225-4511-8533-D8557DCEA4FF}" srcOrd="11" destOrd="0" presId="urn:microsoft.com/office/officeart/2005/8/layout/hProcess7"/>
    <dgm:cxn modelId="{BC12A1A3-D021-452E-8C16-B46AF9566C6F}" type="presParOf" srcId="{A6DF5FB2-D6C6-4DF0-BCE9-12D63E8F1243}" destId="{3CF9DF83-3F0D-4025-8C8E-C34BA7DB2E19}" srcOrd="12" destOrd="0" presId="urn:microsoft.com/office/officeart/2005/8/layout/hProcess7"/>
    <dgm:cxn modelId="{15F19D3A-E9C1-46BF-A5BD-CF1A942FD75C}" type="presParOf" srcId="{3CF9DF83-3F0D-4025-8C8E-C34BA7DB2E19}" destId="{10FE4F45-6A53-4FA1-AF04-583F38D80F4B}" srcOrd="0" destOrd="0" presId="urn:microsoft.com/office/officeart/2005/8/layout/hProcess7"/>
    <dgm:cxn modelId="{BD80E88A-1EB3-4621-B168-3A3931138BB1}" type="presParOf" srcId="{3CF9DF83-3F0D-4025-8C8E-C34BA7DB2E19}" destId="{3357C5DA-21EC-4DF9-B5AC-CFD25049E02C}" srcOrd="1" destOrd="0" presId="urn:microsoft.com/office/officeart/2005/8/layout/hProcess7"/>
    <dgm:cxn modelId="{62552052-707D-41B8-8BA4-C36748968DA7}" type="presParOf" srcId="{A6DF5FB2-D6C6-4DF0-BCE9-12D63E8F1243}" destId="{FF8D6E8E-79EE-45AD-80CD-D0A5F5423EFE}" srcOrd="13" destOrd="0" presId="urn:microsoft.com/office/officeart/2005/8/layout/hProcess7"/>
    <dgm:cxn modelId="{8F99116B-4E21-41FC-90D3-7DEEE3F94A8B}" type="presParOf" srcId="{A6DF5FB2-D6C6-4DF0-BCE9-12D63E8F1243}" destId="{67C20BCC-F21A-4C19-B799-01DFB261DDDE}" srcOrd="14" destOrd="0" presId="urn:microsoft.com/office/officeart/2005/8/layout/hProcess7"/>
    <dgm:cxn modelId="{45CC2E36-111A-4BF0-B793-CAEF5CD5F840}" type="presParOf" srcId="{67C20BCC-F21A-4C19-B799-01DFB261DDDE}" destId="{7718B2C7-3329-48B2-A5F5-164FCE021FB3}" srcOrd="0" destOrd="0" presId="urn:microsoft.com/office/officeart/2005/8/layout/hProcess7"/>
    <dgm:cxn modelId="{7E9037C1-F3F1-4EF5-BD52-A2E055C4DEB6}" type="presParOf" srcId="{67C20BCC-F21A-4C19-B799-01DFB261DDDE}" destId="{E2FC11DE-660B-419E-8BAD-07FE93429267}" srcOrd="1" destOrd="0" presId="urn:microsoft.com/office/officeart/2005/8/layout/hProcess7"/>
    <dgm:cxn modelId="{6BE7F933-5A56-48B5-AF2A-2D5850AA2752}" type="presParOf" srcId="{67C20BCC-F21A-4C19-B799-01DFB261DDDE}" destId="{1DBE11E0-9F21-40AA-B028-A9597B0C697D}" srcOrd="2" destOrd="0" presId="urn:microsoft.com/office/officeart/2005/8/layout/hProcess7"/>
    <dgm:cxn modelId="{6335A63D-0E34-4650-AF15-18D70ED63A1A}" type="presParOf" srcId="{A6DF5FB2-D6C6-4DF0-BCE9-12D63E8F1243}" destId="{30408FFC-2580-49CF-9FE5-CAB49873AF3F}" srcOrd="15" destOrd="0" presId="urn:microsoft.com/office/officeart/2005/8/layout/hProcess7"/>
    <dgm:cxn modelId="{C9274B2F-E589-47C6-B799-6A929AC614C8}" type="presParOf" srcId="{A6DF5FB2-D6C6-4DF0-BCE9-12D63E8F1243}" destId="{3BBDAAB7-16E3-4438-8847-05334A4D48EE}" srcOrd="16" destOrd="0" presId="urn:microsoft.com/office/officeart/2005/8/layout/hProcess7"/>
    <dgm:cxn modelId="{475130DF-D5E6-4622-BB12-4CECBDA6B2D5}" type="presParOf" srcId="{3BBDAAB7-16E3-4438-8847-05334A4D48EE}" destId="{D054A27E-FBF1-4603-B33F-087224A9900A}" srcOrd="0" destOrd="0" presId="urn:microsoft.com/office/officeart/2005/8/layout/hProcess7"/>
    <dgm:cxn modelId="{C40D31B1-E46B-4075-B52C-794CB4619ECB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342D7B-9FD5-4DCC-919D-B63FA7873891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D7B1B207-05E5-4E5B-82FA-0BE17DC1DDA3}">
      <dgm:prSet phldrT="[Text]"/>
      <dgm:spPr/>
      <dgm:t>
        <a:bodyPr/>
        <a:lstStyle/>
        <a:p>
          <a:r>
            <a:rPr lang="en-US" dirty="0" smtClean="0"/>
            <a:t>Domain</a:t>
          </a:r>
          <a:endParaRPr lang="vi-VN" dirty="0"/>
        </a:p>
      </dgm:t>
    </dgm:pt>
    <dgm:pt modelId="{56919968-1063-45A8-9E9F-BA4CBE8B5AB3}" type="parTrans" cxnId="{A5B4EE31-2273-4B2F-BF0D-D640FC3C93BF}">
      <dgm:prSet/>
      <dgm:spPr/>
      <dgm:t>
        <a:bodyPr/>
        <a:lstStyle/>
        <a:p>
          <a:endParaRPr lang="vi-VN"/>
        </a:p>
      </dgm:t>
    </dgm:pt>
    <dgm:pt modelId="{80553A87-D596-4CEF-B587-76D09F5E247F}" type="sibTrans" cxnId="{A5B4EE31-2273-4B2F-BF0D-D640FC3C93BF}">
      <dgm:prSet/>
      <dgm:spPr/>
      <dgm:t>
        <a:bodyPr/>
        <a:lstStyle/>
        <a:p>
          <a:endParaRPr lang="vi-VN"/>
        </a:p>
      </dgm:t>
    </dgm:pt>
    <dgm:pt modelId="{170C294A-5714-4F25-A533-20FC5DC3FEBE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B83DD10E-B5E5-42A5-B9DA-46D5800772F2}" type="parTrans" cxnId="{8468FE38-BF0F-4DFF-A34F-82C7F052966C}">
      <dgm:prSet/>
      <dgm:spPr/>
      <dgm:t>
        <a:bodyPr/>
        <a:lstStyle/>
        <a:p>
          <a:endParaRPr lang="vi-VN"/>
        </a:p>
      </dgm:t>
    </dgm:pt>
    <dgm:pt modelId="{5F4CDBE3-F1F9-4AB6-99B4-5DB61EE13C85}" type="sibTrans" cxnId="{8468FE38-BF0F-4DFF-A34F-82C7F052966C}">
      <dgm:prSet/>
      <dgm:spPr/>
      <dgm:t>
        <a:bodyPr/>
        <a:lstStyle/>
        <a:p>
          <a:endParaRPr lang="vi-VN"/>
        </a:p>
      </dgm:t>
    </dgm:pt>
    <dgm:pt modelId="{3BF8E7C0-4EBE-4CA7-835A-77AF832F110E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9E0C9DAF-473D-4C60-9773-93518AF183EA}" type="parTrans" cxnId="{D558EFA8-82B9-4D55-B116-E614F48DF7E2}">
      <dgm:prSet/>
      <dgm:spPr/>
      <dgm:t>
        <a:bodyPr/>
        <a:lstStyle/>
        <a:p>
          <a:endParaRPr lang="vi-VN"/>
        </a:p>
      </dgm:t>
    </dgm:pt>
    <dgm:pt modelId="{C20A80D4-294D-414F-AFF8-DD0F0D2DC796}" type="sibTrans" cxnId="{D558EFA8-82B9-4D55-B116-E614F48DF7E2}">
      <dgm:prSet/>
      <dgm:spPr/>
      <dgm:t>
        <a:bodyPr/>
        <a:lstStyle/>
        <a:p>
          <a:endParaRPr lang="vi-VN"/>
        </a:p>
      </dgm:t>
    </dgm:pt>
    <dgm:pt modelId="{3F0CA84C-EF34-4574-A2AD-3D5216F3B355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660E7FF9-B17C-4EF4-BFCA-DA093E89FF0E}" type="parTrans" cxnId="{B1EE5767-85C2-4592-B00C-BFF170418BB3}">
      <dgm:prSet/>
      <dgm:spPr/>
      <dgm:t>
        <a:bodyPr/>
        <a:lstStyle/>
        <a:p>
          <a:endParaRPr lang="vi-VN"/>
        </a:p>
      </dgm:t>
    </dgm:pt>
    <dgm:pt modelId="{FAFBBC3E-220E-4263-AC4C-81A911E0ED72}" type="sibTrans" cxnId="{B1EE5767-85C2-4592-B00C-BFF170418BB3}">
      <dgm:prSet/>
      <dgm:spPr/>
      <dgm:t>
        <a:bodyPr/>
        <a:lstStyle/>
        <a:p>
          <a:endParaRPr lang="vi-VN"/>
        </a:p>
      </dgm:t>
    </dgm:pt>
    <dgm:pt modelId="{6D34CD0F-10D9-43A5-A711-6E0A58474599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1623DCD1-9201-43EB-87B2-94F78BE8DABA}" type="parTrans" cxnId="{66B335CD-48E8-4DEA-A998-8778126A2A5F}">
      <dgm:prSet/>
      <dgm:spPr/>
      <dgm:t>
        <a:bodyPr/>
        <a:lstStyle/>
        <a:p>
          <a:endParaRPr lang="vi-VN"/>
        </a:p>
      </dgm:t>
    </dgm:pt>
    <dgm:pt modelId="{B5A01217-B9F9-4F21-B936-A7D36D6FEA34}" type="sibTrans" cxnId="{66B335CD-48E8-4DEA-A998-8778126A2A5F}">
      <dgm:prSet/>
      <dgm:spPr/>
      <dgm:t>
        <a:bodyPr/>
        <a:lstStyle/>
        <a:p>
          <a:endParaRPr lang="vi-VN"/>
        </a:p>
      </dgm:t>
    </dgm:pt>
    <dgm:pt modelId="{219D910C-626A-4AF6-9759-D89378808A5A}" type="pres">
      <dgm:prSet presAssocID="{12342D7B-9FD5-4DCC-919D-B63FA787389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68996830-548D-4F5A-B85A-9F2280B184D4}" type="pres">
      <dgm:prSet presAssocID="{D7B1B207-05E5-4E5B-82FA-0BE17DC1DDA3}" presName="centerShape" presStyleLbl="node0" presStyleIdx="0" presStyleCnt="1" custScaleX="185404" custScaleY="198137" custLinFactNeighborX="3640" custLinFactNeighborY="-1456"/>
      <dgm:spPr/>
      <dgm:t>
        <a:bodyPr/>
        <a:lstStyle/>
        <a:p>
          <a:endParaRPr lang="vi-VN"/>
        </a:p>
      </dgm:t>
    </dgm:pt>
    <dgm:pt modelId="{4F31C466-8658-4988-A721-F96306B4C435}" type="pres">
      <dgm:prSet presAssocID="{B83DD10E-B5E5-42A5-B9DA-46D5800772F2}" presName="parTrans" presStyleLbl="sibTrans2D1" presStyleIdx="0" presStyleCnt="4"/>
      <dgm:spPr/>
      <dgm:t>
        <a:bodyPr/>
        <a:lstStyle/>
        <a:p>
          <a:endParaRPr lang="vi-VN"/>
        </a:p>
      </dgm:t>
    </dgm:pt>
    <dgm:pt modelId="{F6BAD954-742A-4427-8327-632C21616527}" type="pres">
      <dgm:prSet presAssocID="{B83DD10E-B5E5-42A5-B9DA-46D5800772F2}" presName="connectorText" presStyleLbl="sibTrans2D1" presStyleIdx="0" presStyleCnt="4"/>
      <dgm:spPr/>
      <dgm:t>
        <a:bodyPr/>
        <a:lstStyle/>
        <a:p>
          <a:endParaRPr lang="vi-VN"/>
        </a:p>
      </dgm:t>
    </dgm:pt>
    <dgm:pt modelId="{E8BAA61B-99BD-4BD2-86AB-DA4DF92C3A88}" type="pres">
      <dgm:prSet presAssocID="{170C294A-5714-4F25-A533-20FC5DC3FEBE}" presName="node" presStyleLbl="node1" presStyleIdx="0" presStyleCnt="4" custRadScaleRad="129072" custRadScaleInc="96610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89D5CCF-9C1F-4100-A965-CD54F5C2DD65}" type="pres">
      <dgm:prSet presAssocID="{9E0C9DAF-473D-4C60-9773-93518AF183EA}" presName="parTrans" presStyleLbl="sibTrans2D1" presStyleIdx="1" presStyleCnt="4"/>
      <dgm:spPr/>
      <dgm:t>
        <a:bodyPr/>
        <a:lstStyle/>
        <a:p>
          <a:endParaRPr lang="vi-VN"/>
        </a:p>
      </dgm:t>
    </dgm:pt>
    <dgm:pt modelId="{52587253-77AD-4E67-8B61-977DA1A34D7F}" type="pres">
      <dgm:prSet presAssocID="{9E0C9DAF-473D-4C60-9773-93518AF183EA}" presName="connectorText" presStyleLbl="sibTrans2D1" presStyleIdx="1" presStyleCnt="4"/>
      <dgm:spPr/>
      <dgm:t>
        <a:bodyPr/>
        <a:lstStyle/>
        <a:p>
          <a:endParaRPr lang="vi-VN"/>
        </a:p>
      </dgm:t>
    </dgm:pt>
    <dgm:pt modelId="{A3EF983B-2562-49A8-88BB-62C433EAFE99}" type="pres">
      <dgm:prSet presAssocID="{3BF8E7C0-4EBE-4CA7-835A-77AF832F110E}" presName="node" presStyleLbl="node1" presStyleIdx="1" presStyleCnt="4" custRadScaleRad="146922" custRadScaleInc="6965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2D2B2C3-968D-4D8D-96C3-0648C9F2D0FE}" type="pres">
      <dgm:prSet presAssocID="{660E7FF9-B17C-4EF4-BFCA-DA093E89FF0E}" presName="parTrans" presStyleLbl="sibTrans2D1" presStyleIdx="2" presStyleCnt="4"/>
      <dgm:spPr/>
      <dgm:t>
        <a:bodyPr/>
        <a:lstStyle/>
        <a:p>
          <a:endParaRPr lang="vi-VN"/>
        </a:p>
      </dgm:t>
    </dgm:pt>
    <dgm:pt modelId="{FD873750-0049-4DCE-BF27-B3EFBCEDC61E}" type="pres">
      <dgm:prSet presAssocID="{660E7FF9-B17C-4EF4-BFCA-DA093E89FF0E}" presName="connectorText" presStyleLbl="sibTrans2D1" presStyleIdx="2" presStyleCnt="4"/>
      <dgm:spPr/>
      <dgm:t>
        <a:bodyPr/>
        <a:lstStyle/>
        <a:p>
          <a:endParaRPr lang="vi-VN"/>
        </a:p>
      </dgm:t>
    </dgm:pt>
    <dgm:pt modelId="{83FEDC57-204B-448C-B22E-D63CB7A1EB52}" type="pres">
      <dgm:prSet presAssocID="{3F0CA84C-EF34-4574-A2AD-3D5216F3B355}" presName="node" presStyleLbl="node1" presStyleIdx="2" presStyleCnt="4" custRadScaleRad="127084" custRadScaleInc="8585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516D674-CDBD-45F4-A6EF-6656E196B6A8}" type="pres">
      <dgm:prSet presAssocID="{1623DCD1-9201-43EB-87B2-94F78BE8DABA}" presName="parTrans" presStyleLbl="sibTrans2D1" presStyleIdx="3" presStyleCnt="4"/>
      <dgm:spPr/>
      <dgm:t>
        <a:bodyPr/>
        <a:lstStyle/>
        <a:p>
          <a:endParaRPr lang="vi-VN"/>
        </a:p>
      </dgm:t>
    </dgm:pt>
    <dgm:pt modelId="{22B61497-AE37-4464-8A0E-EE481A2BD6FA}" type="pres">
      <dgm:prSet presAssocID="{1623DCD1-9201-43EB-87B2-94F78BE8DABA}" presName="connectorText" presStyleLbl="sibTrans2D1" presStyleIdx="3" presStyleCnt="4"/>
      <dgm:spPr/>
      <dgm:t>
        <a:bodyPr/>
        <a:lstStyle/>
        <a:p>
          <a:endParaRPr lang="vi-VN"/>
        </a:p>
      </dgm:t>
    </dgm:pt>
    <dgm:pt modelId="{C6EF55A5-CEB6-40C4-8C40-CAE4FBAB1E64}" type="pres">
      <dgm:prSet presAssocID="{6D34CD0F-10D9-43A5-A711-6E0A58474599}" presName="node" presStyleLbl="node1" presStyleIdx="3" presStyleCnt="4" custRadScaleRad="129251" custRadScaleInc="3634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6790ED22-0283-4495-B467-662274C38451}" type="presOf" srcId="{12342D7B-9FD5-4DCC-919D-B63FA7873891}" destId="{219D910C-626A-4AF6-9759-D89378808A5A}" srcOrd="0" destOrd="0" presId="urn:microsoft.com/office/officeart/2005/8/layout/radial5"/>
    <dgm:cxn modelId="{26865395-359D-4400-8612-D2AE6909FB06}" type="presOf" srcId="{B83DD10E-B5E5-42A5-B9DA-46D5800772F2}" destId="{4F31C466-8658-4988-A721-F96306B4C435}" srcOrd="0" destOrd="0" presId="urn:microsoft.com/office/officeart/2005/8/layout/radial5"/>
    <dgm:cxn modelId="{A5B4EE31-2273-4B2F-BF0D-D640FC3C93BF}" srcId="{12342D7B-9FD5-4DCC-919D-B63FA7873891}" destId="{D7B1B207-05E5-4E5B-82FA-0BE17DC1DDA3}" srcOrd="0" destOrd="0" parTransId="{56919968-1063-45A8-9E9F-BA4CBE8B5AB3}" sibTransId="{80553A87-D596-4CEF-B587-76D09F5E247F}"/>
    <dgm:cxn modelId="{42E29E4C-9251-403E-8B80-B9B3636DF29E}" type="presOf" srcId="{B83DD10E-B5E5-42A5-B9DA-46D5800772F2}" destId="{F6BAD954-742A-4427-8327-632C21616527}" srcOrd="1" destOrd="0" presId="urn:microsoft.com/office/officeart/2005/8/layout/radial5"/>
    <dgm:cxn modelId="{1F403819-9F08-40AB-8D65-97DBE70F63AF}" type="presOf" srcId="{3F0CA84C-EF34-4574-A2AD-3D5216F3B355}" destId="{83FEDC57-204B-448C-B22E-D63CB7A1EB52}" srcOrd="0" destOrd="0" presId="urn:microsoft.com/office/officeart/2005/8/layout/radial5"/>
    <dgm:cxn modelId="{A69F9913-5B79-4E8F-A8A9-E9939A1E7898}" type="presOf" srcId="{1623DCD1-9201-43EB-87B2-94F78BE8DABA}" destId="{C516D674-CDBD-45F4-A6EF-6656E196B6A8}" srcOrd="0" destOrd="0" presId="urn:microsoft.com/office/officeart/2005/8/layout/radial5"/>
    <dgm:cxn modelId="{F7243ECD-7C88-49AD-91E1-74D2A1A5E100}" type="presOf" srcId="{3BF8E7C0-4EBE-4CA7-835A-77AF832F110E}" destId="{A3EF983B-2562-49A8-88BB-62C433EAFE99}" srcOrd="0" destOrd="0" presId="urn:microsoft.com/office/officeart/2005/8/layout/radial5"/>
    <dgm:cxn modelId="{D558EFA8-82B9-4D55-B116-E614F48DF7E2}" srcId="{D7B1B207-05E5-4E5B-82FA-0BE17DC1DDA3}" destId="{3BF8E7C0-4EBE-4CA7-835A-77AF832F110E}" srcOrd="1" destOrd="0" parTransId="{9E0C9DAF-473D-4C60-9773-93518AF183EA}" sibTransId="{C20A80D4-294D-414F-AFF8-DD0F0D2DC796}"/>
    <dgm:cxn modelId="{DCE1130C-54D8-4CAB-987C-935D67FFAFB0}" type="presOf" srcId="{1623DCD1-9201-43EB-87B2-94F78BE8DABA}" destId="{22B61497-AE37-4464-8A0E-EE481A2BD6FA}" srcOrd="1" destOrd="0" presId="urn:microsoft.com/office/officeart/2005/8/layout/radial5"/>
    <dgm:cxn modelId="{6D2666D3-E29E-4966-8DAC-C7173DC14DFD}" type="presOf" srcId="{D7B1B207-05E5-4E5B-82FA-0BE17DC1DDA3}" destId="{68996830-548D-4F5A-B85A-9F2280B184D4}" srcOrd="0" destOrd="0" presId="urn:microsoft.com/office/officeart/2005/8/layout/radial5"/>
    <dgm:cxn modelId="{FDFE478A-3C80-4F86-A14D-20FA20045794}" type="presOf" srcId="{170C294A-5714-4F25-A533-20FC5DC3FEBE}" destId="{E8BAA61B-99BD-4BD2-86AB-DA4DF92C3A88}" srcOrd="0" destOrd="0" presId="urn:microsoft.com/office/officeart/2005/8/layout/radial5"/>
    <dgm:cxn modelId="{E524B6E2-D822-4FF9-B3F9-7E73B12F930B}" type="presOf" srcId="{660E7FF9-B17C-4EF4-BFCA-DA093E89FF0E}" destId="{FD873750-0049-4DCE-BF27-B3EFBCEDC61E}" srcOrd="1" destOrd="0" presId="urn:microsoft.com/office/officeart/2005/8/layout/radial5"/>
    <dgm:cxn modelId="{B1EE5767-85C2-4592-B00C-BFF170418BB3}" srcId="{D7B1B207-05E5-4E5B-82FA-0BE17DC1DDA3}" destId="{3F0CA84C-EF34-4574-A2AD-3D5216F3B355}" srcOrd="2" destOrd="0" parTransId="{660E7FF9-B17C-4EF4-BFCA-DA093E89FF0E}" sibTransId="{FAFBBC3E-220E-4263-AC4C-81A911E0ED72}"/>
    <dgm:cxn modelId="{C556A756-7324-4FEE-A792-3CEE07292EAA}" type="presOf" srcId="{660E7FF9-B17C-4EF4-BFCA-DA093E89FF0E}" destId="{02D2B2C3-968D-4D8D-96C3-0648C9F2D0FE}" srcOrd="0" destOrd="0" presId="urn:microsoft.com/office/officeart/2005/8/layout/radial5"/>
    <dgm:cxn modelId="{8468FE38-BF0F-4DFF-A34F-82C7F052966C}" srcId="{D7B1B207-05E5-4E5B-82FA-0BE17DC1DDA3}" destId="{170C294A-5714-4F25-A533-20FC5DC3FEBE}" srcOrd="0" destOrd="0" parTransId="{B83DD10E-B5E5-42A5-B9DA-46D5800772F2}" sibTransId="{5F4CDBE3-F1F9-4AB6-99B4-5DB61EE13C85}"/>
    <dgm:cxn modelId="{1942499B-5781-4BC0-B3A0-5E0D91D81900}" type="presOf" srcId="{6D34CD0F-10D9-43A5-A711-6E0A58474599}" destId="{C6EF55A5-CEB6-40C4-8C40-CAE4FBAB1E64}" srcOrd="0" destOrd="0" presId="urn:microsoft.com/office/officeart/2005/8/layout/radial5"/>
    <dgm:cxn modelId="{E8241DAA-2D01-4A20-A782-E6D5E920F5AF}" type="presOf" srcId="{9E0C9DAF-473D-4C60-9773-93518AF183EA}" destId="{52587253-77AD-4E67-8B61-977DA1A34D7F}" srcOrd="1" destOrd="0" presId="urn:microsoft.com/office/officeart/2005/8/layout/radial5"/>
    <dgm:cxn modelId="{E2257AB3-A73A-4E1F-87EE-7E67BE8A412E}" type="presOf" srcId="{9E0C9DAF-473D-4C60-9773-93518AF183EA}" destId="{B89D5CCF-9C1F-4100-A965-CD54F5C2DD65}" srcOrd="0" destOrd="0" presId="urn:microsoft.com/office/officeart/2005/8/layout/radial5"/>
    <dgm:cxn modelId="{66B335CD-48E8-4DEA-A998-8778126A2A5F}" srcId="{D7B1B207-05E5-4E5B-82FA-0BE17DC1DDA3}" destId="{6D34CD0F-10D9-43A5-A711-6E0A58474599}" srcOrd="3" destOrd="0" parTransId="{1623DCD1-9201-43EB-87B2-94F78BE8DABA}" sibTransId="{B5A01217-B9F9-4F21-B936-A7D36D6FEA34}"/>
    <dgm:cxn modelId="{EF9C0DBB-E0C5-47BF-A23E-7CC49EBA867F}" type="presParOf" srcId="{219D910C-626A-4AF6-9759-D89378808A5A}" destId="{68996830-548D-4F5A-B85A-9F2280B184D4}" srcOrd="0" destOrd="0" presId="urn:microsoft.com/office/officeart/2005/8/layout/radial5"/>
    <dgm:cxn modelId="{6EE18D99-BB43-4BCF-91C7-16B0335F342B}" type="presParOf" srcId="{219D910C-626A-4AF6-9759-D89378808A5A}" destId="{4F31C466-8658-4988-A721-F96306B4C435}" srcOrd="1" destOrd="0" presId="urn:microsoft.com/office/officeart/2005/8/layout/radial5"/>
    <dgm:cxn modelId="{DD48A1D6-843C-4F1C-A245-A90ABD5DEDF2}" type="presParOf" srcId="{4F31C466-8658-4988-A721-F96306B4C435}" destId="{F6BAD954-742A-4427-8327-632C21616527}" srcOrd="0" destOrd="0" presId="urn:microsoft.com/office/officeart/2005/8/layout/radial5"/>
    <dgm:cxn modelId="{F3B8E4B5-E995-47CB-B007-8FF2C42A51E6}" type="presParOf" srcId="{219D910C-626A-4AF6-9759-D89378808A5A}" destId="{E8BAA61B-99BD-4BD2-86AB-DA4DF92C3A88}" srcOrd="2" destOrd="0" presId="urn:microsoft.com/office/officeart/2005/8/layout/radial5"/>
    <dgm:cxn modelId="{4A66F6BA-30E8-45C3-9FCB-368EE2479266}" type="presParOf" srcId="{219D910C-626A-4AF6-9759-D89378808A5A}" destId="{B89D5CCF-9C1F-4100-A965-CD54F5C2DD65}" srcOrd="3" destOrd="0" presId="urn:microsoft.com/office/officeart/2005/8/layout/radial5"/>
    <dgm:cxn modelId="{DA8F0FC5-C8EA-4AC5-B1B0-E84DF132456F}" type="presParOf" srcId="{B89D5CCF-9C1F-4100-A965-CD54F5C2DD65}" destId="{52587253-77AD-4E67-8B61-977DA1A34D7F}" srcOrd="0" destOrd="0" presId="urn:microsoft.com/office/officeart/2005/8/layout/radial5"/>
    <dgm:cxn modelId="{F5DC1622-AE36-4916-95CF-7C79D3B21465}" type="presParOf" srcId="{219D910C-626A-4AF6-9759-D89378808A5A}" destId="{A3EF983B-2562-49A8-88BB-62C433EAFE99}" srcOrd="4" destOrd="0" presId="urn:microsoft.com/office/officeart/2005/8/layout/radial5"/>
    <dgm:cxn modelId="{A82B34DF-5C6B-4AEE-BE7C-60546A35E7B2}" type="presParOf" srcId="{219D910C-626A-4AF6-9759-D89378808A5A}" destId="{02D2B2C3-968D-4D8D-96C3-0648C9F2D0FE}" srcOrd="5" destOrd="0" presId="urn:microsoft.com/office/officeart/2005/8/layout/radial5"/>
    <dgm:cxn modelId="{7ED25351-1C79-4B64-AE5F-BFBF496F2767}" type="presParOf" srcId="{02D2B2C3-968D-4D8D-96C3-0648C9F2D0FE}" destId="{FD873750-0049-4DCE-BF27-B3EFBCEDC61E}" srcOrd="0" destOrd="0" presId="urn:microsoft.com/office/officeart/2005/8/layout/radial5"/>
    <dgm:cxn modelId="{68ADD08F-ED2D-4B06-94F0-9215667BE0FA}" type="presParOf" srcId="{219D910C-626A-4AF6-9759-D89378808A5A}" destId="{83FEDC57-204B-448C-B22E-D63CB7A1EB52}" srcOrd="6" destOrd="0" presId="urn:microsoft.com/office/officeart/2005/8/layout/radial5"/>
    <dgm:cxn modelId="{FF4D8071-730D-430E-891D-98CEB5669F0E}" type="presParOf" srcId="{219D910C-626A-4AF6-9759-D89378808A5A}" destId="{C516D674-CDBD-45F4-A6EF-6656E196B6A8}" srcOrd="7" destOrd="0" presId="urn:microsoft.com/office/officeart/2005/8/layout/radial5"/>
    <dgm:cxn modelId="{7EFE59B3-258B-4C04-8611-0FB61BF269C6}" type="presParOf" srcId="{C516D674-CDBD-45F4-A6EF-6656E196B6A8}" destId="{22B61497-AE37-4464-8A0E-EE481A2BD6FA}" srcOrd="0" destOrd="0" presId="urn:microsoft.com/office/officeart/2005/8/layout/radial5"/>
    <dgm:cxn modelId="{56746F57-E988-4F9C-94E4-15E9D1226679}" type="presParOf" srcId="{219D910C-626A-4AF6-9759-D89378808A5A}" destId="{C6EF55A5-CEB6-40C4-8C40-CAE4FBAB1E64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8F3BB4-D818-4782-A4DA-CB23E87A6B59}" type="presOf" srcId="{3635610E-4F6C-4F36-95CC-99810EF6C9E1}" destId="{C99BFF89-F8F7-4748-BF66-DF2E0199890C}" srcOrd="0" destOrd="2" presId="urn:microsoft.com/office/officeart/2005/8/layout/vList4"/>
    <dgm:cxn modelId="{48B0C1AB-D292-4CC2-B05B-567E2359E1FF}" type="presOf" srcId="{D48FCC2B-1271-4FC0-B72E-0A40E6826219}" destId="{DA40EDA8-E4E1-4D03-AF61-9D7D33C6E595}" srcOrd="0" destOrd="0" presId="urn:microsoft.com/office/officeart/2005/8/layout/vList4"/>
    <dgm:cxn modelId="{3A0491FE-F387-4CA4-80DB-B2F4BDE05E7D}" type="presOf" srcId="{FDC9601D-E02A-446E-AD51-F091C06C4239}" destId="{C99BFF89-F8F7-4748-BF66-DF2E0199890C}" srcOrd="0" destOrd="1" presId="urn:microsoft.com/office/officeart/2005/8/layout/vList4"/>
    <dgm:cxn modelId="{19E402B1-E845-426E-A062-74A12E70B31E}" type="presOf" srcId="{CA4ADA47-FCB1-4F63-A9DE-18D5087D23ED}" destId="{F45CC50F-0C6E-44C3-A7FD-3BF349A61948}" srcOrd="1" destOrd="0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5E26E068-29DC-41DF-9003-07615457E323}" type="presOf" srcId="{D6FFBF13-EEB5-4888-91A2-75424349440E}" destId="{DAF1912A-A5AE-435B-9FB2-C96C56D18283}" srcOrd="0" destOrd="1" presId="urn:microsoft.com/office/officeart/2005/8/layout/vList4"/>
    <dgm:cxn modelId="{7B62F78D-ED4D-4E86-87EF-5DF0CD507509}" type="presOf" srcId="{58184A35-0697-4086-84CF-E52F1979EB0B}" destId="{71FA2A85-0045-44B3-A3E2-6EC58F7AE5FA}" srcOrd="1" destOrd="1" presId="urn:microsoft.com/office/officeart/2005/8/layout/vList4"/>
    <dgm:cxn modelId="{33A87484-A6C4-4B99-9FCF-B40AD520E6FA}" type="presOf" srcId="{D6FFBF13-EEB5-4888-91A2-75424349440E}" destId="{C9DAB7BE-B20E-45E9-AE7F-39EFCD320CC7}" srcOrd="1" destOrd="1" presId="urn:microsoft.com/office/officeart/2005/8/layout/vList4"/>
    <dgm:cxn modelId="{754A556E-792F-45B7-894B-214D5B857BBA}" type="presOf" srcId="{FDC9601D-E02A-446E-AD51-F091C06C4239}" destId="{F45CC50F-0C6E-44C3-A7FD-3BF349A61948}" srcOrd="1" destOrd="1" presId="urn:microsoft.com/office/officeart/2005/8/layout/vList4"/>
    <dgm:cxn modelId="{2E08355D-EF28-4B4C-A77C-0D7195D1D2A4}" type="presOf" srcId="{56AD6DD2-A7C4-4D1B-A389-8E2E88C1E56D}" destId="{7A5C60D8-78D6-45DE-8080-466DF500D003}" srcOrd="0" destOrd="0" presId="urn:microsoft.com/office/officeart/2005/8/layout/vList4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084F3F81-535A-4894-9F35-9B372EF30371}" type="presOf" srcId="{80F53FDC-E141-4137-8BE8-27E35A62C6DD}" destId="{71FA2A85-0045-44B3-A3E2-6EC58F7AE5FA}" srcOrd="1" destOrd="2" presId="urn:microsoft.com/office/officeart/2005/8/layout/vList4"/>
    <dgm:cxn modelId="{D6E0A328-09ED-4619-AF50-8191B5B62133}" type="presOf" srcId="{56AD6DD2-A7C4-4D1B-A389-8E2E88C1E56D}" destId="{71FA2A85-0045-44B3-A3E2-6EC58F7AE5FA}" srcOrd="1" destOrd="0" presId="urn:microsoft.com/office/officeart/2005/8/layout/vList4"/>
    <dgm:cxn modelId="{BD908281-41D0-4A9A-8883-CF5950C4AC55}" type="presOf" srcId="{3635610E-4F6C-4F36-95CC-99810EF6C9E1}" destId="{F45CC50F-0C6E-44C3-A7FD-3BF349A61948}" srcOrd="1" destOrd="2" presId="urn:microsoft.com/office/officeart/2005/8/layout/vList4"/>
    <dgm:cxn modelId="{9F8BE51E-E32E-493E-89D7-6FE474515469}" type="presOf" srcId="{80F53FDC-E141-4137-8BE8-27E35A62C6DD}" destId="{7A5C60D8-78D6-45DE-8080-466DF500D003}" srcOrd="0" destOrd="2" presId="urn:microsoft.com/office/officeart/2005/8/layout/vList4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57A6C63C-1C88-4735-8D57-A6783AD99219}" type="presOf" srcId="{F528F34C-17BE-4099-9C69-A755B907F4D1}" destId="{DAF1912A-A5AE-435B-9FB2-C96C56D18283}" srcOrd="0" destOrd="2" presId="urn:microsoft.com/office/officeart/2005/8/layout/vList4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82ABAA18-5757-401F-B758-5251498C75D2}" type="presOf" srcId="{CA4ADA47-FCB1-4F63-A9DE-18D5087D23ED}" destId="{C99BFF89-F8F7-4748-BF66-DF2E0199890C}" srcOrd="0" destOrd="0" presId="urn:microsoft.com/office/officeart/2005/8/layout/vList4"/>
    <dgm:cxn modelId="{91E1C7B6-FECA-48E3-9597-49CBF16E78FA}" type="presOf" srcId="{58184A35-0697-4086-84CF-E52F1979EB0B}" destId="{7A5C60D8-78D6-45DE-8080-466DF500D003}" srcOrd="0" destOrd="1" presId="urn:microsoft.com/office/officeart/2005/8/layout/vList4"/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B64A25E6-102F-495C-BB20-ECACEE597471}" type="presOf" srcId="{F528F34C-17BE-4099-9C69-A755B907F4D1}" destId="{C9DAB7BE-B20E-45E9-AE7F-39EFCD320CC7}" srcOrd="1" destOrd="2" presId="urn:microsoft.com/office/officeart/2005/8/layout/vList4"/>
    <dgm:cxn modelId="{8AB75B55-7D79-46F6-B18B-3C8F7D01B8E7}" type="presOf" srcId="{A02C0B14-49EE-4143-868F-E5C043450460}" destId="{DAF1912A-A5AE-435B-9FB2-C96C56D18283}" srcOrd="0" destOrd="0" presId="urn:microsoft.com/office/officeart/2005/8/layout/vList4"/>
    <dgm:cxn modelId="{1BD49B7F-94CE-4834-A165-B4822EB61892}" type="presOf" srcId="{A02C0B14-49EE-4143-868F-E5C043450460}" destId="{C9DAB7BE-B20E-45E9-AE7F-39EFCD320CC7}" srcOrd="1" destOrd="0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9BA20BBC-E064-456B-A09B-EF70D3DF5053}" type="presParOf" srcId="{DA40EDA8-E4E1-4D03-AF61-9D7D33C6E595}" destId="{62C8A045-37DF-42C5-BE22-6F8102F4443D}" srcOrd="0" destOrd="0" presId="urn:microsoft.com/office/officeart/2005/8/layout/vList4"/>
    <dgm:cxn modelId="{0B96377B-1585-434C-B5DD-C34103E65E43}" type="presParOf" srcId="{62C8A045-37DF-42C5-BE22-6F8102F4443D}" destId="{DAF1912A-A5AE-435B-9FB2-C96C56D18283}" srcOrd="0" destOrd="0" presId="urn:microsoft.com/office/officeart/2005/8/layout/vList4"/>
    <dgm:cxn modelId="{FA8947E3-DFCE-4BE0-9162-2342E6A0A155}" type="presParOf" srcId="{62C8A045-37DF-42C5-BE22-6F8102F4443D}" destId="{B67D9681-2654-4ED8-B0E6-257A1D56701E}" srcOrd="1" destOrd="0" presId="urn:microsoft.com/office/officeart/2005/8/layout/vList4"/>
    <dgm:cxn modelId="{565A2D6C-F9EA-4EB8-B4FA-1D8539BEA31D}" type="presParOf" srcId="{62C8A045-37DF-42C5-BE22-6F8102F4443D}" destId="{C9DAB7BE-B20E-45E9-AE7F-39EFCD320CC7}" srcOrd="2" destOrd="0" presId="urn:microsoft.com/office/officeart/2005/8/layout/vList4"/>
    <dgm:cxn modelId="{CB355094-6FC3-4FFB-A2B0-D375BD381EC9}" type="presParOf" srcId="{DA40EDA8-E4E1-4D03-AF61-9D7D33C6E595}" destId="{6BA28ADE-C14B-4F4E-AC92-04E43098D8B9}" srcOrd="1" destOrd="0" presId="urn:microsoft.com/office/officeart/2005/8/layout/vList4"/>
    <dgm:cxn modelId="{1A0A5834-E019-4478-902C-72D31A48D0E0}" type="presParOf" srcId="{DA40EDA8-E4E1-4D03-AF61-9D7D33C6E595}" destId="{15C4884C-B325-4FDE-84A2-2EA67A9E0917}" srcOrd="2" destOrd="0" presId="urn:microsoft.com/office/officeart/2005/8/layout/vList4"/>
    <dgm:cxn modelId="{C5C2CB18-496B-4140-92C5-DEB2FFA737A4}" type="presParOf" srcId="{15C4884C-B325-4FDE-84A2-2EA67A9E0917}" destId="{C99BFF89-F8F7-4748-BF66-DF2E0199890C}" srcOrd="0" destOrd="0" presId="urn:microsoft.com/office/officeart/2005/8/layout/vList4"/>
    <dgm:cxn modelId="{BCAFE0CC-6F1A-48B6-B14B-1D55F2A62697}" type="presParOf" srcId="{15C4884C-B325-4FDE-84A2-2EA67A9E0917}" destId="{D2E49701-F600-4126-98B6-A522A5F30450}" srcOrd="1" destOrd="0" presId="urn:microsoft.com/office/officeart/2005/8/layout/vList4"/>
    <dgm:cxn modelId="{9F94FFD4-ACD9-4527-9D45-D256E54D0F64}" type="presParOf" srcId="{15C4884C-B325-4FDE-84A2-2EA67A9E0917}" destId="{F45CC50F-0C6E-44C3-A7FD-3BF349A61948}" srcOrd="2" destOrd="0" presId="urn:microsoft.com/office/officeart/2005/8/layout/vList4"/>
    <dgm:cxn modelId="{6AE9328E-7D0E-4BFA-BE5A-ABB944BA9090}" type="presParOf" srcId="{DA40EDA8-E4E1-4D03-AF61-9D7D33C6E595}" destId="{A72DBF7E-49B4-4865-8839-AF67D2CDE33D}" srcOrd="3" destOrd="0" presId="urn:microsoft.com/office/officeart/2005/8/layout/vList4"/>
    <dgm:cxn modelId="{0336E05F-4390-48AB-9200-302D0B33176F}" type="presParOf" srcId="{DA40EDA8-E4E1-4D03-AF61-9D7D33C6E595}" destId="{689AF18D-68BD-4E5A-9A10-27AD5C1A4DF5}" srcOrd="4" destOrd="0" presId="urn:microsoft.com/office/officeart/2005/8/layout/vList4"/>
    <dgm:cxn modelId="{B515BEE8-BDBE-46EE-A1F9-E560CBEE370B}" type="presParOf" srcId="{689AF18D-68BD-4E5A-9A10-27AD5C1A4DF5}" destId="{7A5C60D8-78D6-45DE-8080-466DF500D003}" srcOrd="0" destOrd="0" presId="urn:microsoft.com/office/officeart/2005/8/layout/vList4"/>
    <dgm:cxn modelId="{5B9BA4C5-D582-47A8-B20D-C4F8C2EF3630}" type="presParOf" srcId="{689AF18D-68BD-4E5A-9A10-27AD5C1A4DF5}" destId="{82D2D967-6C05-405B-8941-8D7C9CF8E580}" srcOrd="1" destOrd="0" presId="urn:microsoft.com/office/officeart/2005/8/layout/vList4"/>
    <dgm:cxn modelId="{79297070-C150-49AE-A6F7-1623E7E14DA2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813650-BDB5-4304-B4DA-B15E148C2B4D}" type="presOf" srcId="{ADDCD05A-0761-4E81-B5B0-2E2EE4A1AA50}" destId="{1529C488-624C-440D-BCFB-E34D050F90CB}" srcOrd="0" destOrd="0" presId="urn:microsoft.com/office/officeart/2005/8/layout/hProcess7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95F6D124-74FB-4547-AFFA-15003F310521}" type="presOf" srcId="{CF37B673-6403-44E8-98F3-5CE7A9BE8FAA}" destId="{736C1FBC-6003-4CE6-ADD9-F9DBB257F098}" srcOrd="0" destOrd="0" presId="urn:microsoft.com/office/officeart/2005/8/layout/hProcess7"/>
    <dgm:cxn modelId="{E66C71BC-896B-4510-B0B9-39C84908B730}" type="presOf" srcId="{9A257927-4A3B-4645-84B1-584913A6B1FF}" destId="{96A0BDF0-2FB1-40D3-8A35-A2ACA2288523}" srcOrd="0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ED994670-BA64-48DE-B23B-ECB89F31B05D}" type="presOf" srcId="{9A257927-4A3B-4645-84B1-584913A6B1FF}" destId="{F212BADF-2A67-4160-BCDC-1A7439EA9619}" srcOrd="1" destOrd="0" presId="urn:microsoft.com/office/officeart/2005/8/layout/hProcess7"/>
    <dgm:cxn modelId="{78BBBBDE-5BCA-4EB8-B08A-2BEC5243A3D9}" type="presOf" srcId="{8FF13A5B-2B31-4B05-8AF4-971D9C32F54C}" destId="{6BB748A0-5859-4A73-B6A5-12EBDEE72274}" srcOrd="1" destOrd="0" presId="urn:microsoft.com/office/officeart/2005/8/layout/hProcess7"/>
    <dgm:cxn modelId="{91A780A9-EE8F-4288-AFDC-2C721AB6D222}" type="presOf" srcId="{72EA7A49-BA70-4021-9E03-1E06327EC7BC}" destId="{D8FDDC5E-FDE6-4D3E-82EA-BF71691CFC89}" srcOrd="0" destOrd="0" presId="urn:microsoft.com/office/officeart/2005/8/layout/hProcess7"/>
    <dgm:cxn modelId="{772E5D26-128B-4303-917C-D56E80408011}" type="presOf" srcId="{CF37B673-6403-44E8-98F3-5CE7A9BE8FAA}" destId="{426531E9-1139-4033-83D4-BD7858E2F8DF}" srcOrd="1" destOrd="0" presId="urn:microsoft.com/office/officeart/2005/8/layout/hProcess7"/>
    <dgm:cxn modelId="{FDE0858C-0891-44BE-8104-7DAD6EEB51B2}" type="presOf" srcId="{9CE0DEC9-6B9D-45B8-ABFD-D54461D0C86E}" destId="{76DE8B44-4EF5-4F1B-9116-298785F452AC}" srcOrd="0" destOrd="0" presId="urn:microsoft.com/office/officeart/2005/8/layout/hProcess7"/>
    <dgm:cxn modelId="{640B01C5-AF78-40A6-81EF-E0122A318B2D}" type="presOf" srcId="{17C84DB9-7ED1-4A42-99BA-9581DA0F6FFD}" destId="{903CC638-90CB-4A70-A1B8-0FF1105C1BB8}" srcOrd="0" destOrd="0" presId="urn:microsoft.com/office/officeart/2005/8/layout/hProcess7"/>
    <dgm:cxn modelId="{FEFAEB52-A397-4AE0-A300-5722453E7CBE}" type="presOf" srcId="{8FF13A5B-2B31-4B05-8AF4-971D9C32F54C}" destId="{FEEAB897-8A88-410E-8EBF-31BDAD553C28}" srcOrd="0" destOrd="0" presId="urn:microsoft.com/office/officeart/2005/8/layout/hProcess7"/>
    <dgm:cxn modelId="{0B94C594-CB8B-40A8-9DC4-ECD3E3AC76E3}" type="presParOf" srcId="{1529C488-624C-440D-BCFB-E34D050F90CB}" destId="{73444B0F-6D2B-4E56-8F71-2395774E902E}" srcOrd="0" destOrd="0" presId="urn:microsoft.com/office/officeart/2005/8/layout/hProcess7"/>
    <dgm:cxn modelId="{2124CB4C-FC9A-49C0-B80E-D7779DF4F146}" type="presParOf" srcId="{73444B0F-6D2B-4E56-8F71-2395774E902E}" destId="{96A0BDF0-2FB1-40D3-8A35-A2ACA2288523}" srcOrd="0" destOrd="0" presId="urn:microsoft.com/office/officeart/2005/8/layout/hProcess7"/>
    <dgm:cxn modelId="{73FA5749-235A-4DC6-96EE-806F3EA0C19B}" type="presParOf" srcId="{73444B0F-6D2B-4E56-8F71-2395774E902E}" destId="{F212BADF-2A67-4160-BCDC-1A7439EA9619}" srcOrd="1" destOrd="0" presId="urn:microsoft.com/office/officeart/2005/8/layout/hProcess7"/>
    <dgm:cxn modelId="{465143A8-19A2-4FCD-933B-A6170227F4C9}" type="presParOf" srcId="{73444B0F-6D2B-4E56-8F71-2395774E902E}" destId="{76DE8B44-4EF5-4F1B-9116-298785F452AC}" srcOrd="2" destOrd="0" presId="urn:microsoft.com/office/officeart/2005/8/layout/hProcess7"/>
    <dgm:cxn modelId="{190F5923-BA8D-44CF-9764-9AAC5236E3E6}" type="presParOf" srcId="{1529C488-624C-440D-BCFB-E34D050F90CB}" destId="{1E2BDEAA-DCA2-46F6-8CCB-420F9E61D586}" srcOrd="1" destOrd="0" presId="urn:microsoft.com/office/officeart/2005/8/layout/hProcess7"/>
    <dgm:cxn modelId="{81991F67-C4E2-4034-8A70-E7A3E4718330}" type="presParOf" srcId="{1529C488-624C-440D-BCFB-E34D050F90CB}" destId="{3A8BC2E7-6205-458C-BDCF-165771E14053}" srcOrd="2" destOrd="0" presId="urn:microsoft.com/office/officeart/2005/8/layout/hProcess7"/>
    <dgm:cxn modelId="{D284C716-94DD-482F-A445-42319B2E579F}" type="presParOf" srcId="{3A8BC2E7-6205-458C-BDCF-165771E14053}" destId="{FD2E8BA3-E63B-4BDF-9E28-1AB363BD2CAC}" srcOrd="0" destOrd="0" presId="urn:microsoft.com/office/officeart/2005/8/layout/hProcess7"/>
    <dgm:cxn modelId="{F9A25B48-6C3C-4920-B4DF-28D2F5F97950}" type="presParOf" srcId="{3A8BC2E7-6205-458C-BDCF-165771E14053}" destId="{4419A458-C3DD-4CBC-8243-7ECA0FE6D390}" srcOrd="1" destOrd="0" presId="urn:microsoft.com/office/officeart/2005/8/layout/hProcess7"/>
    <dgm:cxn modelId="{FE525A06-561E-4A3A-9CDF-3B635E2B7F1F}" type="presParOf" srcId="{3A8BC2E7-6205-458C-BDCF-165771E14053}" destId="{07DC4D7F-CE8A-470B-AFDB-C7826AF7BCEF}" srcOrd="2" destOrd="0" presId="urn:microsoft.com/office/officeart/2005/8/layout/hProcess7"/>
    <dgm:cxn modelId="{6911A0D3-1C4F-4BDC-BF54-41969B5B9890}" type="presParOf" srcId="{1529C488-624C-440D-BCFB-E34D050F90CB}" destId="{7E11C403-A2E5-45CC-A0B0-709FC4D8EE2E}" srcOrd="3" destOrd="0" presId="urn:microsoft.com/office/officeart/2005/8/layout/hProcess7"/>
    <dgm:cxn modelId="{E0BFC6AD-A884-42C5-BBBA-AEDE036CC3BA}" type="presParOf" srcId="{1529C488-624C-440D-BCFB-E34D050F90CB}" destId="{39A212DE-AABB-4D5B-8DC2-C23BBBDAA90B}" srcOrd="4" destOrd="0" presId="urn:microsoft.com/office/officeart/2005/8/layout/hProcess7"/>
    <dgm:cxn modelId="{44BD7DF6-1CA7-4053-A7E4-AA3214CCFE11}" type="presParOf" srcId="{39A212DE-AABB-4D5B-8DC2-C23BBBDAA90B}" destId="{FEEAB897-8A88-410E-8EBF-31BDAD553C28}" srcOrd="0" destOrd="0" presId="urn:microsoft.com/office/officeart/2005/8/layout/hProcess7"/>
    <dgm:cxn modelId="{722C3AE8-C1B8-44FF-A025-342BE19833BE}" type="presParOf" srcId="{39A212DE-AABB-4D5B-8DC2-C23BBBDAA90B}" destId="{6BB748A0-5859-4A73-B6A5-12EBDEE72274}" srcOrd="1" destOrd="0" presId="urn:microsoft.com/office/officeart/2005/8/layout/hProcess7"/>
    <dgm:cxn modelId="{A86FBD01-BB62-42CE-A752-5AC020A056BD}" type="presParOf" srcId="{39A212DE-AABB-4D5B-8DC2-C23BBBDAA90B}" destId="{903CC638-90CB-4A70-A1B8-0FF1105C1BB8}" srcOrd="2" destOrd="0" presId="urn:microsoft.com/office/officeart/2005/8/layout/hProcess7"/>
    <dgm:cxn modelId="{D58EDC1F-4861-4103-B4BD-209A7E5FB6D1}" type="presParOf" srcId="{1529C488-624C-440D-BCFB-E34D050F90CB}" destId="{3B4236F9-5EB5-4C5E-81D9-37622EC91010}" srcOrd="5" destOrd="0" presId="urn:microsoft.com/office/officeart/2005/8/layout/hProcess7"/>
    <dgm:cxn modelId="{956A631C-39AA-468C-8C37-86BBC2BC6FAF}" type="presParOf" srcId="{1529C488-624C-440D-BCFB-E34D050F90CB}" destId="{48077BF4-5095-4C04-A834-C87D33396DD5}" srcOrd="6" destOrd="0" presId="urn:microsoft.com/office/officeart/2005/8/layout/hProcess7"/>
    <dgm:cxn modelId="{4E5932D8-46B3-4358-99CA-A6350B7A5D09}" type="presParOf" srcId="{48077BF4-5095-4C04-A834-C87D33396DD5}" destId="{5AE3F3F2-CB8A-41C9-89E4-3E479B3BD7BB}" srcOrd="0" destOrd="0" presId="urn:microsoft.com/office/officeart/2005/8/layout/hProcess7"/>
    <dgm:cxn modelId="{50F5BB6C-F909-4622-8D0C-89C8CE022270}" type="presParOf" srcId="{48077BF4-5095-4C04-A834-C87D33396DD5}" destId="{CFA53C9C-2DEA-4BE3-9905-AB12F65EA27F}" srcOrd="1" destOrd="0" presId="urn:microsoft.com/office/officeart/2005/8/layout/hProcess7"/>
    <dgm:cxn modelId="{1458918F-8957-47CA-8653-7F60D5469039}" type="presParOf" srcId="{48077BF4-5095-4C04-A834-C87D33396DD5}" destId="{5DF97158-22DB-4E36-8A35-F0D59B383D93}" srcOrd="2" destOrd="0" presId="urn:microsoft.com/office/officeart/2005/8/layout/hProcess7"/>
    <dgm:cxn modelId="{5825BF7A-A6A3-4450-A1EE-D5FB61B528C9}" type="presParOf" srcId="{1529C488-624C-440D-BCFB-E34D050F90CB}" destId="{73B05E7B-864F-4BBD-899D-BF1A5ADEB97C}" srcOrd="7" destOrd="0" presId="urn:microsoft.com/office/officeart/2005/8/layout/hProcess7"/>
    <dgm:cxn modelId="{B114F95C-9EE5-4C89-9735-8A7D20FB2FF5}" type="presParOf" srcId="{1529C488-624C-440D-BCFB-E34D050F90CB}" destId="{06476C33-AEBC-4DEF-9905-67E93CFE32F2}" srcOrd="8" destOrd="0" presId="urn:microsoft.com/office/officeart/2005/8/layout/hProcess7"/>
    <dgm:cxn modelId="{D8C5CBB1-3557-4431-9808-9F10C5EC1AA6}" type="presParOf" srcId="{06476C33-AEBC-4DEF-9905-67E93CFE32F2}" destId="{736C1FBC-6003-4CE6-ADD9-F9DBB257F098}" srcOrd="0" destOrd="0" presId="urn:microsoft.com/office/officeart/2005/8/layout/hProcess7"/>
    <dgm:cxn modelId="{98F471D6-BFCC-4198-BC1C-42B4D935FB88}" type="presParOf" srcId="{06476C33-AEBC-4DEF-9905-67E93CFE32F2}" destId="{426531E9-1139-4033-83D4-BD7858E2F8DF}" srcOrd="1" destOrd="0" presId="urn:microsoft.com/office/officeart/2005/8/layout/hProcess7"/>
    <dgm:cxn modelId="{8D69271A-719E-45AC-85EA-96588CD1A38B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AF533AC6-2354-4E23-A8F6-DF1B32592D67}" type="presOf" srcId="{34A83E5D-6A0D-4539-94D0-B1D93DE6930B}" destId="{D1E73398-8113-4A52-9282-467F8FA4D72C}" srcOrd="0" destOrd="0" presId="urn:microsoft.com/office/officeart/2005/8/layout/equation2"/>
    <dgm:cxn modelId="{B6BFD760-FACE-4FF7-AFBC-B00E8C8EC923}" type="presOf" srcId="{E72CED30-353F-4B49-AF8E-334497DD0B0A}" destId="{D9E89E39-966E-4EF8-A201-7AD28F9847E8}" srcOrd="0" destOrd="0" presId="urn:microsoft.com/office/officeart/2005/8/layout/equation2"/>
    <dgm:cxn modelId="{3EF48F9C-849E-4816-9091-BDE9FBC22CAA}" type="presOf" srcId="{77B95244-61F6-4EA6-AA3F-2880B216D784}" destId="{C186DD69-0FFA-4D79-BE7F-1FCC7D98DDDB}" srcOrd="0" destOrd="0" presId="urn:microsoft.com/office/officeart/2005/8/layout/equation2"/>
    <dgm:cxn modelId="{DA6475AE-084E-49D0-AB60-37DAF6AF529A}" type="presOf" srcId="{E4AC3C38-9568-4E35-97B6-D02C65D2C06B}" destId="{5F2C1C16-FD57-45DF-A6C9-BA16F21CB692}" srcOrd="0" destOrd="0" presId="urn:microsoft.com/office/officeart/2005/8/layout/equation2"/>
    <dgm:cxn modelId="{6306B41A-EE34-444D-B252-BF920FAA1061}" type="presOf" srcId="{3F9C844A-15A9-4946-9A4A-FB8744099391}" destId="{CBE15846-8D14-4573-834E-4F9004C526DE}" srcOrd="0" destOrd="0" presId="urn:microsoft.com/office/officeart/2005/8/layout/equation2"/>
    <dgm:cxn modelId="{58775A26-38BF-43CC-B309-DD21F1192ABB}" type="presOf" srcId="{3F9C844A-15A9-4946-9A4A-FB8744099391}" destId="{1201F02D-7FF5-449C-B8FB-12C5705892E8}" srcOrd="1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005441F4-D3BD-4F35-899B-C57944403635}" type="presOf" srcId="{1669CACD-1A9B-4C4F-B82C-24C537128F9E}" destId="{6C537C15-9916-4CF7-A848-7F329EB8DE5A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6E9E3929-AF15-4428-BDE6-FB8D97599AE4}" type="presOf" srcId="{6D80E485-702E-46DD-A64F-7139CA41C8CC}" destId="{1A111CCB-BB6B-4A45-9C61-4B4B92CB86FF}" srcOrd="0" destOrd="0" presId="urn:microsoft.com/office/officeart/2005/8/layout/equation2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A5E49430-CC52-49CF-A9DD-2B3EEC639DC1}" type="presOf" srcId="{C9BCD8B2-98B9-4C1B-9029-C1153B4CB4DD}" destId="{9E5DF767-C0D6-43FA-90F2-25C14EE0F38A}" srcOrd="0" destOrd="0" presId="urn:microsoft.com/office/officeart/2005/8/layout/equation2"/>
    <dgm:cxn modelId="{52B889E3-8F61-4559-BBC8-F3D6AB513D42}" type="presOf" srcId="{6D9976C3-D6BB-4A73-8BF2-453C40535A07}" destId="{41F43F50-8338-4A63-A439-3B72442A0569}" srcOrd="0" destOrd="0" presId="urn:microsoft.com/office/officeart/2005/8/layout/equation2"/>
    <dgm:cxn modelId="{98FC9CD6-50A0-46F0-A0A4-B3F22834F7C8}" type="presOf" srcId="{8189892F-8C5D-41D9-AABD-0CCA152208F1}" destId="{5A08FDBA-7F2D-4FC8-8303-051751EB23E0}" srcOrd="0" destOrd="0" presId="urn:microsoft.com/office/officeart/2005/8/layout/equation2"/>
    <dgm:cxn modelId="{4B6099D8-ABE5-4CAA-81B4-FCDF2710E678}" type="presParOf" srcId="{5A08FDBA-7F2D-4FC8-8303-051751EB23E0}" destId="{3AADB14D-85CA-46C8-B4F9-F73F861B0C5B}" srcOrd="0" destOrd="0" presId="urn:microsoft.com/office/officeart/2005/8/layout/equation2"/>
    <dgm:cxn modelId="{291E3FA3-ECAA-44C5-A499-EEAF04DCF11B}" type="presParOf" srcId="{3AADB14D-85CA-46C8-B4F9-F73F861B0C5B}" destId="{9E5DF767-C0D6-43FA-90F2-25C14EE0F38A}" srcOrd="0" destOrd="0" presId="urn:microsoft.com/office/officeart/2005/8/layout/equation2"/>
    <dgm:cxn modelId="{081F19AD-292F-488B-89A1-8DE232CE9B07}" type="presParOf" srcId="{3AADB14D-85CA-46C8-B4F9-F73F861B0C5B}" destId="{C46C1172-6EC8-40CA-A579-B9EC26F8D9E1}" srcOrd="1" destOrd="0" presId="urn:microsoft.com/office/officeart/2005/8/layout/equation2"/>
    <dgm:cxn modelId="{566FF2CE-4230-4F48-88E4-9EA9FB28C74E}" type="presParOf" srcId="{3AADB14D-85CA-46C8-B4F9-F73F861B0C5B}" destId="{C186DD69-0FFA-4D79-BE7F-1FCC7D98DDDB}" srcOrd="2" destOrd="0" presId="urn:microsoft.com/office/officeart/2005/8/layout/equation2"/>
    <dgm:cxn modelId="{027430D8-EE98-4957-BF77-13CDC9B9E291}" type="presParOf" srcId="{3AADB14D-85CA-46C8-B4F9-F73F861B0C5B}" destId="{7C35395C-FBF4-4DF9-ADFC-6D9B3D6B0B55}" srcOrd="3" destOrd="0" presId="urn:microsoft.com/office/officeart/2005/8/layout/equation2"/>
    <dgm:cxn modelId="{A8537A36-0B43-4144-A02B-C5DC213727F4}" type="presParOf" srcId="{3AADB14D-85CA-46C8-B4F9-F73F861B0C5B}" destId="{5F2C1C16-FD57-45DF-A6C9-BA16F21CB692}" srcOrd="4" destOrd="0" presId="urn:microsoft.com/office/officeart/2005/8/layout/equation2"/>
    <dgm:cxn modelId="{936C67A5-3CC3-43CC-AD04-9EB29A674F0E}" type="presParOf" srcId="{3AADB14D-85CA-46C8-B4F9-F73F861B0C5B}" destId="{CD81376C-9BE2-4024-8354-218130DB140E}" srcOrd="5" destOrd="0" presId="urn:microsoft.com/office/officeart/2005/8/layout/equation2"/>
    <dgm:cxn modelId="{32F01B9D-5830-4B77-86B4-B7BDE0731E9A}" type="presParOf" srcId="{3AADB14D-85CA-46C8-B4F9-F73F861B0C5B}" destId="{41F43F50-8338-4A63-A439-3B72442A0569}" srcOrd="6" destOrd="0" presId="urn:microsoft.com/office/officeart/2005/8/layout/equation2"/>
    <dgm:cxn modelId="{D18974F7-7F09-4FA3-A765-2F413E20DC3D}" type="presParOf" srcId="{3AADB14D-85CA-46C8-B4F9-F73F861B0C5B}" destId="{73E54C25-69B7-4D7F-8241-87E73DEA2140}" srcOrd="7" destOrd="0" presId="urn:microsoft.com/office/officeart/2005/8/layout/equation2"/>
    <dgm:cxn modelId="{3BD2BA3E-1661-4E32-9D83-702126CAFCFC}" type="presParOf" srcId="{3AADB14D-85CA-46C8-B4F9-F73F861B0C5B}" destId="{D9E89E39-966E-4EF8-A201-7AD28F9847E8}" srcOrd="8" destOrd="0" presId="urn:microsoft.com/office/officeart/2005/8/layout/equation2"/>
    <dgm:cxn modelId="{6A94AAD3-DF5D-40DB-A86D-7910DF936105}" type="presParOf" srcId="{3AADB14D-85CA-46C8-B4F9-F73F861B0C5B}" destId="{660CA359-EC41-4C96-856B-12BE557241A7}" srcOrd="9" destOrd="0" presId="urn:microsoft.com/office/officeart/2005/8/layout/equation2"/>
    <dgm:cxn modelId="{0161212D-05A1-4B9C-8F2A-460D594542A4}" type="presParOf" srcId="{3AADB14D-85CA-46C8-B4F9-F73F861B0C5B}" destId="{1A111CCB-BB6B-4A45-9C61-4B4B92CB86FF}" srcOrd="10" destOrd="0" presId="urn:microsoft.com/office/officeart/2005/8/layout/equation2"/>
    <dgm:cxn modelId="{162D9ECE-6300-4A8C-AD43-AB7460F282E3}" type="presParOf" srcId="{3AADB14D-85CA-46C8-B4F9-F73F861B0C5B}" destId="{FF68B2BE-8C0B-4FEF-9648-3A8849D9F411}" srcOrd="11" destOrd="0" presId="urn:microsoft.com/office/officeart/2005/8/layout/equation2"/>
    <dgm:cxn modelId="{E98D4B77-680C-43CA-8D6B-773E44F90FB8}" type="presParOf" srcId="{3AADB14D-85CA-46C8-B4F9-F73F861B0C5B}" destId="{D1E73398-8113-4A52-9282-467F8FA4D72C}" srcOrd="12" destOrd="0" presId="urn:microsoft.com/office/officeart/2005/8/layout/equation2"/>
    <dgm:cxn modelId="{C6A69193-2AB0-4F37-AF62-4CFF96011F81}" type="presParOf" srcId="{5A08FDBA-7F2D-4FC8-8303-051751EB23E0}" destId="{CBE15846-8D14-4573-834E-4F9004C526DE}" srcOrd="1" destOrd="0" presId="urn:microsoft.com/office/officeart/2005/8/layout/equation2"/>
    <dgm:cxn modelId="{48BF7E78-214D-4944-B89D-7BA3380DF20E}" type="presParOf" srcId="{CBE15846-8D14-4573-834E-4F9004C526DE}" destId="{1201F02D-7FF5-449C-B8FB-12C5705892E8}" srcOrd="0" destOrd="0" presId="urn:microsoft.com/office/officeart/2005/8/layout/equation2"/>
    <dgm:cxn modelId="{D7582DC5-D303-4045-82CB-6197A096DC82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A0BB3BBF-F60C-4AC3-8D2F-1F1C08848F85}" type="presOf" srcId="{88C41324-5CC7-49F4-B01E-4A64F3916ECB}" destId="{10FE4F45-6A53-4FA1-AF04-583F38D80F4B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F59254D2-2F58-489E-82AC-1B715B47B089}" type="presOf" srcId="{9333946E-E6C3-44BA-8DC1-226E49F162AF}" destId="{B64F2C93-601C-4E8E-B445-A56B93A2A97E}" srcOrd="1" destOrd="0" presId="urn:microsoft.com/office/officeart/2005/8/layout/hProcess7"/>
    <dgm:cxn modelId="{8714073A-3DAC-4279-BDF4-200BEB5D4FA0}" type="presOf" srcId="{C57D32E6-187A-467A-BAAE-5E2A951179B7}" destId="{BB068510-FD2B-463F-8547-D5FF0EA4DBF1}" srcOrd="1" destOrd="0" presId="urn:microsoft.com/office/officeart/2005/8/layout/hProcess7"/>
    <dgm:cxn modelId="{2625A03B-1690-4EC3-BDCE-3F9622DEC6B5}" type="presOf" srcId="{4FE1231E-82A8-4502-87C0-9ECC4AE86FA4}" destId="{3B8B5FE3-921A-4967-9CD8-2B37D8F07433}" srcOrd="0" destOrd="0" presId="urn:microsoft.com/office/officeart/2005/8/layout/hProcess7"/>
    <dgm:cxn modelId="{0C9BDC7F-FD72-41AD-BBD1-AD568ED5B308}" type="presOf" srcId="{9333946E-E6C3-44BA-8DC1-226E49F162AF}" destId="{CE653259-2634-4634-83F8-4870FDFFB6B5}" srcOrd="0" destOrd="0" presId="urn:microsoft.com/office/officeart/2005/8/layout/hProcess7"/>
    <dgm:cxn modelId="{4ED0B7E0-A1EA-4ECD-8AA4-254C053563D3}" type="presOf" srcId="{C57D32E6-187A-467A-BAAE-5E2A951179B7}" destId="{D054A27E-FBF1-4603-B33F-087224A9900A}" srcOrd="0" destOrd="0" presId="urn:microsoft.com/office/officeart/2005/8/layout/hProcess7"/>
    <dgm:cxn modelId="{F58AC014-B956-4CB9-833C-DCF9C9D27F77}" type="presOf" srcId="{6D788122-9375-460F-B09E-D797C0E1E9A5}" destId="{3B4BBFE3-023D-4962-A2CF-60C506AAE93F}" srcOrd="1" destOrd="0" presId="urn:microsoft.com/office/officeart/2005/8/layout/hProcess7"/>
    <dgm:cxn modelId="{00976A99-1D58-46E9-B72C-BE6620C9F67E}" type="presOf" srcId="{4FE1231E-82A8-4502-87C0-9ECC4AE86FA4}" destId="{8540126B-D12E-4F2B-86E8-EB368014BCC8}" srcOrd="1" destOrd="0" presId="urn:microsoft.com/office/officeart/2005/8/layout/hProcess7"/>
    <dgm:cxn modelId="{F8C902F5-9AEE-409F-A510-129503EC3685}" type="presOf" srcId="{05286B23-68B3-49CA-8672-0A8593A7025D}" destId="{A6DF5FB2-D6C6-4DF0-BCE9-12D63E8F1243}" srcOrd="0" destOrd="0" presId="urn:microsoft.com/office/officeart/2005/8/layout/hProcess7"/>
    <dgm:cxn modelId="{DC57C0DC-3132-4425-91DB-DA5221A1F969}" type="presOf" srcId="{6D788122-9375-460F-B09E-D797C0E1E9A5}" destId="{9E8E9B6A-818C-41EE-A90F-448869084123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D7E8E110-61A2-4927-A2A1-DE68A6C5B3AB}" type="presOf" srcId="{88C41324-5CC7-49F4-B01E-4A64F3916ECB}" destId="{3357C5DA-21EC-4DF9-B5AC-CFD25049E02C}" srcOrd="1" destOrd="0" presId="urn:microsoft.com/office/officeart/2005/8/layout/hProcess7"/>
    <dgm:cxn modelId="{C6C04C0B-CB51-45C0-AA57-A64D2691928F}" type="presParOf" srcId="{A6DF5FB2-D6C6-4DF0-BCE9-12D63E8F1243}" destId="{2EB22630-6D3C-4C55-AE64-598CF32EDD23}" srcOrd="0" destOrd="0" presId="urn:microsoft.com/office/officeart/2005/8/layout/hProcess7"/>
    <dgm:cxn modelId="{1644B5CB-F1E6-4752-B4E5-2731995B121D}" type="presParOf" srcId="{2EB22630-6D3C-4C55-AE64-598CF32EDD23}" destId="{3B8B5FE3-921A-4967-9CD8-2B37D8F07433}" srcOrd="0" destOrd="0" presId="urn:microsoft.com/office/officeart/2005/8/layout/hProcess7"/>
    <dgm:cxn modelId="{46A12972-B7F7-4CA4-B727-DC4AFE9A3254}" type="presParOf" srcId="{2EB22630-6D3C-4C55-AE64-598CF32EDD23}" destId="{8540126B-D12E-4F2B-86E8-EB368014BCC8}" srcOrd="1" destOrd="0" presId="urn:microsoft.com/office/officeart/2005/8/layout/hProcess7"/>
    <dgm:cxn modelId="{949EE78D-4130-4ECF-ACB2-5F55641521BA}" type="presParOf" srcId="{A6DF5FB2-D6C6-4DF0-BCE9-12D63E8F1243}" destId="{D265E28C-5BF2-4F8C-A572-C3F508982885}" srcOrd="1" destOrd="0" presId="urn:microsoft.com/office/officeart/2005/8/layout/hProcess7"/>
    <dgm:cxn modelId="{39DB527D-258A-4DD8-93CF-EC9D70543DDA}" type="presParOf" srcId="{A6DF5FB2-D6C6-4DF0-BCE9-12D63E8F1243}" destId="{1EB3C80E-762F-4EDF-9960-31793047707F}" srcOrd="2" destOrd="0" presId="urn:microsoft.com/office/officeart/2005/8/layout/hProcess7"/>
    <dgm:cxn modelId="{11E354EF-665A-4A8F-A0AB-506401F0F63B}" type="presParOf" srcId="{1EB3C80E-762F-4EDF-9960-31793047707F}" destId="{4279144D-7C1A-4692-8A41-03C1CD83241A}" srcOrd="0" destOrd="0" presId="urn:microsoft.com/office/officeart/2005/8/layout/hProcess7"/>
    <dgm:cxn modelId="{8A426E74-8DE5-4ADB-B9A7-BBAC505E9541}" type="presParOf" srcId="{1EB3C80E-762F-4EDF-9960-31793047707F}" destId="{8F7FF647-D411-42E4-8865-6A762F56CBC5}" srcOrd="1" destOrd="0" presId="urn:microsoft.com/office/officeart/2005/8/layout/hProcess7"/>
    <dgm:cxn modelId="{5FED7C2A-F901-4E23-BC0D-E62FD9403B66}" type="presParOf" srcId="{1EB3C80E-762F-4EDF-9960-31793047707F}" destId="{6E144A24-F34A-4386-BF18-5FBA455E9022}" srcOrd="2" destOrd="0" presId="urn:microsoft.com/office/officeart/2005/8/layout/hProcess7"/>
    <dgm:cxn modelId="{98DD280A-E364-4F56-8421-AC58E9DF1F90}" type="presParOf" srcId="{A6DF5FB2-D6C6-4DF0-BCE9-12D63E8F1243}" destId="{457E1F97-7A34-41E6-B040-C160FCB47E64}" srcOrd="3" destOrd="0" presId="urn:microsoft.com/office/officeart/2005/8/layout/hProcess7"/>
    <dgm:cxn modelId="{72F19F1A-FDB3-4768-A063-B6AA1828FC6C}" type="presParOf" srcId="{A6DF5FB2-D6C6-4DF0-BCE9-12D63E8F1243}" destId="{42B80482-A821-4B3E-B983-1FA7694679CA}" srcOrd="4" destOrd="0" presId="urn:microsoft.com/office/officeart/2005/8/layout/hProcess7"/>
    <dgm:cxn modelId="{1F2D0394-06FA-4E32-B533-1E5CC5AA83FC}" type="presParOf" srcId="{42B80482-A821-4B3E-B983-1FA7694679CA}" destId="{9E8E9B6A-818C-41EE-A90F-448869084123}" srcOrd="0" destOrd="0" presId="urn:microsoft.com/office/officeart/2005/8/layout/hProcess7"/>
    <dgm:cxn modelId="{26F51E6D-4CA4-41D1-8817-FD2B16C1FAD0}" type="presParOf" srcId="{42B80482-A821-4B3E-B983-1FA7694679CA}" destId="{3B4BBFE3-023D-4962-A2CF-60C506AAE93F}" srcOrd="1" destOrd="0" presId="urn:microsoft.com/office/officeart/2005/8/layout/hProcess7"/>
    <dgm:cxn modelId="{0DECA16B-CD0F-4341-8B07-B79A177D3F39}" type="presParOf" srcId="{A6DF5FB2-D6C6-4DF0-BCE9-12D63E8F1243}" destId="{8B68C8FE-58F2-47D3-9FDB-0130C32E5C50}" srcOrd="5" destOrd="0" presId="urn:microsoft.com/office/officeart/2005/8/layout/hProcess7"/>
    <dgm:cxn modelId="{1771AECD-C154-49E6-89F1-38EBB86D7E24}" type="presParOf" srcId="{A6DF5FB2-D6C6-4DF0-BCE9-12D63E8F1243}" destId="{1B46D3A5-FE9B-4C88-80C9-FA865194DD61}" srcOrd="6" destOrd="0" presId="urn:microsoft.com/office/officeart/2005/8/layout/hProcess7"/>
    <dgm:cxn modelId="{AB916F05-8617-4EA5-9DDE-0BF4CDAAB67F}" type="presParOf" srcId="{1B46D3A5-FE9B-4C88-80C9-FA865194DD61}" destId="{D83DE507-AB86-4682-8355-07C3C5F2A069}" srcOrd="0" destOrd="0" presId="urn:microsoft.com/office/officeart/2005/8/layout/hProcess7"/>
    <dgm:cxn modelId="{E798FBA6-64F1-4B50-A64F-AECD062285E2}" type="presParOf" srcId="{1B46D3A5-FE9B-4C88-80C9-FA865194DD61}" destId="{1E1458D7-37C7-49F4-8589-C69B6A6BE82A}" srcOrd="1" destOrd="0" presId="urn:microsoft.com/office/officeart/2005/8/layout/hProcess7"/>
    <dgm:cxn modelId="{80FB4EFF-204B-49A8-B185-DE1C7D3D045F}" type="presParOf" srcId="{1B46D3A5-FE9B-4C88-80C9-FA865194DD61}" destId="{7680987D-1488-4F4D-84FB-7285289E4155}" srcOrd="2" destOrd="0" presId="urn:microsoft.com/office/officeart/2005/8/layout/hProcess7"/>
    <dgm:cxn modelId="{4C2B121B-EA7E-4305-B3D1-1491DC380BF1}" type="presParOf" srcId="{A6DF5FB2-D6C6-4DF0-BCE9-12D63E8F1243}" destId="{491BA889-4890-43B3-BA02-68F7A34307F6}" srcOrd="7" destOrd="0" presId="urn:microsoft.com/office/officeart/2005/8/layout/hProcess7"/>
    <dgm:cxn modelId="{C124EFB9-C613-4BBD-9178-4428F2D16307}" type="presParOf" srcId="{A6DF5FB2-D6C6-4DF0-BCE9-12D63E8F1243}" destId="{A5F45F0A-AAD7-446E-B3AC-08FA1DEEF36F}" srcOrd="8" destOrd="0" presId="urn:microsoft.com/office/officeart/2005/8/layout/hProcess7"/>
    <dgm:cxn modelId="{EE89F50B-8AD5-4190-920A-495D5A3E4425}" type="presParOf" srcId="{A5F45F0A-AAD7-446E-B3AC-08FA1DEEF36F}" destId="{CE653259-2634-4634-83F8-4870FDFFB6B5}" srcOrd="0" destOrd="0" presId="urn:microsoft.com/office/officeart/2005/8/layout/hProcess7"/>
    <dgm:cxn modelId="{5276D918-BE71-498A-9FD2-1F50A3C06C1C}" type="presParOf" srcId="{A5F45F0A-AAD7-446E-B3AC-08FA1DEEF36F}" destId="{B64F2C93-601C-4E8E-B445-A56B93A2A97E}" srcOrd="1" destOrd="0" presId="urn:microsoft.com/office/officeart/2005/8/layout/hProcess7"/>
    <dgm:cxn modelId="{EF8A7FD9-A2E8-44A0-9193-3F2C5D2E640F}" type="presParOf" srcId="{A6DF5FB2-D6C6-4DF0-BCE9-12D63E8F1243}" destId="{FEB3165D-BD50-4562-8486-2BCFEE5FB61C}" srcOrd="9" destOrd="0" presId="urn:microsoft.com/office/officeart/2005/8/layout/hProcess7"/>
    <dgm:cxn modelId="{2C46D1BC-7D8D-44CC-BB24-8558BAF5AE3E}" type="presParOf" srcId="{A6DF5FB2-D6C6-4DF0-BCE9-12D63E8F1243}" destId="{2E29EBB6-AC11-4764-9098-713776FBEEA2}" srcOrd="10" destOrd="0" presId="urn:microsoft.com/office/officeart/2005/8/layout/hProcess7"/>
    <dgm:cxn modelId="{86A194BA-23AD-426F-BDE1-6D93A085F693}" type="presParOf" srcId="{2E29EBB6-AC11-4764-9098-713776FBEEA2}" destId="{9607591B-3403-4344-B603-36006A7B034B}" srcOrd="0" destOrd="0" presId="urn:microsoft.com/office/officeart/2005/8/layout/hProcess7"/>
    <dgm:cxn modelId="{77CA12E9-9C87-4C8F-AD27-E231F9A6B4F1}" type="presParOf" srcId="{2E29EBB6-AC11-4764-9098-713776FBEEA2}" destId="{DA1238F3-28A9-40AB-A31A-6E371C44EB98}" srcOrd="1" destOrd="0" presId="urn:microsoft.com/office/officeart/2005/8/layout/hProcess7"/>
    <dgm:cxn modelId="{6485F17B-1EF2-4604-8CED-77C95A1A6E7B}" type="presParOf" srcId="{2E29EBB6-AC11-4764-9098-713776FBEEA2}" destId="{997FBEA0-E071-455A-BC46-19AD04F49BD6}" srcOrd="2" destOrd="0" presId="urn:microsoft.com/office/officeart/2005/8/layout/hProcess7"/>
    <dgm:cxn modelId="{381839EC-6DBE-4115-9CE7-0D17DE60AC04}" type="presParOf" srcId="{A6DF5FB2-D6C6-4DF0-BCE9-12D63E8F1243}" destId="{36648257-1225-4511-8533-D8557DCEA4FF}" srcOrd="11" destOrd="0" presId="urn:microsoft.com/office/officeart/2005/8/layout/hProcess7"/>
    <dgm:cxn modelId="{1C9E76DE-D273-4409-979F-AABC1287CAEF}" type="presParOf" srcId="{A6DF5FB2-D6C6-4DF0-BCE9-12D63E8F1243}" destId="{3CF9DF83-3F0D-4025-8C8E-C34BA7DB2E19}" srcOrd="12" destOrd="0" presId="urn:microsoft.com/office/officeart/2005/8/layout/hProcess7"/>
    <dgm:cxn modelId="{9E5DD90D-D935-4BF3-A5A5-F85BA36E26E6}" type="presParOf" srcId="{3CF9DF83-3F0D-4025-8C8E-C34BA7DB2E19}" destId="{10FE4F45-6A53-4FA1-AF04-583F38D80F4B}" srcOrd="0" destOrd="0" presId="urn:microsoft.com/office/officeart/2005/8/layout/hProcess7"/>
    <dgm:cxn modelId="{89F88AAB-964F-4EF0-AA8D-01DA4D175C12}" type="presParOf" srcId="{3CF9DF83-3F0D-4025-8C8E-C34BA7DB2E19}" destId="{3357C5DA-21EC-4DF9-B5AC-CFD25049E02C}" srcOrd="1" destOrd="0" presId="urn:microsoft.com/office/officeart/2005/8/layout/hProcess7"/>
    <dgm:cxn modelId="{2060EC5B-A739-4A72-B81C-10C89C4B8D7F}" type="presParOf" srcId="{A6DF5FB2-D6C6-4DF0-BCE9-12D63E8F1243}" destId="{FF8D6E8E-79EE-45AD-80CD-D0A5F5423EFE}" srcOrd="13" destOrd="0" presId="urn:microsoft.com/office/officeart/2005/8/layout/hProcess7"/>
    <dgm:cxn modelId="{E348D3BF-1D18-444E-911A-2D8AAB96EEFF}" type="presParOf" srcId="{A6DF5FB2-D6C6-4DF0-BCE9-12D63E8F1243}" destId="{67C20BCC-F21A-4C19-B799-01DFB261DDDE}" srcOrd="14" destOrd="0" presId="urn:microsoft.com/office/officeart/2005/8/layout/hProcess7"/>
    <dgm:cxn modelId="{676E2E6D-2919-4E21-8011-2812B4938792}" type="presParOf" srcId="{67C20BCC-F21A-4C19-B799-01DFB261DDDE}" destId="{7718B2C7-3329-48B2-A5F5-164FCE021FB3}" srcOrd="0" destOrd="0" presId="urn:microsoft.com/office/officeart/2005/8/layout/hProcess7"/>
    <dgm:cxn modelId="{F14AB12E-E00A-4770-83DC-BA10B286F2BA}" type="presParOf" srcId="{67C20BCC-F21A-4C19-B799-01DFB261DDDE}" destId="{E2FC11DE-660B-419E-8BAD-07FE93429267}" srcOrd="1" destOrd="0" presId="urn:microsoft.com/office/officeart/2005/8/layout/hProcess7"/>
    <dgm:cxn modelId="{58DBF1B5-046C-4239-A687-28A4F5D95410}" type="presParOf" srcId="{67C20BCC-F21A-4C19-B799-01DFB261DDDE}" destId="{1DBE11E0-9F21-40AA-B028-A9597B0C697D}" srcOrd="2" destOrd="0" presId="urn:microsoft.com/office/officeart/2005/8/layout/hProcess7"/>
    <dgm:cxn modelId="{91BEF9AF-C1DB-438F-BE95-C54EC02E7BC7}" type="presParOf" srcId="{A6DF5FB2-D6C6-4DF0-BCE9-12D63E8F1243}" destId="{30408FFC-2580-49CF-9FE5-CAB49873AF3F}" srcOrd="15" destOrd="0" presId="urn:microsoft.com/office/officeart/2005/8/layout/hProcess7"/>
    <dgm:cxn modelId="{EA612FDB-497B-466C-944F-F18569C0DC7A}" type="presParOf" srcId="{A6DF5FB2-D6C6-4DF0-BCE9-12D63E8F1243}" destId="{3BBDAAB7-16E3-4438-8847-05334A4D48EE}" srcOrd="16" destOrd="0" presId="urn:microsoft.com/office/officeart/2005/8/layout/hProcess7"/>
    <dgm:cxn modelId="{5358E53D-E6F5-47B9-9EF2-23A62E2BF6EE}" type="presParOf" srcId="{3BBDAAB7-16E3-4438-8847-05334A4D48EE}" destId="{D054A27E-FBF1-4603-B33F-087224A9900A}" srcOrd="0" destOrd="0" presId="urn:microsoft.com/office/officeart/2005/8/layout/hProcess7"/>
    <dgm:cxn modelId="{BC137D47-989E-4876-B288-718841DE1D7B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517342-DB2F-4583-976D-A5767C40FDD4}" type="presOf" srcId="{9333946E-E6C3-44BA-8DC1-226E49F162AF}" destId="{CE653259-2634-4634-83F8-4870FDFFB6B5}" srcOrd="0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CFD87C36-5EC0-44C0-A51C-C794E7E5EA02}" type="presOf" srcId="{9333946E-E6C3-44BA-8DC1-226E49F162AF}" destId="{B64F2C93-601C-4E8E-B445-A56B93A2A97E}" srcOrd="1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56109AD7-3943-4AE4-AAE2-822AB4EADD07}" type="presOf" srcId="{6D788122-9375-460F-B09E-D797C0E1E9A5}" destId="{9E8E9B6A-818C-41EE-A90F-448869084123}" srcOrd="0" destOrd="0" presId="urn:microsoft.com/office/officeart/2005/8/layout/hProcess7"/>
    <dgm:cxn modelId="{8B096448-7A0B-4CFC-A3A0-C4684959FBCB}" type="presOf" srcId="{4FE1231E-82A8-4502-87C0-9ECC4AE86FA4}" destId="{8540126B-D12E-4F2B-86E8-EB368014BCC8}" srcOrd="1" destOrd="0" presId="urn:microsoft.com/office/officeart/2005/8/layout/hProcess7"/>
    <dgm:cxn modelId="{07A5D423-C850-4CCB-85E3-42C524418A44}" type="presOf" srcId="{C57D32E6-187A-467A-BAAE-5E2A951179B7}" destId="{BB068510-FD2B-463F-8547-D5FF0EA4DBF1}" srcOrd="1" destOrd="0" presId="urn:microsoft.com/office/officeart/2005/8/layout/hProcess7"/>
    <dgm:cxn modelId="{EE1ED924-E535-480E-B41D-79B44A7AFFFA}" type="presOf" srcId="{4FE1231E-82A8-4502-87C0-9ECC4AE86FA4}" destId="{3B8B5FE3-921A-4967-9CD8-2B37D8F07433}" srcOrd="0" destOrd="0" presId="urn:microsoft.com/office/officeart/2005/8/layout/hProcess7"/>
    <dgm:cxn modelId="{58AC6C08-3CBD-4098-8AFD-BA0BD4A3E4EC}" type="presOf" srcId="{6D788122-9375-460F-B09E-D797C0E1E9A5}" destId="{3B4BBFE3-023D-4962-A2CF-60C506AAE93F}" srcOrd="1" destOrd="0" presId="urn:microsoft.com/office/officeart/2005/8/layout/hProcess7"/>
    <dgm:cxn modelId="{7520B50A-3A30-49CF-83D9-1F412B225790}" type="presOf" srcId="{88C41324-5CC7-49F4-B01E-4A64F3916ECB}" destId="{3357C5DA-21EC-4DF9-B5AC-CFD25049E02C}" srcOrd="1" destOrd="0" presId="urn:microsoft.com/office/officeart/2005/8/layout/hProcess7"/>
    <dgm:cxn modelId="{EF2332C5-8D81-45ED-9AD3-D045C142AB2B}" type="presOf" srcId="{05286B23-68B3-49CA-8672-0A8593A7025D}" destId="{A6DF5FB2-D6C6-4DF0-BCE9-12D63E8F1243}" srcOrd="0" destOrd="0" presId="urn:microsoft.com/office/officeart/2005/8/layout/hProcess7"/>
    <dgm:cxn modelId="{2910C0A7-F0AC-4815-B24D-A3590FD2C2EE}" type="presOf" srcId="{88C41324-5CC7-49F4-B01E-4A64F3916ECB}" destId="{10FE4F45-6A53-4FA1-AF04-583F38D80F4B}" srcOrd="0" destOrd="0" presId="urn:microsoft.com/office/officeart/2005/8/layout/hProcess7"/>
    <dgm:cxn modelId="{16016D82-99A6-46C8-B4B1-B8B6B0AE5542}" type="presOf" srcId="{C57D32E6-187A-467A-BAAE-5E2A951179B7}" destId="{D054A27E-FBF1-4603-B33F-087224A9900A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646D1A5C-AE33-432B-B57F-62E84E8CB5EC}" type="presParOf" srcId="{A6DF5FB2-D6C6-4DF0-BCE9-12D63E8F1243}" destId="{2EB22630-6D3C-4C55-AE64-598CF32EDD23}" srcOrd="0" destOrd="0" presId="urn:microsoft.com/office/officeart/2005/8/layout/hProcess7"/>
    <dgm:cxn modelId="{C6C173AC-CE3B-40EC-8F5C-D7004938DCF4}" type="presParOf" srcId="{2EB22630-6D3C-4C55-AE64-598CF32EDD23}" destId="{3B8B5FE3-921A-4967-9CD8-2B37D8F07433}" srcOrd="0" destOrd="0" presId="urn:microsoft.com/office/officeart/2005/8/layout/hProcess7"/>
    <dgm:cxn modelId="{BA7A93E4-A7D7-40EC-B568-BA0FC5247A96}" type="presParOf" srcId="{2EB22630-6D3C-4C55-AE64-598CF32EDD23}" destId="{8540126B-D12E-4F2B-86E8-EB368014BCC8}" srcOrd="1" destOrd="0" presId="urn:microsoft.com/office/officeart/2005/8/layout/hProcess7"/>
    <dgm:cxn modelId="{A1137564-C002-488B-AF0C-81D2A0160E8B}" type="presParOf" srcId="{A6DF5FB2-D6C6-4DF0-BCE9-12D63E8F1243}" destId="{D265E28C-5BF2-4F8C-A572-C3F508982885}" srcOrd="1" destOrd="0" presId="urn:microsoft.com/office/officeart/2005/8/layout/hProcess7"/>
    <dgm:cxn modelId="{4B511432-EFFB-4542-81AD-9D983863629C}" type="presParOf" srcId="{A6DF5FB2-D6C6-4DF0-BCE9-12D63E8F1243}" destId="{1EB3C80E-762F-4EDF-9960-31793047707F}" srcOrd="2" destOrd="0" presId="urn:microsoft.com/office/officeart/2005/8/layout/hProcess7"/>
    <dgm:cxn modelId="{FA5E585C-BD01-476F-9EAD-E4F029DD7D3E}" type="presParOf" srcId="{1EB3C80E-762F-4EDF-9960-31793047707F}" destId="{4279144D-7C1A-4692-8A41-03C1CD83241A}" srcOrd="0" destOrd="0" presId="urn:microsoft.com/office/officeart/2005/8/layout/hProcess7"/>
    <dgm:cxn modelId="{57C9BCAD-9672-4DB5-93D4-6C399C276E64}" type="presParOf" srcId="{1EB3C80E-762F-4EDF-9960-31793047707F}" destId="{8F7FF647-D411-42E4-8865-6A762F56CBC5}" srcOrd="1" destOrd="0" presId="urn:microsoft.com/office/officeart/2005/8/layout/hProcess7"/>
    <dgm:cxn modelId="{6AA72172-BDAD-433D-9807-D49AD5FB60D4}" type="presParOf" srcId="{1EB3C80E-762F-4EDF-9960-31793047707F}" destId="{6E144A24-F34A-4386-BF18-5FBA455E9022}" srcOrd="2" destOrd="0" presId="urn:microsoft.com/office/officeart/2005/8/layout/hProcess7"/>
    <dgm:cxn modelId="{FBB92FC2-4AE9-4CCD-A2AC-94F79D9A41BF}" type="presParOf" srcId="{A6DF5FB2-D6C6-4DF0-BCE9-12D63E8F1243}" destId="{457E1F97-7A34-41E6-B040-C160FCB47E64}" srcOrd="3" destOrd="0" presId="urn:microsoft.com/office/officeart/2005/8/layout/hProcess7"/>
    <dgm:cxn modelId="{03D8764F-410E-44B3-B4B7-25B86E2E1A90}" type="presParOf" srcId="{A6DF5FB2-D6C6-4DF0-BCE9-12D63E8F1243}" destId="{42B80482-A821-4B3E-B983-1FA7694679CA}" srcOrd="4" destOrd="0" presId="urn:microsoft.com/office/officeart/2005/8/layout/hProcess7"/>
    <dgm:cxn modelId="{3BFD204C-2B1A-4C92-9B90-9B9B5F8C035D}" type="presParOf" srcId="{42B80482-A821-4B3E-B983-1FA7694679CA}" destId="{9E8E9B6A-818C-41EE-A90F-448869084123}" srcOrd="0" destOrd="0" presId="urn:microsoft.com/office/officeart/2005/8/layout/hProcess7"/>
    <dgm:cxn modelId="{5DBC820B-CEB4-49A6-B33F-DEB12F7C55EB}" type="presParOf" srcId="{42B80482-A821-4B3E-B983-1FA7694679CA}" destId="{3B4BBFE3-023D-4962-A2CF-60C506AAE93F}" srcOrd="1" destOrd="0" presId="urn:microsoft.com/office/officeart/2005/8/layout/hProcess7"/>
    <dgm:cxn modelId="{5AC834D1-DEB8-4096-9ADA-B487171E8F2E}" type="presParOf" srcId="{A6DF5FB2-D6C6-4DF0-BCE9-12D63E8F1243}" destId="{8B68C8FE-58F2-47D3-9FDB-0130C32E5C50}" srcOrd="5" destOrd="0" presId="urn:microsoft.com/office/officeart/2005/8/layout/hProcess7"/>
    <dgm:cxn modelId="{80B1578A-37D6-4241-9ABC-78352DDD928F}" type="presParOf" srcId="{A6DF5FB2-D6C6-4DF0-BCE9-12D63E8F1243}" destId="{1B46D3A5-FE9B-4C88-80C9-FA865194DD61}" srcOrd="6" destOrd="0" presId="urn:microsoft.com/office/officeart/2005/8/layout/hProcess7"/>
    <dgm:cxn modelId="{20670465-926E-480E-B64D-24D876A74A60}" type="presParOf" srcId="{1B46D3A5-FE9B-4C88-80C9-FA865194DD61}" destId="{D83DE507-AB86-4682-8355-07C3C5F2A069}" srcOrd="0" destOrd="0" presId="urn:microsoft.com/office/officeart/2005/8/layout/hProcess7"/>
    <dgm:cxn modelId="{292C1C5C-B184-49EA-A036-348DE30ED933}" type="presParOf" srcId="{1B46D3A5-FE9B-4C88-80C9-FA865194DD61}" destId="{1E1458D7-37C7-49F4-8589-C69B6A6BE82A}" srcOrd="1" destOrd="0" presId="urn:microsoft.com/office/officeart/2005/8/layout/hProcess7"/>
    <dgm:cxn modelId="{D19E204E-A570-4597-8F96-63F84AEBDFBB}" type="presParOf" srcId="{1B46D3A5-FE9B-4C88-80C9-FA865194DD61}" destId="{7680987D-1488-4F4D-84FB-7285289E4155}" srcOrd="2" destOrd="0" presId="urn:microsoft.com/office/officeart/2005/8/layout/hProcess7"/>
    <dgm:cxn modelId="{BC65ADC4-A59A-44AB-91D7-C5532AD59FEE}" type="presParOf" srcId="{A6DF5FB2-D6C6-4DF0-BCE9-12D63E8F1243}" destId="{491BA889-4890-43B3-BA02-68F7A34307F6}" srcOrd="7" destOrd="0" presId="urn:microsoft.com/office/officeart/2005/8/layout/hProcess7"/>
    <dgm:cxn modelId="{3FADBE9E-9301-4B19-B177-14B3C23F0520}" type="presParOf" srcId="{A6DF5FB2-D6C6-4DF0-BCE9-12D63E8F1243}" destId="{A5F45F0A-AAD7-446E-B3AC-08FA1DEEF36F}" srcOrd="8" destOrd="0" presId="urn:microsoft.com/office/officeart/2005/8/layout/hProcess7"/>
    <dgm:cxn modelId="{D833F050-02C0-4373-9859-A3BE33D7DA09}" type="presParOf" srcId="{A5F45F0A-AAD7-446E-B3AC-08FA1DEEF36F}" destId="{CE653259-2634-4634-83F8-4870FDFFB6B5}" srcOrd="0" destOrd="0" presId="urn:microsoft.com/office/officeart/2005/8/layout/hProcess7"/>
    <dgm:cxn modelId="{1DE4463C-CC2D-4200-BC79-44C35DB52DCA}" type="presParOf" srcId="{A5F45F0A-AAD7-446E-B3AC-08FA1DEEF36F}" destId="{B64F2C93-601C-4E8E-B445-A56B93A2A97E}" srcOrd="1" destOrd="0" presId="urn:microsoft.com/office/officeart/2005/8/layout/hProcess7"/>
    <dgm:cxn modelId="{812D2109-0881-4564-9F1A-669C47A67FCA}" type="presParOf" srcId="{A6DF5FB2-D6C6-4DF0-BCE9-12D63E8F1243}" destId="{FEB3165D-BD50-4562-8486-2BCFEE5FB61C}" srcOrd="9" destOrd="0" presId="urn:microsoft.com/office/officeart/2005/8/layout/hProcess7"/>
    <dgm:cxn modelId="{0CB2310E-12E2-4393-919D-FA5A7F2E0BFB}" type="presParOf" srcId="{A6DF5FB2-D6C6-4DF0-BCE9-12D63E8F1243}" destId="{2E29EBB6-AC11-4764-9098-713776FBEEA2}" srcOrd="10" destOrd="0" presId="urn:microsoft.com/office/officeart/2005/8/layout/hProcess7"/>
    <dgm:cxn modelId="{2F15F182-2495-4FEF-BA6C-794AB5E42D34}" type="presParOf" srcId="{2E29EBB6-AC11-4764-9098-713776FBEEA2}" destId="{9607591B-3403-4344-B603-36006A7B034B}" srcOrd="0" destOrd="0" presId="urn:microsoft.com/office/officeart/2005/8/layout/hProcess7"/>
    <dgm:cxn modelId="{CCB5F5CE-AC39-460F-909D-B1D269A199E4}" type="presParOf" srcId="{2E29EBB6-AC11-4764-9098-713776FBEEA2}" destId="{DA1238F3-28A9-40AB-A31A-6E371C44EB98}" srcOrd="1" destOrd="0" presId="urn:microsoft.com/office/officeart/2005/8/layout/hProcess7"/>
    <dgm:cxn modelId="{5DB1559C-8D69-475B-B879-46889090E3D3}" type="presParOf" srcId="{2E29EBB6-AC11-4764-9098-713776FBEEA2}" destId="{997FBEA0-E071-455A-BC46-19AD04F49BD6}" srcOrd="2" destOrd="0" presId="urn:microsoft.com/office/officeart/2005/8/layout/hProcess7"/>
    <dgm:cxn modelId="{7758CE37-115F-4581-8120-23EE9248DEB8}" type="presParOf" srcId="{A6DF5FB2-D6C6-4DF0-BCE9-12D63E8F1243}" destId="{36648257-1225-4511-8533-D8557DCEA4FF}" srcOrd="11" destOrd="0" presId="urn:microsoft.com/office/officeart/2005/8/layout/hProcess7"/>
    <dgm:cxn modelId="{F46CBCE2-DBD0-48EC-BBA7-6AD1000B871A}" type="presParOf" srcId="{A6DF5FB2-D6C6-4DF0-BCE9-12D63E8F1243}" destId="{3CF9DF83-3F0D-4025-8C8E-C34BA7DB2E19}" srcOrd="12" destOrd="0" presId="urn:microsoft.com/office/officeart/2005/8/layout/hProcess7"/>
    <dgm:cxn modelId="{96574185-7F47-4BB0-9156-02341B4FB249}" type="presParOf" srcId="{3CF9DF83-3F0D-4025-8C8E-C34BA7DB2E19}" destId="{10FE4F45-6A53-4FA1-AF04-583F38D80F4B}" srcOrd="0" destOrd="0" presId="urn:microsoft.com/office/officeart/2005/8/layout/hProcess7"/>
    <dgm:cxn modelId="{DD17D0A6-C22C-4100-9E03-59D82357454B}" type="presParOf" srcId="{3CF9DF83-3F0D-4025-8C8E-C34BA7DB2E19}" destId="{3357C5DA-21EC-4DF9-B5AC-CFD25049E02C}" srcOrd="1" destOrd="0" presId="urn:microsoft.com/office/officeart/2005/8/layout/hProcess7"/>
    <dgm:cxn modelId="{BC3078DC-1D95-4AC2-BB3A-A900E64DA0C4}" type="presParOf" srcId="{A6DF5FB2-D6C6-4DF0-BCE9-12D63E8F1243}" destId="{FF8D6E8E-79EE-45AD-80CD-D0A5F5423EFE}" srcOrd="13" destOrd="0" presId="urn:microsoft.com/office/officeart/2005/8/layout/hProcess7"/>
    <dgm:cxn modelId="{7C023E6A-11B2-4CBF-BCC0-92A143CCD118}" type="presParOf" srcId="{A6DF5FB2-D6C6-4DF0-BCE9-12D63E8F1243}" destId="{67C20BCC-F21A-4C19-B799-01DFB261DDDE}" srcOrd="14" destOrd="0" presId="urn:microsoft.com/office/officeart/2005/8/layout/hProcess7"/>
    <dgm:cxn modelId="{3A8B9C47-125C-4FC0-A529-03A8BABC909A}" type="presParOf" srcId="{67C20BCC-F21A-4C19-B799-01DFB261DDDE}" destId="{7718B2C7-3329-48B2-A5F5-164FCE021FB3}" srcOrd="0" destOrd="0" presId="urn:microsoft.com/office/officeart/2005/8/layout/hProcess7"/>
    <dgm:cxn modelId="{A3935EF9-B8C4-4245-AE80-3DCA45B11857}" type="presParOf" srcId="{67C20BCC-F21A-4C19-B799-01DFB261DDDE}" destId="{E2FC11DE-660B-419E-8BAD-07FE93429267}" srcOrd="1" destOrd="0" presId="urn:microsoft.com/office/officeart/2005/8/layout/hProcess7"/>
    <dgm:cxn modelId="{9F4DF1E4-075E-46D4-A03F-50F246E8BEC8}" type="presParOf" srcId="{67C20BCC-F21A-4C19-B799-01DFB261DDDE}" destId="{1DBE11E0-9F21-40AA-B028-A9597B0C697D}" srcOrd="2" destOrd="0" presId="urn:microsoft.com/office/officeart/2005/8/layout/hProcess7"/>
    <dgm:cxn modelId="{F3188EC9-AB6B-4EB6-80CD-0E221A1AC680}" type="presParOf" srcId="{A6DF5FB2-D6C6-4DF0-BCE9-12D63E8F1243}" destId="{30408FFC-2580-49CF-9FE5-CAB49873AF3F}" srcOrd="15" destOrd="0" presId="urn:microsoft.com/office/officeart/2005/8/layout/hProcess7"/>
    <dgm:cxn modelId="{52544DD7-88EB-4256-96E3-4B5BD09B3DC4}" type="presParOf" srcId="{A6DF5FB2-D6C6-4DF0-BCE9-12D63E8F1243}" destId="{3BBDAAB7-16E3-4438-8847-05334A4D48EE}" srcOrd="16" destOrd="0" presId="urn:microsoft.com/office/officeart/2005/8/layout/hProcess7"/>
    <dgm:cxn modelId="{79055659-6770-48FA-A9D3-957CF45667A4}" type="presParOf" srcId="{3BBDAAB7-16E3-4438-8847-05334A4D48EE}" destId="{D054A27E-FBF1-4603-B33F-087224A9900A}" srcOrd="0" destOrd="0" presId="urn:microsoft.com/office/officeart/2005/8/layout/hProcess7"/>
    <dgm:cxn modelId="{E25FC1D1-AAAD-40D0-9EBA-70087B8A0168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5FE31BA7-786F-4AD4-83B6-87C770316178}" type="presOf" srcId="{E4AC3C38-9568-4E35-97B6-D02C65D2C06B}" destId="{5F2C1C16-FD57-45DF-A6C9-BA16F21CB692}" srcOrd="0" destOrd="0" presId="urn:microsoft.com/office/officeart/2005/8/layout/equation2"/>
    <dgm:cxn modelId="{E56EFD8B-9373-414F-A73D-4690B77FC52F}" type="presOf" srcId="{C9BCD8B2-98B9-4C1B-9029-C1153B4CB4DD}" destId="{9E5DF767-C0D6-43FA-90F2-25C14EE0F38A}" srcOrd="0" destOrd="0" presId="urn:microsoft.com/office/officeart/2005/8/layout/equation2"/>
    <dgm:cxn modelId="{0C3975EF-1E5E-4A76-A10B-D9257C6F8DE7}" type="presOf" srcId="{8189892F-8C5D-41D9-AABD-0CCA152208F1}" destId="{5A08FDBA-7F2D-4FC8-8303-051751EB23E0}" srcOrd="0" destOrd="0" presId="urn:microsoft.com/office/officeart/2005/8/layout/equation2"/>
    <dgm:cxn modelId="{7AA11656-35FC-49BA-8BA4-3AF1F774860B}" type="presOf" srcId="{6D9976C3-D6BB-4A73-8BF2-453C40535A07}" destId="{41F43F50-8338-4A63-A439-3B72442A0569}" srcOrd="0" destOrd="0" presId="urn:microsoft.com/office/officeart/2005/8/layout/equation2"/>
    <dgm:cxn modelId="{435F3513-76FA-4836-9B4C-71E6CB9A5181}" type="presOf" srcId="{6D80E485-702E-46DD-A64F-7139CA41C8CC}" destId="{1A111CCB-BB6B-4A45-9C61-4B4B92CB86FF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D0C02C90-FFB7-461B-A1D9-19BF1D450B3D}" type="presOf" srcId="{77B95244-61F6-4EA6-AA3F-2880B216D784}" destId="{C186DD69-0FFA-4D79-BE7F-1FCC7D98DDDB}" srcOrd="0" destOrd="0" presId="urn:microsoft.com/office/officeart/2005/8/layout/equation2"/>
    <dgm:cxn modelId="{7978EF7F-869B-45E0-A1A8-3333A994D27D}" type="presOf" srcId="{3F9C844A-15A9-4946-9A4A-FB8744099391}" destId="{CBE15846-8D14-4573-834E-4F9004C526DE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9119418E-7837-4243-AE6D-8D23F0900B8C}" type="presOf" srcId="{3F9C844A-15A9-4946-9A4A-FB8744099391}" destId="{1201F02D-7FF5-449C-B8FB-12C5705892E8}" srcOrd="1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6AA51A61-886B-4D20-8CD8-F78F3AE241E7}" type="presOf" srcId="{1669CACD-1A9B-4C4F-B82C-24C537128F9E}" destId="{6C537C15-9916-4CF7-A848-7F329EB8DE5A}" srcOrd="0" destOrd="0" presId="urn:microsoft.com/office/officeart/2005/8/layout/equation2"/>
    <dgm:cxn modelId="{1FEF75A8-AAF4-4DDF-A393-254DEF398A70}" type="presOf" srcId="{E72CED30-353F-4B49-AF8E-334497DD0B0A}" destId="{D9E89E39-966E-4EF8-A201-7AD28F9847E8}" srcOrd="0" destOrd="0" presId="urn:microsoft.com/office/officeart/2005/8/layout/equation2"/>
    <dgm:cxn modelId="{D571E141-7AD7-4EFD-A6C3-33633F94D843}" type="presOf" srcId="{34A83E5D-6A0D-4539-94D0-B1D93DE6930B}" destId="{D1E73398-8113-4A52-9282-467F8FA4D72C}" srcOrd="0" destOrd="0" presId="urn:microsoft.com/office/officeart/2005/8/layout/equation2"/>
    <dgm:cxn modelId="{D85C16DD-4448-4C5D-8862-46A8722ADDC0}" type="presParOf" srcId="{5A08FDBA-7F2D-4FC8-8303-051751EB23E0}" destId="{3AADB14D-85CA-46C8-B4F9-F73F861B0C5B}" srcOrd="0" destOrd="0" presId="urn:microsoft.com/office/officeart/2005/8/layout/equation2"/>
    <dgm:cxn modelId="{3C1C8C90-12FB-4C66-A4AF-49809ADBCDEA}" type="presParOf" srcId="{3AADB14D-85CA-46C8-B4F9-F73F861B0C5B}" destId="{9E5DF767-C0D6-43FA-90F2-25C14EE0F38A}" srcOrd="0" destOrd="0" presId="urn:microsoft.com/office/officeart/2005/8/layout/equation2"/>
    <dgm:cxn modelId="{7424B57F-2D60-4BF2-8275-5920AA221551}" type="presParOf" srcId="{3AADB14D-85CA-46C8-B4F9-F73F861B0C5B}" destId="{C46C1172-6EC8-40CA-A579-B9EC26F8D9E1}" srcOrd="1" destOrd="0" presId="urn:microsoft.com/office/officeart/2005/8/layout/equation2"/>
    <dgm:cxn modelId="{82F329FA-64F1-4BC8-8B10-6DB6A093C4B2}" type="presParOf" srcId="{3AADB14D-85CA-46C8-B4F9-F73F861B0C5B}" destId="{C186DD69-0FFA-4D79-BE7F-1FCC7D98DDDB}" srcOrd="2" destOrd="0" presId="urn:microsoft.com/office/officeart/2005/8/layout/equation2"/>
    <dgm:cxn modelId="{F916DE89-DAF1-4E46-9A89-79C63CA59F2E}" type="presParOf" srcId="{3AADB14D-85CA-46C8-B4F9-F73F861B0C5B}" destId="{7C35395C-FBF4-4DF9-ADFC-6D9B3D6B0B55}" srcOrd="3" destOrd="0" presId="urn:microsoft.com/office/officeart/2005/8/layout/equation2"/>
    <dgm:cxn modelId="{DC6F784D-657F-43DF-B0F8-D8C47BC82EBF}" type="presParOf" srcId="{3AADB14D-85CA-46C8-B4F9-F73F861B0C5B}" destId="{5F2C1C16-FD57-45DF-A6C9-BA16F21CB692}" srcOrd="4" destOrd="0" presId="urn:microsoft.com/office/officeart/2005/8/layout/equation2"/>
    <dgm:cxn modelId="{449E20A6-3D29-4F16-A0E3-E336FB15A9A0}" type="presParOf" srcId="{3AADB14D-85CA-46C8-B4F9-F73F861B0C5B}" destId="{CD81376C-9BE2-4024-8354-218130DB140E}" srcOrd="5" destOrd="0" presId="urn:microsoft.com/office/officeart/2005/8/layout/equation2"/>
    <dgm:cxn modelId="{B87DFFA8-5267-4AD5-B9C4-9EF4EC2005CF}" type="presParOf" srcId="{3AADB14D-85CA-46C8-B4F9-F73F861B0C5B}" destId="{41F43F50-8338-4A63-A439-3B72442A0569}" srcOrd="6" destOrd="0" presId="urn:microsoft.com/office/officeart/2005/8/layout/equation2"/>
    <dgm:cxn modelId="{B42D0DA7-3651-4F7B-82FE-D09D8F9D1BCC}" type="presParOf" srcId="{3AADB14D-85CA-46C8-B4F9-F73F861B0C5B}" destId="{73E54C25-69B7-4D7F-8241-87E73DEA2140}" srcOrd="7" destOrd="0" presId="urn:microsoft.com/office/officeart/2005/8/layout/equation2"/>
    <dgm:cxn modelId="{866ABCC7-D4DE-4BE9-B3D7-69291E5EE2C9}" type="presParOf" srcId="{3AADB14D-85CA-46C8-B4F9-F73F861B0C5B}" destId="{D9E89E39-966E-4EF8-A201-7AD28F9847E8}" srcOrd="8" destOrd="0" presId="urn:microsoft.com/office/officeart/2005/8/layout/equation2"/>
    <dgm:cxn modelId="{9F47ED3E-A18E-49CA-B2ED-8AC5EC9D1886}" type="presParOf" srcId="{3AADB14D-85CA-46C8-B4F9-F73F861B0C5B}" destId="{660CA359-EC41-4C96-856B-12BE557241A7}" srcOrd="9" destOrd="0" presId="urn:microsoft.com/office/officeart/2005/8/layout/equation2"/>
    <dgm:cxn modelId="{664213B9-D90A-4EC3-B342-6C2C4AA02B03}" type="presParOf" srcId="{3AADB14D-85CA-46C8-B4F9-F73F861B0C5B}" destId="{1A111CCB-BB6B-4A45-9C61-4B4B92CB86FF}" srcOrd="10" destOrd="0" presId="urn:microsoft.com/office/officeart/2005/8/layout/equation2"/>
    <dgm:cxn modelId="{FE90C746-EFCA-4DDB-B7F5-71C049520A6E}" type="presParOf" srcId="{3AADB14D-85CA-46C8-B4F9-F73F861B0C5B}" destId="{FF68B2BE-8C0B-4FEF-9648-3A8849D9F411}" srcOrd="11" destOrd="0" presId="urn:microsoft.com/office/officeart/2005/8/layout/equation2"/>
    <dgm:cxn modelId="{8C145447-236A-45F0-9A35-C3F82682E56F}" type="presParOf" srcId="{3AADB14D-85CA-46C8-B4F9-F73F861B0C5B}" destId="{D1E73398-8113-4A52-9282-467F8FA4D72C}" srcOrd="12" destOrd="0" presId="urn:microsoft.com/office/officeart/2005/8/layout/equation2"/>
    <dgm:cxn modelId="{6ADB62DF-CE95-4ACF-BBE0-9B96B7DE7D37}" type="presParOf" srcId="{5A08FDBA-7F2D-4FC8-8303-051751EB23E0}" destId="{CBE15846-8D14-4573-834E-4F9004C526DE}" srcOrd="1" destOrd="0" presId="urn:microsoft.com/office/officeart/2005/8/layout/equation2"/>
    <dgm:cxn modelId="{80D1AECF-A256-4767-846D-00E8213D6E6A}" type="presParOf" srcId="{CBE15846-8D14-4573-834E-4F9004C526DE}" destId="{1201F02D-7FF5-449C-B8FB-12C5705892E8}" srcOrd="0" destOrd="0" presId="urn:microsoft.com/office/officeart/2005/8/layout/equation2"/>
    <dgm:cxn modelId="{D9C40DA3-4467-4981-B8CF-4EC684DCF98C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39EBFB2D-E22C-485E-8BB0-B721F2124DA9}" type="presOf" srcId="{C57D32E6-187A-467A-BAAE-5E2A951179B7}" destId="{D054A27E-FBF1-4603-B33F-087224A9900A}" srcOrd="0" destOrd="0" presId="urn:microsoft.com/office/officeart/2005/8/layout/hProcess7"/>
    <dgm:cxn modelId="{3C2D7E8A-CE07-40E2-96A2-F2E6F458D9BE}" type="presOf" srcId="{C57D32E6-187A-467A-BAAE-5E2A951179B7}" destId="{BB068510-FD2B-463F-8547-D5FF0EA4DBF1}" srcOrd="1" destOrd="0" presId="urn:microsoft.com/office/officeart/2005/8/layout/hProcess7"/>
    <dgm:cxn modelId="{A34EF79A-7A0D-4D98-846C-0218511840F9}" type="presOf" srcId="{6D788122-9375-460F-B09E-D797C0E1E9A5}" destId="{9E8E9B6A-818C-41EE-A90F-448869084123}" srcOrd="0" destOrd="0" presId="urn:microsoft.com/office/officeart/2005/8/layout/hProcess7"/>
    <dgm:cxn modelId="{CC269113-9303-426B-AC2B-848A9FDAEF95}" type="presOf" srcId="{4FE1231E-82A8-4502-87C0-9ECC4AE86FA4}" destId="{8540126B-D12E-4F2B-86E8-EB368014BCC8}" srcOrd="1" destOrd="0" presId="urn:microsoft.com/office/officeart/2005/8/layout/hProcess7"/>
    <dgm:cxn modelId="{32C74796-DD59-4F23-86A6-0FCE0CA0B4E2}" type="presOf" srcId="{4FE1231E-82A8-4502-87C0-9ECC4AE86FA4}" destId="{3B8B5FE3-921A-4967-9CD8-2B37D8F07433}" srcOrd="0" destOrd="0" presId="urn:microsoft.com/office/officeart/2005/8/layout/hProcess7"/>
    <dgm:cxn modelId="{DEB9BE55-7C13-468F-9DDA-3DA5C2F8440D}" type="presOf" srcId="{88C41324-5CC7-49F4-B01E-4A64F3916ECB}" destId="{3357C5DA-21EC-4DF9-B5AC-CFD25049E02C}" srcOrd="1" destOrd="0" presId="urn:microsoft.com/office/officeart/2005/8/layout/hProcess7"/>
    <dgm:cxn modelId="{F4EF4FE4-12F2-418A-901E-4E2D47AB77FB}" type="presOf" srcId="{05286B23-68B3-49CA-8672-0A8593A7025D}" destId="{A6DF5FB2-D6C6-4DF0-BCE9-12D63E8F1243}" srcOrd="0" destOrd="0" presId="urn:microsoft.com/office/officeart/2005/8/layout/hProcess7"/>
    <dgm:cxn modelId="{567AD430-2836-4C03-B721-72A715289D6D}" type="presOf" srcId="{9333946E-E6C3-44BA-8DC1-226E49F162AF}" destId="{B64F2C93-601C-4E8E-B445-A56B93A2A97E}" srcOrd="1" destOrd="0" presId="urn:microsoft.com/office/officeart/2005/8/layout/hProcess7"/>
    <dgm:cxn modelId="{C4D587CA-4F23-48EE-B2ED-DBA3E1DAEA95}" type="presOf" srcId="{6D788122-9375-460F-B09E-D797C0E1E9A5}" destId="{3B4BBFE3-023D-4962-A2CF-60C506AAE93F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06618D28-F86C-4341-BA58-736ED8E59F3E}" type="presOf" srcId="{9333946E-E6C3-44BA-8DC1-226E49F162AF}" destId="{CE653259-2634-4634-83F8-4870FDFFB6B5}" srcOrd="0" destOrd="0" presId="urn:microsoft.com/office/officeart/2005/8/layout/hProcess7"/>
    <dgm:cxn modelId="{3DA254F3-6111-4BE2-B83C-DE1C23E888F0}" type="presOf" srcId="{88C41324-5CC7-49F4-B01E-4A64F3916ECB}" destId="{10FE4F45-6A53-4FA1-AF04-583F38D80F4B}" srcOrd="0" destOrd="0" presId="urn:microsoft.com/office/officeart/2005/8/layout/hProcess7"/>
    <dgm:cxn modelId="{57EA39F1-8087-4A05-89CF-B8A2D0E8DDA8}" type="presParOf" srcId="{A6DF5FB2-D6C6-4DF0-BCE9-12D63E8F1243}" destId="{2EB22630-6D3C-4C55-AE64-598CF32EDD23}" srcOrd="0" destOrd="0" presId="urn:microsoft.com/office/officeart/2005/8/layout/hProcess7"/>
    <dgm:cxn modelId="{7B0BEA6B-4255-408D-BC3A-76FCE0AC966C}" type="presParOf" srcId="{2EB22630-6D3C-4C55-AE64-598CF32EDD23}" destId="{3B8B5FE3-921A-4967-9CD8-2B37D8F07433}" srcOrd="0" destOrd="0" presId="urn:microsoft.com/office/officeart/2005/8/layout/hProcess7"/>
    <dgm:cxn modelId="{9A27F9B1-1D8D-4183-B33C-CD1CD3ACAF42}" type="presParOf" srcId="{2EB22630-6D3C-4C55-AE64-598CF32EDD23}" destId="{8540126B-D12E-4F2B-86E8-EB368014BCC8}" srcOrd="1" destOrd="0" presId="urn:microsoft.com/office/officeart/2005/8/layout/hProcess7"/>
    <dgm:cxn modelId="{F4286EE1-3282-4203-8760-F19638E4144F}" type="presParOf" srcId="{A6DF5FB2-D6C6-4DF0-BCE9-12D63E8F1243}" destId="{D265E28C-5BF2-4F8C-A572-C3F508982885}" srcOrd="1" destOrd="0" presId="urn:microsoft.com/office/officeart/2005/8/layout/hProcess7"/>
    <dgm:cxn modelId="{90169627-6452-44A1-9FAE-F50CD318FD4F}" type="presParOf" srcId="{A6DF5FB2-D6C6-4DF0-BCE9-12D63E8F1243}" destId="{1EB3C80E-762F-4EDF-9960-31793047707F}" srcOrd="2" destOrd="0" presId="urn:microsoft.com/office/officeart/2005/8/layout/hProcess7"/>
    <dgm:cxn modelId="{9A7E9D85-83E7-47D0-8B30-0C315038EDDC}" type="presParOf" srcId="{1EB3C80E-762F-4EDF-9960-31793047707F}" destId="{4279144D-7C1A-4692-8A41-03C1CD83241A}" srcOrd="0" destOrd="0" presId="urn:microsoft.com/office/officeart/2005/8/layout/hProcess7"/>
    <dgm:cxn modelId="{40ABA5A6-6FE9-4209-BD71-D5A472E0B106}" type="presParOf" srcId="{1EB3C80E-762F-4EDF-9960-31793047707F}" destId="{8F7FF647-D411-42E4-8865-6A762F56CBC5}" srcOrd="1" destOrd="0" presId="urn:microsoft.com/office/officeart/2005/8/layout/hProcess7"/>
    <dgm:cxn modelId="{81E99D93-18F4-42E8-B787-87E312AB6259}" type="presParOf" srcId="{1EB3C80E-762F-4EDF-9960-31793047707F}" destId="{6E144A24-F34A-4386-BF18-5FBA455E9022}" srcOrd="2" destOrd="0" presId="urn:microsoft.com/office/officeart/2005/8/layout/hProcess7"/>
    <dgm:cxn modelId="{936BE4F6-A8C9-47F1-A999-5AC6D05A74E7}" type="presParOf" srcId="{A6DF5FB2-D6C6-4DF0-BCE9-12D63E8F1243}" destId="{457E1F97-7A34-41E6-B040-C160FCB47E64}" srcOrd="3" destOrd="0" presId="urn:microsoft.com/office/officeart/2005/8/layout/hProcess7"/>
    <dgm:cxn modelId="{D4FD1CCC-A0D2-497F-862B-F27DA507A557}" type="presParOf" srcId="{A6DF5FB2-D6C6-4DF0-BCE9-12D63E8F1243}" destId="{42B80482-A821-4B3E-B983-1FA7694679CA}" srcOrd="4" destOrd="0" presId="urn:microsoft.com/office/officeart/2005/8/layout/hProcess7"/>
    <dgm:cxn modelId="{61600D22-62ED-4C7E-B7E9-A2A1FA252CDB}" type="presParOf" srcId="{42B80482-A821-4B3E-B983-1FA7694679CA}" destId="{9E8E9B6A-818C-41EE-A90F-448869084123}" srcOrd="0" destOrd="0" presId="urn:microsoft.com/office/officeart/2005/8/layout/hProcess7"/>
    <dgm:cxn modelId="{CFCE9D20-2495-4DE2-817E-05927D16404E}" type="presParOf" srcId="{42B80482-A821-4B3E-B983-1FA7694679CA}" destId="{3B4BBFE3-023D-4962-A2CF-60C506AAE93F}" srcOrd="1" destOrd="0" presId="urn:microsoft.com/office/officeart/2005/8/layout/hProcess7"/>
    <dgm:cxn modelId="{E317AF43-3AC9-456E-BBFB-7DF1C5C4068D}" type="presParOf" srcId="{A6DF5FB2-D6C6-4DF0-BCE9-12D63E8F1243}" destId="{8B68C8FE-58F2-47D3-9FDB-0130C32E5C50}" srcOrd="5" destOrd="0" presId="urn:microsoft.com/office/officeart/2005/8/layout/hProcess7"/>
    <dgm:cxn modelId="{9E58F35D-0048-4D2E-9D46-21908103E95B}" type="presParOf" srcId="{A6DF5FB2-D6C6-4DF0-BCE9-12D63E8F1243}" destId="{1B46D3A5-FE9B-4C88-80C9-FA865194DD61}" srcOrd="6" destOrd="0" presId="urn:microsoft.com/office/officeart/2005/8/layout/hProcess7"/>
    <dgm:cxn modelId="{1753833E-9528-49A6-A78C-819AB3ECE78B}" type="presParOf" srcId="{1B46D3A5-FE9B-4C88-80C9-FA865194DD61}" destId="{D83DE507-AB86-4682-8355-07C3C5F2A069}" srcOrd="0" destOrd="0" presId="urn:microsoft.com/office/officeart/2005/8/layout/hProcess7"/>
    <dgm:cxn modelId="{FA84D062-4B4C-410B-AE72-3E9D3B4FC16C}" type="presParOf" srcId="{1B46D3A5-FE9B-4C88-80C9-FA865194DD61}" destId="{1E1458D7-37C7-49F4-8589-C69B6A6BE82A}" srcOrd="1" destOrd="0" presId="urn:microsoft.com/office/officeart/2005/8/layout/hProcess7"/>
    <dgm:cxn modelId="{566E89CF-ED55-46F5-B575-768CECC7C221}" type="presParOf" srcId="{1B46D3A5-FE9B-4C88-80C9-FA865194DD61}" destId="{7680987D-1488-4F4D-84FB-7285289E4155}" srcOrd="2" destOrd="0" presId="urn:microsoft.com/office/officeart/2005/8/layout/hProcess7"/>
    <dgm:cxn modelId="{44BFD0E3-8405-4F2A-99E5-E7FC642553FD}" type="presParOf" srcId="{A6DF5FB2-D6C6-4DF0-BCE9-12D63E8F1243}" destId="{491BA889-4890-43B3-BA02-68F7A34307F6}" srcOrd="7" destOrd="0" presId="urn:microsoft.com/office/officeart/2005/8/layout/hProcess7"/>
    <dgm:cxn modelId="{ED3ED50B-6140-4583-B34B-9C940A87B1E9}" type="presParOf" srcId="{A6DF5FB2-D6C6-4DF0-BCE9-12D63E8F1243}" destId="{A5F45F0A-AAD7-446E-B3AC-08FA1DEEF36F}" srcOrd="8" destOrd="0" presId="urn:microsoft.com/office/officeart/2005/8/layout/hProcess7"/>
    <dgm:cxn modelId="{54F87E81-EF15-437F-9ABB-AFCBA5F123A5}" type="presParOf" srcId="{A5F45F0A-AAD7-446E-B3AC-08FA1DEEF36F}" destId="{CE653259-2634-4634-83F8-4870FDFFB6B5}" srcOrd="0" destOrd="0" presId="urn:microsoft.com/office/officeart/2005/8/layout/hProcess7"/>
    <dgm:cxn modelId="{18C7C255-18E0-4FCB-9742-09F12FDAC9EE}" type="presParOf" srcId="{A5F45F0A-AAD7-446E-B3AC-08FA1DEEF36F}" destId="{B64F2C93-601C-4E8E-B445-A56B93A2A97E}" srcOrd="1" destOrd="0" presId="urn:microsoft.com/office/officeart/2005/8/layout/hProcess7"/>
    <dgm:cxn modelId="{BD4856E2-C03D-4DCF-8FED-528B7149FDFA}" type="presParOf" srcId="{A6DF5FB2-D6C6-4DF0-BCE9-12D63E8F1243}" destId="{FEB3165D-BD50-4562-8486-2BCFEE5FB61C}" srcOrd="9" destOrd="0" presId="urn:microsoft.com/office/officeart/2005/8/layout/hProcess7"/>
    <dgm:cxn modelId="{D57193F8-1CF1-4F3D-8ABB-1FB504B26349}" type="presParOf" srcId="{A6DF5FB2-D6C6-4DF0-BCE9-12D63E8F1243}" destId="{2E29EBB6-AC11-4764-9098-713776FBEEA2}" srcOrd="10" destOrd="0" presId="urn:microsoft.com/office/officeart/2005/8/layout/hProcess7"/>
    <dgm:cxn modelId="{77746AD1-8FF5-46CD-B59D-656381CD6DD8}" type="presParOf" srcId="{2E29EBB6-AC11-4764-9098-713776FBEEA2}" destId="{9607591B-3403-4344-B603-36006A7B034B}" srcOrd="0" destOrd="0" presId="urn:microsoft.com/office/officeart/2005/8/layout/hProcess7"/>
    <dgm:cxn modelId="{A48ABF50-95F3-467E-9649-C89B10E4CA3B}" type="presParOf" srcId="{2E29EBB6-AC11-4764-9098-713776FBEEA2}" destId="{DA1238F3-28A9-40AB-A31A-6E371C44EB98}" srcOrd="1" destOrd="0" presId="urn:microsoft.com/office/officeart/2005/8/layout/hProcess7"/>
    <dgm:cxn modelId="{3A5CB476-ECAB-42B6-9BEE-4B74FA9E84FF}" type="presParOf" srcId="{2E29EBB6-AC11-4764-9098-713776FBEEA2}" destId="{997FBEA0-E071-455A-BC46-19AD04F49BD6}" srcOrd="2" destOrd="0" presId="urn:microsoft.com/office/officeart/2005/8/layout/hProcess7"/>
    <dgm:cxn modelId="{B387C754-A1A9-4409-9B20-F7839D199D4B}" type="presParOf" srcId="{A6DF5FB2-D6C6-4DF0-BCE9-12D63E8F1243}" destId="{36648257-1225-4511-8533-D8557DCEA4FF}" srcOrd="11" destOrd="0" presId="urn:microsoft.com/office/officeart/2005/8/layout/hProcess7"/>
    <dgm:cxn modelId="{36C79F82-5AD7-4556-B2BE-3C6565550EF6}" type="presParOf" srcId="{A6DF5FB2-D6C6-4DF0-BCE9-12D63E8F1243}" destId="{3CF9DF83-3F0D-4025-8C8E-C34BA7DB2E19}" srcOrd="12" destOrd="0" presId="urn:microsoft.com/office/officeart/2005/8/layout/hProcess7"/>
    <dgm:cxn modelId="{4C82ED77-7802-4DC9-BD39-429E395D1A68}" type="presParOf" srcId="{3CF9DF83-3F0D-4025-8C8E-C34BA7DB2E19}" destId="{10FE4F45-6A53-4FA1-AF04-583F38D80F4B}" srcOrd="0" destOrd="0" presId="urn:microsoft.com/office/officeart/2005/8/layout/hProcess7"/>
    <dgm:cxn modelId="{74A941CC-D9AB-41CB-8089-3B27389B3176}" type="presParOf" srcId="{3CF9DF83-3F0D-4025-8C8E-C34BA7DB2E19}" destId="{3357C5DA-21EC-4DF9-B5AC-CFD25049E02C}" srcOrd="1" destOrd="0" presId="urn:microsoft.com/office/officeart/2005/8/layout/hProcess7"/>
    <dgm:cxn modelId="{A30A0DBE-9F59-4D22-9E9A-BB8EB86E6BA9}" type="presParOf" srcId="{A6DF5FB2-D6C6-4DF0-BCE9-12D63E8F1243}" destId="{FF8D6E8E-79EE-45AD-80CD-D0A5F5423EFE}" srcOrd="13" destOrd="0" presId="urn:microsoft.com/office/officeart/2005/8/layout/hProcess7"/>
    <dgm:cxn modelId="{EA2AB70E-A797-4334-A1D8-6DB19394AFF6}" type="presParOf" srcId="{A6DF5FB2-D6C6-4DF0-BCE9-12D63E8F1243}" destId="{67C20BCC-F21A-4C19-B799-01DFB261DDDE}" srcOrd="14" destOrd="0" presId="urn:microsoft.com/office/officeart/2005/8/layout/hProcess7"/>
    <dgm:cxn modelId="{1B905282-C773-4343-9480-ADAB34219D2C}" type="presParOf" srcId="{67C20BCC-F21A-4C19-B799-01DFB261DDDE}" destId="{7718B2C7-3329-48B2-A5F5-164FCE021FB3}" srcOrd="0" destOrd="0" presId="urn:microsoft.com/office/officeart/2005/8/layout/hProcess7"/>
    <dgm:cxn modelId="{1D5A73F4-B2B9-4F58-BB4F-E1B892493DD1}" type="presParOf" srcId="{67C20BCC-F21A-4C19-B799-01DFB261DDDE}" destId="{E2FC11DE-660B-419E-8BAD-07FE93429267}" srcOrd="1" destOrd="0" presId="urn:microsoft.com/office/officeart/2005/8/layout/hProcess7"/>
    <dgm:cxn modelId="{6401C878-354A-4444-9800-1B50877823C3}" type="presParOf" srcId="{67C20BCC-F21A-4C19-B799-01DFB261DDDE}" destId="{1DBE11E0-9F21-40AA-B028-A9597B0C697D}" srcOrd="2" destOrd="0" presId="urn:microsoft.com/office/officeart/2005/8/layout/hProcess7"/>
    <dgm:cxn modelId="{3794D102-53D5-4FF8-990B-1B7967C812A4}" type="presParOf" srcId="{A6DF5FB2-D6C6-4DF0-BCE9-12D63E8F1243}" destId="{30408FFC-2580-49CF-9FE5-CAB49873AF3F}" srcOrd="15" destOrd="0" presId="urn:microsoft.com/office/officeart/2005/8/layout/hProcess7"/>
    <dgm:cxn modelId="{86092C32-927A-493F-AED3-07F19C8A9585}" type="presParOf" srcId="{A6DF5FB2-D6C6-4DF0-BCE9-12D63E8F1243}" destId="{3BBDAAB7-16E3-4438-8847-05334A4D48EE}" srcOrd="16" destOrd="0" presId="urn:microsoft.com/office/officeart/2005/8/layout/hProcess7"/>
    <dgm:cxn modelId="{9D4548EB-9810-4568-AD1D-7935CF60D01A}" type="presParOf" srcId="{3BBDAAB7-16E3-4438-8847-05334A4D48EE}" destId="{D054A27E-FBF1-4603-B33F-087224A9900A}" srcOrd="0" destOrd="0" presId="urn:microsoft.com/office/officeart/2005/8/layout/hProcess7"/>
    <dgm:cxn modelId="{9588C0BD-DB1F-4DDA-B828-774672DEDE3B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2119A9-1AE2-44CA-99B5-B2DDBCC3AA01}" type="presOf" srcId="{D48FCC2B-1271-4FC0-B72E-0A40E6826219}" destId="{DA40EDA8-E4E1-4D03-AF61-9D7D33C6E595}" srcOrd="0" destOrd="0" presId="urn:microsoft.com/office/officeart/2005/8/layout/vList4"/>
    <dgm:cxn modelId="{6FEA8EB3-95E3-4F20-AB26-451A46D6F4D8}" type="presOf" srcId="{A02C0B14-49EE-4143-868F-E5C043450460}" destId="{C9DAB7BE-B20E-45E9-AE7F-39EFCD320CC7}" srcOrd="1" destOrd="0" presId="urn:microsoft.com/office/officeart/2005/8/layout/vList4"/>
    <dgm:cxn modelId="{4BF7740A-898D-4CEB-834B-F132BB2E1AED}" type="presOf" srcId="{58184A35-0697-4086-84CF-E52F1979EB0B}" destId="{7A5C60D8-78D6-45DE-8080-466DF500D003}" srcOrd="0" destOrd="1" presId="urn:microsoft.com/office/officeart/2005/8/layout/vList4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C9C22B80-339B-4DA4-BE7E-D96D67DA99F5}" type="presOf" srcId="{80F53FDC-E141-4137-8BE8-27E35A62C6DD}" destId="{7A5C60D8-78D6-45DE-8080-466DF500D003}" srcOrd="0" destOrd="2" presId="urn:microsoft.com/office/officeart/2005/8/layout/vList4"/>
    <dgm:cxn modelId="{7F79A5B1-61B5-4810-89E5-77BAD850937D}" type="presOf" srcId="{56AD6DD2-A7C4-4D1B-A389-8E2E88C1E56D}" destId="{7A5C60D8-78D6-45DE-8080-466DF500D003}" srcOrd="0" destOrd="0" presId="urn:microsoft.com/office/officeart/2005/8/layout/vList4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5191ADEA-09B1-4F5B-94FB-76AAEFE79E1E}" type="presOf" srcId="{CA4ADA47-FCB1-4F63-A9DE-18D5087D23ED}" destId="{F45CC50F-0C6E-44C3-A7FD-3BF349A61948}" srcOrd="1" destOrd="0" presId="urn:microsoft.com/office/officeart/2005/8/layout/vList4"/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D55BDF27-FD2A-45BC-A4AF-93454ED41F2D}" type="presOf" srcId="{CA4ADA47-FCB1-4F63-A9DE-18D5087D23ED}" destId="{C99BFF89-F8F7-4748-BF66-DF2E0199890C}" srcOrd="0" destOrd="0" presId="urn:microsoft.com/office/officeart/2005/8/layout/vList4"/>
    <dgm:cxn modelId="{BE0E2DF1-AE01-4AB1-A558-A4138804CC39}" type="presOf" srcId="{FDC9601D-E02A-446E-AD51-F091C06C4239}" destId="{F45CC50F-0C6E-44C3-A7FD-3BF349A61948}" srcOrd="1" destOrd="1" presId="urn:microsoft.com/office/officeart/2005/8/layout/vList4"/>
    <dgm:cxn modelId="{2CEE49A0-108D-4360-BD64-24D48DC41902}" type="presOf" srcId="{3635610E-4F6C-4F36-95CC-99810EF6C9E1}" destId="{F45CC50F-0C6E-44C3-A7FD-3BF349A61948}" srcOrd="1" destOrd="2" presId="urn:microsoft.com/office/officeart/2005/8/layout/vList4"/>
    <dgm:cxn modelId="{1A962713-5CD1-4968-9522-56863283D370}" type="presOf" srcId="{A02C0B14-49EE-4143-868F-E5C043450460}" destId="{DAF1912A-A5AE-435B-9FB2-C96C56D18283}" srcOrd="0" destOrd="0" presId="urn:microsoft.com/office/officeart/2005/8/layout/vList4"/>
    <dgm:cxn modelId="{62761579-FFC3-48B7-AA8A-4EBBC82DC5FD}" type="presOf" srcId="{3635610E-4F6C-4F36-95CC-99810EF6C9E1}" destId="{C99BFF89-F8F7-4748-BF66-DF2E0199890C}" srcOrd="0" destOrd="2" presId="urn:microsoft.com/office/officeart/2005/8/layout/vList4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D2A96CAF-73CA-4486-A8AB-12AFF9AAC9B7}" type="presOf" srcId="{80F53FDC-E141-4137-8BE8-27E35A62C6DD}" destId="{71FA2A85-0045-44B3-A3E2-6EC58F7AE5FA}" srcOrd="1" destOrd="2" presId="urn:microsoft.com/office/officeart/2005/8/layout/vList4"/>
    <dgm:cxn modelId="{B9F50DE5-2DA7-40DB-8D83-BCEFA3F42069}" type="presOf" srcId="{56AD6DD2-A7C4-4D1B-A389-8E2E88C1E56D}" destId="{71FA2A85-0045-44B3-A3E2-6EC58F7AE5FA}" srcOrd="1" destOrd="0" presId="urn:microsoft.com/office/officeart/2005/8/layout/vList4"/>
    <dgm:cxn modelId="{A7D28CFE-F5D8-4D84-9A0E-34153A5988A6}" type="presOf" srcId="{D6FFBF13-EEB5-4888-91A2-75424349440E}" destId="{C9DAB7BE-B20E-45E9-AE7F-39EFCD320CC7}" srcOrd="1" destOrd="1" presId="urn:microsoft.com/office/officeart/2005/8/layout/vList4"/>
    <dgm:cxn modelId="{14A5B7B5-ECE0-43F4-9949-237C348514DA}" type="presOf" srcId="{F528F34C-17BE-4099-9C69-A755B907F4D1}" destId="{DAF1912A-A5AE-435B-9FB2-C96C56D18283}" srcOrd="0" destOrd="2" presId="urn:microsoft.com/office/officeart/2005/8/layout/vList4"/>
    <dgm:cxn modelId="{85396C57-5B81-4411-9738-1C2862D8CF0C}" type="presOf" srcId="{F528F34C-17BE-4099-9C69-A755B907F4D1}" destId="{C9DAB7BE-B20E-45E9-AE7F-39EFCD320CC7}" srcOrd="1" destOrd="2" presId="urn:microsoft.com/office/officeart/2005/8/layout/vList4"/>
    <dgm:cxn modelId="{86D80594-A35F-40D4-9470-FE8BE35A33FE}" type="presOf" srcId="{58184A35-0697-4086-84CF-E52F1979EB0B}" destId="{71FA2A85-0045-44B3-A3E2-6EC58F7AE5FA}" srcOrd="1" destOrd="1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E42D578E-B7EC-4915-BBE3-FF9E11245941}" type="presOf" srcId="{D6FFBF13-EEB5-4888-91A2-75424349440E}" destId="{DAF1912A-A5AE-435B-9FB2-C96C56D18283}" srcOrd="0" destOrd="1" presId="urn:microsoft.com/office/officeart/2005/8/layout/vList4"/>
    <dgm:cxn modelId="{136F1045-9B73-44CB-ABFA-AFDF2FF68A40}" type="presOf" srcId="{FDC9601D-E02A-446E-AD51-F091C06C4239}" destId="{C99BFF89-F8F7-4748-BF66-DF2E0199890C}" srcOrd="0" destOrd="1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6BC0707F-1BB7-4FFB-8B50-9B81719DBA4A}" type="presParOf" srcId="{DA40EDA8-E4E1-4D03-AF61-9D7D33C6E595}" destId="{62C8A045-37DF-42C5-BE22-6F8102F4443D}" srcOrd="0" destOrd="0" presId="urn:microsoft.com/office/officeart/2005/8/layout/vList4"/>
    <dgm:cxn modelId="{D1841135-EC61-412F-B6F4-3E2E6D94CB96}" type="presParOf" srcId="{62C8A045-37DF-42C5-BE22-6F8102F4443D}" destId="{DAF1912A-A5AE-435B-9FB2-C96C56D18283}" srcOrd="0" destOrd="0" presId="urn:microsoft.com/office/officeart/2005/8/layout/vList4"/>
    <dgm:cxn modelId="{16508D40-2B2D-46B3-AD27-CDFD0BF05BE2}" type="presParOf" srcId="{62C8A045-37DF-42C5-BE22-6F8102F4443D}" destId="{B67D9681-2654-4ED8-B0E6-257A1D56701E}" srcOrd="1" destOrd="0" presId="urn:microsoft.com/office/officeart/2005/8/layout/vList4"/>
    <dgm:cxn modelId="{64C6CC5F-CFCA-425E-8BE8-3293ECCB86FB}" type="presParOf" srcId="{62C8A045-37DF-42C5-BE22-6F8102F4443D}" destId="{C9DAB7BE-B20E-45E9-AE7F-39EFCD320CC7}" srcOrd="2" destOrd="0" presId="urn:microsoft.com/office/officeart/2005/8/layout/vList4"/>
    <dgm:cxn modelId="{74F6959D-76F0-41D2-92FD-748B340F4D16}" type="presParOf" srcId="{DA40EDA8-E4E1-4D03-AF61-9D7D33C6E595}" destId="{6BA28ADE-C14B-4F4E-AC92-04E43098D8B9}" srcOrd="1" destOrd="0" presId="urn:microsoft.com/office/officeart/2005/8/layout/vList4"/>
    <dgm:cxn modelId="{56825898-952E-4C29-A414-EB05FB4B28E0}" type="presParOf" srcId="{DA40EDA8-E4E1-4D03-AF61-9D7D33C6E595}" destId="{15C4884C-B325-4FDE-84A2-2EA67A9E0917}" srcOrd="2" destOrd="0" presId="urn:microsoft.com/office/officeart/2005/8/layout/vList4"/>
    <dgm:cxn modelId="{F322226C-D9FA-474B-9657-401A5BE4EA78}" type="presParOf" srcId="{15C4884C-B325-4FDE-84A2-2EA67A9E0917}" destId="{C99BFF89-F8F7-4748-BF66-DF2E0199890C}" srcOrd="0" destOrd="0" presId="urn:microsoft.com/office/officeart/2005/8/layout/vList4"/>
    <dgm:cxn modelId="{28608122-46D3-4CA3-8A8A-ED6F4066A834}" type="presParOf" srcId="{15C4884C-B325-4FDE-84A2-2EA67A9E0917}" destId="{D2E49701-F600-4126-98B6-A522A5F30450}" srcOrd="1" destOrd="0" presId="urn:microsoft.com/office/officeart/2005/8/layout/vList4"/>
    <dgm:cxn modelId="{1AD70E09-381D-49CD-9FC3-8461AEF6A897}" type="presParOf" srcId="{15C4884C-B325-4FDE-84A2-2EA67A9E0917}" destId="{F45CC50F-0C6E-44C3-A7FD-3BF349A61948}" srcOrd="2" destOrd="0" presId="urn:microsoft.com/office/officeart/2005/8/layout/vList4"/>
    <dgm:cxn modelId="{9673C7A6-63F3-4003-8EFA-56558A8B50D7}" type="presParOf" srcId="{DA40EDA8-E4E1-4D03-AF61-9D7D33C6E595}" destId="{A72DBF7E-49B4-4865-8839-AF67D2CDE33D}" srcOrd="3" destOrd="0" presId="urn:microsoft.com/office/officeart/2005/8/layout/vList4"/>
    <dgm:cxn modelId="{B7DF5149-6074-4892-AACA-AB8973183574}" type="presParOf" srcId="{DA40EDA8-E4E1-4D03-AF61-9D7D33C6E595}" destId="{689AF18D-68BD-4E5A-9A10-27AD5C1A4DF5}" srcOrd="4" destOrd="0" presId="urn:microsoft.com/office/officeart/2005/8/layout/vList4"/>
    <dgm:cxn modelId="{04679D71-F607-4302-BF2A-6F84CDFA71C7}" type="presParOf" srcId="{689AF18D-68BD-4E5A-9A10-27AD5C1A4DF5}" destId="{7A5C60D8-78D6-45DE-8080-466DF500D003}" srcOrd="0" destOrd="0" presId="urn:microsoft.com/office/officeart/2005/8/layout/vList4"/>
    <dgm:cxn modelId="{47E08BC8-ECD6-4CBD-82A4-227DBF0FF243}" type="presParOf" srcId="{689AF18D-68BD-4E5A-9A10-27AD5C1A4DF5}" destId="{82D2D967-6C05-405B-8941-8D7C9CF8E580}" srcOrd="1" destOrd="0" presId="urn:microsoft.com/office/officeart/2005/8/layout/vList4"/>
    <dgm:cxn modelId="{F1E156D1-8A1C-4544-A1C8-16DCAF262D3B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9D4B14-7872-45F3-B8EB-CC4B61D8D03C}" type="presOf" srcId="{17C84DB9-7ED1-4A42-99BA-9581DA0F6FFD}" destId="{903CC638-90CB-4A70-A1B8-0FF1105C1BB8}" srcOrd="0" destOrd="0" presId="urn:microsoft.com/office/officeart/2005/8/layout/hProcess7"/>
    <dgm:cxn modelId="{94351D2D-F720-4163-A197-0EACFD604258}" type="presOf" srcId="{CF37B673-6403-44E8-98F3-5CE7A9BE8FAA}" destId="{736C1FBC-6003-4CE6-ADD9-F9DBB257F098}" srcOrd="0" destOrd="0" presId="urn:microsoft.com/office/officeart/2005/8/layout/hProcess7"/>
    <dgm:cxn modelId="{C7DA90F0-7804-4270-BA94-5DE541B8AF4B}" type="presOf" srcId="{72EA7A49-BA70-4021-9E03-1E06327EC7BC}" destId="{D8FDDC5E-FDE6-4D3E-82EA-BF71691CFC89}" srcOrd="0" destOrd="0" presId="urn:microsoft.com/office/officeart/2005/8/layout/hProcess7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35FB8D61-0D9C-45C1-B1FE-F3121D54ECE6}" type="presOf" srcId="{9A257927-4A3B-4645-84B1-584913A6B1FF}" destId="{F212BADF-2A67-4160-BCDC-1A7439EA9619}" srcOrd="1" destOrd="0" presId="urn:microsoft.com/office/officeart/2005/8/layout/hProcess7"/>
    <dgm:cxn modelId="{42008197-8D38-42EA-BD9E-DF7DC872AAA4}" type="presOf" srcId="{CF37B673-6403-44E8-98F3-5CE7A9BE8FAA}" destId="{426531E9-1139-4033-83D4-BD7858E2F8DF}" srcOrd="1" destOrd="0" presId="urn:microsoft.com/office/officeart/2005/8/layout/hProcess7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F9FD2151-40C5-4C28-8368-A2E46A5F9BBD}" type="presOf" srcId="{8FF13A5B-2B31-4B05-8AF4-971D9C32F54C}" destId="{6BB748A0-5859-4A73-B6A5-12EBDEE72274}" srcOrd="1" destOrd="0" presId="urn:microsoft.com/office/officeart/2005/8/layout/hProcess7"/>
    <dgm:cxn modelId="{8429FB02-B9B8-4CF5-8B16-E0DBE6D195DA}" type="presOf" srcId="{9CE0DEC9-6B9D-45B8-ABFD-D54461D0C86E}" destId="{76DE8B44-4EF5-4F1B-9116-298785F452AC}" srcOrd="0" destOrd="0" presId="urn:microsoft.com/office/officeart/2005/8/layout/hProcess7"/>
    <dgm:cxn modelId="{7D1677C1-52FC-4667-989C-A114EF0D22CA}" type="presOf" srcId="{8FF13A5B-2B31-4B05-8AF4-971D9C32F54C}" destId="{FEEAB897-8A88-410E-8EBF-31BDAD553C28}" srcOrd="0" destOrd="0" presId="urn:microsoft.com/office/officeart/2005/8/layout/hProcess7"/>
    <dgm:cxn modelId="{D42B08C9-48E6-462D-B3F0-E481C74A2495}" type="presOf" srcId="{ADDCD05A-0761-4E81-B5B0-2E2EE4A1AA50}" destId="{1529C488-624C-440D-BCFB-E34D050F90CB}" srcOrd="0" destOrd="0" presId="urn:microsoft.com/office/officeart/2005/8/layout/hProcess7"/>
    <dgm:cxn modelId="{B8B041F7-F041-4B80-9447-98E2D78FAECF}" type="presOf" srcId="{9A257927-4A3B-4645-84B1-584913A6B1FF}" destId="{96A0BDF0-2FB1-40D3-8A35-A2ACA2288523}" srcOrd="0" destOrd="0" presId="urn:microsoft.com/office/officeart/2005/8/layout/hProcess7"/>
    <dgm:cxn modelId="{4E143228-0BE3-4D5B-84D3-CFFB98F6CEE0}" type="presParOf" srcId="{1529C488-624C-440D-BCFB-E34D050F90CB}" destId="{73444B0F-6D2B-4E56-8F71-2395774E902E}" srcOrd="0" destOrd="0" presId="urn:microsoft.com/office/officeart/2005/8/layout/hProcess7"/>
    <dgm:cxn modelId="{3714678F-4ECE-4EC5-9132-208947EC5032}" type="presParOf" srcId="{73444B0F-6D2B-4E56-8F71-2395774E902E}" destId="{96A0BDF0-2FB1-40D3-8A35-A2ACA2288523}" srcOrd="0" destOrd="0" presId="urn:microsoft.com/office/officeart/2005/8/layout/hProcess7"/>
    <dgm:cxn modelId="{60E3643C-0716-4837-B921-C468EB8AA04D}" type="presParOf" srcId="{73444B0F-6D2B-4E56-8F71-2395774E902E}" destId="{F212BADF-2A67-4160-BCDC-1A7439EA9619}" srcOrd="1" destOrd="0" presId="urn:microsoft.com/office/officeart/2005/8/layout/hProcess7"/>
    <dgm:cxn modelId="{E778307C-0AB3-44F6-80DB-D29F5138526B}" type="presParOf" srcId="{73444B0F-6D2B-4E56-8F71-2395774E902E}" destId="{76DE8B44-4EF5-4F1B-9116-298785F452AC}" srcOrd="2" destOrd="0" presId="urn:microsoft.com/office/officeart/2005/8/layout/hProcess7"/>
    <dgm:cxn modelId="{79A78224-67FA-48D2-939E-4464A0AAD9E1}" type="presParOf" srcId="{1529C488-624C-440D-BCFB-E34D050F90CB}" destId="{1E2BDEAA-DCA2-46F6-8CCB-420F9E61D586}" srcOrd="1" destOrd="0" presId="urn:microsoft.com/office/officeart/2005/8/layout/hProcess7"/>
    <dgm:cxn modelId="{45A4709C-CCC4-42FE-A733-898B79E51947}" type="presParOf" srcId="{1529C488-624C-440D-BCFB-E34D050F90CB}" destId="{3A8BC2E7-6205-458C-BDCF-165771E14053}" srcOrd="2" destOrd="0" presId="urn:microsoft.com/office/officeart/2005/8/layout/hProcess7"/>
    <dgm:cxn modelId="{0B3C826E-64CD-422B-89AB-75A621B14394}" type="presParOf" srcId="{3A8BC2E7-6205-458C-BDCF-165771E14053}" destId="{FD2E8BA3-E63B-4BDF-9E28-1AB363BD2CAC}" srcOrd="0" destOrd="0" presId="urn:microsoft.com/office/officeart/2005/8/layout/hProcess7"/>
    <dgm:cxn modelId="{FE4A2BA5-F9E7-42A3-9052-B72E4F8F3491}" type="presParOf" srcId="{3A8BC2E7-6205-458C-BDCF-165771E14053}" destId="{4419A458-C3DD-4CBC-8243-7ECA0FE6D390}" srcOrd="1" destOrd="0" presId="urn:microsoft.com/office/officeart/2005/8/layout/hProcess7"/>
    <dgm:cxn modelId="{F68FFCDE-4904-4BB2-A2B6-69E22E6A5765}" type="presParOf" srcId="{3A8BC2E7-6205-458C-BDCF-165771E14053}" destId="{07DC4D7F-CE8A-470B-AFDB-C7826AF7BCEF}" srcOrd="2" destOrd="0" presId="urn:microsoft.com/office/officeart/2005/8/layout/hProcess7"/>
    <dgm:cxn modelId="{8426C3F6-75E8-451E-B7D3-7B7749E43B41}" type="presParOf" srcId="{1529C488-624C-440D-BCFB-E34D050F90CB}" destId="{7E11C403-A2E5-45CC-A0B0-709FC4D8EE2E}" srcOrd="3" destOrd="0" presId="urn:microsoft.com/office/officeart/2005/8/layout/hProcess7"/>
    <dgm:cxn modelId="{485B04D2-B164-49B4-B8A6-49A144494FC3}" type="presParOf" srcId="{1529C488-624C-440D-BCFB-E34D050F90CB}" destId="{39A212DE-AABB-4D5B-8DC2-C23BBBDAA90B}" srcOrd="4" destOrd="0" presId="urn:microsoft.com/office/officeart/2005/8/layout/hProcess7"/>
    <dgm:cxn modelId="{935C41CC-211A-4738-9B4B-D35930C84CF8}" type="presParOf" srcId="{39A212DE-AABB-4D5B-8DC2-C23BBBDAA90B}" destId="{FEEAB897-8A88-410E-8EBF-31BDAD553C28}" srcOrd="0" destOrd="0" presId="urn:microsoft.com/office/officeart/2005/8/layout/hProcess7"/>
    <dgm:cxn modelId="{4F59B156-5FCA-417F-ABF6-577A2D1FCBE8}" type="presParOf" srcId="{39A212DE-AABB-4D5B-8DC2-C23BBBDAA90B}" destId="{6BB748A0-5859-4A73-B6A5-12EBDEE72274}" srcOrd="1" destOrd="0" presId="urn:microsoft.com/office/officeart/2005/8/layout/hProcess7"/>
    <dgm:cxn modelId="{F8675CDB-E41A-411F-87DC-809C99E032B3}" type="presParOf" srcId="{39A212DE-AABB-4D5B-8DC2-C23BBBDAA90B}" destId="{903CC638-90CB-4A70-A1B8-0FF1105C1BB8}" srcOrd="2" destOrd="0" presId="urn:microsoft.com/office/officeart/2005/8/layout/hProcess7"/>
    <dgm:cxn modelId="{E8AD227A-133A-4F7B-B136-8D311869029E}" type="presParOf" srcId="{1529C488-624C-440D-BCFB-E34D050F90CB}" destId="{3B4236F9-5EB5-4C5E-81D9-37622EC91010}" srcOrd="5" destOrd="0" presId="urn:microsoft.com/office/officeart/2005/8/layout/hProcess7"/>
    <dgm:cxn modelId="{FAFCD2CC-B255-4DB2-8571-446295AF04FE}" type="presParOf" srcId="{1529C488-624C-440D-BCFB-E34D050F90CB}" destId="{48077BF4-5095-4C04-A834-C87D33396DD5}" srcOrd="6" destOrd="0" presId="urn:microsoft.com/office/officeart/2005/8/layout/hProcess7"/>
    <dgm:cxn modelId="{3EB10C93-7D86-4034-A670-B48BB388CBD5}" type="presParOf" srcId="{48077BF4-5095-4C04-A834-C87D33396DD5}" destId="{5AE3F3F2-CB8A-41C9-89E4-3E479B3BD7BB}" srcOrd="0" destOrd="0" presId="urn:microsoft.com/office/officeart/2005/8/layout/hProcess7"/>
    <dgm:cxn modelId="{A53AB255-5078-45A8-95E4-A58C32BF1F00}" type="presParOf" srcId="{48077BF4-5095-4C04-A834-C87D33396DD5}" destId="{CFA53C9C-2DEA-4BE3-9905-AB12F65EA27F}" srcOrd="1" destOrd="0" presId="urn:microsoft.com/office/officeart/2005/8/layout/hProcess7"/>
    <dgm:cxn modelId="{EAC8B429-EEC6-4E41-8976-004AA6F809E8}" type="presParOf" srcId="{48077BF4-5095-4C04-A834-C87D33396DD5}" destId="{5DF97158-22DB-4E36-8A35-F0D59B383D93}" srcOrd="2" destOrd="0" presId="urn:microsoft.com/office/officeart/2005/8/layout/hProcess7"/>
    <dgm:cxn modelId="{207492B1-05D3-4F3A-8E89-46CAF2242D63}" type="presParOf" srcId="{1529C488-624C-440D-BCFB-E34D050F90CB}" destId="{73B05E7B-864F-4BBD-899D-BF1A5ADEB97C}" srcOrd="7" destOrd="0" presId="urn:microsoft.com/office/officeart/2005/8/layout/hProcess7"/>
    <dgm:cxn modelId="{703ECFBC-7294-49E5-9CEE-5F5B6A81F99C}" type="presParOf" srcId="{1529C488-624C-440D-BCFB-E34D050F90CB}" destId="{06476C33-AEBC-4DEF-9905-67E93CFE32F2}" srcOrd="8" destOrd="0" presId="urn:microsoft.com/office/officeart/2005/8/layout/hProcess7"/>
    <dgm:cxn modelId="{AC144822-9016-4D80-BADF-65E1A6CF14AD}" type="presParOf" srcId="{06476C33-AEBC-4DEF-9905-67E93CFE32F2}" destId="{736C1FBC-6003-4CE6-ADD9-F9DBB257F098}" srcOrd="0" destOrd="0" presId="urn:microsoft.com/office/officeart/2005/8/layout/hProcess7"/>
    <dgm:cxn modelId="{870FC199-BF2B-4884-B333-CFD56407B33D}" type="presParOf" srcId="{06476C33-AEBC-4DEF-9905-67E93CFE32F2}" destId="{426531E9-1139-4033-83D4-BD7858E2F8DF}" srcOrd="1" destOrd="0" presId="urn:microsoft.com/office/officeart/2005/8/layout/hProcess7"/>
    <dgm:cxn modelId="{1E3CACDF-23B9-4D86-8540-76508D0FA4CB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B8E9F44-E6C2-4C28-8E80-BD37AC0B85AE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1C5C8C-0C68-4F4C-9E75-F7B5686660DA}" type="pres">
      <dgm:prSet presAssocID="{9B8E9F44-E6C2-4C28-8E80-BD37AC0B85AE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</dgm:ptLst>
  <dgm:cxnLst>
    <dgm:cxn modelId="{7779B79B-7641-4E7E-BB4B-25157D9C73B4}" type="presOf" srcId="{9B8E9F44-E6C2-4C28-8E80-BD37AC0B85AE}" destId="{E11C5C8C-0C68-4F4C-9E75-F7B5686660DA}" srcOrd="0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</a:t>
          </a:r>
        </a:p>
        <a:p>
          <a:r>
            <a:rPr lang="en-US" sz="2000" b="1" dirty="0" smtClean="0">
              <a:solidFill>
                <a:schemeClr val="tx1"/>
              </a:solidFill>
            </a:rPr>
            <a:t>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128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EB32EA-C334-4E23-A3F5-7117255D4740}" type="presOf" srcId="{9C1153E1-6225-41B2-B280-EA8DFFF10574}" destId="{491996AF-2BA9-4ECD-B29A-3C683BAFD760}" srcOrd="0" destOrd="0" presId="urn:microsoft.com/office/officeart/2005/8/layout/equation2"/>
    <dgm:cxn modelId="{A5899197-CF31-44DC-AFAE-7A3759CFFE7C}" type="presOf" srcId="{BEA739C7-0D1E-4086-B54D-FB264442EF2E}" destId="{57CD46C0-74FA-46C4-BC71-4E232D5204CD}" srcOrd="0" destOrd="0" presId="urn:microsoft.com/office/officeart/2005/8/layout/equation2"/>
    <dgm:cxn modelId="{1B0A7B05-80EC-4C53-A06B-E3F6BE02B99C}" type="presOf" srcId="{4025A055-FA29-4FC4-AEE7-56230234677A}" destId="{260AEC86-25D7-41AD-8E53-0D239D70887D}" srcOrd="1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3FD9229F-D366-43FE-85D8-C9B96FB64D05}" type="presOf" srcId="{64748C23-63C4-4E85-BABB-212AB5A80731}" destId="{64C1F6C7-5708-4F7A-AE41-CCF75A54FF33}" srcOrd="0" destOrd="0" presId="urn:microsoft.com/office/officeart/2005/8/layout/equation2"/>
    <dgm:cxn modelId="{A15F4F05-DA7A-44F2-8CC7-1B91FC89BFD2}" type="presOf" srcId="{4025A055-FA29-4FC4-AEE7-56230234677A}" destId="{E1BBEB96-7547-4FF2-BDF7-5ECF41092F2D}" srcOrd="0" destOrd="0" presId="urn:microsoft.com/office/officeart/2005/8/layout/equation2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FB0F3E4F-C0E9-40DA-B951-45C16A80F1D5}" type="presOf" srcId="{9AA45C29-30DF-4B73-8A5D-1F522D0F8F31}" destId="{DCF8E906-DA11-4261-9775-ADBAF4C35A27}" srcOrd="0" destOrd="0" presId="urn:microsoft.com/office/officeart/2005/8/layout/equation2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EC3C208A-7945-46E4-AFF7-97DBD8E2AF26}" type="presOf" srcId="{1A7F6F4C-DFF5-4BAD-AD0A-F18DA5A67D74}" destId="{91C196F1-393A-4D1B-9D31-5A28D4DF0BE2}" srcOrd="0" destOrd="0" presId="urn:microsoft.com/office/officeart/2005/8/layout/equation2"/>
    <dgm:cxn modelId="{5DC9BD99-423B-421E-B2B7-720C14BBCF8A}" type="presOf" srcId="{4EAED505-F978-41EA-84BF-61CFB8125989}" destId="{AEDDA732-57F5-461F-B983-62B91BDE550F}" srcOrd="0" destOrd="0" presId="urn:microsoft.com/office/officeart/2005/8/layout/equation2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E1ED1BDA-6793-4587-B571-D51307861DC2}" type="presOf" srcId="{761C02B0-EBDC-4E7C-BD11-03459CB3F915}" destId="{8034464C-D4EF-4F71-8AFD-067635F879FB}" srcOrd="0" destOrd="0" presId="urn:microsoft.com/office/officeart/2005/8/layout/equation2"/>
    <dgm:cxn modelId="{A6545141-0052-4EC2-B869-E8967103F567}" type="presParOf" srcId="{57CD46C0-74FA-46C4-BC71-4E232D5204CD}" destId="{5C8D0C7D-D1B3-4F6D-9133-EB6FF4ACA541}" srcOrd="0" destOrd="0" presId="urn:microsoft.com/office/officeart/2005/8/layout/equation2"/>
    <dgm:cxn modelId="{F61B43AF-CFA1-4445-9C5A-4A47622177D8}" type="presParOf" srcId="{5C8D0C7D-D1B3-4F6D-9133-EB6FF4ACA541}" destId="{491996AF-2BA9-4ECD-B29A-3C683BAFD760}" srcOrd="0" destOrd="0" presId="urn:microsoft.com/office/officeart/2005/8/layout/equation2"/>
    <dgm:cxn modelId="{5F4EA357-3D73-40E9-86B6-3CDBCA95345B}" type="presParOf" srcId="{5C8D0C7D-D1B3-4F6D-9133-EB6FF4ACA541}" destId="{A0ED6FEC-65C3-4C38-9902-58FD8B4C904E}" srcOrd="1" destOrd="0" presId="urn:microsoft.com/office/officeart/2005/8/layout/equation2"/>
    <dgm:cxn modelId="{27844305-9A05-44AD-B423-46C57C83C077}" type="presParOf" srcId="{5C8D0C7D-D1B3-4F6D-9133-EB6FF4ACA541}" destId="{DCF8E906-DA11-4261-9775-ADBAF4C35A27}" srcOrd="2" destOrd="0" presId="urn:microsoft.com/office/officeart/2005/8/layout/equation2"/>
    <dgm:cxn modelId="{C8B1D2B2-184A-48CA-8C74-232F7431CD2C}" type="presParOf" srcId="{5C8D0C7D-D1B3-4F6D-9133-EB6FF4ACA541}" destId="{8E797206-1702-4CD2-A278-C57ED1662DB0}" srcOrd="3" destOrd="0" presId="urn:microsoft.com/office/officeart/2005/8/layout/equation2"/>
    <dgm:cxn modelId="{D2481A84-0B76-4424-A7C2-69F06F37C57F}" type="presParOf" srcId="{5C8D0C7D-D1B3-4F6D-9133-EB6FF4ACA541}" destId="{64C1F6C7-5708-4F7A-AE41-CCF75A54FF33}" srcOrd="4" destOrd="0" presId="urn:microsoft.com/office/officeart/2005/8/layout/equation2"/>
    <dgm:cxn modelId="{073348EC-5F74-49E7-9503-51575A64A1A5}" type="presParOf" srcId="{5C8D0C7D-D1B3-4F6D-9133-EB6FF4ACA541}" destId="{F7182598-2F70-41F4-807F-DB58263ED462}" srcOrd="5" destOrd="0" presId="urn:microsoft.com/office/officeart/2005/8/layout/equation2"/>
    <dgm:cxn modelId="{30429AC7-7A03-4B0A-A28A-90F2D80245C9}" type="presParOf" srcId="{5C8D0C7D-D1B3-4F6D-9133-EB6FF4ACA541}" destId="{AEDDA732-57F5-461F-B983-62B91BDE550F}" srcOrd="6" destOrd="0" presId="urn:microsoft.com/office/officeart/2005/8/layout/equation2"/>
    <dgm:cxn modelId="{446FCCC2-D7E2-400D-A9C7-5AAACBB9CE77}" type="presParOf" srcId="{5C8D0C7D-D1B3-4F6D-9133-EB6FF4ACA541}" destId="{724143EE-7CE5-4388-A226-658A81A53DA3}" srcOrd="7" destOrd="0" presId="urn:microsoft.com/office/officeart/2005/8/layout/equation2"/>
    <dgm:cxn modelId="{FCF4D900-40A5-4949-B287-FF05E3E026E1}" type="presParOf" srcId="{5C8D0C7D-D1B3-4F6D-9133-EB6FF4ACA541}" destId="{8034464C-D4EF-4F71-8AFD-067635F879FB}" srcOrd="8" destOrd="0" presId="urn:microsoft.com/office/officeart/2005/8/layout/equation2"/>
    <dgm:cxn modelId="{59649A6F-EB41-4715-8A59-13646A88CFCF}" type="presParOf" srcId="{57CD46C0-74FA-46C4-BC71-4E232D5204CD}" destId="{E1BBEB96-7547-4FF2-BDF7-5ECF41092F2D}" srcOrd="1" destOrd="0" presId="urn:microsoft.com/office/officeart/2005/8/layout/equation2"/>
    <dgm:cxn modelId="{A77C4F0B-C8FB-4306-97BD-0F8AB85916BA}" type="presParOf" srcId="{E1BBEB96-7547-4FF2-BDF7-5ECF41092F2D}" destId="{260AEC86-25D7-41AD-8E53-0D239D70887D}" srcOrd="0" destOrd="0" presId="urn:microsoft.com/office/officeart/2005/8/layout/equation2"/>
    <dgm:cxn modelId="{7A4D996F-90C0-4515-9BA7-A45752541A07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 custAng="5400000" custLinFactX="97479" custLinFactY="-66861" custLinFactNeighborX="100000" custLinFactNeighborY="-100000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 custAng="5400000" custLinFactX="300000" custLinFactY="-706562" custLinFactNeighborX="385562" custLinFactNeighborY="-800000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 custAng="5400000" custLinFactNeighborX="94289" custLinFactNeighborY="-80232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 custAng="5400000" custLinFactY="-300000" custLinFactNeighborX="-4439" custLinFactNeighborY="-394057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 custAng="5400000" custLinFactNeighborX="-7999" custLinFactNeighborY="4220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 custAng="5400000" custLinFactX="-300000" custLinFactY="44730" custLinFactNeighborX="-394439" custLinFactNeighborY="100000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 custAng="5400000" custLinFactX="-11889" custLinFactNeighborX="-100000" custLinFactNeighborY="89442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 custAng="5400000" custLinFactX="-684439" custLinFactY="444525" custLinFactNeighborX="-700000" custLinFactNeighborY="500000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 custAng="5400000" custLinFactX="-100000" custLinFactY="74641" custLinFactNeighborX="-116287" custLinFactNeighborY="100000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F3F4BB44-251B-4BE7-A88B-B1F3A2F495FA}" type="presOf" srcId="{05286B23-68B3-49CA-8672-0A8593A7025D}" destId="{A6DF5FB2-D6C6-4DF0-BCE9-12D63E8F1243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282FB03A-0E89-4329-8A66-31F150AC4F8D}" type="presOf" srcId="{6D788122-9375-460F-B09E-D797C0E1E9A5}" destId="{3B4BBFE3-023D-4962-A2CF-60C506AAE93F}" srcOrd="1" destOrd="0" presId="urn:microsoft.com/office/officeart/2005/8/layout/hProcess7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DFE879CD-E2CE-4650-8DAF-D6E0ACB62786}" type="presOf" srcId="{88C41324-5CC7-49F4-B01E-4A64F3916ECB}" destId="{3357C5DA-21EC-4DF9-B5AC-CFD25049E02C}" srcOrd="1" destOrd="0" presId="urn:microsoft.com/office/officeart/2005/8/layout/hProcess7"/>
    <dgm:cxn modelId="{91F22E82-B420-4B9B-89E1-29C5F5F01C75}" type="presOf" srcId="{0F9A0DD1-A669-4111-9307-EBC6B7FFB8B7}" destId="{4E80E9CD-950A-4452-9450-EAED88916063}" srcOrd="0" destOrd="0" presId="urn:microsoft.com/office/officeart/2005/8/layout/hProcess7"/>
    <dgm:cxn modelId="{D1407AE3-AE71-4567-A648-A8ECF901048A}" type="presOf" srcId="{9333946E-E6C3-44BA-8DC1-226E49F162AF}" destId="{CE653259-2634-4634-83F8-4870FDFFB6B5}" srcOrd="0" destOrd="0" presId="urn:microsoft.com/office/officeart/2005/8/layout/hProcess7"/>
    <dgm:cxn modelId="{FE284A2F-8F75-4A48-B368-5440DBA2C7DB}" type="presOf" srcId="{C57D32E6-187A-467A-BAAE-5E2A951179B7}" destId="{D054A27E-FBF1-4603-B33F-087224A9900A}" srcOrd="0" destOrd="0" presId="urn:microsoft.com/office/officeart/2005/8/layout/hProcess7"/>
    <dgm:cxn modelId="{A6914EBF-47E9-4AAB-B143-1CF659DC3FE1}" type="presOf" srcId="{6D788122-9375-460F-B09E-D797C0E1E9A5}" destId="{9E8E9B6A-818C-41EE-A90F-448869084123}" srcOrd="0" destOrd="0" presId="urn:microsoft.com/office/officeart/2005/8/layout/hProcess7"/>
    <dgm:cxn modelId="{FBC69F01-4DB4-4311-958B-ADBC59833EDB}" type="presOf" srcId="{9333946E-E6C3-44BA-8DC1-226E49F162AF}" destId="{B64F2C93-601C-4E8E-B445-A56B93A2A97E}" srcOrd="1" destOrd="0" presId="urn:microsoft.com/office/officeart/2005/8/layout/hProcess7"/>
    <dgm:cxn modelId="{D094D1D9-CF4A-4DA1-9DF5-E02E3FE197A5}" type="presOf" srcId="{0F9A0DD1-A669-4111-9307-EBC6B7FFB8B7}" destId="{F85B8BBD-329C-407B-9B70-1F92A1B4234B}" srcOrd="1" destOrd="0" presId="urn:microsoft.com/office/officeart/2005/8/layout/hProcess7"/>
    <dgm:cxn modelId="{D523FA46-E355-478B-9889-56B5F87BC837}" type="presOf" srcId="{C57D32E6-187A-467A-BAAE-5E2A951179B7}" destId="{BB068510-FD2B-463F-8547-D5FF0EA4DBF1}" srcOrd="1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ABF28ED9-679F-483A-BB9B-F3C8CFCE873A}" type="presOf" srcId="{88C41324-5CC7-49F4-B01E-4A64F3916ECB}" destId="{10FE4F45-6A53-4FA1-AF04-583F38D80F4B}" srcOrd="0" destOrd="0" presId="urn:microsoft.com/office/officeart/2005/8/layout/hProcess7"/>
    <dgm:cxn modelId="{929715D8-C4EB-4076-907F-6B9ACAC24111}" type="presParOf" srcId="{A6DF5FB2-D6C6-4DF0-BCE9-12D63E8F1243}" destId="{42B80482-A821-4B3E-B983-1FA7694679CA}" srcOrd="0" destOrd="0" presId="urn:microsoft.com/office/officeart/2005/8/layout/hProcess7"/>
    <dgm:cxn modelId="{1637CE46-2B25-4971-8364-F5CC9DF7828C}" type="presParOf" srcId="{42B80482-A821-4B3E-B983-1FA7694679CA}" destId="{9E8E9B6A-818C-41EE-A90F-448869084123}" srcOrd="0" destOrd="0" presId="urn:microsoft.com/office/officeart/2005/8/layout/hProcess7"/>
    <dgm:cxn modelId="{08C00340-A246-4F89-945E-1D742C57FA52}" type="presParOf" srcId="{42B80482-A821-4B3E-B983-1FA7694679CA}" destId="{3B4BBFE3-023D-4962-A2CF-60C506AAE93F}" srcOrd="1" destOrd="0" presId="urn:microsoft.com/office/officeart/2005/8/layout/hProcess7"/>
    <dgm:cxn modelId="{4CE8E9A9-0871-430F-AF7C-F1B64A8B602E}" type="presParOf" srcId="{A6DF5FB2-D6C6-4DF0-BCE9-12D63E8F1243}" destId="{8B68C8FE-58F2-47D3-9FDB-0130C32E5C50}" srcOrd="1" destOrd="0" presId="urn:microsoft.com/office/officeart/2005/8/layout/hProcess7"/>
    <dgm:cxn modelId="{2937D4D4-7508-40E0-B131-B462ADF6664A}" type="presParOf" srcId="{A6DF5FB2-D6C6-4DF0-BCE9-12D63E8F1243}" destId="{1B46D3A5-FE9B-4C88-80C9-FA865194DD61}" srcOrd="2" destOrd="0" presId="urn:microsoft.com/office/officeart/2005/8/layout/hProcess7"/>
    <dgm:cxn modelId="{E4D300F2-A109-4394-9D28-051911D6A139}" type="presParOf" srcId="{1B46D3A5-FE9B-4C88-80C9-FA865194DD61}" destId="{D83DE507-AB86-4682-8355-07C3C5F2A069}" srcOrd="0" destOrd="0" presId="urn:microsoft.com/office/officeart/2005/8/layout/hProcess7"/>
    <dgm:cxn modelId="{E001ED0D-B9FC-46DB-932F-9F6BABC95851}" type="presParOf" srcId="{1B46D3A5-FE9B-4C88-80C9-FA865194DD61}" destId="{1E1458D7-37C7-49F4-8589-C69B6A6BE82A}" srcOrd="1" destOrd="0" presId="urn:microsoft.com/office/officeart/2005/8/layout/hProcess7"/>
    <dgm:cxn modelId="{41ECE970-E119-4CA8-90A3-3829A42B1DF7}" type="presParOf" srcId="{1B46D3A5-FE9B-4C88-80C9-FA865194DD61}" destId="{7680987D-1488-4F4D-84FB-7285289E4155}" srcOrd="2" destOrd="0" presId="urn:microsoft.com/office/officeart/2005/8/layout/hProcess7"/>
    <dgm:cxn modelId="{9C3EFC95-5C35-418C-A8B4-79A502DF277A}" type="presParOf" srcId="{A6DF5FB2-D6C6-4DF0-BCE9-12D63E8F1243}" destId="{491BA889-4890-43B3-BA02-68F7A34307F6}" srcOrd="3" destOrd="0" presId="urn:microsoft.com/office/officeart/2005/8/layout/hProcess7"/>
    <dgm:cxn modelId="{BB0F04FC-E5D2-44F6-AF8C-77A80EA4BD24}" type="presParOf" srcId="{A6DF5FB2-D6C6-4DF0-BCE9-12D63E8F1243}" destId="{A5F45F0A-AAD7-446E-B3AC-08FA1DEEF36F}" srcOrd="4" destOrd="0" presId="urn:microsoft.com/office/officeart/2005/8/layout/hProcess7"/>
    <dgm:cxn modelId="{BAABC887-50A1-4341-B5DB-D620B6F73C3C}" type="presParOf" srcId="{A5F45F0A-AAD7-446E-B3AC-08FA1DEEF36F}" destId="{CE653259-2634-4634-83F8-4870FDFFB6B5}" srcOrd="0" destOrd="0" presId="urn:microsoft.com/office/officeart/2005/8/layout/hProcess7"/>
    <dgm:cxn modelId="{5A57AE79-1C0A-467D-AFDF-5E1545F1DF31}" type="presParOf" srcId="{A5F45F0A-AAD7-446E-B3AC-08FA1DEEF36F}" destId="{B64F2C93-601C-4E8E-B445-A56B93A2A97E}" srcOrd="1" destOrd="0" presId="urn:microsoft.com/office/officeart/2005/8/layout/hProcess7"/>
    <dgm:cxn modelId="{E9E4EFE1-470E-4555-A713-BD1088EB5479}" type="presParOf" srcId="{A6DF5FB2-D6C6-4DF0-BCE9-12D63E8F1243}" destId="{FEB3165D-BD50-4562-8486-2BCFEE5FB61C}" srcOrd="5" destOrd="0" presId="urn:microsoft.com/office/officeart/2005/8/layout/hProcess7"/>
    <dgm:cxn modelId="{8F949173-BA83-4F8D-90C9-404F70D83BC2}" type="presParOf" srcId="{A6DF5FB2-D6C6-4DF0-BCE9-12D63E8F1243}" destId="{2E29EBB6-AC11-4764-9098-713776FBEEA2}" srcOrd="6" destOrd="0" presId="urn:microsoft.com/office/officeart/2005/8/layout/hProcess7"/>
    <dgm:cxn modelId="{4171CB65-D609-4043-85BF-3B492E72E957}" type="presParOf" srcId="{2E29EBB6-AC11-4764-9098-713776FBEEA2}" destId="{9607591B-3403-4344-B603-36006A7B034B}" srcOrd="0" destOrd="0" presId="urn:microsoft.com/office/officeart/2005/8/layout/hProcess7"/>
    <dgm:cxn modelId="{B5BF8811-CE56-4F17-9ECC-6BCDCAE15DA0}" type="presParOf" srcId="{2E29EBB6-AC11-4764-9098-713776FBEEA2}" destId="{DA1238F3-28A9-40AB-A31A-6E371C44EB98}" srcOrd="1" destOrd="0" presId="urn:microsoft.com/office/officeart/2005/8/layout/hProcess7"/>
    <dgm:cxn modelId="{52AC2989-03FE-4269-8CB1-7F3DF105B571}" type="presParOf" srcId="{2E29EBB6-AC11-4764-9098-713776FBEEA2}" destId="{997FBEA0-E071-455A-BC46-19AD04F49BD6}" srcOrd="2" destOrd="0" presId="urn:microsoft.com/office/officeart/2005/8/layout/hProcess7"/>
    <dgm:cxn modelId="{B841A47F-B3C5-43B1-B236-1E441DB81E48}" type="presParOf" srcId="{A6DF5FB2-D6C6-4DF0-BCE9-12D63E8F1243}" destId="{36648257-1225-4511-8533-D8557DCEA4FF}" srcOrd="7" destOrd="0" presId="urn:microsoft.com/office/officeart/2005/8/layout/hProcess7"/>
    <dgm:cxn modelId="{132BA9AF-1656-4B25-9C87-449F9C962A6A}" type="presParOf" srcId="{A6DF5FB2-D6C6-4DF0-BCE9-12D63E8F1243}" destId="{121E04E6-0D76-42A8-9841-E1F28E225385}" srcOrd="8" destOrd="0" presId="urn:microsoft.com/office/officeart/2005/8/layout/hProcess7"/>
    <dgm:cxn modelId="{6396EA86-7FF4-41BA-BC16-3AE3B1CA4E54}" type="presParOf" srcId="{121E04E6-0D76-42A8-9841-E1F28E225385}" destId="{4E80E9CD-950A-4452-9450-EAED88916063}" srcOrd="0" destOrd="0" presId="urn:microsoft.com/office/officeart/2005/8/layout/hProcess7"/>
    <dgm:cxn modelId="{CBE51DF0-5B54-4F1E-9006-9DAC71338A9F}" type="presParOf" srcId="{121E04E6-0D76-42A8-9841-E1F28E225385}" destId="{F85B8BBD-329C-407B-9B70-1F92A1B4234B}" srcOrd="1" destOrd="0" presId="urn:microsoft.com/office/officeart/2005/8/layout/hProcess7"/>
    <dgm:cxn modelId="{6B1B0F39-2995-4326-8DA7-0EE60E74D450}" type="presParOf" srcId="{A6DF5FB2-D6C6-4DF0-BCE9-12D63E8F1243}" destId="{64EE44F1-9E4E-4B4D-B145-82405AF77D9C}" srcOrd="9" destOrd="0" presId="urn:microsoft.com/office/officeart/2005/8/layout/hProcess7"/>
    <dgm:cxn modelId="{DB753056-6610-41CC-B9F0-079AB6DE298A}" type="presParOf" srcId="{A6DF5FB2-D6C6-4DF0-BCE9-12D63E8F1243}" destId="{B753F00F-DE99-4C52-B0B1-B4A056DCA7FB}" srcOrd="10" destOrd="0" presId="urn:microsoft.com/office/officeart/2005/8/layout/hProcess7"/>
    <dgm:cxn modelId="{FAAFB28D-0859-4D1E-8DA5-F29780848B7D}" type="presParOf" srcId="{B753F00F-DE99-4C52-B0B1-B4A056DCA7FB}" destId="{2E5788FB-5B02-4282-805F-887C2A9B5912}" srcOrd="0" destOrd="0" presId="urn:microsoft.com/office/officeart/2005/8/layout/hProcess7"/>
    <dgm:cxn modelId="{6EF5DB75-3A76-4F9D-83B1-A87FB6FB97F9}" type="presParOf" srcId="{B753F00F-DE99-4C52-B0B1-B4A056DCA7FB}" destId="{F4876811-32D9-44C6-86AC-76DEF13C2232}" srcOrd="1" destOrd="0" presId="urn:microsoft.com/office/officeart/2005/8/layout/hProcess7"/>
    <dgm:cxn modelId="{915F1083-FE47-49E1-885E-5ED0D0CF128C}" type="presParOf" srcId="{B753F00F-DE99-4C52-B0B1-B4A056DCA7FB}" destId="{618F77B4-6349-433D-85B4-8542F99BC221}" srcOrd="2" destOrd="0" presId="urn:microsoft.com/office/officeart/2005/8/layout/hProcess7"/>
    <dgm:cxn modelId="{45C7538D-59E1-467E-95ED-A98E8DDA027B}" type="presParOf" srcId="{A6DF5FB2-D6C6-4DF0-BCE9-12D63E8F1243}" destId="{41C3E3EE-D97D-419C-8E7C-2931D107BC1B}" srcOrd="11" destOrd="0" presId="urn:microsoft.com/office/officeart/2005/8/layout/hProcess7"/>
    <dgm:cxn modelId="{A74CBC27-A26B-4C8A-913E-920039DA8B58}" type="presParOf" srcId="{A6DF5FB2-D6C6-4DF0-BCE9-12D63E8F1243}" destId="{3CF9DF83-3F0D-4025-8C8E-C34BA7DB2E19}" srcOrd="12" destOrd="0" presId="urn:microsoft.com/office/officeart/2005/8/layout/hProcess7"/>
    <dgm:cxn modelId="{6F011B2F-17A8-4229-893F-51C5250A7EBE}" type="presParOf" srcId="{3CF9DF83-3F0D-4025-8C8E-C34BA7DB2E19}" destId="{10FE4F45-6A53-4FA1-AF04-583F38D80F4B}" srcOrd="0" destOrd="0" presId="urn:microsoft.com/office/officeart/2005/8/layout/hProcess7"/>
    <dgm:cxn modelId="{E60097EF-3D63-43FA-BFF6-926A3784AFA9}" type="presParOf" srcId="{3CF9DF83-3F0D-4025-8C8E-C34BA7DB2E19}" destId="{3357C5DA-21EC-4DF9-B5AC-CFD25049E02C}" srcOrd="1" destOrd="0" presId="urn:microsoft.com/office/officeart/2005/8/layout/hProcess7"/>
    <dgm:cxn modelId="{D8481C9C-E32E-4ADF-AF62-B636333B14C7}" type="presParOf" srcId="{A6DF5FB2-D6C6-4DF0-BCE9-12D63E8F1243}" destId="{FF8D6E8E-79EE-45AD-80CD-D0A5F5423EFE}" srcOrd="13" destOrd="0" presId="urn:microsoft.com/office/officeart/2005/8/layout/hProcess7"/>
    <dgm:cxn modelId="{62683E10-2949-4CC9-9DFF-C9671890751B}" type="presParOf" srcId="{A6DF5FB2-D6C6-4DF0-BCE9-12D63E8F1243}" destId="{67C20BCC-F21A-4C19-B799-01DFB261DDDE}" srcOrd="14" destOrd="0" presId="urn:microsoft.com/office/officeart/2005/8/layout/hProcess7"/>
    <dgm:cxn modelId="{28295174-48B2-4D3A-A8B7-7E30F72A423E}" type="presParOf" srcId="{67C20BCC-F21A-4C19-B799-01DFB261DDDE}" destId="{7718B2C7-3329-48B2-A5F5-164FCE021FB3}" srcOrd="0" destOrd="0" presId="urn:microsoft.com/office/officeart/2005/8/layout/hProcess7"/>
    <dgm:cxn modelId="{198B8E8F-23D8-4F50-8F6C-BDDF0FE7C7FA}" type="presParOf" srcId="{67C20BCC-F21A-4C19-B799-01DFB261DDDE}" destId="{E2FC11DE-660B-419E-8BAD-07FE93429267}" srcOrd="1" destOrd="0" presId="urn:microsoft.com/office/officeart/2005/8/layout/hProcess7"/>
    <dgm:cxn modelId="{83D7FCDC-C897-428A-B49E-8832375C8E9E}" type="presParOf" srcId="{67C20BCC-F21A-4C19-B799-01DFB261DDDE}" destId="{1DBE11E0-9F21-40AA-B028-A9597B0C697D}" srcOrd="2" destOrd="0" presId="urn:microsoft.com/office/officeart/2005/8/layout/hProcess7"/>
    <dgm:cxn modelId="{24A698D2-EDF7-43A8-9485-B986ECAAA1D7}" type="presParOf" srcId="{A6DF5FB2-D6C6-4DF0-BCE9-12D63E8F1243}" destId="{30408FFC-2580-49CF-9FE5-CAB49873AF3F}" srcOrd="15" destOrd="0" presId="urn:microsoft.com/office/officeart/2005/8/layout/hProcess7"/>
    <dgm:cxn modelId="{6A6C49A3-B244-4435-89ED-C7A7871DD474}" type="presParOf" srcId="{A6DF5FB2-D6C6-4DF0-BCE9-12D63E8F1243}" destId="{3BBDAAB7-16E3-4438-8847-05334A4D48EE}" srcOrd="16" destOrd="0" presId="urn:microsoft.com/office/officeart/2005/8/layout/hProcess7"/>
    <dgm:cxn modelId="{6B4153A9-FDD9-4161-A9B8-3E7512529586}" type="presParOf" srcId="{3BBDAAB7-16E3-4438-8847-05334A4D48EE}" destId="{D054A27E-FBF1-4603-B33F-087224A9900A}" srcOrd="0" destOrd="0" presId="urn:microsoft.com/office/officeart/2005/8/layout/hProcess7"/>
    <dgm:cxn modelId="{9A96E511-07E5-4A1D-AAAF-B98F17993BD9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B5A1E844-262C-4F26-89C7-7E547D639054}" type="presOf" srcId="{C57D32E6-187A-467A-BAAE-5E2A951179B7}" destId="{BB068510-FD2B-463F-8547-D5FF0EA4DBF1}" srcOrd="1" destOrd="0" presId="urn:microsoft.com/office/officeart/2005/8/layout/hProcess7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88A54DF7-45BB-451F-BD16-7E3DF4DCD064}" type="presOf" srcId="{6D788122-9375-460F-B09E-D797C0E1E9A5}" destId="{3B4BBFE3-023D-4962-A2CF-60C506AAE93F}" srcOrd="1" destOrd="0" presId="urn:microsoft.com/office/officeart/2005/8/layout/hProcess7"/>
    <dgm:cxn modelId="{8142028B-6602-468D-A929-0C3414BA2ECB}" type="presOf" srcId="{C57D32E6-187A-467A-BAAE-5E2A951179B7}" destId="{D054A27E-FBF1-4603-B33F-087224A9900A}" srcOrd="0" destOrd="0" presId="urn:microsoft.com/office/officeart/2005/8/layout/hProcess7"/>
    <dgm:cxn modelId="{3F23C287-8E5F-4687-B239-32FDE0D0813C}" type="presOf" srcId="{0F9A0DD1-A669-4111-9307-EBC6B7FFB8B7}" destId="{4E80E9CD-950A-4452-9450-EAED88916063}" srcOrd="0" destOrd="0" presId="urn:microsoft.com/office/officeart/2005/8/layout/hProcess7"/>
    <dgm:cxn modelId="{F994274D-762E-4B37-9E51-4084D002D68F}" type="presOf" srcId="{9333946E-E6C3-44BA-8DC1-226E49F162AF}" destId="{B64F2C93-601C-4E8E-B445-A56B93A2A97E}" srcOrd="1" destOrd="0" presId="urn:microsoft.com/office/officeart/2005/8/layout/hProcess7"/>
    <dgm:cxn modelId="{45396F1F-9291-4EA2-AAF9-B446CB4EBFB9}" type="presOf" srcId="{05286B23-68B3-49CA-8672-0A8593A7025D}" destId="{A6DF5FB2-D6C6-4DF0-BCE9-12D63E8F1243}" srcOrd="0" destOrd="0" presId="urn:microsoft.com/office/officeart/2005/8/layout/hProcess7"/>
    <dgm:cxn modelId="{BA6D0A83-E4E7-4B28-8E5F-C0405F7EBA29}" type="presOf" srcId="{88C41324-5CC7-49F4-B01E-4A64F3916ECB}" destId="{10FE4F45-6A53-4FA1-AF04-583F38D80F4B}" srcOrd="0" destOrd="0" presId="urn:microsoft.com/office/officeart/2005/8/layout/hProcess7"/>
    <dgm:cxn modelId="{0924B6FB-BB8C-465C-AAE3-933229F0E5B4}" type="presOf" srcId="{9333946E-E6C3-44BA-8DC1-226E49F162AF}" destId="{CE653259-2634-4634-83F8-4870FDFFB6B5}" srcOrd="0" destOrd="0" presId="urn:microsoft.com/office/officeart/2005/8/layout/hProcess7"/>
    <dgm:cxn modelId="{FDC5C67A-E1D5-4A17-B814-176646763BCF}" type="presOf" srcId="{6D788122-9375-460F-B09E-D797C0E1E9A5}" destId="{9E8E9B6A-818C-41EE-A90F-448869084123}" srcOrd="0" destOrd="0" presId="urn:microsoft.com/office/officeart/2005/8/layout/hProcess7"/>
    <dgm:cxn modelId="{BD0FFC55-BFEC-4858-9BD2-595D0E36665E}" type="presOf" srcId="{0F9A0DD1-A669-4111-9307-EBC6B7FFB8B7}" destId="{F85B8BBD-329C-407B-9B70-1F92A1B4234B}" srcOrd="1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F817133E-B3E8-4890-9EC6-7351E0EDE23F}" type="presOf" srcId="{88C41324-5CC7-49F4-B01E-4A64F3916ECB}" destId="{3357C5DA-21EC-4DF9-B5AC-CFD25049E02C}" srcOrd="1" destOrd="0" presId="urn:microsoft.com/office/officeart/2005/8/layout/hProcess7"/>
    <dgm:cxn modelId="{B9DF7BC6-8174-44A5-9818-59B85704A168}" type="presParOf" srcId="{A6DF5FB2-D6C6-4DF0-BCE9-12D63E8F1243}" destId="{42B80482-A821-4B3E-B983-1FA7694679CA}" srcOrd="0" destOrd="0" presId="urn:microsoft.com/office/officeart/2005/8/layout/hProcess7"/>
    <dgm:cxn modelId="{CBA76F55-8A80-4EF0-A1CE-AC6323612327}" type="presParOf" srcId="{42B80482-A821-4B3E-B983-1FA7694679CA}" destId="{9E8E9B6A-818C-41EE-A90F-448869084123}" srcOrd="0" destOrd="0" presId="urn:microsoft.com/office/officeart/2005/8/layout/hProcess7"/>
    <dgm:cxn modelId="{E8D4CD11-05F3-4149-B262-D6ACD4D5D63A}" type="presParOf" srcId="{42B80482-A821-4B3E-B983-1FA7694679CA}" destId="{3B4BBFE3-023D-4962-A2CF-60C506AAE93F}" srcOrd="1" destOrd="0" presId="urn:microsoft.com/office/officeart/2005/8/layout/hProcess7"/>
    <dgm:cxn modelId="{9779C03E-21F3-4FCD-8A74-19EE8CC320A1}" type="presParOf" srcId="{A6DF5FB2-D6C6-4DF0-BCE9-12D63E8F1243}" destId="{8B68C8FE-58F2-47D3-9FDB-0130C32E5C50}" srcOrd="1" destOrd="0" presId="urn:microsoft.com/office/officeart/2005/8/layout/hProcess7"/>
    <dgm:cxn modelId="{FBBA9A2C-7240-4CCD-AF8B-82808CF43AD9}" type="presParOf" srcId="{A6DF5FB2-D6C6-4DF0-BCE9-12D63E8F1243}" destId="{1B46D3A5-FE9B-4C88-80C9-FA865194DD61}" srcOrd="2" destOrd="0" presId="urn:microsoft.com/office/officeart/2005/8/layout/hProcess7"/>
    <dgm:cxn modelId="{87982915-6EA8-46D1-A946-06A8A134AB81}" type="presParOf" srcId="{1B46D3A5-FE9B-4C88-80C9-FA865194DD61}" destId="{D83DE507-AB86-4682-8355-07C3C5F2A069}" srcOrd="0" destOrd="0" presId="urn:microsoft.com/office/officeart/2005/8/layout/hProcess7"/>
    <dgm:cxn modelId="{0E4BE0B5-E490-4E4C-83CA-72FD0794EC7B}" type="presParOf" srcId="{1B46D3A5-FE9B-4C88-80C9-FA865194DD61}" destId="{1E1458D7-37C7-49F4-8589-C69B6A6BE82A}" srcOrd="1" destOrd="0" presId="urn:microsoft.com/office/officeart/2005/8/layout/hProcess7"/>
    <dgm:cxn modelId="{888323F8-1FCC-42A7-921A-0785A28C0785}" type="presParOf" srcId="{1B46D3A5-FE9B-4C88-80C9-FA865194DD61}" destId="{7680987D-1488-4F4D-84FB-7285289E4155}" srcOrd="2" destOrd="0" presId="urn:microsoft.com/office/officeart/2005/8/layout/hProcess7"/>
    <dgm:cxn modelId="{4DB85CD3-137B-4C72-B20B-351FBC262EB8}" type="presParOf" srcId="{A6DF5FB2-D6C6-4DF0-BCE9-12D63E8F1243}" destId="{491BA889-4890-43B3-BA02-68F7A34307F6}" srcOrd="3" destOrd="0" presId="urn:microsoft.com/office/officeart/2005/8/layout/hProcess7"/>
    <dgm:cxn modelId="{73442688-7669-4710-B8CE-01D75148C3DF}" type="presParOf" srcId="{A6DF5FB2-D6C6-4DF0-BCE9-12D63E8F1243}" destId="{A5F45F0A-AAD7-446E-B3AC-08FA1DEEF36F}" srcOrd="4" destOrd="0" presId="urn:microsoft.com/office/officeart/2005/8/layout/hProcess7"/>
    <dgm:cxn modelId="{312E0A32-D446-4F2D-936E-A2A4ED312AA7}" type="presParOf" srcId="{A5F45F0A-AAD7-446E-B3AC-08FA1DEEF36F}" destId="{CE653259-2634-4634-83F8-4870FDFFB6B5}" srcOrd="0" destOrd="0" presId="urn:microsoft.com/office/officeart/2005/8/layout/hProcess7"/>
    <dgm:cxn modelId="{B21D442D-BC09-4F60-BB30-671620C76B4E}" type="presParOf" srcId="{A5F45F0A-AAD7-446E-B3AC-08FA1DEEF36F}" destId="{B64F2C93-601C-4E8E-B445-A56B93A2A97E}" srcOrd="1" destOrd="0" presId="urn:microsoft.com/office/officeart/2005/8/layout/hProcess7"/>
    <dgm:cxn modelId="{8543D2F7-1E8F-4259-840C-B80EDFBCAB1B}" type="presParOf" srcId="{A6DF5FB2-D6C6-4DF0-BCE9-12D63E8F1243}" destId="{FEB3165D-BD50-4562-8486-2BCFEE5FB61C}" srcOrd="5" destOrd="0" presId="urn:microsoft.com/office/officeart/2005/8/layout/hProcess7"/>
    <dgm:cxn modelId="{C3773875-CAC1-4F9B-AABD-5820BEDF3128}" type="presParOf" srcId="{A6DF5FB2-D6C6-4DF0-BCE9-12D63E8F1243}" destId="{2E29EBB6-AC11-4764-9098-713776FBEEA2}" srcOrd="6" destOrd="0" presId="urn:microsoft.com/office/officeart/2005/8/layout/hProcess7"/>
    <dgm:cxn modelId="{6076B3C4-FA03-4665-A185-58C6AC8F8268}" type="presParOf" srcId="{2E29EBB6-AC11-4764-9098-713776FBEEA2}" destId="{9607591B-3403-4344-B603-36006A7B034B}" srcOrd="0" destOrd="0" presId="urn:microsoft.com/office/officeart/2005/8/layout/hProcess7"/>
    <dgm:cxn modelId="{4ACFCA47-E9CC-44C6-A560-FB04AECF8A03}" type="presParOf" srcId="{2E29EBB6-AC11-4764-9098-713776FBEEA2}" destId="{DA1238F3-28A9-40AB-A31A-6E371C44EB98}" srcOrd="1" destOrd="0" presId="urn:microsoft.com/office/officeart/2005/8/layout/hProcess7"/>
    <dgm:cxn modelId="{11E513F5-22E2-43CA-BCBD-643618F40D91}" type="presParOf" srcId="{2E29EBB6-AC11-4764-9098-713776FBEEA2}" destId="{997FBEA0-E071-455A-BC46-19AD04F49BD6}" srcOrd="2" destOrd="0" presId="urn:microsoft.com/office/officeart/2005/8/layout/hProcess7"/>
    <dgm:cxn modelId="{550400EB-545A-4FA1-BB99-2E3183C369CD}" type="presParOf" srcId="{A6DF5FB2-D6C6-4DF0-BCE9-12D63E8F1243}" destId="{36648257-1225-4511-8533-D8557DCEA4FF}" srcOrd="7" destOrd="0" presId="urn:microsoft.com/office/officeart/2005/8/layout/hProcess7"/>
    <dgm:cxn modelId="{1D6950ED-93A7-4A3C-BE8E-DF001AE1D0FE}" type="presParOf" srcId="{A6DF5FB2-D6C6-4DF0-BCE9-12D63E8F1243}" destId="{121E04E6-0D76-42A8-9841-E1F28E225385}" srcOrd="8" destOrd="0" presId="urn:microsoft.com/office/officeart/2005/8/layout/hProcess7"/>
    <dgm:cxn modelId="{E8235CFE-53B7-4A46-89DF-580E73933BF2}" type="presParOf" srcId="{121E04E6-0D76-42A8-9841-E1F28E225385}" destId="{4E80E9CD-950A-4452-9450-EAED88916063}" srcOrd="0" destOrd="0" presId="urn:microsoft.com/office/officeart/2005/8/layout/hProcess7"/>
    <dgm:cxn modelId="{54D9C944-EEC4-47B7-A58B-ADC986E1316B}" type="presParOf" srcId="{121E04E6-0D76-42A8-9841-E1F28E225385}" destId="{F85B8BBD-329C-407B-9B70-1F92A1B4234B}" srcOrd="1" destOrd="0" presId="urn:microsoft.com/office/officeart/2005/8/layout/hProcess7"/>
    <dgm:cxn modelId="{8D692374-E09F-4FEE-8F6F-6602146C1725}" type="presParOf" srcId="{A6DF5FB2-D6C6-4DF0-BCE9-12D63E8F1243}" destId="{64EE44F1-9E4E-4B4D-B145-82405AF77D9C}" srcOrd="9" destOrd="0" presId="urn:microsoft.com/office/officeart/2005/8/layout/hProcess7"/>
    <dgm:cxn modelId="{AF80D118-DA87-4543-9DB9-774E72824532}" type="presParOf" srcId="{A6DF5FB2-D6C6-4DF0-BCE9-12D63E8F1243}" destId="{B753F00F-DE99-4C52-B0B1-B4A056DCA7FB}" srcOrd="10" destOrd="0" presId="urn:microsoft.com/office/officeart/2005/8/layout/hProcess7"/>
    <dgm:cxn modelId="{2427B877-99EE-482B-B112-00A996881706}" type="presParOf" srcId="{B753F00F-DE99-4C52-B0B1-B4A056DCA7FB}" destId="{2E5788FB-5B02-4282-805F-887C2A9B5912}" srcOrd="0" destOrd="0" presId="urn:microsoft.com/office/officeart/2005/8/layout/hProcess7"/>
    <dgm:cxn modelId="{39559EF0-CB34-4279-BF61-0E4F9EDDE827}" type="presParOf" srcId="{B753F00F-DE99-4C52-B0B1-B4A056DCA7FB}" destId="{F4876811-32D9-44C6-86AC-76DEF13C2232}" srcOrd="1" destOrd="0" presId="urn:microsoft.com/office/officeart/2005/8/layout/hProcess7"/>
    <dgm:cxn modelId="{822100CB-548B-440B-8D59-D4345FFE61F8}" type="presParOf" srcId="{B753F00F-DE99-4C52-B0B1-B4A056DCA7FB}" destId="{618F77B4-6349-433D-85B4-8542F99BC221}" srcOrd="2" destOrd="0" presId="urn:microsoft.com/office/officeart/2005/8/layout/hProcess7"/>
    <dgm:cxn modelId="{BB4C7178-2047-4332-9B72-2B611FEBA8EB}" type="presParOf" srcId="{A6DF5FB2-D6C6-4DF0-BCE9-12D63E8F1243}" destId="{41C3E3EE-D97D-419C-8E7C-2931D107BC1B}" srcOrd="11" destOrd="0" presId="urn:microsoft.com/office/officeart/2005/8/layout/hProcess7"/>
    <dgm:cxn modelId="{D3A5E746-A8E1-4107-AE6A-630AD86157B2}" type="presParOf" srcId="{A6DF5FB2-D6C6-4DF0-BCE9-12D63E8F1243}" destId="{3CF9DF83-3F0D-4025-8C8E-C34BA7DB2E19}" srcOrd="12" destOrd="0" presId="urn:microsoft.com/office/officeart/2005/8/layout/hProcess7"/>
    <dgm:cxn modelId="{6734C5CC-8E0B-412B-A415-38E62E0A058D}" type="presParOf" srcId="{3CF9DF83-3F0D-4025-8C8E-C34BA7DB2E19}" destId="{10FE4F45-6A53-4FA1-AF04-583F38D80F4B}" srcOrd="0" destOrd="0" presId="urn:microsoft.com/office/officeart/2005/8/layout/hProcess7"/>
    <dgm:cxn modelId="{03400F8D-2ECF-4277-ADDC-F8B987C19B23}" type="presParOf" srcId="{3CF9DF83-3F0D-4025-8C8E-C34BA7DB2E19}" destId="{3357C5DA-21EC-4DF9-B5AC-CFD25049E02C}" srcOrd="1" destOrd="0" presId="urn:microsoft.com/office/officeart/2005/8/layout/hProcess7"/>
    <dgm:cxn modelId="{367B9AA1-0A06-4087-82F9-F91E5E5E2047}" type="presParOf" srcId="{A6DF5FB2-D6C6-4DF0-BCE9-12D63E8F1243}" destId="{FF8D6E8E-79EE-45AD-80CD-D0A5F5423EFE}" srcOrd="13" destOrd="0" presId="urn:microsoft.com/office/officeart/2005/8/layout/hProcess7"/>
    <dgm:cxn modelId="{A5824788-4478-448A-B09D-7142F739D121}" type="presParOf" srcId="{A6DF5FB2-D6C6-4DF0-BCE9-12D63E8F1243}" destId="{67C20BCC-F21A-4C19-B799-01DFB261DDDE}" srcOrd="14" destOrd="0" presId="urn:microsoft.com/office/officeart/2005/8/layout/hProcess7"/>
    <dgm:cxn modelId="{37555204-6737-429F-8A1C-B79D6B68E3ED}" type="presParOf" srcId="{67C20BCC-F21A-4C19-B799-01DFB261DDDE}" destId="{7718B2C7-3329-48B2-A5F5-164FCE021FB3}" srcOrd="0" destOrd="0" presId="urn:microsoft.com/office/officeart/2005/8/layout/hProcess7"/>
    <dgm:cxn modelId="{C50D3897-2406-422E-A790-56891475E4F6}" type="presParOf" srcId="{67C20BCC-F21A-4C19-B799-01DFB261DDDE}" destId="{E2FC11DE-660B-419E-8BAD-07FE93429267}" srcOrd="1" destOrd="0" presId="urn:microsoft.com/office/officeart/2005/8/layout/hProcess7"/>
    <dgm:cxn modelId="{C6F8E44C-137D-4B14-8CAF-FF62152A7B3E}" type="presParOf" srcId="{67C20BCC-F21A-4C19-B799-01DFB261DDDE}" destId="{1DBE11E0-9F21-40AA-B028-A9597B0C697D}" srcOrd="2" destOrd="0" presId="urn:microsoft.com/office/officeart/2005/8/layout/hProcess7"/>
    <dgm:cxn modelId="{12BCC7F7-BE64-4E4E-8B87-C927BDB18DEB}" type="presParOf" srcId="{A6DF5FB2-D6C6-4DF0-BCE9-12D63E8F1243}" destId="{30408FFC-2580-49CF-9FE5-CAB49873AF3F}" srcOrd="15" destOrd="0" presId="urn:microsoft.com/office/officeart/2005/8/layout/hProcess7"/>
    <dgm:cxn modelId="{3BC83502-0DD1-464D-AA42-EB58B193A998}" type="presParOf" srcId="{A6DF5FB2-D6C6-4DF0-BCE9-12D63E8F1243}" destId="{3BBDAAB7-16E3-4438-8847-05334A4D48EE}" srcOrd="16" destOrd="0" presId="urn:microsoft.com/office/officeart/2005/8/layout/hProcess7"/>
    <dgm:cxn modelId="{2D8B8560-9321-4F5B-A899-B623D18F093A}" type="presParOf" srcId="{3BBDAAB7-16E3-4438-8847-05334A4D48EE}" destId="{D054A27E-FBF1-4603-B33F-087224A9900A}" srcOrd="0" destOrd="0" presId="urn:microsoft.com/office/officeart/2005/8/layout/hProcess7"/>
    <dgm:cxn modelId="{70483103-EDFF-4D41-A520-E3C5C11DA04C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BB6C2C04-AB1B-4DD8-AFAF-6A9942554BAB}" type="presOf" srcId="{C57D32E6-187A-467A-BAAE-5E2A951179B7}" destId="{D054A27E-FBF1-4603-B33F-087224A9900A}" srcOrd="0" destOrd="0" presId="urn:microsoft.com/office/officeart/2005/8/layout/hProcess7"/>
    <dgm:cxn modelId="{CEB3A0EA-841A-460E-A117-5D550BFD1A11}" type="presOf" srcId="{9333946E-E6C3-44BA-8DC1-226E49F162AF}" destId="{CE653259-2634-4634-83F8-4870FDFFB6B5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2CC79C18-F72D-4473-9BAB-1449DBDCBD1D}" type="presOf" srcId="{C57D32E6-187A-467A-BAAE-5E2A951179B7}" destId="{BB068510-FD2B-463F-8547-D5FF0EA4DBF1}" srcOrd="1" destOrd="0" presId="urn:microsoft.com/office/officeart/2005/8/layout/hProcess7"/>
    <dgm:cxn modelId="{38B76B94-2D68-4A8C-AD8D-54F24192F8B8}" type="presOf" srcId="{05286B23-68B3-49CA-8672-0A8593A7025D}" destId="{A6DF5FB2-D6C6-4DF0-BCE9-12D63E8F1243}" srcOrd="0" destOrd="0" presId="urn:microsoft.com/office/officeart/2005/8/layout/hProcess7"/>
    <dgm:cxn modelId="{93BF767C-8525-4237-A0DB-0C0492D80EAA}" type="presOf" srcId="{0F9A0DD1-A669-4111-9307-EBC6B7FFB8B7}" destId="{F85B8BBD-329C-407B-9B70-1F92A1B4234B}" srcOrd="1" destOrd="0" presId="urn:microsoft.com/office/officeart/2005/8/layout/hProcess7"/>
    <dgm:cxn modelId="{A14CD0CB-85D2-46D2-B484-24B9E279BAC5}" type="presOf" srcId="{88C41324-5CC7-49F4-B01E-4A64F3916ECB}" destId="{3357C5DA-21EC-4DF9-B5AC-CFD25049E02C}" srcOrd="1" destOrd="0" presId="urn:microsoft.com/office/officeart/2005/8/layout/hProcess7"/>
    <dgm:cxn modelId="{30FFCD1E-B2D1-46C4-B984-9C0BE330DB44}" type="presOf" srcId="{88C41324-5CC7-49F4-B01E-4A64F3916ECB}" destId="{10FE4F45-6A53-4FA1-AF04-583F38D80F4B}" srcOrd="0" destOrd="0" presId="urn:microsoft.com/office/officeart/2005/8/layout/hProcess7"/>
    <dgm:cxn modelId="{3716848F-D09F-4FFC-907C-C33E6C2CCA16}" type="presOf" srcId="{6D788122-9375-460F-B09E-D797C0E1E9A5}" destId="{9E8E9B6A-818C-41EE-A90F-448869084123}" srcOrd="0" destOrd="0" presId="urn:microsoft.com/office/officeart/2005/8/layout/hProcess7"/>
    <dgm:cxn modelId="{0DD80623-C71F-4B68-8C5B-AEAB7648B87C}" type="presOf" srcId="{0F9A0DD1-A669-4111-9307-EBC6B7FFB8B7}" destId="{4E80E9CD-950A-4452-9450-EAED88916063}" srcOrd="0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0EACFE60-DB6E-4193-ADE8-F97B460D19CF}" type="presOf" srcId="{9333946E-E6C3-44BA-8DC1-226E49F162AF}" destId="{B64F2C93-601C-4E8E-B445-A56B93A2A97E}" srcOrd="1" destOrd="0" presId="urn:microsoft.com/office/officeart/2005/8/layout/hProcess7"/>
    <dgm:cxn modelId="{63F27352-234D-40A0-8E10-6A2C637CF1D4}" type="presOf" srcId="{6D788122-9375-460F-B09E-D797C0E1E9A5}" destId="{3B4BBFE3-023D-4962-A2CF-60C506AAE93F}" srcOrd="1" destOrd="0" presId="urn:microsoft.com/office/officeart/2005/8/layout/hProcess7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159F42D8-69C2-45BC-9EF7-F6902A59BB3F}" type="presParOf" srcId="{A6DF5FB2-D6C6-4DF0-BCE9-12D63E8F1243}" destId="{42B80482-A821-4B3E-B983-1FA7694679CA}" srcOrd="0" destOrd="0" presId="urn:microsoft.com/office/officeart/2005/8/layout/hProcess7"/>
    <dgm:cxn modelId="{8BC06E5A-45AB-4193-AAF3-9F7366549ED0}" type="presParOf" srcId="{42B80482-A821-4B3E-B983-1FA7694679CA}" destId="{9E8E9B6A-818C-41EE-A90F-448869084123}" srcOrd="0" destOrd="0" presId="urn:microsoft.com/office/officeart/2005/8/layout/hProcess7"/>
    <dgm:cxn modelId="{535AA3D8-E512-4568-87D0-E6254A385087}" type="presParOf" srcId="{42B80482-A821-4B3E-B983-1FA7694679CA}" destId="{3B4BBFE3-023D-4962-A2CF-60C506AAE93F}" srcOrd="1" destOrd="0" presId="urn:microsoft.com/office/officeart/2005/8/layout/hProcess7"/>
    <dgm:cxn modelId="{A1536017-3558-490C-84F8-2B88DDDE1FA4}" type="presParOf" srcId="{A6DF5FB2-D6C6-4DF0-BCE9-12D63E8F1243}" destId="{8B68C8FE-58F2-47D3-9FDB-0130C32E5C50}" srcOrd="1" destOrd="0" presId="urn:microsoft.com/office/officeart/2005/8/layout/hProcess7"/>
    <dgm:cxn modelId="{355ABAB5-5BEC-4015-9219-C117A2DA6707}" type="presParOf" srcId="{A6DF5FB2-D6C6-4DF0-BCE9-12D63E8F1243}" destId="{1B46D3A5-FE9B-4C88-80C9-FA865194DD61}" srcOrd="2" destOrd="0" presId="urn:microsoft.com/office/officeart/2005/8/layout/hProcess7"/>
    <dgm:cxn modelId="{D0A3987B-88F0-492B-BEB2-A8EDAC549D99}" type="presParOf" srcId="{1B46D3A5-FE9B-4C88-80C9-FA865194DD61}" destId="{D83DE507-AB86-4682-8355-07C3C5F2A069}" srcOrd="0" destOrd="0" presId="urn:microsoft.com/office/officeart/2005/8/layout/hProcess7"/>
    <dgm:cxn modelId="{89618CF5-2E58-4844-A8FF-A0B9BF27D333}" type="presParOf" srcId="{1B46D3A5-FE9B-4C88-80C9-FA865194DD61}" destId="{1E1458D7-37C7-49F4-8589-C69B6A6BE82A}" srcOrd="1" destOrd="0" presId="urn:microsoft.com/office/officeart/2005/8/layout/hProcess7"/>
    <dgm:cxn modelId="{5BF4E5A3-DBF9-41FF-9F11-0126C8F81F7F}" type="presParOf" srcId="{1B46D3A5-FE9B-4C88-80C9-FA865194DD61}" destId="{7680987D-1488-4F4D-84FB-7285289E4155}" srcOrd="2" destOrd="0" presId="urn:microsoft.com/office/officeart/2005/8/layout/hProcess7"/>
    <dgm:cxn modelId="{177DEB6A-A2A0-4929-B733-960626AABCCD}" type="presParOf" srcId="{A6DF5FB2-D6C6-4DF0-BCE9-12D63E8F1243}" destId="{491BA889-4890-43B3-BA02-68F7A34307F6}" srcOrd="3" destOrd="0" presId="urn:microsoft.com/office/officeart/2005/8/layout/hProcess7"/>
    <dgm:cxn modelId="{B62BDDB9-E425-455B-8291-BEFA21429975}" type="presParOf" srcId="{A6DF5FB2-D6C6-4DF0-BCE9-12D63E8F1243}" destId="{A5F45F0A-AAD7-446E-B3AC-08FA1DEEF36F}" srcOrd="4" destOrd="0" presId="urn:microsoft.com/office/officeart/2005/8/layout/hProcess7"/>
    <dgm:cxn modelId="{F4012978-FEC8-4FF5-AC6B-B2D2C7128303}" type="presParOf" srcId="{A5F45F0A-AAD7-446E-B3AC-08FA1DEEF36F}" destId="{CE653259-2634-4634-83F8-4870FDFFB6B5}" srcOrd="0" destOrd="0" presId="urn:microsoft.com/office/officeart/2005/8/layout/hProcess7"/>
    <dgm:cxn modelId="{13E971F4-5B20-424C-BB7A-4ECF2CAAFB57}" type="presParOf" srcId="{A5F45F0A-AAD7-446E-B3AC-08FA1DEEF36F}" destId="{B64F2C93-601C-4E8E-B445-A56B93A2A97E}" srcOrd="1" destOrd="0" presId="urn:microsoft.com/office/officeart/2005/8/layout/hProcess7"/>
    <dgm:cxn modelId="{4BEC39C7-4396-4818-AE7D-986DBB8953CA}" type="presParOf" srcId="{A6DF5FB2-D6C6-4DF0-BCE9-12D63E8F1243}" destId="{FEB3165D-BD50-4562-8486-2BCFEE5FB61C}" srcOrd="5" destOrd="0" presId="urn:microsoft.com/office/officeart/2005/8/layout/hProcess7"/>
    <dgm:cxn modelId="{A078A9B0-68AB-40CB-9C64-BF2B8E1DE195}" type="presParOf" srcId="{A6DF5FB2-D6C6-4DF0-BCE9-12D63E8F1243}" destId="{2E29EBB6-AC11-4764-9098-713776FBEEA2}" srcOrd="6" destOrd="0" presId="urn:microsoft.com/office/officeart/2005/8/layout/hProcess7"/>
    <dgm:cxn modelId="{B13334B5-B783-4300-B2B2-E232E921C285}" type="presParOf" srcId="{2E29EBB6-AC11-4764-9098-713776FBEEA2}" destId="{9607591B-3403-4344-B603-36006A7B034B}" srcOrd="0" destOrd="0" presId="urn:microsoft.com/office/officeart/2005/8/layout/hProcess7"/>
    <dgm:cxn modelId="{BDBB4751-8551-49CA-BD90-66B4972E1CF7}" type="presParOf" srcId="{2E29EBB6-AC11-4764-9098-713776FBEEA2}" destId="{DA1238F3-28A9-40AB-A31A-6E371C44EB98}" srcOrd="1" destOrd="0" presId="urn:microsoft.com/office/officeart/2005/8/layout/hProcess7"/>
    <dgm:cxn modelId="{35CEFA18-68F0-4EB4-B4F6-564D4827D8AC}" type="presParOf" srcId="{2E29EBB6-AC11-4764-9098-713776FBEEA2}" destId="{997FBEA0-E071-455A-BC46-19AD04F49BD6}" srcOrd="2" destOrd="0" presId="urn:microsoft.com/office/officeart/2005/8/layout/hProcess7"/>
    <dgm:cxn modelId="{A65C6F2F-83A3-442C-9663-6E0804BD4585}" type="presParOf" srcId="{A6DF5FB2-D6C6-4DF0-BCE9-12D63E8F1243}" destId="{36648257-1225-4511-8533-D8557DCEA4FF}" srcOrd="7" destOrd="0" presId="urn:microsoft.com/office/officeart/2005/8/layout/hProcess7"/>
    <dgm:cxn modelId="{18913458-930A-42EB-98E8-35D1B4662F90}" type="presParOf" srcId="{A6DF5FB2-D6C6-4DF0-BCE9-12D63E8F1243}" destId="{121E04E6-0D76-42A8-9841-E1F28E225385}" srcOrd="8" destOrd="0" presId="urn:microsoft.com/office/officeart/2005/8/layout/hProcess7"/>
    <dgm:cxn modelId="{1A9C2BB5-AC90-4EFA-9E30-424B47FD30DB}" type="presParOf" srcId="{121E04E6-0D76-42A8-9841-E1F28E225385}" destId="{4E80E9CD-950A-4452-9450-EAED88916063}" srcOrd="0" destOrd="0" presId="urn:microsoft.com/office/officeart/2005/8/layout/hProcess7"/>
    <dgm:cxn modelId="{D8654E9A-0F18-4DEA-9A89-D5CFAA82A94C}" type="presParOf" srcId="{121E04E6-0D76-42A8-9841-E1F28E225385}" destId="{F85B8BBD-329C-407B-9B70-1F92A1B4234B}" srcOrd="1" destOrd="0" presId="urn:microsoft.com/office/officeart/2005/8/layout/hProcess7"/>
    <dgm:cxn modelId="{8F7B3959-5E76-421A-8712-86FB044C9767}" type="presParOf" srcId="{A6DF5FB2-D6C6-4DF0-BCE9-12D63E8F1243}" destId="{64EE44F1-9E4E-4B4D-B145-82405AF77D9C}" srcOrd="9" destOrd="0" presId="urn:microsoft.com/office/officeart/2005/8/layout/hProcess7"/>
    <dgm:cxn modelId="{49BAB934-1455-432E-8C4D-49FF196F8C03}" type="presParOf" srcId="{A6DF5FB2-D6C6-4DF0-BCE9-12D63E8F1243}" destId="{B753F00F-DE99-4C52-B0B1-B4A056DCA7FB}" srcOrd="10" destOrd="0" presId="urn:microsoft.com/office/officeart/2005/8/layout/hProcess7"/>
    <dgm:cxn modelId="{F590DBCF-0E8A-435E-B203-FBBA4BDBB946}" type="presParOf" srcId="{B753F00F-DE99-4C52-B0B1-B4A056DCA7FB}" destId="{2E5788FB-5B02-4282-805F-887C2A9B5912}" srcOrd="0" destOrd="0" presId="urn:microsoft.com/office/officeart/2005/8/layout/hProcess7"/>
    <dgm:cxn modelId="{FDEB6059-9797-4C33-A45B-D797C60E72E8}" type="presParOf" srcId="{B753F00F-DE99-4C52-B0B1-B4A056DCA7FB}" destId="{F4876811-32D9-44C6-86AC-76DEF13C2232}" srcOrd="1" destOrd="0" presId="urn:microsoft.com/office/officeart/2005/8/layout/hProcess7"/>
    <dgm:cxn modelId="{E06A68B6-9ADC-4FEE-9FF6-B7501A18307A}" type="presParOf" srcId="{B753F00F-DE99-4C52-B0B1-B4A056DCA7FB}" destId="{618F77B4-6349-433D-85B4-8542F99BC221}" srcOrd="2" destOrd="0" presId="urn:microsoft.com/office/officeart/2005/8/layout/hProcess7"/>
    <dgm:cxn modelId="{9D36E817-B3A0-4599-88E8-9CA775170D40}" type="presParOf" srcId="{A6DF5FB2-D6C6-4DF0-BCE9-12D63E8F1243}" destId="{41C3E3EE-D97D-419C-8E7C-2931D107BC1B}" srcOrd="11" destOrd="0" presId="urn:microsoft.com/office/officeart/2005/8/layout/hProcess7"/>
    <dgm:cxn modelId="{AA345D5A-3769-4D97-8DD9-C73F26426816}" type="presParOf" srcId="{A6DF5FB2-D6C6-4DF0-BCE9-12D63E8F1243}" destId="{3CF9DF83-3F0D-4025-8C8E-C34BA7DB2E19}" srcOrd="12" destOrd="0" presId="urn:microsoft.com/office/officeart/2005/8/layout/hProcess7"/>
    <dgm:cxn modelId="{90874711-7A1D-4997-B19E-D558C16B376B}" type="presParOf" srcId="{3CF9DF83-3F0D-4025-8C8E-C34BA7DB2E19}" destId="{10FE4F45-6A53-4FA1-AF04-583F38D80F4B}" srcOrd="0" destOrd="0" presId="urn:microsoft.com/office/officeart/2005/8/layout/hProcess7"/>
    <dgm:cxn modelId="{7E5015A5-F859-4374-A5E0-11C19CE1F988}" type="presParOf" srcId="{3CF9DF83-3F0D-4025-8C8E-C34BA7DB2E19}" destId="{3357C5DA-21EC-4DF9-B5AC-CFD25049E02C}" srcOrd="1" destOrd="0" presId="urn:microsoft.com/office/officeart/2005/8/layout/hProcess7"/>
    <dgm:cxn modelId="{4FB166C8-0073-488E-9433-329DCF52EDAF}" type="presParOf" srcId="{A6DF5FB2-D6C6-4DF0-BCE9-12D63E8F1243}" destId="{FF8D6E8E-79EE-45AD-80CD-D0A5F5423EFE}" srcOrd="13" destOrd="0" presId="urn:microsoft.com/office/officeart/2005/8/layout/hProcess7"/>
    <dgm:cxn modelId="{59D828C4-2CC4-4763-83EA-B1E2B856B646}" type="presParOf" srcId="{A6DF5FB2-D6C6-4DF0-BCE9-12D63E8F1243}" destId="{67C20BCC-F21A-4C19-B799-01DFB261DDDE}" srcOrd="14" destOrd="0" presId="urn:microsoft.com/office/officeart/2005/8/layout/hProcess7"/>
    <dgm:cxn modelId="{2CC04BDE-5875-4E63-87D8-8DB6028D570A}" type="presParOf" srcId="{67C20BCC-F21A-4C19-B799-01DFB261DDDE}" destId="{7718B2C7-3329-48B2-A5F5-164FCE021FB3}" srcOrd="0" destOrd="0" presId="urn:microsoft.com/office/officeart/2005/8/layout/hProcess7"/>
    <dgm:cxn modelId="{A6369E56-7502-486E-9D49-C245568B49AC}" type="presParOf" srcId="{67C20BCC-F21A-4C19-B799-01DFB261DDDE}" destId="{E2FC11DE-660B-419E-8BAD-07FE93429267}" srcOrd="1" destOrd="0" presId="urn:microsoft.com/office/officeart/2005/8/layout/hProcess7"/>
    <dgm:cxn modelId="{B49C63E6-2842-425B-BFAC-1D80DFC9DDFB}" type="presParOf" srcId="{67C20BCC-F21A-4C19-B799-01DFB261DDDE}" destId="{1DBE11E0-9F21-40AA-B028-A9597B0C697D}" srcOrd="2" destOrd="0" presId="urn:microsoft.com/office/officeart/2005/8/layout/hProcess7"/>
    <dgm:cxn modelId="{8E237301-BCB4-42CE-9BAF-E57A760C446D}" type="presParOf" srcId="{A6DF5FB2-D6C6-4DF0-BCE9-12D63E8F1243}" destId="{30408FFC-2580-49CF-9FE5-CAB49873AF3F}" srcOrd="15" destOrd="0" presId="urn:microsoft.com/office/officeart/2005/8/layout/hProcess7"/>
    <dgm:cxn modelId="{D0DA763F-BECC-410C-B94F-B4782364133E}" type="presParOf" srcId="{A6DF5FB2-D6C6-4DF0-BCE9-12D63E8F1243}" destId="{3BBDAAB7-16E3-4438-8847-05334A4D48EE}" srcOrd="16" destOrd="0" presId="urn:microsoft.com/office/officeart/2005/8/layout/hProcess7"/>
    <dgm:cxn modelId="{3A5394AA-63E8-455C-9FCA-B655E27007C4}" type="presParOf" srcId="{3BBDAAB7-16E3-4438-8847-05334A4D48EE}" destId="{D054A27E-FBF1-4603-B33F-087224A9900A}" srcOrd="0" destOrd="0" presId="urn:microsoft.com/office/officeart/2005/8/layout/hProcess7"/>
    <dgm:cxn modelId="{20C33B01-1B6F-4287-9CF3-537E19FD1CF7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B88C9AB9-EBDB-4F22-A122-5608650E518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396C0C7A-9361-4356-AB48-A593C119A898}">
      <dgm:prSet phldrT="[Text]"/>
      <dgm:spPr/>
      <dgm:t>
        <a:bodyPr/>
        <a:lstStyle/>
        <a:p>
          <a:r>
            <a:rPr lang="en-US" dirty="0" smtClean="0"/>
            <a:t>MAS291-SE1001</a:t>
          </a:r>
        </a:p>
      </dgm:t>
    </dgm:pt>
    <dgm:pt modelId="{83BFEE40-5593-46FC-A8A6-33297DAB017F}" type="parTrans" cxnId="{9855547B-6EE6-456D-BFE4-7EC89A7535AB}">
      <dgm:prSet/>
      <dgm:spPr/>
      <dgm:t>
        <a:bodyPr/>
        <a:lstStyle/>
        <a:p>
          <a:endParaRPr lang="en-US"/>
        </a:p>
      </dgm:t>
    </dgm:pt>
    <dgm:pt modelId="{D092ACB6-C2E6-4B43-B46B-0FF295D0B7A0}" type="sibTrans" cxnId="{9855547B-6EE6-456D-BFE4-7EC89A7535AB}">
      <dgm:prSet/>
      <dgm:spPr/>
      <dgm:t>
        <a:bodyPr/>
        <a:lstStyle/>
        <a:p>
          <a:endParaRPr lang="en-US"/>
        </a:p>
      </dgm:t>
    </dgm:pt>
    <dgm:pt modelId="{F45D2BAE-23E1-481F-A1D9-AC3CA1626034}">
      <dgm:prSet phldrT="[Text]"/>
      <dgm:spPr/>
      <dgm:t>
        <a:bodyPr/>
        <a:lstStyle/>
        <a:p>
          <a:r>
            <a:rPr lang="en-US" dirty="0" smtClean="0"/>
            <a:t>MAS291-SE1002</a:t>
          </a:r>
          <a:endParaRPr lang="en-US" dirty="0"/>
        </a:p>
      </dgm:t>
    </dgm:pt>
    <dgm:pt modelId="{5F19D694-94B7-43A8-B0EE-90F340A6B084}" type="parTrans" cxnId="{B18A6D37-FBD9-42E7-82F9-A1F67855717E}">
      <dgm:prSet/>
      <dgm:spPr/>
      <dgm:t>
        <a:bodyPr/>
        <a:lstStyle/>
        <a:p>
          <a:endParaRPr lang="en-US"/>
        </a:p>
      </dgm:t>
    </dgm:pt>
    <dgm:pt modelId="{71C8C655-1B71-4B78-BF02-7C50DF167B34}" type="sibTrans" cxnId="{B18A6D37-FBD9-42E7-82F9-A1F67855717E}">
      <dgm:prSet/>
      <dgm:spPr/>
      <dgm:t>
        <a:bodyPr/>
        <a:lstStyle/>
        <a:p>
          <a:endParaRPr lang="en-US"/>
        </a:p>
      </dgm:t>
    </dgm:pt>
    <dgm:pt modelId="{8B99EC80-B599-44C8-9CD9-7057FCA92731}">
      <dgm:prSet phldrT="[Text]"/>
      <dgm:spPr/>
      <dgm:t>
        <a:bodyPr/>
        <a:lstStyle/>
        <a:p>
          <a:r>
            <a:rPr lang="en-US" dirty="0" smtClean="0"/>
            <a:t>MAS201-BA1001</a:t>
          </a:r>
          <a:endParaRPr lang="en-US" dirty="0"/>
        </a:p>
      </dgm:t>
    </dgm:pt>
    <dgm:pt modelId="{413035DA-D501-4686-830D-4C11C72AF048}" type="parTrans" cxnId="{4001C959-1C14-4958-8C32-64A22F546969}">
      <dgm:prSet/>
      <dgm:spPr/>
      <dgm:t>
        <a:bodyPr/>
        <a:lstStyle/>
        <a:p>
          <a:endParaRPr lang="en-US"/>
        </a:p>
      </dgm:t>
    </dgm:pt>
    <dgm:pt modelId="{696EE21C-5B21-4001-A322-11F8E1E772B7}" type="sibTrans" cxnId="{4001C959-1C14-4958-8C32-64A22F546969}">
      <dgm:prSet/>
      <dgm:spPr/>
      <dgm:t>
        <a:bodyPr/>
        <a:lstStyle/>
        <a:p>
          <a:endParaRPr lang="en-US"/>
        </a:p>
      </dgm:t>
    </dgm:pt>
    <dgm:pt modelId="{7E554DF1-7F44-4D21-A262-501A650F904A}" type="pres">
      <dgm:prSet presAssocID="{B88C9AB9-EBDB-4F22-A122-5608650E5182}" presName="linearFlow" presStyleCnt="0">
        <dgm:presLayoutVars>
          <dgm:resizeHandles val="exact"/>
        </dgm:presLayoutVars>
      </dgm:prSet>
      <dgm:spPr/>
    </dgm:pt>
    <dgm:pt modelId="{33F2D797-2979-45E6-A4AD-FB6E18977F90}" type="pres">
      <dgm:prSet presAssocID="{396C0C7A-9361-4356-AB48-A593C119A89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86630-8162-4D01-9A56-8C1EE601449E}" type="pres">
      <dgm:prSet presAssocID="{D092ACB6-C2E6-4B43-B46B-0FF295D0B7A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8B8B72C-EDC4-4A7B-A995-916FA0997B7E}" type="pres">
      <dgm:prSet presAssocID="{D092ACB6-C2E6-4B43-B46B-0FF295D0B7A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AB56442-D1AE-48B0-BEED-2DDBF1A368C8}" type="pres">
      <dgm:prSet presAssocID="{F45D2BAE-23E1-481F-A1D9-AC3CA162603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05879-0213-4A1A-B828-DDF5A42902FE}" type="pres">
      <dgm:prSet presAssocID="{71C8C655-1B71-4B78-BF02-7C50DF167B3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F49EA72-897C-4BFB-A95E-750E0C7C3C01}" type="pres">
      <dgm:prSet presAssocID="{71C8C655-1B71-4B78-BF02-7C50DF167B3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CA863A3-1821-42BF-9D00-8AC00DFBA023}" type="pres">
      <dgm:prSet presAssocID="{8B99EC80-B599-44C8-9CD9-7057FCA927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83E9D6-5AB3-4694-8C53-6D78E39DD483}" type="presOf" srcId="{71C8C655-1B71-4B78-BF02-7C50DF167B34}" destId="{26A05879-0213-4A1A-B828-DDF5A42902FE}" srcOrd="0" destOrd="0" presId="urn:microsoft.com/office/officeart/2005/8/layout/process2"/>
    <dgm:cxn modelId="{B18A6D37-FBD9-42E7-82F9-A1F67855717E}" srcId="{B88C9AB9-EBDB-4F22-A122-5608650E5182}" destId="{F45D2BAE-23E1-481F-A1D9-AC3CA1626034}" srcOrd="1" destOrd="0" parTransId="{5F19D694-94B7-43A8-B0EE-90F340A6B084}" sibTransId="{71C8C655-1B71-4B78-BF02-7C50DF167B34}"/>
    <dgm:cxn modelId="{8842905B-988E-43DF-ABBE-3D8A8FCB04D7}" type="presOf" srcId="{8B99EC80-B599-44C8-9CD9-7057FCA92731}" destId="{5CA863A3-1821-42BF-9D00-8AC00DFBA023}" srcOrd="0" destOrd="0" presId="urn:microsoft.com/office/officeart/2005/8/layout/process2"/>
    <dgm:cxn modelId="{FB95D95F-1CEC-42FD-831E-311537AE7A5D}" type="presOf" srcId="{71C8C655-1B71-4B78-BF02-7C50DF167B34}" destId="{8F49EA72-897C-4BFB-A95E-750E0C7C3C01}" srcOrd="1" destOrd="0" presId="urn:microsoft.com/office/officeart/2005/8/layout/process2"/>
    <dgm:cxn modelId="{ADE904D9-E7E0-4680-BA64-737BE2A9A415}" type="presOf" srcId="{D092ACB6-C2E6-4B43-B46B-0FF295D0B7A0}" destId="{FE286630-8162-4D01-9A56-8C1EE601449E}" srcOrd="0" destOrd="0" presId="urn:microsoft.com/office/officeart/2005/8/layout/process2"/>
    <dgm:cxn modelId="{13FA37BE-8208-4668-8E3A-8D36AEF01F40}" type="presOf" srcId="{F45D2BAE-23E1-481F-A1D9-AC3CA1626034}" destId="{2AB56442-D1AE-48B0-BEED-2DDBF1A368C8}" srcOrd="0" destOrd="0" presId="urn:microsoft.com/office/officeart/2005/8/layout/process2"/>
    <dgm:cxn modelId="{9855547B-6EE6-456D-BFE4-7EC89A7535AB}" srcId="{B88C9AB9-EBDB-4F22-A122-5608650E5182}" destId="{396C0C7A-9361-4356-AB48-A593C119A898}" srcOrd="0" destOrd="0" parTransId="{83BFEE40-5593-46FC-A8A6-33297DAB017F}" sibTransId="{D092ACB6-C2E6-4B43-B46B-0FF295D0B7A0}"/>
    <dgm:cxn modelId="{7E7F79AA-D5FE-49AC-ADBD-8EF19418A3FB}" type="presOf" srcId="{D092ACB6-C2E6-4B43-B46B-0FF295D0B7A0}" destId="{D8B8B72C-EDC4-4A7B-A995-916FA0997B7E}" srcOrd="1" destOrd="0" presId="urn:microsoft.com/office/officeart/2005/8/layout/process2"/>
    <dgm:cxn modelId="{73087C87-D91C-458B-AD20-44E6B13A8C37}" type="presOf" srcId="{B88C9AB9-EBDB-4F22-A122-5608650E5182}" destId="{7E554DF1-7F44-4D21-A262-501A650F904A}" srcOrd="0" destOrd="0" presId="urn:microsoft.com/office/officeart/2005/8/layout/process2"/>
    <dgm:cxn modelId="{4001C959-1C14-4958-8C32-64A22F546969}" srcId="{B88C9AB9-EBDB-4F22-A122-5608650E5182}" destId="{8B99EC80-B599-44C8-9CD9-7057FCA92731}" srcOrd="2" destOrd="0" parTransId="{413035DA-D501-4686-830D-4C11C72AF048}" sibTransId="{696EE21C-5B21-4001-A322-11F8E1E772B7}"/>
    <dgm:cxn modelId="{F2B10015-D0FC-4E42-89D1-93EF14222E8F}" type="presOf" srcId="{396C0C7A-9361-4356-AB48-A593C119A898}" destId="{33F2D797-2979-45E6-A4AD-FB6E18977F90}" srcOrd="0" destOrd="0" presId="urn:microsoft.com/office/officeart/2005/8/layout/process2"/>
    <dgm:cxn modelId="{C2CD494A-B9A6-4CFF-A4DF-6A87F10E96B7}" type="presParOf" srcId="{7E554DF1-7F44-4D21-A262-501A650F904A}" destId="{33F2D797-2979-45E6-A4AD-FB6E18977F90}" srcOrd="0" destOrd="0" presId="urn:microsoft.com/office/officeart/2005/8/layout/process2"/>
    <dgm:cxn modelId="{2AAF6E4C-4BCB-4EC1-8793-2C9494AA5A8B}" type="presParOf" srcId="{7E554DF1-7F44-4D21-A262-501A650F904A}" destId="{FE286630-8162-4D01-9A56-8C1EE601449E}" srcOrd="1" destOrd="0" presId="urn:microsoft.com/office/officeart/2005/8/layout/process2"/>
    <dgm:cxn modelId="{876725AB-F9E3-4348-A463-659964961C09}" type="presParOf" srcId="{FE286630-8162-4D01-9A56-8C1EE601449E}" destId="{D8B8B72C-EDC4-4A7B-A995-916FA0997B7E}" srcOrd="0" destOrd="0" presId="urn:microsoft.com/office/officeart/2005/8/layout/process2"/>
    <dgm:cxn modelId="{E1769369-E484-47EB-B8E9-42EC49E087B9}" type="presParOf" srcId="{7E554DF1-7F44-4D21-A262-501A650F904A}" destId="{2AB56442-D1AE-48B0-BEED-2DDBF1A368C8}" srcOrd="2" destOrd="0" presId="urn:microsoft.com/office/officeart/2005/8/layout/process2"/>
    <dgm:cxn modelId="{338CC026-1CF2-4508-B841-17194E4A991F}" type="presParOf" srcId="{7E554DF1-7F44-4D21-A262-501A650F904A}" destId="{26A05879-0213-4A1A-B828-DDF5A42902FE}" srcOrd="3" destOrd="0" presId="urn:microsoft.com/office/officeart/2005/8/layout/process2"/>
    <dgm:cxn modelId="{445716E4-C030-434D-8E09-8A353E4AE77F}" type="presParOf" srcId="{26A05879-0213-4A1A-B828-DDF5A42902FE}" destId="{8F49EA72-897C-4BFB-A95E-750E0C7C3C01}" srcOrd="0" destOrd="0" presId="urn:microsoft.com/office/officeart/2005/8/layout/process2"/>
    <dgm:cxn modelId="{B4D471B2-E862-4319-B81E-A3B1346A6744}" type="presParOf" srcId="{7E554DF1-7F44-4D21-A262-501A650F904A}" destId="{5CA863A3-1821-42BF-9D00-8AC00DFBA02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B88C9AB9-EBDB-4F22-A122-5608650E518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396C0C7A-9361-4356-AB48-A593C119A898}">
      <dgm:prSet phldrT="[Text]"/>
      <dgm:spPr/>
      <dgm:t>
        <a:bodyPr/>
        <a:lstStyle/>
        <a:p>
          <a:r>
            <a:rPr lang="en-US" dirty="0" smtClean="0"/>
            <a:t>MAS291-SE1001</a:t>
          </a:r>
        </a:p>
      </dgm:t>
    </dgm:pt>
    <dgm:pt modelId="{83BFEE40-5593-46FC-A8A6-33297DAB017F}" type="parTrans" cxnId="{9855547B-6EE6-456D-BFE4-7EC89A7535AB}">
      <dgm:prSet/>
      <dgm:spPr/>
      <dgm:t>
        <a:bodyPr/>
        <a:lstStyle/>
        <a:p>
          <a:endParaRPr lang="en-US"/>
        </a:p>
      </dgm:t>
    </dgm:pt>
    <dgm:pt modelId="{D092ACB6-C2E6-4B43-B46B-0FF295D0B7A0}" type="sibTrans" cxnId="{9855547B-6EE6-456D-BFE4-7EC89A7535AB}">
      <dgm:prSet/>
      <dgm:spPr/>
      <dgm:t>
        <a:bodyPr/>
        <a:lstStyle/>
        <a:p>
          <a:endParaRPr lang="en-US"/>
        </a:p>
      </dgm:t>
    </dgm:pt>
    <dgm:pt modelId="{F45D2BAE-23E1-481F-A1D9-AC3CA1626034}">
      <dgm:prSet phldrT="[Text]"/>
      <dgm:spPr/>
      <dgm:t>
        <a:bodyPr/>
        <a:lstStyle/>
        <a:p>
          <a:r>
            <a:rPr lang="en-US" dirty="0" smtClean="0"/>
            <a:t>MAS291-SE1002</a:t>
          </a:r>
          <a:endParaRPr lang="en-US" dirty="0"/>
        </a:p>
      </dgm:t>
    </dgm:pt>
    <dgm:pt modelId="{5F19D694-94B7-43A8-B0EE-90F340A6B084}" type="parTrans" cxnId="{B18A6D37-FBD9-42E7-82F9-A1F67855717E}">
      <dgm:prSet/>
      <dgm:spPr/>
      <dgm:t>
        <a:bodyPr/>
        <a:lstStyle/>
        <a:p>
          <a:endParaRPr lang="en-US"/>
        </a:p>
      </dgm:t>
    </dgm:pt>
    <dgm:pt modelId="{71C8C655-1B71-4B78-BF02-7C50DF167B34}" type="sibTrans" cxnId="{B18A6D37-FBD9-42E7-82F9-A1F67855717E}">
      <dgm:prSet/>
      <dgm:spPr/>
      <dgm:t>
        <a:bodyPr/>
        <a:lstStyle/>
        <a:p>
          <a:endParaRPr lang="en-US"/>
        </a:p>
      </dgm:t>
    </dgm:pt>
    <dgm:pt modelId="{8B99EC80-B599-44C8-9CD9-7057FCA92731}">
      <dgm:prSet phldrT="[Text]"/>
      <dgm:spPr/>
      <dgm:t>
        <a:bodyPr/>
        <a:lstStyle/>
        <a:p>
          <a:r>
            <a:rPr lang="en-US" dirty="0" smtClean="0"/>
            <a:t>MAS201-BA1001</a:t>
          </a:r>
          <a:endParaRPr lang="en-US" dirty="0"/>
        </a:p>
      </dgm:t>
    </dgm:pt>
    <dgm:pt modelId="{413035DA-D501-4686-830D-4C11C72AF048}" type="parTrans" cxnId="{4001C959-1C14-4958-8C32-64A22F546969}">
      <dgm:prSet/>
      <dgm:spPr/>
      <dgm:t>
        <a:bodyPr/>
        <a:lstStyle/>
        <a:p>
          <a:endParaRPr lang="en-US"/>
        </a:p>
      </dgm:t>
    </dgm:pt>
    <dgm:pt modelId="{696EE21C-5B21-4001-A322-11F8E1E772B7}" type="sibTrans" cxnId="{4001C959-1C14-4958-8C32-64A22F546969}">
      <dgm:prSet/>
      <dgm:spPr/>
      <dgm:t>
        <a:bodyPr/>
        <a:lstStyle/>
        <a:p>
          <a:endParaRPr lang="en-US"/>
        </a:p>
      </dgm:t>
    </dgm:pt>
    <dgm:pt modelId="{7E554DF1-7F44-4D21-A262-501A650F904A}" type="pres">
      <dgm:prSet presAssocID="{B88C9AB9-EBDB-4F22-A122-5608650E5182}" presName="linearFlow" presStyleCnt="0">
        <dgm:presLayoutVars>
          <dgm:resizeHandles val="exact"/>
        </dgm:presLayoutVars>
      </dgm:prSet>
      <dgm:spPr/>
    </dgm:pt>
    <dgm:pt modelId="{33F2D797-2979-45E6-A4AD-FB6E18977F90}" type="pres">
      <dgm:prSet presAssocID="{396C0C7A-9361-4356-AB48-A593C119A89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86630-8162-4D01-9A56-8C1EE601449E}" type="pres">
      <dgm:prSet presAssocID="{D092ACB6-C2E6-4B43-B46B-0FF295D0B7A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8B8B72C-EDC4-4A7B-A995-916FA0997B7E}" type="pres">
      <dgm:prSet presAssocID="{D092ACB6-C2E6-4B43-B46B-0FF295D0B7A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AB56442-D1AE-48B0-BEED-2DDBF1A368C8}" type="pres">
      <dgm:prSet presAssocID="{F45D2BAE-23E1-481F-A1D9-AC3CA162603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05879-0213-4A1A-B828-DDF5A42902FE}" type="pres">
      <dgm:prSet presAssocID="{71C8C655-1B71-4B78-BF02-7C50DF167B3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F49EA72-897C-4BFB-A95E-750E0C7C3C01}" type="pres">
      <dgm:prSet presAssocID="{71C8C655-1B71-4B78-BF02-7C50DF167B3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CA863A3-1821-42BF-9D00-8AC00DFBA023}" type="pres">
      <dgm:prSet presAssocID="{8B99EC80-B599-44C8-9CD9-7057FCA927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435F92-51FF-4C5C-BABE-F93D1AEDCD2B}" type="presOf" srcId="{B88C9AB9-EBDB-4F22-A122-5608650E5182}" destId="{7E554DF1-7F44-4D21-A262-501A650F904A}" srcOrd="0" destOrd="0" presId="urn:microsoft.com/office/officeart/2005/8/layout/process2"/>
    <dgm:cxn modelId="{B18A6D37-FBD9-42E7-82F9-A1F67855717E}" srcId="{B88C9AB9-EBDB-4F22-A122-5608650E5182}" destId="{F45D2BAE-23E1-481F-A1D9-AC3CA1626034}" srcOrd="1" destOrd="0" parTransId="{5F19D694-94B7-43A8-B0EE-90F340A6B084}" sibTransId="{71C8C655-1B71-4B78-BF02-7C50DF167B34}"/>
    <dgm:cxn modelId="{4001C959-1C14-4958-8C32-64A22F546969}" srcId="{B88C9AB9-EBDB-4F22-A122-5608650E5182}" destId="{8B99EC80-B599-44C8-9CD9-7057FCA92731}" srcOrd="2" destOrd="0" parTransId="{413035DA-D501-4686-830D-4C11C72AF048}" sibTransId="{696EE21C-5B21-4001-A322-11F8E1E772B7}"/>
    <dgm:cxn modelId="{F17941CE-1639-4F60-85F2-672C46C3CE03}" type="presOf" srcId="{D092ACB6-C2E6-4B43-B46B-0FF295D0B7A0}" destId="{FE286630-8162-4D01-9A56-8C1EE601449E}" srcOrd="0" destOrd="0" presId="urn:microsoft.com/office/officeart/2005/8/layout/process2"/>
    <dgm:cxn modelId="{65CDA0DD-6820-47BE-B8EA-5E50DE837CA2}" type="presOf" srcId="{71C8C655-1B71-4B78-BF02-7C50DF167B34}" destId="{8F49EA72-897C-4BFB-A95E-750E0C7C3C01}" srcOrd="1" destOrd="0" presId="urn:microsoft.com/office/officeart/2005/8/layout/process2"/>
    <dgm:cxn modelId="{3FF6DCE8-6DBC-4B9F-8088-1CEAD1082417}" type="presOf" srcId="{8B99EC80-B599-44C8-9CD9-7057FCA92731}" destId="{5CA863A3-1821-42BF-9D00-8AC00DFBA023}" srcOrd="0" destOrd="0" presId="urn:microsoft.com/office/officeart/2005/8/layout/process2"/>
    <dgm:cxn modelId="{F79FD884-C791-480A-8B0F-0AFECE8E00FA}" type="presOf" srcId="{71C8C655-1B71-4B78-BF02-7C50DF167B34}" destId="{26A05879-0213-4A1A-B828-DDF5A42902FE}" srcOrd="0" destOrd="0" presId="urn:microsoft.com/office/officeart/2005/8/layout/process2"/>
    <dgm:cxn modelId="{8350613F-B1FD-4AD8-832D-3C77463AE14B}" type="presOf" srcId="{396C0C7A-9361-4356-AB48-A593C119A898}" destId="{33F2D797-2979-45E6-A4AD-FB6E18977F90}" srcOrd="0" destOrd="0" presId="urn:microsoft.com/office/officeart/2005/8/layout/process2"/>
    <dgm:cxn modelId="{B62397CE-8F87-4543-BE2F-5B60D1DF1F2F}" type="presOf" srcId="{D092ACB6-C2E6-4B43-B46B-0FF295D0B7A0}" destId="{D8B8B72C-EDC4-4A7B-A995-916FA0997B7E}" srcOrd="1" destOrd="0" presId="urn:microsoft.com/office/officeart/2005/8/layout/process2"/>
    <dgm:cxn modelId="{E5E20D7C-A202-46C3-BBA9-7ED86E2642E3}" type="presOf" srcId="{F45D2BAE-23E1-481F-A1D9-AC3CA1626034}" destId="{2AB56442-D1AE-48B0-BEED-2DDBF1A368C8}" srcOrd="0" destOrd="0" presId="urn:microsoft.com/office/officeart/2005/8/layout/process2"/>
    <dgm:cxn modelId="{9855547B-6EE6-456D-BFE4-7EC89A7535AB}" srcId="{B88C9AB9-EBDB-4F22-A122-5608650E5182}" destId="{396C0C7A-9361-4356-AB48-A593C119A898}" srcOrd="0" destOrd="0" parTransId="{83BFEE40-5593-46FC-A8A6-33297DAB017F}" sibTransId="{D092ACB6-C2E6-4B43-B46B-0FF295D0B7A0}"/>
    <dgm:cxn modelId="{6EFF7978-36A0-4425-A79D-4DD18F207E0B}" type="presParOf" srcId="{7E554DF1-7F44-4D21-A262-501A650F904A}" destId="{33F2D797-2979-45E6-A4AD-FB6E18977F90}" srcOrd="0" destOrd="0" presId="urn:microsoft.com/office/officeart/2005/8/layout/process2"/>
    <dgm:cxn modelId="{DF12E624-28D3-4B60-AA1D-5EAD4EE8C89B}" type="presParOf" srcId="{7E554DF1-7F44-4D21-A262-501A650F904A}" destId="{FE286630-8162-4D01-9A56-8C1EE601449E}" srcOrd="1" destOrd="0" presId="urn:microsoft.com/office/officeart/2005/8/layout/process2"/>
    <dgm:cxn modelId="{2EBA8A13-0F40-4F8F-BA06-78F68F5F4197}" type="presParOf" srcId="{FE286630-8162-4D01-9A56-8C1EE601449E}" destId="{D8B8B72C-EDC4-4A7B-A995-916FA0997B7E}" srcOrd="0" destOrd="0" presId="urn:microsoft.com/office/officeart/2005/8/layout/process2"/>
    <dgm:cxn modelId="{5BFCAD56-10B6-455B-9530-194BFB1FB1B4}" type="presParOf" srcId="{7E554DF1-7F44-4D21-A262-501A650F904A}" destId="{2AB56442-D1AE-48B0-BEED-2DDBF1A368C8}" srcOrd="2" destOrd="0" presId="urn:microsoft.com/office/officeart/2005/8/layout/process2"/>
    <dgm:cxn modelId="{A26D5719-4A51-4368-B3AE-37F72BCDA2C6}" type="presParOf" srcId="{7E554DF1-7F44-4D21-A262-501A650F904A}" destId="{26A05879-0213-4A1A-B828-DDF5A42902FE}" srcOrd="3" destOrd="0" presId="urn:microsoft.com/office/officeart/2005/8/layout/process2"/>
    <dgm:cxn modelId="{EC4550E1-1CCE-4F2D-B26B-0A443CAEE8E8}" type="presParOf" srcId="{26A05879-0213-4A1A-B828-DDF5A42902FE}" destId="{8F49EA72-897C-4BFB-A95E-750E0C7C3C01}" srcOrd="0" destOrd="0" presId="urn:microsoft.com/office/officeart/2005/8/layout/process2"/>
    <dgm:cxn modelId="{E56617B7-3771-47C9-83DC-0726DE5C88BE}" type="presParOf" srcId="{7E554DF1-7F44-4D21-A262-501A650F904A}" destId="{5CA863A3-1821-42BF-9D00-8AC00DFBA02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BFCD6202-7C70-4B50-9072-E2DF4B324951}" type="presOf" srcId="{88C41324-5CC7-49F4-B01E-4A64F3916ECB}" destId="{3357C5DA-21EC-4DF9-B5AC-CFD25049E02C}" srcOrd="1" destOrd="0" presId="urn:microsoft.com/office/officeart/2005/8/layout/hProcess7"/>
    <dgm:cxn modelId="{38796E2D-843F-4754-AAA5-7F32DF2CB95F}" type="presOf" srcId="{6D788122-9375-460F-B09E-D797C0E1E9A5}" destId="{3B4BBFE3-023D-4962-A2CF-60C506AAE93F}" srcOrd="1" destOrd="0" presId="urn:microsoft.com/office/officeart/2005/8/layout/hProcess7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8B21D131-A6C3-4914-833C-6944D06A4F2C}" type="presOf" srcId="{6D788122-9375-460F-B09E-D797C0E1E9A5}" destId="{9E8E9B6A-818C-41EE-A90F-448869084123}" srcOrd="0" destOrd="0" presId="urn:microsoft.com/office/officeart/2005/8/layout/hProcess7"/>
    <dgm:cxn modelId="{37C5F90C-8EEB-478B-9E36-26690B36F716}" type="presOf" srcId="{9333946E-E6C3-44BA-8DC1-226E49F162AF}" destId="{CE653259-2634-4634-83F8-4870FDFFB6B5}" srcOrd="0" destOrd="0" presId="urn:microsoft.com/office/officeart/2005/8/layout/hProcess7"/>
    <dgm:cxn modelId="{D8B7B2B6-9AAA-4431-99C3-648E296140B8}" type="presOf" srcId="{0F9A0DD1-A669-4111-9307-EBC6B7FFB8B7}" destId="{4E80E9CD-950A-4452-9450-EAED88916063}" srcOrd="0" destOrd="0" presId="urn:microsoft.com/office/officeart/2005/8/layout/hProcess7"/>
    <dgm:cxn modelId="{B61CB12D-2900-4B69-8D42-DAF87964E3AB}" type="presOf" srcId="{05286B23-68B3-49CA-8672-0A8593A7025D}" destId="{A6DF5FB2-D6C6-4DF0-BCE9-12D63E8F1243}" srcOrd="0" destOrd="0" presId="urn:microsoft.com/office/officeart/2005/8/layout/hProcess7"/>
    <dgm:cxn modelId="{750DCDAB-B670-4CEC-A5BD-6030189EE80B}" type="presOf" srcId="{0F9A0DD1-A669-4111-9307-EBC6B7FFB8B7}" destId="{F85B8BBD-329C-407B-9B70-1F92A1B4234B}" srcOrd="1" destOrd="0" presId="urn:microsoft.com/office/officeart/2005/8/layout/hProcess7"/>
    <dgm:cxn modelId="{92C9011D-FAAA-433F-90ED-78EC157D7658}" type="presOf" srcId="{88C41324-5CC7-49F4-B01E-4A64F3916ECB}" destId="{10FE4F45-6A53-4FA1-AF04-583F38D80F4B}" srcOrd="0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CB023D04-ED52-4CF6-BB72-48DD680EB054}" type="presOf" srcId="{C57D32E6-187A-467A-BAAE-5E2A951179B7}" destId="{BB068510-FD2B-463F-8547-D5FF0EA4DBF1}" srcOrd="1" destOrd="0" presId="urn:microsoft.com/office/officeart/2005/8/layout/hProcess7"/>
    <dgm:cxn modelId="{044CEEA4-53CB-4A35-A8A5-F3AAFCC6CF02}" type="presOf" srcId="{9333946E-E6C3-44BA-8DC1-226E49F162AF}" destId="{B64F2C93-601C-4E8E-B445-A56B93A2A97E}" srcOrd="1" destOrd="0" presId="urn:microsoft.com/office/officeart/2005/8/layout/hProcess7"/>
    <dgm:cxn modelId="{3EAD1209-A923-4AE1-AAC1-10F9413BC3DC}" type="presOf" srcId="{C57D32E6-187A-467A-BAAE-5E2A951179B7}" destId="{D054A27E-FBF1-4603-B33F-087224A9900A}" srcOrd="0" destOrd="0" presId="urn:microsoft.com/office/officeart/2005/8/layout/hProcess7"/>
    <dgm:cxn modelId="{851E4916-1DAC-4C29-80C0-0AD86849DF8B}" type="presParOf" srcId="{A6DF5FB2-D6C6-4DF0-BCE9-12D63E8F1243}" destId="{42B80482-A821-4B3E-B983-1FA7694679CA}" srcOrd="0" destOrd="0" presId="urn:microsoft.com/office/officeart/2005/8/layout/hProcess7"/>
    <dgm:cxn modelId="{92B58439-4BB8-4E78-9C79-0FEE1CCC6383}" type="presParOf" srcId="{42B80482-A821-4B3E-B983-1FA7694679CA}" destId="{9E8E9B6A-818C-41EE-A90F-448869084123}" srcOrd="0" destOrd="0" presId="urn:microsoft.com/office/officeart/2005/8/layout/hProcess7"/>
    <dgm:cxn modelId="{DC405780-EF14-4009-8540-A93E655B1337}" type="presParOf" srcId="{42B80482-A821-4B3E-B983-1FA7694679CA}" destId="{3B4BBFE3-023D-4962-A2CF-60C506AAE93F}" srcOrd="1" destOrd="0" presId="urn:microsoft.com/office/officeart/2005/8/layout/hProcess7"/>
    <dgm:cxn modelId="{50F6083B-9BE8-4E80-8CEC-82709923C799}" type="presParOf" srcId="{A6DF5FB2-D6C6-4DF0-BCE9-12D63E8F1243}" destId="{8B68C8FE-58F2-47D3-9FDB-0130C32E5C50}" srcOrd="1" destOrd="0" presId="urn:microsoft.com/office/officeart/2005/8/layout/hProcess7"/>
    <dgm:cxn modelId="{433EC0F6-AA9A-401C-9D5E-48012704772B}" type="presParOf" srcId="{A6DF5FB2-D6C6-4DF0-BCE9-12D63E8F1243}" destId="{1B46D3A5-FE9B-4C88-80C9-FA865194DD61}" srcOrd="2" destOrd="0" presId="urn:microsoft.com/office/officeart/2005/8/layout/hProcess7"/>
    <dgm:cxn modelId="{6AE36173-45BA-4E11-87E5-182A738702EB}" type="presParOf" srcId="{1B46D3A5-FE9B-4C88-80C9-FA865194DD61}" destId="{D83DE507-AB86-4682-8355-07C3C5F2A069}" srcOrd="0" destOrd="0" presId="urn:microsoft.com/office/officeart/2005/8/layout/hProcess7"/>
    <dgm:cxn modelId="{8D8037B6-248A-44D3-9CA2-E2DF3E31E0BD}" type="presParOf" srcId="{1B46D3A5-FE9B-4C88-80C9-FA865194DD61}" destId="{1E1458D7-37C7-49F4-8589-C69B6A6BE82A}" srcOrd="1" destOrd="0" presId="urn:microsoft.com/office/officeart/2005/8/layout/hProcess7"/>
    <dgm:cxn modelId="{7035FC26-F56F-45B0-B659-F925A90450C7}" type="presParOf" srcId="{1B46D3A5-FE9B-4C88-80C9-FA865194DD61}" destId="{7680987D-1488-4F4D-84FB-7285289E4155}" srcOrd="2" destOrd="0" presId="urn:microsoft.com/office/officeart/2005/8/layout/hProcess7"/>
    <dgm:cxn modelId="{6312394F-9216-406D-99BE-DAA46B0FC0A4}" type="presParOf" srcId="{A6DF5FB2-D6C6-4DF0-BCE9-12D63E8F1243}" destId="{491BA889-4890-43B3-BA02-68F7A34307F6}" srcOrd="3" destOrd="0" presId="urn:microsoft.com/office/officeart/2005/8/layout/hProcess7"/>
    <dgm:cxn modelId="{72F8F035-9B02-46B9-8265-F7E4E3B5EBAB}" type="presParOf" srcId="{A6DF5FB2-D6C6-4DF0-BCE9-12D63E8F1243}" destId="{A5F45F0A-AAD7-446E-B3AC-08FA1DEEF36F}" srcOrd="4" destOrd="0" presId="urn:microsoft.com/office/officeart/2005/8/layout/hProcess7"/>
    <dgm:cxn modelId="{C6193914-5296-4694-AC88-9466833A3394}" type="presParOf" srcId="{A5F45F0A-AAD7-446E-B3AC-08FA1DEEF36F}" destId="{CE653259-2634-4634-83F8-4870FDFFB6B5}" srcOrd="0" destOrd="0" presId="urn:microsoft.com/office/officeart/2005/8/layout/hProcess7"/>
    <dgm:cxn modelId="{1DB51A88-B1DF-44A8-90A0-4AEFB19EE5E7}" type="presParOf" srcId="{A5F45F0A-AAD7-446E-B3AC-08FA1DEEF36F}" destId="{B64F2C93-601C-4E8E-B445-A56B93A2A97E}" srcOrd="1" destOrd="0" presId="urn:microsoft.com/office/officeart/2005/8/layout/hProcess7"/>
    <dgm:cxn modelId="{E4AB0EF5-D247-48D8-B308-92071E3187B8}" type="presParOf" srcId="{A6DF5FB2-D6C6-4DF0-BCE9-12D63E8F1243}" destId="{FEB3165D-BD50-4562-8486-2BCFEE5FB61C}" srcOrd="5" destOrd="0" presId="urn:microsoft.com/office/officeart/2005/8/layout/hProcess7"/>
    <dgm:cxn modelId="{44142410-AC67-4639-AA5B-D232F1D851FD}" type="presParOf" srcId="{A6DF5FB2-D6C6-4DF0-BCE9-12D63E8F1243}" destId="{2E29EBB6-AC11-4764-9098-713776FBEEA2}" srcOrd="6" destOrd="0" presId="urn:microsoft.com/office/officeart/2005/8/layout/hProcess7"/>
    <dgm:cxn modelId="{DB2B24CE-2C75-462D-B959-040FFE258461}" type="presParOf" srcId="{2E29EBB6-AC11-4764-9098-713776FBEEA2}" destId="{9607591B-3403-4344-B603-36006A7B034B}" srcOrd="0" destOrd="0" presId="urn:microsoft.com/office/officeart/2005/8/layout/hProcess7"/>
    <dgm:cxn modelId="{E3B1C85E-3D08-4A4A-9C57-D85FD99F599E}" type="presParOf" srcId="{2E29EBB6-AC11-4764-9098-713776FBEEA2}" destId="{DA1238F3-28A9-40AB-A31A-6E371C44EB98}" srcOrd="1" destOrd="0" presId="urn:microsoft.com/office/officeart/2005/8/layout/hProcess7"/>
    <dgm:cxn modelId="{B9F5DAD3-0806-4C27-85E4-A9E6F7C9C782}" type="presParOf" srcId="{2E29EBB6-AC11-4764-9098-713776FBEEA2}" destId="{997FBEA0-E071-455A-BC46-19AD04F49BD6}" srcOrd="2" destOrd="0" presId="urn:microsoft.com/office/officeart/2005/8/layout/hProcess7"/>
    <dgm:cxn modelId="{C67DB6FA-F94E-4C25-A273-63888357FD82}" type="presParOf" srcId="{A6DF5FB2-D6C6-4DF0-BCE9-12D63E8F1243}" destId="{36648257-1225-4511-8533-D8557DCEA4FF}" srcOrd="7" destOrd="0" presId="urn:microsoft.com/office/officeart/2005/8/layout/hProcess7"/>
    <dgm:cxn modelId="{EAA9D855-E503-4B29-AD0F-7112DB3FA746}" type="presParOf" srcId="{A6DF5FB2-D6C6-4DF0-BCE9-12D63E8F1243}" destId="{121E04E6-0D76-42A8-9841-E1F28E225385}" srcOrd="8" destOrd="0" presId="urn:microsoft.com/office/officeart/2005/8/layout/hProcess7"/>
    <dgm:cxn modelId="{DBA852C4-B946-4275-87DE-9C36680F55DA}" type="presParOf" srcId="{121E04E6-0D76-42A8-9841-E1F28E225385}" destId="{4E80E9CD-950A-4452-9450-EAED88916063}" srcOrd="0" destOrd="0" presId="urn:microsoft.com/office/officeart/2005/8/layout/hProcess7"/>
    <dgm:cxn modelId="{E8708E7F-B60A-4F1A-9FE4-2AF84E47E89A}" type="presParOf" srcId="{121E04E6-0D76-42A8-9841-E1F28E225385}" destId="{F85B8BBD-329C-407B-9B70-1F92A1B4234B}" srcOrd="1" destOrd="0" presId="urn:microsoft.com/office/officeart/2005/8/layout/hProcess7"/>
    <dgm:cxn modelId="{A2207489-301B-4237-83B1-49A8DB97EA62}" type="presParOf" srcId="{A6DF5FB2-D6C6-4DF0-BCE9-12D63E8F1243}" destId="{64EE44F1-9E4E-4B4D-B145-82405AF77D9C}" srcOrd="9" destOrd="0" presId="urn:microsoft.com/office/officeart/2005/8/layout/hProcess7"/>
    <dgm:cxn modelId="{B5868A8C-ADCD-47CE-B82D-06C732773BBD}" type="presParOf" srcId="{A6DF5FB2-D6C6-4DF0-BCE9-12D63E8F1243}" destId="{B753F00F-DE99-4C52-B0B1-B4A056DCA7FB}" srcOrd="10" destOrd="0" presId="urn:microsoft.com/office/officeart/2005/8/layout/hProcess7"/>
    <dgm:cxn modelId="{D17B508B-8A23-4DD0-81B3-3CEA501EBA8C}" type="presParOf" srcId="{B753F00F-DE99-4C52-B0B1-B4A056DCA7FB}" destId="{2E5788FB-5B02-4282-805F-887C2A9B5912}" srcOrd="0" destOrd="0" presId="urn:microsoft.com/office/officeart/2005/8/layout/hProcess7"/>
    <dgm:cxn modelId="{EA9E4B92-7AF8-4518-8ACA-8E625FB518E9}" type="presParOf" srcId="{B753F00F-DE99-4C52-B0B1-B4A056DCA7FB}" destId="{F4876811-32D9-44C6-86AC-76DEF13C2232}" srcOrd="1" destOrd="0" presId="urn:microsoft.com/office/officeart/2005/8/layout/hProcess7"/>
    <dgm:cxn modelId="{B7525A49-E567-477A-9E9A-A89D3C0F3322}" type="presParOf" srcId="{B753F00F-DE99-4C52-B0B1-B4A056DCA7FB}" destId="{618F77B4-6349-433D-85B4-8542F99BC221}" srcOrd="2" destOrd="0" presId="urn:microsoft.com/office/officeart/2005/8/layout/hProcess7"/>
    <dgm:cxn modelId="{089ABBA8-27E9-4BBE-B1F1-193E0F7BE736}" type="presParOf" srcId="{A6DF5FB2-D6C6-4DF0-BCE9-12D63E8F1243}" destId="{41C3E3EE-D97D-419C-8E7C-2931D107BC1B}" srcOrd="11" destOrd="0" presId="urn:microsoft.com/office/officeart/2005/8/layout/hProcess7"/>
    <dgm:cxn modelId="{F7D6A75D-43A7-4669-9F4D-E52E3BBBD8F7}" type="presParOf" srcId="{A6DF5FB2-D6C6-4DF0-BCE9-12D63E8F1243}" destId="{3CF9DF83-3F0D-4025-8C8E-C34BA7DB2E19}" srcOrd="12" destOrd="0" presId="urn:microsoft.com/office/officeart/2005/8/layout/hProcess7"/>
    <dgm:cxn modelId="{2762ADEB-9769-4C49-892A-39BDCF20C90E}" type="presParOf" srcId="{3CF9DF83-3F0D-4025-8C8E-C34BA7DB2E19}" destId="{10FE4F45-6A53-4FA1-AF04-583F38D80F4B}" srcOrd="0" destOrd="0" presId="urn:microsoft.com/office/officeart/2005/8/layout/hProcess7"/>
    <dgm:cxn modelId="{0337D465-BAD2-404C-90A2-C6E92F6B6B91}" type="presParOf" srcId="{3CF9DF83-3F0D-4025-8C8E-C34BA7DB2E19}" destId="{3357C5DA-21EC-4DF9-B5AC-CFD25049E02C}" srcOrd="1" destOrd="0" presId="urn:microsoft.com/office/officeart/2005/8/layout/hProcess7"/>
    <dgm:cxn modelId="{504EC3C0-DD0B-470E-8CEE-E9DDF237AA78}" type="presParOf" srcId="{A6DF5FB2-D6C6-4DF0-BCE9-12D63E8F1243}" destId="{FF8D6E8E-79EE-45AD-80CD-D0A5F5423EFE}" srcOrd="13" destOrd="0" presId="urn:microsoft.com/office/officeart/2005/8/layout/hProcess7"/>
    <dgm:cxn modelId="{79787B9E-1807-4AA0-BC9D-32591DD09361}" type="presParOf" srcId="{A6DF5FB2-D6C6-4DF0-BCE9-12D63E8F1243}" destId="{67C20BCC-F21A-4C19-B799-01DFB261DDDE}" srcOrd="14" destOrd="0" presId="urn:microsoft.com/office/officeart/2005/8/layout/hProcess7"/>
    <dgm:cxn modelId="{59432EAF-8CEC-4457-9CCF-5AE272205E72}" type="presParOf" srcId="{67C20BCC-F21A-4C19-B799-01DFB261DDDE}" destId="{7718B2C7-3329-48B2-A5F5-164FCE021FB3}" srcOrd="0" destOrd="0" presId="urn:microsoft.com/office/officeart/2005/8/layout/hProcess7"/>
    <dgm:cxn modelId="{24AD5459-5CBB-450E-8BC1-A2D5B779EE09}" type="presParOf" srcId="{67C20BCC-F21A-4C19-B799-01DFB261DDDE}" destId="{E2FC11DE-660B-419E-8BAD-07FE93429267}" srcOrd="1" destOrd="0" presId="urn:microsoft.com/office/officeart/2005/8/layout/hProcess7"/>
    <dgm:cxn modelId="{258856FD-1C4F-4FCA-AA9E-6F820B8908D2}" type="presParOf" srcId="{67C20BCC-F21A-4C19-B799-01DFB261DDDE}" destId="{1DBE11E0-9F21-40AA-B028-A9597B0C697D}" srcOrd="2" destOrd="0" presId="urn:microsoft.com/office/officeart/2005/8/layout/hProcess7"/>
    <dgm:cxn modelId="{DFCFD0C9-E9F5-4EA8-AA1A-7ED6CE062219}" type="presParOf" srcId="{A6DF5FB2-D6C6-4DF0-BCE9-12D63E8F1243}" destId="{30408FFC-2580-49CF-9FE5-CAB49873AF3F}" srcOrd="15" destOrd="0" presId="urn:microsoft.com/office/officeart/2005/8/layout/hProcess7"/>
    <dgm:cxn modelId="{A3175777-BBFA-494F-A426-1AD2DAF14FCC}" type="presParOf" srcId="{A6DF5FB2-D6C6-4DF0-BCE9-12D63E8F1243}" destId="{3BBDAAB7-16E3-4438-8847-05334A4D48EE}" srcOrd="16" destOrd="0" presId="urn:microsoft.com/office/officeart/2005/8/layout/hProcess7"/>
    <dgm:cxn modelId="{C9BA2AD4-524A-4C1E-A205-9A4D47940213}" type="presParOf" srcId="{3BBDAAB7-16E3-4438-8847-05334A4D48EE}" destId="{D054A27E-FBF1-4603-B33F-087224A9900A}" srcOrd="0" destOrd="0" presId="urn:microsoft.com/office/officeart/2005/8/layout/hProcess7"/>
    <dgm:cxn modelId="{AE4319CD-C0F0-48FF-9D81-80CDDD3D80BF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52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C3E476-7BCB-4A75-9134-FCD6E793C463}" type="presOf" srcId="{1A7F6F4C-DFF5-4BAD-AD0A-F18DA5A67D74}" destId="{91C196F1-393A-4D1B-9D31-5A28D4DF0BE2}" srcOrd="0" destOrd="0" presId="urn:microsoft.com/office/officeart/2005/8/layout/equation2"/>
    <dgm:cxn modelId="{0DE8F8F4-86B5-4A2D-94A5-5C5E32EA7511}" type="presOf" srcId="{9C1153E1-6225-41B2-B280-EA8DFFF10574}" destId="{491996AF-2BA9-4ECD-B29A-3C683BAFD760}" srcOrd="0" destOrd="0" presId="urn:microsoft.com/office/officeart/2005/8/layout/equation2"/>
    <dgm:cxn modelId="{49E07CFA-F938-4887-BDB6-221B6ABDFBF4}" type="presOf" srcId="{4025A055-FA29-4FC4-AEE7-56230234677A}" destId="{260AEC86-25D7-41AD-8E53-0D239D70887D}" srcOrd="1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9AF699E6-772F-41FA-A2A3-6F4C5A1FBE74}" type="presOf" srcId="{BEA739C7-0D1E-4086-B54D-FB264442EF2E}" destId="{57CD46C0-74FA-46C4-BC71-4E232D5204CD}" srcOrd="0" destOrd="0" presId="urn:microsoft.com/office/officeart/2005/8/layout/equation2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4F58B643-BDDF-4E05-99FC-329C0A23317A}" type="presOf" srcId="{4EAED505-F978-41EA-84BF-61CFB8125989}" destId="{AEDDA732-57F5-461F-B983-62B91BDE550F}" srcOrd="0" destOrd="0" presId="urn:microsoft.com/office/officeart/2005/8/layout/equation2"/>
    <dgm:cxn modelId="{6FC72062-4B08-4723-91C4-55BE73B94BEE}" type="presOf" srcId="{64748C23-63C4-4E85-BABB-212AB5A80731}" destId="{64C1F6C7-5708-4F7A-AE41-CCF75A54FF33}" srcOrd="0" destOrd="0" presId="urn:microsoft.com/office/officeart/2005/8/layout/equation2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7C99E7E7-38BF-4960-AB81-1614CEC7D1B5}" type="presOf" srcId="{4025A055-FA29-4FC4-AEE7-56230234677A}" destId="{E1BBEB96-7547-4FF2-BDF7-5ECF41092F2D}" srcOrd="0" destOrd="0" presId="urn:microsoft.com/office/officeart/2005/8/layout/equation2"/>
    <dgm:cxn modelId="{7F25B2B9-F4D7-46F2-975C-29F2E3320E9D}" type="presOf" srcId="{761C02B0-EBDC-4E7C-BD11-03459CB3F915}" destId="{8034464C-D4EF-4F71-8AFD-067635F879FB}" srcOrd="0" destOrd="0" presId="urn:microsoft.com/office/officeart/2005/8/layout/equation2"/>
    <dgm:cxn modelId="{17674DDE-2174-4475-BCB0-E0B88B9096E6}" type="presOf" srcId="{9AA45C29-30DF-4B73-8A5D-1F522D0F8F31}" destId="{DCF8E906-DA11-4261-9775-ADBAF4C35A27}" srcOrd="0" destOrd="0" presId="urn:microsoft.com/office/officeart/2005/8/layout/equation2"/>
    <dgm:cxn modelId="{70F54EC3-4B10-4939-ADE2-DBE0CC0EF50E}" type="presParOf" srcId="{57CD46C0-74FA-46C4-BC71-4E232D5204CD}" destId="{5C8D0C7D-D1B3-4F6D-9133-EB6FF4ACA541}" srcOrd="0" destOrd="0" presId="urn:microsoft.com/office/officeart/2005/8/layout/equation2"/>
    <dgm:cxn modelId="{1AB8D2B4-66D8-4557-986C-E6C66DE70F6B}" type="presParOf" srcId="{5C8D0C7D-D1B3-4F6D-9133-EB6FF4ACA541}" destId="{491996AF-2BA9-4ECD-B29A-3C683BAFD760}" srcOrd="0" destOrd="0" presId="urn:microsoft.com/office/officeart/2005/8/layout/equation2"/>
    <dgm:cxn modelId="{7727927E-8266-43F6-AD7E-8A998ADC5E95}" type="presParOf" srcId="{5C8D0C7D-D1B3-4F6D-9133-EB6FF4ACA541}" destId="{A0ED6FEC-65C3-4C38-9902-58FD8B4C904E}" srcOrd="1" destOrd="0" presId="urn:microsoft.com/office/officeart/2005/8/layout/equation2"/>
    <dgm:cxn modelId="{0D8D5BBA-115E-4F33-93EE-D213B4E27948}" type="presParOf" srcId="{5C8D0C7D-D1B3-4F6D-9133-EB6FF4ACA541}" destId="{DCF8E906-DA11-4261-9775-ADBAF4C35A27}" srcOrd="2" destOrd="0" presId="urn:microsoft.com/office/officeart/2005/8/layout/equation2"/>
    <dgm:cxn modelId="{612340E7-DD88-483A-B49F-D7B3427E0FE6}" type="presParOf" srcId="{5C8D0C7D-D1B3-4F6D-9133-EB6FF4ACA541}" destId="{8E797206-1702-4CD2-A278-C57ED1662DB0}" srcOrd="3" destOrd="0" presId="urn:microsoft.com/office/officeart/2005/8/layout/equation2"/>
    <dgm:cxn modelId="{D03238D3-BA6C-4895-9325-6D0DE13F6AE5}" type="presParOf" srcId="{5C8D0C7D-D1B3-4F6D-9133-EB6FF4ACA541}" destId="{64C1F6C7-5708-4F7A-AE41-CCF75A54FF33}" srcOrd="4" destOrd="0" presId="urn:microsoft.com/office/officeart/2005/8/layout/equation2"/>
    <dgm:cxn modelId="{5AE348EA-D097-4BE8-8C13-ACF6773CCFEE}" type="presParOf" srcId="{5C8D0C7D-D1B3-4F6D-9133-EB6FF4ACA541}" destId="{F7182598-2F70-41F4-807F-DB58263ED462}" srcOrd="5" destOrd="0" presId="urn:microsoft.com/office/officeart/2005/8/layout/equation2"/>
    <dgm:cxn modelId="{7702B903-7854-4B5E-A4E8-2809845A73B4}" type="presParOf" srcId="{5C8D0C7D-D1B3-4F6D-9133-EB6FF4ACA541}" destId="{AEDDA732-57F5-461F-B983-62B91BDE550F}" srcOrd="6" destOrd="0" presId="urn:microsoft.com/office/officeart/2005/8/layout/equation2"/>
    <dgm:cxn modelId="{F344EBF7-5BE9-494C-AADA-FD114D572133}" type="presParOf" srcId="{5C8D0C7D-D1B3-4F6D-9133-EB6FF4ACA541}" destId="{724143EE-7CE5-4388-A226-658A81A53DA3}" srcOrd="7" destOrd="0" presId="urn:microsoft.com/office/officeart/2005/8/layout/equation2"/>
    <dgm:cxn modelId="{4DCF15CD-79D9-4BEA-AB4D-7A187B82557F}" type="presParOf" srcId="{5C8D0C7D-D1B3-4F6D-9133-EB6FF4ACA541}" destId="{8034464C-D4EF-4F71-8AFD-067635F879FB}" srcOrd="8" destOrd="0" presId="urn:microsoft.com/office/officeart/2005/8/layout/equation2"/>
    <dgm:cxn modelId="{F0470240-3D90-48A6-BB85-4C87FD438610}" type="presParOf" srcId="{57CD46C0-74FA-46C4-BC71-4E232D5204CD}" destId="{E1BBEB96-7547-4FF2-BDF7-5ECF41092F2D}" srcOrd="1" destOrd="0" presId="urn:microsoft.com/office/officeart/2005/8/layout/equation2"/>
    <dgm:cxn modelId="{77C0940E-7974-4975-9F9B-CC825FA0B7C5}" type="presParOf" srcId="{E1BBEB96-7547-4FF2-BDF7-5ECF41092F2D}" destId="{260AEC86-25D7-41AD-8E53-0D239D70887D}" srcOrd="0" destOrd="0" presId="urn:microsoft.com/office/officeart/2005/8/layout/equation2"/>
    <dgm:cxn modelId="{563E8591-8A27-4777-A048-AAC8A6B365A6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52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00CE00-89BB-40C7-A696-FC894F7621EC}" type="presOf" srcId="{1A7F6F4C-DFF5-4BAD-AD0A-F18DA5A67D74}" destId="{91C196F1-393A-4D1B-9D31-5A28D4DF0BE2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40943D63-AE6F-42E0-B548-667B0F37C13F}" type="presOf" srcId="{64748C23-63C4-4E85-BABB-212AB5A80731}" destId="{64C1F6C7-5708-4F7A-AE41-CCF75A54FF33}" srcOrd="0" destOrd="0" presId="urn:microsoft.com/office/officeart/2005/8/layout/equation2"/>
    <dgm:cxn modelId="{993DA3E5-9089-4F51-B9F3-BA31E5ED74A0}" type="presOf" srcId="{4025A055-FA29-4FC4-AEE7-56230234677A}" destId="{260AEC86-25D7-41AD-8E53-0D239D70887D}" srcOrd="1" destOrd="0" presId="urn:microsoft.com/office/officeart/2005/8/layout/equation2"/>
    <dgm:cxn modelId="{3E979F17-0285-46EC-86D5-CFEAE54A3A8D}" type="presOf" srcId="{BEA739C7-0D1E-4086-B54D-FB264442EF2E}" destId="{57CD46C0-74FA-46C4-BC71-4E232D5204CD}" srcOrd="0" destOrd="0" presId="urn:microsoft.com/office/officeart/2005/8/layout/equation2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4802CAA1-3734-4989-ABA8-7CA1B11601C7}" type="presOf" srcId="{761C02B0-EBDC-4E7C-BD11-03459CB3F915}" destId="{8034464C-D4EF-4F71-8AFD-067635F879FB}" srcOrd="0" destOrd="0" presId="urn:microsoft.com/office/officeart/2005/8/layout/equation2"/>
    <dgm:cxn modelId="{CC5C10F6-D95E-4AD9-823B-48BAB2823B6F}" type="presOf" srcId="{9AA45C29-30DF-4B73-8A5D-1F522D0F8F31}" destId="{DCF8E906-DA11-4261-9775-ADBAF4C35A27}" srcOrd="0" destOrd="0" presId="urn:microsoft.com/office/officeart/2005/8/layout/equation2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37D25486-FC88-4B02-9237-0648780010C0}" type="presOf" srcId="{4025A055-FA29-4FC4-AEE7-56230234677A}" destId="{E1BBEB96-7547-4FF2-BDF7-5ECF41092F2D}" srcOrd="0" destOrd="0" presId="urn:microsoft.com/office/officeart/2005/8/layout/equation2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337F2A50-EFA7-4DAD-873E-E6C7C69D75DC}" type="presOf" srcId="{9C1153E1-6225-41B2-B280-EA8DFFF10574}" destId="{491996AF-2BA9-4ECD-B29A-3C683BAFD760}" srcOrd="0" destOrd="0" presId="urn:microsoft.com/office/officeart/2005/8/layout/equation2"/>
    <dgm:cxn modelId="{A8B906D7-060C-403C-A081-76982E5931A2}" type="presOf" srcId="{4EAED505-F978-41EA-84BF-61CFB8125989}" destId="{AEDDA732-57F5-461F-B983-62B91BDE550F}" srcOrd="0" destOrd="0" presId="urn:microsoft.com/office/officeart/2005/8/layout/equation2"/>
    <dgm:cxn modelId="{0726F696-4C9A-452C-9395-4E534DDE3A91}" type="presParOf" srcId="{57CD46C0-74FA-46C4-BC71-4E232D5204CD}" destId="{5C8D0C7D-D1B3-4F6D-9133-EB6FF4ACA541}" srcOrd="0" destOrd="0" presId="urn:microsoft.com/office/officeart/2005/8/layout/equation2"/>
    <dgm:cxn modelId="{07B595BD-0B7C-4554-A392-0F902EC93D9E}" type="presParOf" srcId="{5C8D0C7D-D1B3-4F6D-9133-EB6FF4ACA541}" destId="{491996AF-2BA9-4ECD-B29A-3C683BAFD760}" srcOrd="0" destOrd="0" presId="urn:microsoft.com/office/officeart/2005/8/layout/equation2"/>
    <dgm:cxn modelId="{6F57721D-5219-4714-BC26-BF7B81F6413C}" type="presParOf" srcId="{5C8D0C7D-D1B3-4F6D-9133-EB6FF4ACA541}" destId="{A0ED6FEC-65C3-4C38-9902-58FD8B4C904E}" srcOrd="1" destOrd="0" presId="urn:microsoft.com/office/officeart/2005/8/layout/equation2"/>
    <dgm:cxn modelId="{D733C3D9-1FCE-4EC9-A259-1D27D8693FF4}" type="presParOf" srcId="{5C8D0C7D-D1B3-4F6D-9133-EB6FF4ACA541}" destId="{DCF8E906-DA11-4261-9775-ADBAF4C35A27}" srcOrd="2" destOrd="0" presId="urn:microsoft.com/office/officeart/2005/8/layout/equation2"/>
    <dgm:cxn modelId="{4AEC3BA1-4163-4CE3-8ECF-CF5D0A1A64F4}" type="presParOf" srcId="{5C8D0C7D-D1B3-4F6D-9133-EB6FF4ACA541}" destId="{8E797206-1702-4CD2-A278-C57ED1662DB0}" srcOrd="3" destOrd="0" presId="urn:microsoft.com/office/officeart/2005/8/layout/equation2"/>
    <dgm:cxn modelId="{689C971D-01B1-4120-9962-2B17A78B8A36}" type="presParOf" srcId="{5C8D0C7D-D1B3-4F6D-9133-EB6FF4ACA541}" destId="{64C1F6C7-5708-4F7A-AE41-CCF75A54FF33}" srcOrd="4" destOrd="0" presId="urn:microsoft.com/office/officeart/2005/8/layout/equation2"/>
    <dgm:cxn modelId="{D07E7C0D-20C5-4CD1-B99A-8DE0062C554A}" type="presParOf" srcId="{5C8D0C7D-D1B3-4F6D-9133-EB6FF4ACA541}" destId="{F7182598-2F70-41F4-807F-DB58263ED462}" srcOrd="5" destOrd="0" presId="urn:microsoft.com/office/officeart/2005/8/layout/equation2"/>
    <dgm:cxn modelId="{5F700535-EBB2-4231-A9BB-1A3F3920B1D5}" type="presParOf" srcId="{5C8D0C7D-D1B3-4F6D-9133-EB6FF4ACA541}" destId="{AEDDA732-57F5-461F-B983-62B91BDE550F}" srcOrd="6" destOrd="0" presId="urn:microsoft.com/office/officeart/2005/8/layout/equation2"/>
    <dgm:cxn modelId="{AFA683B2-1F72-4522-9115-A28B279A5AAB}" type="presParOf" srcId="{5C8D0C7D-D1B3-4F6D-9133-EB6FF4ACA541}" destId="{724143EE-7CE5-4388-A226-658A81A53DA3}" srcOrd="7" destOrd="0" presId="urn:microsoft.com/office/officeart/2005/8/layout/equation2"/>
    <dgm:cxn modelId="{8F4F0830-1798-44FC-903F-FB971E4CF7DA}" type="presParOf" srcId="{5C8D0C7D-D1B3-4F6D-9133-EB6FF4ACA541}" destId="{8034464C-D4EF-4F71-8AFD-067635F879FB}" srcOrd="8" destOrd="0" presId="urn:microsoft.com/office/officeart/2005/8/layout/equation2"/>
    <dgm:cxn modelId="{DF470505-C2D9-493C-8537-60161B5DF5AD}" type="presParOf" srcId="{57CD46C0-74FA-46C4-BC71-4E232D5204CD}" destId="{E1BBEB96-7547-4FF2-BDF7-5ECF41092F2D}" srcOrd="1" destOrd="0" presId="urn:microsoft.com/office/officeart/2005/8/layout/equation2"/>
    <dgm:cxn modelId="{8C58CD05-A265-4138-96CA-2CA11BA9DE3D}" type="presParOf" srcId="{E1BBEB96-7547-4FF2-BDF7-5ECF41092F2D}" destId="{260AEC86-25D7-41AD-8E53-0D239D70887D}" srcOrd="0" destOrd="0" presId="urn:microsoft.com/office/officeart/2005/8/layout/equation2"/>
    <dgm:cxn modelId="{E8C3A27F-A4EA-4C38-A39F-15FC1768E3DE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2E3FC9-2B55-4FD4-9F72-3AB0019D1B39}" type="doc">
      <dgm:prSet loTypeId="urn:microsoft.com/office/officeart/2005/8/layout/radial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F392697-7236-4D44-A7C4-6F41481C9247}">
      <dgm:prSet phldrT="[Text]" custT="1"/>
      <dgm:spPr/>
      <dgm:t>
        <a:bodyPr/>
        <a:lstStyle/>
        <a:p>
          <a:r>
            <a:rPr lang="en-US" sz="1600" b="1" dirty="0" smtClean="0">
              <a:solidFill>
                <a:srgbClr val="FF0000"/>
              </a:solidFill>
            </a:rPr>
            <a:t>Machine Learning</a:t>
          </a:r>
          <a:endParaRPr lang="en-US" sz="1600" b="1" dirty="0">
            <a:solidFill>
              <a:srgbClr val="FF0000"/>
            </a:solidFill>
          </a:endParaRPr>
        </a:p>
      </dgm:t>
    </dgm:pt>
    <dgm:pt modelId="{C47CD144-68BE-416B-8D88-23F9936B769C}" type="parTrans" cxnId="{F1903C0D-41D7-4F03-8AF5-8B9A3F6E39CE}">
      <dgm:prSet/>
      <dgm:spPr/>
      <dgm:t>
        <a:bodyPr/>
        <a:lstStyle/>
        <a:p>
          <a:endParaRPr lang="en-US" sz="1600"/>
        </a:p>
      </dgm:t>
    </dgm:pt>
    <dgm:pt modelId="{73DB1BD9-E4A8-4F4F-B1F9-E0FA1077A0C2}" type="sibTrans" cxnId="{F1903C0D-41D7-4F03-8AF5-8B9A3F6E39CE}">
      <dgm:prSet/>
      <dgm:spPr/>
      <dgm:t>
        <a:bodyPr/>
        <a:lstStyle/>
        <a:p>
          <a:endParaRPr lang="en-US"/>
        </a:p>
      </dgm:t>
    </dgm:pt>
    <dgm:pt modelId="{460F5F9A-84B4-428E-8377-6218FDF0B4D8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FF0000"/>
              </a:solidFill>
            </a:rPr>
            <a:t>14</a:t>
          </a:r>
          <a:r>
            <a:rPr lang="en-US" sz="1200" dirty="0" smtClean="0"/>
            <a:t> </a:t>
          </a:r>
          <a:r>
            <a:rPr lang="en-US" sz="1200" b="1" dirty="0" smtClean="0">
              <a:solidFill>
                <a:srgbClr val="FF0000"/>
              </a:solidFill>
            </a:rPr>
            <a:t>students</a:t>
          </a:r>
          <a:endParaRPr lang="en-US" sz="1200" b="1" dirty="0">
            <a:solidFill>
              <a:srgbClr val="FF0000"/>
            </a:solidFill>
          </a:endParaRPr>
        </a:p>
      </dgm:t>
    </dgm:pt>
    <dgm:pt modelId="{0374B6C2-C673-48F7-91F2-48B000ABE585}" type="parTrans" cxnId="{40FDC9D3-440D-4D5A-90E4-590B17B0E554}">
      <dgm:prSet/>
      <dgm:spPr/>
      <dgm:t>
        <a:bodyPr/>
        <a:lstStyle/>
        <a:p>
          <a:endParaRPr lang="en-US"/>
        </a:p>
      </dgm:t>
    </dgm:pt>
    <dgm:pt modelId="{761C2AB0-DE28-4E16-9FAB-6594A81A9C11}" type="sibTrans" cxnId="{40FDC9D3-440D-4D5A-90E4-590B17B0E554}">
      <dgm:prSet/>
      <dgm:spPr/>
      <dgm:t>
        <a:bodyPr/>
        <a:lstStyle/>
        <a:p>
          <a:endParaRPr lang="en-US"/>
        </a:p>
      </dgm:t>
    </dgm:pt>
    <dgm:pt modelId="{50AB1000-555B-43B7-BC29-C0ECE52824E8}">
      <dgm:prSet phldrT="[Text]" custT="1"/>
      <dgm:spPr/>
      <dgm:t>
        <a:bodyPr/>
        <a:lstStyle/>
        <a:p>
          <a:r>
            <a:rPr lang="en-US" sz="1600" dirty="0" smtClean="0"/>
            <a:t>Core Java</a:t>
          </a:r>
          <a:endParaRPr lang="en-US" sz="1600" dirty="0"/>
        </a:p>
      </dgm:t>
    </dgm:pt>
    <dgm:pt modelId="{D75D9861-FC38-424D-9D3E-A76DF46AE17F}" type="parTrans" cxnId="{B1D10926-17D9-4B57-A266-6D515D32ECC4}">
      <dgm:prSet/>
      <dgm:spPr/>
      <dgm:t>
        <a:bodyPr/>
        <a:lstStyle/>
        <a:p>
          <a:endParaRPr lang="en-US" sz="1600"/>
        </a:p>
      </dgm:t>
    </dgm:pt>
    <dgm:pt modelId="{F109FD05-1A3C-466E-804B-DE73C354A189}" type="sibTrans" cxnId="{B1D10926-17D9-4B57-A266-6D515D32ECC4}">
      <dgm:prSet/>
      <dgm:spPr/>
      <dgm:t>
        <a:bodyPr/>
        <a:lstStyle/>
        <a:p>
          <a:endParaRPr lang="en-US"/>
        </a:p>
      </dgm:t>
    </dgm:pt>
    <dgm:pt modelId="{F5EBE2E5-8CB4-4A5D-A917-3C2C08F2287E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9F38B457-9A54-436F-B865-1DFF91EFE386}" type="parTrans" cxnId="{E84071F7-29AC-40AF-B52F-C7AEDF12D9E0}">
      <dgm:prSet/>
      <dgm:spPr/>
      <dgm:t>
        <a:bodyPr/>
        <a:lstStyle/>
        <a:p>
          <a:endParaRPr lang="en-US"/>
        </a:p>
      </dgm:t>
    </dgm:pt>
    <dgm:pt modelId="{8161A508-4D2D-437B-BB4B-982D8BFA80AA}" type="sibTrans" cxnId="{E84071F7-29AC-40AF-B52F-C7AEDF12D9E0}">
      <dgm:prSet/>
      <dgm:spPr/>
      <dgm:t>
        <a:bodyPr/>
        <a:lstStyle/>
        <a:p>
          <a:endParaRPr lang="en-US"/>
        </a:p>
      </dgm:t>
    </dgm:pt>
    <dgm:pt modelId="{F49E988F-AAA7-4D14-922D-AD276ECF7F13}">
      <dgm:prSet phldrT="[Text]" custT="1"/>
      <dgm:spPr/>
      <dgm:t>
        <a:bodyPr/>
        <a:lstStyle/>
        <a:p>
          <a:r>
            <a:rPr lang="en-US" sz="1600" dirty="0" smtClean="0"/>
            <a:t>Database</a:t>
          </a:r>
          <a:endParaRPr lang="en-US" sz="900" dirty="0"/>
        </a:p>
      </dgm:t>
    </dgm:pt>
    <dgm:pt modelId="{AAB27B32-5083-4CFF-AEAE-81D1EF507564}" type="parTrans" cxnId="{4B8772E0-AA29-434A-AF3B-64B5FE78B8E2}">
      <dgm:prSet/>
      <dgm:spPr/>
      <dgm:t>
        <a:bodyPr/>
        <a:lstStyle/>
        <a:p>
          <a:endParaRPr lang="en-US" sz="1600"/>
        </a:p>
      </dgm:t>
    </dgm:pt>
    <dgm:pt modelId="{372B0D7E-3354-4397-B621-9B2F0C8C54F9}" type="sibTrans" cxnId="{4B8772E0-AA29-434A-AF3B-64B5FE78B8E2}">
      <dgm:prSet/>
      <dgm:spPr/>
      <dgm:t>
        <a:bodyPr/>
        <a:lstStyle/>
        <a:p>
          <a:endParaRPr lang="en-US"/>
        </a:p>
      </dgm:t>
    </dgm:pt>
    <dgm:pt modelId="{A2E0B5E9-299E-4D9F-88C4-AB3C1A64D356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51B3935A-3BDE-4197-84FB-4C245B77D3E6}" type="parTrans" cxnId="{058C7AFC-2BFB-4AF6-A0B0-A3D995EE6A50}">
      <dgm:prSet/>
      <dgm:spPr/>
      <dgm:t>
        <a:bodyPr/>
        <a:lstStyle/>
        <a:p>
          <a:endParaRPr lang="en-US"/>
        </a:p>
      </dgm:t>
    </dgm:pt>
    <dgm:pt modelId="{E30F4BB4-320A-4AC8-82CF-87794057D6D7}" type="sibTrans" cxnId="{058C7AFC-2BFB-4AF6-A0B0-A3D995EE6A50}">
      <dgm:prSet/>
      <dgm:spPr/>
      <dgm:t>
        <a:bodyPr/>
        <a:lstStyle/>
        <a:p>
          <a:endParaRPr lang="en-US"/>
        </a:p>
      </dgm:t>
    </dgm:pt>
    <dgm:pt modelId="{BB8BF47A-4518-4224-B361-E9FD71E87278}">
      <dgm:prSet phldrT="[Text]" custT="1"/>
      <dgm:spPr/>
      <dgm:t>
        <a:bodyPr/>
        <a:lstStyle/>
        <a:p>
          <a:r>
            <a:rPr lang="en-US" sz="1600" dirty="0" smtClean="0"/>
            <a:t>Statistics</a:t>
          </a:r>
          <a:endParaRPr lang="en-US" sz="1800" dirty="0"/>
        </a:p>
      </dgm:t>
    </dgm:pt>
    <dgm:pt modelId="{5D95A708-2FE3-4422-AFDF-F1EF5572E060}" type="parTrans" cxnId="{FD9A6402-ABC8-4C89-9102-F9DB6A47A9CF}">
      <dgm:prSet/>
      <dgm:spPr/>
      <dgm:t>
        <a:bodyPr/>
        <a:lstStyle/>
        <a:p>
          <a:endParaRPr lang="en-US"/>
        </a:p>
      </dgm:t>
    </dgm:pt>
    <dgm:pt modelId="{5C26E1B7-26D2-47CF-BFED-FB90A555C08D}" type="sibTrans" cxnId="{FD9A6402-ABC8-4C89-9102-F9DB6A47A9CF}">
      <dgm:prSet/>
      <dgm:spPr/>
      <dgm:t>
        <a:bodyPr/>
        <a:lstStyle/>
        <a:p>
          <a:endParaRPr lang="en-US"/>
        </a:p>
      </dgm:t>
    </dgm:pt>
    <dgm:pt modelId="{C7130547-3937-4712-8CF1-E7B3099D157E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CF8B63BB-D905-4861-B6DF-FD5C3F1E7D9D}" type="parTrans" cxnId="{3774E179-3FF9-47AB-B07B-D9DC22A29802}">
      <dgm:prSet/>
      <dgm:spPr/>
      <dgm:t>
        <a:bodyPr/>
        <a:lstStyle/>
        <a:p>
          <a:endParaRPr lang="en-US"/>
        </a:p>
      </dgm:t>
    </dgm:pt>
    <dgm:pt modelId="{B324E8E1-CB4D-49E0-93CD-144E72A54ED7}" type="sibTrans" cxnId="{3774E179-3FF9-47AB-B07B-D9DC22A29802}">
      <dgm:prSet/>
      <dgm:spPr/>
      <dgm:t>
        <a:bodyPr/>
        <a:lstStyle/>
        <a:p>
          <a:endParaRPr lang="en-US"/>
        </a:p>
      </dgm:t>
    </dgm:pt>
    <dgm:pt modelId="{B4B72369-A6A2-4797-88CF-5581414CBCA6}" type="pres">
      <dgm:prSet presAssocID="{AF2E3FC9-2B55-4FD4-9F72-3AB0019D1B39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FDB35A-515C-4895-89B8-93D21079D9C7}" type="pres">
      <dgm:prSet presAssocID="{AF2E3FC9-2B55-4FD4-9F72-3AB0019D1B39}" presName="cycle" presStyleCnt="0"/>
      <dgm:spPr/>
    </dgm:pt>
    <dgm:pt modelId="{8794DD15-3A1B-400D-B855-BA1F8A79B9A9}" type="pres">
      <dgm:prSet presAssocID="{AF2E3FC9-2B55-4FD4-9F72-3AB0019D1B39}" presName="centerShape" presStyleCnt="0"/>
      <dgm:spPr/>
    </dgm:pt>
    <dgm:pt modelId="{687EB2B1-13B2-4CD4-9519-9C8093A44B41}" type="pres">
      <dgm:prSet presAssocID="{AF2E3FC9-2B55-4FD4-9F72-3AB0019D1B39}" presName="connSite" presStyleLbl="node1" presStyleIdx="0" presStyleCnt="5"/>
      <dgm:spPr/>
    </dgm:pt>
    <dgm:pt modelId="{91D4550D-C14F-43A6-A04A-7874FC35475B}" type="pres">
      <dgm:prSet presAssocID="{AF2E3FC9-2B55-4FD4-9F72-3AB0019D1B39}" presName="visible" presStyleLbl="node1" presStyleIdx="0" presStyleCnt="5"/>
      <dgm:spPr/>
    </dgm:pt>
    <dgm:pt modelId="{F0F26E52-B5D5-45EA-918D-AE70516353EB}" type="pres">
      <dgm:prSet presAssocID="{C47CD144-68BE-416B-8D88-23F9936B769C}" presName="Name25" presStyleLbl="parChTrans1D1" presStyleIdx="0" presStyleCnt="4"/>
      <dgm:spPr/>
      <dgm:t>
        <a:bodyPr/>
        <a:lstStyle/>
        <a:p>
          <a:endParaRPr lang="en-US"/>
        </a:p>
      </dgm:t>
    </dgm:pt>
    <dgm:pt modelId="{A0497D91-56DF-4A10-A5E1-9B8F06237499}" type="pres">
      <dgm:prSet presAssocID="{2F392697-7236-4D44-A7C4-6F41481C9247}" presName="node" presStyleCnt="0"/>
      <dgm:spPr/>
    </dgm:pt>
    <dgm:pt modelId="{A05D2FBF-C578-41DA-8F8B-283E29E00677}" type="pres">
      <dgm:prSet presAssocID="{2F392697-7236-4D44-A7C4-6F41481C9247}" presName="parentNode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DC2B2-BDB5-4984-9CE8-5F8E8F27EC40}" type="pres">
      <dgm:prSet presAssocID="{2F392697-7236-4D44-A7C4-6F41481C9247}" presName="child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1F265-0413-409A-8345-8598A81E61F3}" type="pres">
      <dgm:prSet presAssocID="{D75D9861-FC38-424D-9D3E-A76DF46AE17F}" presName="Name25" presStyleLbl="parChTrans1D1" presStyleIdx="1" presStyleCnt="4"/>
      <dgm:spPr/>
      <dgm:t>
        <a:bodyPr/>
        <a:lstStyle/>
        <a:p>
          <a:endParaRPr lang="en-US"/>
        </a:p>
      </dgm:t>
    </dgm:pt>
    <dgm:pt modelId="{BC0A0DE4-0E9A-41C6-A6D1-011692B04D59}" type="pres">
      <dgm:prSet presAssocID="{50AB1000-555B-43B7-BC29-C0ECE52824E8}" presName="node" presStyleCnt="0"/>
      <dgm:spPr/>
    </dgm:pt>
    <dgm:pt modelId="{73ECFD35-B23B-4841-82A5-05F3F0ABFEE4}" type="pres">
      <dgm:prSet presAssocID="{50AB1000-555B-43B7-BC29-C0ECE52824E8}" presName="parentNode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7D2F7-8925-4AA2-8AA6-F333156CFA05}" type="pres">
      <dgm:prSet presAssocID="{50AB1000-555B-43B7-BC29-C0ECE52824E8}" presName="child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003E2F-B26F-4E9A-BCA6-D468A9776863}" type="pres">
      <dgm:prSet presAssocID="{AAB27B32-5083-4CFF-AEAE-81D1EF507564}" presName="Name25" presStyleLbl="parChTrans1D1" presStyleIdx="2" presStyleCnt="4"/>
      <dgm:spPr/>
      <dgm:t>
        <a:bodyPr/>
        <a:lstStyle/>
        <a:p>
          <a:endParaRPr lang="en-US"/>
        </a:p>
      </dgm:t>
    </dgm:pt>
    <dgm:pt modelId="{A1C68BD7-B8BB-4E2D-960B-CC433D7265F6}" type="pres">
      <dgm:prSet presAssocID="{F49E988F-AAA7-4D14-922D-AD276ECF7F13}" presName="node" presStyleCnt="0"/>
      <dgm:spPr/>
    </dgm:pt>
    <dgm:pt modelId="{AEF67227-A1BF-4625-8B41-1DEF08E7790C}" type="pres">
      <dgm:prSet presAssocID="{F49E988F-AAA7-4D14-922D-AD276ECF7F13}" presName="parentNode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B5CA76-754A-4823-88D6-5A7A11E9974B}" type="pres">
      <dgm:prSet presAssocID="{F49E988F-AAA7-4D14-922D-AD276ECF7F13}" presName="child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15F25-6212-46D3-A090-3F88688BA1EE}" type="pres">
      <dgm:prSet presAssocID="{5D95A708-2FE3-4422-AFDF-F1EF5572E060}" presName="Name25" presStyleLbl="parChTrans1D1" presStyleIdx="3" presStyleCnt="4"/>
      <dgm:spPr/>
      <dgm:t>
        <a:bodyPr/>
        <a:lstStyle/>
        <a:p>
          <a:endParaRPr lang="en-US"/>
        </a:p>
      </dgm:t>
    </dgm:pt>
    <dgm:pt modelId="{1F7EB812-2D9F-4ADC-9076-E248BA6959CC}" type="pres">
      <dgm:prSet presAssocID="{BB8BF47A-4518-4224-B361-E9FD71E87278}" presName="node" presStyleCnt="0"/>
      <dgm:spPr/>
    </dgm:pt>
    <dgm:pt modelId="{303EACEA-DACB-4BA6-A732-A444847A1EB5}" type="pres">
      <dgm:prSet presAssocID="{BB8BF47A-4518-4224-B361-E9FD71E87278}" presName="parentNode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8C45A0-22A8-460B-AA67-8D02F7B22649}" type="pres">
      <dgm:prSet presAssocID="{BB8BF47A-4518-4224-B361-E9FD71E87278}" presName="child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8E7554-40E2-4E1D-8C24-A77C06721FB1}" type="presOf" srcId="{5D95A708-2FE3-4422-AFDF-F1EF5572E060}" destId="{CB715F25-6212-46D3-A090-3F88688BA1EE}" srcOrd="0" destOrd="0" presId="urn:microsoft.com/office/officeart/2005/8/layout/radial2"/>
    <dgm:cxn modelId="{5B203867-BFC1-4FC5-8B11-F737841AF06D}" type="presOf" srcId="{2F392697-7236-4D44-A7C4-6F41481C9247}" destId="{A05D2FBF-C578-41DA-8F8B-283E29E00677}" srcOrd="0" destOrd="0" presId="urn:microsoft.com/office/officeart/2005/8/layout/radial2"/>
    <dgm:cxn modelId="{E84071F7-29AC-40AF-B52F-C7AEDF12D9E0}" srcId="{50AB1000-555B-43B7-BC29-C0ECE52824E8}" destId="{F5EBE2E5-8CB4-4A5D-A917-3C2C08F2287E}" srcOrd="0" destOrd="0" parTransId="{9F38B457-9A54-436F-B865-1DFF91EFE386}" sibTransId="{8161A508-4D2D-437B-BB4B-982D8BFA80AA}"/>
    <dgm:cxn modelId="{CB433D26-582F-4B8C-B287-6DE56B27B62F}" type="presOf" srcId="{BB8BF47A-4518-4224-B361-E9FD71E87278}" destId="{303EACEA-DACB-4BA6-A732-A444847A1EB5}" srcOrd="0" destOrd="0" presId="urn:microsoft.com/office/officeart/2005/8/layout/radial2"/>
    <dgm:cxn modelId="{F4B00637-F304-46B1-8C8E-335BFEA3A8D0}" type="presOf" srcId="{C47CD144-68BE-416B-8D88-23F9936B769C}" destId="{F0F26E52-B5D5-45EA-918D-AE70516353EB}" srcOrd="0" destOrd="0" presId="urn:microsoft.com/office/officeart/2005/8/layout/radial2"/>
    <dgm:cxn modelId="{4B8772E0-AA29-434A-AF3B-64B5FE78B8E2}" srcId="{AF2E3FC9-2B55-4FD4-9F72-3AB0019D1B39}" destId="{F49E988F-AAA7-4D14-922D-AD276ECF7F13}" srcOrd="2" destOrd="0" parTransId="{AAB27B32-5083-4CFF-AEAE-81D1EF507564}" sibTransId="{372B0D7E-3354-4397-B621-9B2F0C8C54F9}"/>
    <dgm:cxn modelId="{68718EF9-0A69-401E-B82F-779909D27D8E}" type="presOf" srcId="{460F5F9A-84B4-428E-8377-6218FDF0B4D8}" destId="{110DC2B2-BDB5-4984-9CE8-5F8E8F27EC40}" srcOrd="0" destOrd="0" presId="urn:microsoft.com/office/officeart/2005/8/layout/radial2"/>
    <dgm:cxn modelId="{685C9CD4-220E-484F-A299-BD842FCE9E90}" type="presOf" srcId="{AF2E3FC9-2B55-4FD4-9F72-3AB0019D1B39}" destId="{B4B72369-A6A2-4797-88CF-5581414CBCA6}" srcOrd="0" destOrd="0" presId="urn:microsoft.com/office/officeart/2005/8/layout/radial2"/>
    <dgm:cxn modelId="{917D3D30-98B3-418E-9021-3A9515FA1380}" type="presOf" srcId="{A2E0B5E9-299E-4D9F-88C4-AB3C1A64D356}" destId="{6A8C45A0-22A8-460B-AA67-8D02F7B22649}" srcOrd="0" destOrd="0" presId="urn:microsoft.com/office/officeart/2005/8/layout/radial2"/>
    <dgm:cxn modelId="{5E5F1E65-7ACD-4FB8-87B2-857CD3249ED3}" type="presOf" srcId="{F49E988F-AAA7-4D14-922D-AD276ECF7F13}" destId="{AEF67227-A1BF-4625-8B41-1DEF08E7790C}" srcOrd="0" destOrd="0" presId="urn:microsoft.com/office/officeart/2005/8/layout/radial2"/>
    <dgm:cxn modelId="{B1D10926-17D9-4B57-A266-6D515D32ECC4}" srcId="{AF2E3FC9-2B55-4FD4-9F72-3AB0019D1B39}" destId="{50AB1000-555B-43B7-BC29-C0ECE52824E8}" srcOrd="1" destOrd="0" parTransId="{D75D9861-FC38-424D-9D3E-A76DF46AE17F}" sibTransId="{F109FD05-1A3C-466E-804B-DE73C354A189}"/>
    <dgm:cxn modelId="{058C7AFC-2BFB-4AF6-A0B0-A3D995EE6A50}" srcId="{BB8BF47A-4518-4224-B361-E9FD71E87278}" destId="{A2E0B5E9-299E-4D9F-88C4-AB3C1A64D356}" srcOrd="0" destOrd="0" parTransId="{51B3935A-3BDE-4197-84FB-4C245B77D3E6}" sibTransId="{E30F4BB4-320A-4AC8-82CF-87794057D6D7}"/>
    <dgm:cxn modelId="{F1903C0D-41D7-4F03-8AF5-8B9A3F6E39CE}" srcId="{AF2E3FC9-2B55-4FD4-9F72-3AB0019D1B39}" destId="{2F392697-7236-4D44-A7C4-6F41481C9247}" srcOrd="0" destOrd="0" parTransId="{C47CD144-68BE-416B-8D88-23F9936B769C}" sibTransId="{73DB1BD9-E4A8-4F4F-B1F9-E0FA1077A0C2}"/>
    <dgm:cxn modelId="{C37A31F0-A9FE-465A-8256-8AC6D55B909D}" type="presOf" srcId="{50AB1000-555B-43B7-BC29-C0ECE52824E8}" destId="{73ECFD35-B23B-4841-82A5-05F3F0ABFEE4}" srcOrd="0" destOrd="0" presId="urn:microsoft.com/office/officeart/2005/8/layout/radial2"/>
    <dgm:cxn modelId="{06E9FCE7-96FD-4128-9680-584136E9A764}" type="presOf" srcId="{AAB27B32-5083-4CFF-AEAE-81D1EF507564}" destId="{5C003E2F-B26F-4E9A-BCA6-D468A9776863}" srcOrd="0" destOrd="0" presId="urn:microsoft.com/office/officeart/2005/8/layout/radial2"/>
    <dgm:cxn modelId="{40FDC9D3-440D-4D5A-90E4-590B17B0E554}" srcId="{2F392697-7236-4D44-A7C4-6F41481C9247}" destId="{460F5F9A-84B4-428E-8377-6218FDF0B4D8}" srcOrd="0" destOrd="0" parTransId="{0374B6C2-C673-48F7-91F2-48B000ABE585}" sibTransId="{761C2AB0-DE28-4E16-9FAB-6594A81A9C11}"/>
    <dgm:cxn modelId="{452E84F3-7182-44B1-BA40-8F1C81E3CBE8}" type="presOf" srcId="{F5EBE2E5-8CB4-4A5D-A917-3C2C08F2287E}" destId="{0C17D2F7-8925-4AA2-8AA6-F333156CFA05}" srcOrd="0" destOrd="0" presId="urn:microsoft.com/office/officeart/2005/8/layout/radial2"/>
    <dgm:cxn modelId="{376690E8-40CF-414A-BFA8-AA56D1B261E3}" type="presOf" srcId="{C7130547-3937-4712-8CF1-E7B3099D157E}" destId="{BEB5CA76-754A-4823-88D6-5A7A11E9974B}" srcOrd="0" destOrd="0" presId="urn:microsoft.com/office/officeart/2005/8/layout/radial2"/>
    <dgm:cxn modelId="{FD9A6402-ABC8-4C89-9102-F9DB6A47A9CF}" srcId="{AF2E3FC9-2B55-4FD4-9F72-3AB0019D1B39}" destId="{BB8BF47A-4518-4224-B361-E9FD71E87278}" srcOrd="3" destOrd="0" parTransId="{5D95A708-2FE3-4422-AFDF-F1EF5572E060}" sibTransId="{5C26E1B7-26D2-47CF-BFED-FB90A555C08D}"/>
    <dgm:cxn modelId="{3774E179-3FF9-47AB-B07B-D9DC22A29802}" srcId="{F49E988F-AAA7-4D14-922D-AD276ECF7F13}" destId="{C7130547-3937-4712-8CF1-E7B3099D157E}" srcOrd="0" destOrd="0" parTransId="{CF8B63BB-D905-4861-B6DF-FD5C3F1E7D9D}" sibTransId="{B324E8E1-CB4D-49E0-93CD-144E72A54ED7}"/>
    <dgm:cxn modelId="{ADF29247-E16D-4933-A75B-92A5CE51BB66}" type="presOf" srcId="{D75D9861-FC38-424D-9D3E-A76DF46AE17F}" destId="{58F1F265-0413-409A-8345-8598A81E61F3}" srcOrd="0" destOrd="0" presId="urn:microsoft.com/office/officeart/2005/8/layout/radial2"/>
    <dgm:cxn modelId="{58BFB0D6-141B-4F7A-87CB-293F834D987A}" type="presParOf" srcId="{B4B72369-A6A2-4797-88CF-5581414CBCA6}" destId="{E8FDB35A-515C-4895-89B8-93D21079D9C7}" srcOrd="0" destOrd="0" presId="urn:microsoft.com/office/officeart/2005/8/layout/radial2"/>
    <dgm:cxn modelId="{5C33D409-8AC5-4AA4-89F2-0B72CD748CBC}" type="presParOf" srcId="{E8FDB35A-515C-4895-89B8-93D21079D9C7}" destId="{8794DD15-3A1B-400D-B855-BA1F8A79B9A9}" srcOrd="0" destOrd="0" presId="urn:microsoft.com/office/officeart/2005/8/layout/radial2"/>
    <dgm:cxn modelId="{623355F0-E98B-4ABA-BE05-651EB4A177C9}" type="presParOf" srcId="{8794DD15-3A1B-400D-B855-BA1F8A79B9A9}" destId="{687EB2B1-13B2-4CD4-9519-9C8093A44B41}" srcOrd="0" destOrd="0" presId="urn:microsoft.com/office/officeart/2005/8/layout/radial2"/>
    <dgm:cxn modelId="{BF8F3686-AE10-43E3-9916-549B617A78DA}" type="presParOf" srcId="{8794DD15-3A1B-400D-B855-BA1F8A79B9A9}" destId="{91D4550D-C14F-43A6-A04A-7874FC35475B}" srcOrd="1" destOrd="0" presId="urn:microsoft.com/office/officeart/2005/8/layout/radial2"/>
    <dgm:cxn modelId="{5603068B-66A2-4D5E-9C0E-336C29EF69D6}" type="presParOf" srcId="{E8FDB35A-515C-4895-89B8-93D21079D9C7}" destId="{F0F26E52-B5D5-45EA-918D-AE70516353EB}" srcOrd="1" destOrd="0" presId="urn:microsoft.com/office/officeart/2005/8/layout/radial2"/>
    <dgm:cxn modelId="{F55DACA3-7EC0-4621-A4D9-8DC4B8E6339B}" type="presParOf" srcId="{E8FDB35A-515C-4895-89B8-93D21079D9C7}" destId="{A0497D91-56DF-4A10-A5E1-9B8F06237499}" srcOrd="2" destOrd="0" presId="urn:microsoft.com/office/officeart/2005/8/layout/radial2"/>
    <dgm:cxn modelId="{7168025C-448C-447A-A4DD-48279813E70D}" type="presParOf" srcId="{A0497D91-56DF-4A10-A5E1-9B8F06237499}" destId="{A05D2FBF-C578-41DA-8F8B-283E29E00677}" srcOrd="0" destOrd="0" presId="urn:microsoft.com/office/officeart/2005/8/layout/radial2"/>
    <dgm:cxn modelId="{300A5592-A63D-4205-8C0C-F23AE5616CA4}" type="presParOf" srcId="{A0497D91-56DF-4A10-A5E1-9B8F06237499}" destId="{110DC2B2-BDB5-4984-9CE8-5F8E8F27EC40}" srcOrd="1" destOrd="0" presId="urn:microsoft.com/office/officeart/2005/8/layout/radial2"/>
    <dgm:cxn modelId="{199B2EA0-7257-4D5E-8C43-7D1478196BF7}" type="presParOf" srcId="{E8FDB35A-515C-4895-89B8-93D21079D9C7}" destId="{58F1F265-0413-409A-8345-8598A81E61F3}" srcOrd="3" destOrd="0" presId="urn:microsoft.com/office/officeart/2005/8/layout/radial2"/>
    <dgm:cxn modelId="{4B98F528-CF4D-417A-92FF-5518EE5A7604}" type="presParOf" srcId="{E8FDB35A-515C-4895-89B8-93D21079D9C7}" destId="{BC0A0DE4-0E9A-41C6-A6D1-011692B04D59}" srcOrd="4" destOrd="0" presId="urn:microsoft.com/office/officeart/2005/8/layout/radial2"/>
    <dgm:cxn modelId="{91DB7EB1-4CA5-4A79-8465-2BE0BA47F80D}" type="presParOf" srcId="{BC0A0DE4-0E9A-41C6-A6D1-011692B04D59}" destId="{73ECFD35-B23B-4841-82A5-05F3F0ABFEE4}" srcOrd="0" destOrd="0" presId="urn:microsoft.com/office/officeart/2005/8/layout/radial2"/>
    <dgm:cxn modelId="{24B7AC27-1283-4E8E-AD23-B36012AD213D}" type="presParOf" srcId="{BC0A0DE4-0E9A-41C6-A6D1-011692B04D59}" destId="{0C17D2F7-8925-4AA2-8AA6-F333156CFA05}" srcOrd="1" destOrd="0" presId="urn:microsoft.com/office/officeart/2005/8/layout/radial2"/>
    <dgm:cxn modelId="{25989ECF-2179-4431-8743-59CBB6AD0253}" type="presParOf" srcId="{E8FDB35A-515C-4895-89B8-93D21079D9C7}" destId="{5C003E2F-B26F-4E9A-BCA6-D468A9776863}" srcOrd="5" destOrd="0" presId="urn:microsoft.com/office/officeart/2005/8/layout/radial2"/>
    <dgm:cxn modelId="{AAE4AE78-F4E5-4DB8-A25D-511C3BF3B494}" type="presParOf" srcId="{E8FDB35A-515C-4895-89B8-93D21079D9C7}" destId="{A1C68BD7-B8BB-4E2D-960B-CC433D7265F6}" srcOrd="6" destOrd="0" presId="urn:microsoft.com/office/officeart/2005/8/layout/radial2"/>
    <dgm:cxn modelId="{EFAD4AC6-A5A2-4867-88FE-79697AF3154A}" type="presParOf" srcId="{A1C68BD7-B8BB-4E2D-960B-CC433D7265F6}" destId="{AEF67227-A1BF-4625-8B41-1DEF08E7790C}" srcOrd="0" destOrd="0" presId="urn:microsoft.com/office/officeart/2005/8/layout/radial2"/>
    <dgm:cxn modelId="{20268059-C5A7-44FD-8F36-292CF6267C0E}" type="presParOf" srcId="{A1C68BD7-B8BB-4E2D-960B-CC433D7265F6}" destId="{BEB5CA76-754A-4823-88D6-5A7A11E9974B}" srcOrd="1" destOrd="0" presId="urn:microsoft.com/office/officeart/2005/8/layout/radial2"/>
    <dgm:cxn modelId="{F9B44EED-103F-4781-8FB7-B2E8FB3B66F5}" type="presParOf" srcId="{E8FDB35A-515C-4895-89B8-93D21079D9C7}" destId="{CB715F25-6212-46D3-A090-3F88688BA1EE}" srcOrd="7" destOrd="0" presId="urn:microsoft.com/office/officeart/2005/8/layout/radial2"/>
    <dgm:cxn modelId="{98E1BDCD-E677-4824-B1A7-515C5C9551EF}" type="presParOf" srcId="{E8FDB35A-515C-4895-89B8-93D21079D9C7}" destId="{1F7EB812-2D9F-4ADC-9076-E248BA6959CC}" srcOrd="8" destOrd="0" presId="urn:microsoft.com/office/officeart/2005/8/layout/radial2"/>
    <dgm:cxn modelId="{DF44E673-9D3B-4AA9-86FB-7D8ECA7AC4CD}" type="presParOf" srcId="{1F7EB812-2D9F-4ADC-9076-E248BA6959CC}" destId="{303EACEA-DACB-4BA6-A732-A444847A1EB5}" srcOrd="0" destOrd="0" presId="urn:microsoft.com/office/officeart/2005/8/layout/radial2"/>
    <dgm:cxn modelId="{F3DD66B7-E225-4A44-99FB-5901E4AA4F57}" type="presParOf" srcId="{1F7EB812-2D9F-4ADC-9076-E248BA6959CC}" destId="{6A8C45A0-22A8-460B-AA67-8D02F7B2264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7260FD-75F2-4B31-9F48-B8A56DDA0CCA}" type="doc">
      <dgm:prSet loTypeId="urn:microsoft.com/office/officeart/2005/8/layout/radial4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E355233-035F-4EF8-A743-30226F8924D2}">
      <dgm:prSet phldrT="[Text]" custT="1"/>
      <dgm:spPr/>
      <dgm:t>
        <a:bodyPr/>
        <a:lstStyle/>
        <a:p>
          <a:r>
            <a:rPr lang="en-US" sz="1800" b="1" dirty="0" smtClean="0">
              <a:solidFill>
                <a:srgbClr val="FF0000"/>
              </a:solidFill>
            </a:rPr>
            <a:t>Another Machine Learning Class</a:t>
          </a:r>
          <a:endParaRPr lang="en-US" sz="1800" b="1" dirty="0">
            <a:solidFill>
              <a:srgbClr val="FF0000"/>
            </a:solidFill>
          </a:endParaRPr>
        </a:p>
      </dgm:t>
    </dgm:pt>
    <dgm:pt modelId="{9FC957DC-D1D7-4781-99E4-E9F6507038EB}" type="parTrans" cxnId="{F57AB6B9-45BB-4131-8871-ED1429DEEA1E}">
      <dgm:prSet/>
      <dgm:spPr/>
      <dgm:t>
        <a:bodyPr/>
        <a:lstStyle/>
        <a:p>
          <a:endParaRPr lang="en-US"/>
        </a:p>
      </dgm:t>
    </dgm:pt>
    <dgm:pt modelId="{AD68F2F8-3972-4F88-9CAE-E6EC8CEAA562}" type="sibTrans" cxnId="{F57AB6B9-45BB-4131-8871-ED1429DEEA1E}">
      <dgm:prSet/>
      <dgm:spPr/>
      <dgm:t>
        <a:bodyPr/>
        <a:lstStyle/>
        <a:p>
          <a:endParaRPr lang="en-US"/>
        </a:p>
      </dgm:t>
    </dgm:pt>
    <dgm:pt modelId="{601744EE-BC68-4C4E-8209-23BD0E7E38AB}">
      <dgm:prSet phldrT="[Text]" custT="1"/>
      <dgm:spPr/>
      <dgm:t>
        <a:bodyPr/>
        <a:lstStyle/>
        <a:p>
          <a:r>
            <a:rPr lang="en-US" sz="1600" dirty="0" smtClean="0"/>
            <a:t>Core java</a:t>
          </a:r>
          <a:endParaRPr lang="en-US" sz="1600" dirty="0"/>
        </a:p>
      </dgm:t>
    </dgm:pt>
    <dgm:pt modelId="{FB1B5665-E3BA-41F7-B958-877D71CBDAB9}" type="parTrans" cxnId="{95AF203A-59A6-431A-BBEA-0CE6CB1204E3}">
      <dgm:prSet/>
      <dgm:spPr/>
      <dgm:t>
        <a:bodyPr/>
        <a:lstStyle/>
        <a:p>
          <a:endParaRPr lang="en-US"/>
        </a:p>
      </dgm:t>
    </dgm:pt>
    <dgm:pt modelId="{E101B9C5-202B-4557-909C-FD9B4AF8314B}" type="sibTrans" cxnId="{95AF203A-59A6-431A-BBEA-0CE6CB1204E3}">
      <dgm:prSet/>
      <dgm:spPr/>
      <dgm:t>
        <a:bodyPr/>
        <a:lstStyle/>
        <a:p>
          <a:endParaRPr lang="en-US"/>
        </a:p>
      </dgm:t>
    </dgm:pt>
    <dgm:pt modelId="{83ADDDD1-1687-4C04-BE9B-50EAA1BF5584}">
      <dgm:prSet phldrT="[Text]" custT="1"/>
      <dgm:spPr/>
      <dgm:t>
        <a:bodyPr/>
        <a:lstStyle/>
        <a:p>
          <a:r>
            <a:rPr lang="en-US" sz="1600" dirty="0" smtClean="0"/>
            <a:t>Database</a:t>
          </a:r>
          <a:endParaRPr lang="en-US" sz="1600" dirty="0"/>
        </a:p>
      </dgm:t>
    </dgm:pt>
    <dgm:pt modelId="{005C04EF-2F54-4F35-974F-8BA4DE03BE97}" type="parTrans" cxnId="{2F78CDA6-0A83-43AB-8F8B-D36AD9272927}">
      <dgm:prSet/>
      <dgm:spPr/>
      <dgm:t>
        <a:bodyPr/>
        <a:lstStyle/>
        <a:p>
          <a:endParaRPr lang="en-US"/>
        </a:p>
      </dgm:t>
    </dgm:pt>
    <dgm:pt modelId="{4C01CA4B-A04E-4488-85B5-7B40FA43A8F6}" type="sibTrans" cxnId="{2F78CDA6-0A83-43AB-8F8B-D36AD9272927}">
      <dgm:prSet/>
      <dgm:spPr/>
      <dgm:t>
        <a:bodyPr/>
        <a:lstStyle/>
        <a:p>
          <a:endParaRPr lang="en-US"/>
        </a:p>
      </dgm:t>
    </dgm:pt>
    <dgm:pt modelId="{2E2B44F4-29AA-4807-B1DE-723D0E68048C}">
      <dgm:prSet phldrT="[Text]" custT="1"/>
      <dgm:spPr/>
      <dgm:t>
        <a:bodyPr/>
        <a:lstStyle/>
        <a:p>
          <a:r>
            <a:rPr lang="en-US" sz="1600" dirty="0" smtClean="0"/>
            <a:t>Statistics</a:t>
          </a:r>
          <a:endParaRPr lang="en-US" sz="1600" dirty="0"/>
        </a:p>
      </dgm:t>
    </dgm:pt>
    <dgm:pt modelId="{4206F9DC-44F0-4010-83B0-0324C9BD7A43}" type="parTrans" cxnId="{EEDFF51E-E751-495F-81A7-9CACE007D7A8}">
      <dgm:prSet/>
      <dgm:spPr/>
      <dgm:t>
        <a:bodyPr/>
        <a:lstStyle/>
        <a:p>
          <a:endParaRPr lang="en-US"/>
        </a:p>
      </dgm:t>
    </dgm:pt>
    <dgm:pt modelId="{2A314B09-CEF1-42A9-AAE2-BF0168B0DF43}" type="sibTrans" cxnId="{EEDFF51E-E751-495F-81A7-9CACE007D7A8}">
      <dgm:prSet/>
      <dgm:spPr/>
      <dgm:t>
        <a:bodyPr/>
        <a:lstStyle/>
        <a:p>
          <a:endParaRPr lang="en-US"/>
        </a:p>
      </dgm:t>
    </dgm:pt>
    <dgm:pt modelId="{25A92A3A-F123-42A8-94A0-1ACC11C1ED94}" type="pres">
      <dgm:prSet presAssocID="{A87260FD-75F2-4B31-9F48-B8A56DDA0CC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A89977-2FDB-458B-89AE-C997BC79C9D0}" type="pres">
      <dgm:prSet presAssocID="{1E355233-035F-4EF8-A743-30226F8924D2}" presName="centerShape" presStyleLbl="node0" presStyleIdx="0" presStyleCnt="1" custScaleX="121036" custScaleY="125991" custLinFactNeighborX="179" custLinFactNeighborY="1523"/>
      <dgm:spPr/>
      <dgm:t>
        <a:bodyPr/>
        <a:lstStyle/>
        <a:p>
          <a:endParaRPr lang="en-US"/>
        </a:p>
      </dgm:t>
    </dgm:pt>
    <dgm:pt modelId="{253DDB57-4372-4893-9A3B-5AC8A52E1E35}" type="pres">
      <dgm:prSet presAssocID="{FB1B5665-E3BA-41F7-B958-877D71CBDAB9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67B89AB3-8DA6-4808-879A-293564CAE5E7}" type="pres">
      <dgm:prSet presAssocID="{601744EE-BC68-4C4E-8209-23BD0E7E38A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0D069-C0D7-438A-8099-E05257C92D7C}" type="pres">
      <dgm:prSet presAssocID="{005C04EF-2F54-4F35-974F-8BA4DE03BE97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4BB43479-51B9-45E2-AF8F-B0E59E854D67}" type="pres">
      <dgm:prSet presAssocID="{83ADDDD1-1687-4C04-BE9B-50EAA1BF558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371DA-D030-4061-B237-CA3BD10C0D8C}" type="pres">
      <dgm:prSet presAssocID="{4206F9DC-44F0-4010-83B0-0324C9BD7A43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2DD78D79-EF1C-4483-8506-E34A68ED5A06}" type="pres">
      <dgm:prSet presAssocID="{2E2B44F4-29AA-4807-B1DE-723D0E68048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5AC97B-B66A-411A-9BDF-2E52BFB7CF96}" type="presOf" srcId="{005C04EF-2F54-4F35-974F-8BA4DE03BE97}" destId="{6360D069-C0D7-438A-8099-E05257C92D7C}" srcOrd="0" destOrd="0" presId="urn:microsoft.com/office/officeart/2005/8/layout/radial4"/>
    <dgm:cxn modelId="{C75A671E-EE48-42CA-988F-C55B7D84CDF4}" type="presOf" srcId="{1E355233-035F-4EF8-A743-30226F8924D2}" destId="{1BA89977-2FDB-458B-89AE-C997BC79C9D0}" srcOrd="0" destOrd="0" presId="urn:microsoft.com/office/officeart/2005/8/layout/radial4"/>
    <dgm:cxn modelId="{E6513B91-041B-4A94-821B-D3E7F0AF6B8A}" type="presOf" srcId="{601744EE-BC68-4C4E-8209-23BD0E7E38AB}" destId="{67B89AB3-8DA6-4808-879A-293564CAE5E7}" srcOrd="0" destOrd="0" presId="urn:microsoft.com/office/officeart/2005/8/layout/radial4"/>
    <dgm:cxn modelId="{E1053183-1293-4469-8C5E-C4ACC591CBEF}" type="presOf" srcId="{FB1B5665-E3BA-41F7-B958-877D71CBDAB9}" destId="{253DDB57-4372-4893-9A3B-5AC8A52E1E35}" srcOrd="0" destOrd="0" presId="urn:microsoft.com/office/officeart/2005/8/layout/radial4"/>
    <dgm:cxn modelId="{95AF203A-59A6-431A-BBEA-0CE6CB1204E3}" srcId="{1E355233-035F-4EF8-A743-30226F8924D2}" destId="{601744EE-BC68-4C4E-8209-23BD0E7E38AB}" srcOrd="0" destOrd="0" parTransId="{FB1B5665-E3BA-41F7-B958-877D71CBDAB9}" sibTransId="{E101B9C5-202B-4557-909C-FD9B4AF8314B}"/>
    <dgm:cxn modelId="{F57AB6B9-45BB-4131-8871-ED1429DEEA1E}" srcId="{A87260FD-75F2-4B31-9F48-B8A56DDA0CCA}" destId="{1E355233-035F-4EF8-A743-30226F8924D2}" srcOrd="0" destOrd="0" parTransId="{9FC957DC-D1D7-4781-99E4-E9F6507038EB}" sibTransId="{AD68F2F8-3972-4F88-9CAE-E6EC8CEAA562}"/>
    <dgm:cxn modelId="{F3EEABCC-6B08-4F13-914F-6C58F92BF5C4}" type="presOf" srcId="{4206F9DC-44F0-4010-83B0-0324C9BD7A43}" destId="{897371DA-D030-4061-B237-CA3BD10C0D8C}" srcOrd="0" destOrd="0" presId="urn:microsoft.com/office/officeart/2005/8/layout/radial4"/>
    <dgm:cxn modelId="{2F78CDA6-0A83-43AB-8F8B-D36AD9272927}" srcId="{1E355233-035F-4EF8-A743-30226F8924D2}" destId="{83ADDDD1-1687-4C04-BE9B-50EAA1BF5584}" srcOrd="1" destOrd="0" parTransId="{005C04EF-2F54-4F35-974F-8BA4DE03BE97}" sibTransId="{4C01CA4B-A04E-4488-85B5-7B40FA43A8F6}"/>
    <dgm:cxn modelId="{EEDFF51E-E751-495F-81A7-9CACE007D7A8}" srcId="{1E355233-035F-4EF8-A743-30226F8924D2}" destId="{2E2B44F4-29AA-4807-B1DE-723D0E68048C}" srcOrd="2" destOrd="0" parTransId="{4206F9DC-44F0-4010-83B0-0324C9BD7A43}" sibTransId="{2A314B09-CEF1-42A9-AAE2-BF0168B0DF43}"/>
    <dgm:cxn modelId="{E3D859DD-4D97-4CE0-AD6A-7DD70B4EF947}" type="presOf" srcId="{83ADDDD1-1687-4C04-BE9B-50EAA1BF5584}" destId="{4BB43479-51B9-45E2-AF8F-B0E59E854D67}" srcOrd="0" destOrd="0" presId="urn:microsoft.com/office/officeart/2005/8/layout/radial4"/>
    <dgm:cxn modelId="{8710518E-A02F-433E-A77F-3D884DF77CBE}" type="presOf" srcId="{A87260FD-75F2-4B31-9F48-B8A56DDA0CCA}" destId="{25A92A3A-F123-42A8-94A0-1ACC11C1ED94}" srcOrd="0" destOrd="0" presId="urn:microsoft.com/office/officeart/2005/8/layout/radial4"/>
    <dgm:cxn modelId="{BF9EDA54-0104-4433-930C-9F2964D8002F}" type="presOf" srcId="{2E2B44F4-29AA-4807-B1DE-723D0E68048C}" destId="{2DD78D79-EF1C-4483-8506-E34A68ED5A06}" srcOrd="0" destOrd="0" presId="urn:microsoft.com/office/officeart/2005/8/layout/radial4"/>
    <dgm:cxn modelId="{6AEEDA95-5C38-4767-9366-06786A5596E4}" type="presParOf" srcId="{25A92A3A-F123-42A8-94A0-1ACC11C1ED94}" destId="{1BA89977-2FDB-458B-89AE-C997BC79C9D0}" srcOrd="0" destOrd="0" presId="urn:microsoft.com/office/officeart/2005/8/layout/radial4"/>
    <dgm:cxn modelId="{CEB3E20F-A440-4655-921A-A8AA0EEEF124}" type="presParOf" srcId="{25A92A3A-F123-42A8-94A0-1ACC11C1ED94}" destId="{253DDB57-4372-4893-9A3B-5AC8A52E1E35}" srcOrd="1" destOrd="0" presId="urn:microsoft.com/office/officeart/2005/8/layout/radial4"/>
    <dgm:cxn modelId="{646B7875-AD29-4DE3-AE7F-EC2B3FA38B74}" type="presParOf" srcId="{25A92A3A-F123-42A8-94A0-1ACC11C1ED94}" destId="{67B89AB3-8DA6-4808-879A-293564CAE5E7}" srcOrd="2" destOrd="0" presId="urn:microsoft.com/office/officeart/2005/8/layout/radial4"/>
    <dgm:cxn modelId="{EDF055F6-2011-4BE7-9B8F-4648BC08837C}" type="presParOf" srcId="{25A92A3A-F123-42A8-94A0-1ACC11C1ED94}" destId="{6360D069-C0D7-438A-8099-E05257C92D7C}" srcOrd="3" destOrd="0" presId="urn:microsoft.com/office/officeart/2005/8/layout/radial4"/>
    <dgm:cxn modelId="{FBB43700-D5F6-4CBE-9B56-D740CEB7A786}" type="presParOf" srcId="{25A92A3A-F123-42A8-94A0-1ACC11C1ED94}" destId="{4BB43479-51B9-45E2-AF8F-B0E59E854D67}" srcOrd="4" destOrd="0" presId="urn:microsoft.com/office/officeart/2005/8/layout/radial4"/>
    <dgm:cxn modelId="{45EF7E1E-C0EE-4948-A7B1-95BF4890A0DF}" type="presParOf" srcId="{25A92A3A-F123-42A8-94A0-1ACC11C1ED94}" destId="{897371DA-D030-4061-B237-CA3BD10C0D8C}" srcOrd="5" destOrd="0" presId="urn:microsoft.com/office/officeart/2005/8/layout/radial4"/>
    <dgm:cxn modelId="{516CA8AD-B5B7-4CBC-9479-EC155CC18F5D}" type="presParOf" srcId="{25A92A3A-F123-42A8-94A0-1ACC11C1ED94}" destId="{2DD78D79-EF1C-4483-8506-E34A68ED5A06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 custT="1"/>
      <dgm:spPr/>
      <dgm:t>
        <a:bodyPr/>
        <a:lstStyle/>
        <a:p>
          <a:r>
            <a:rPr lang="en-US" sz="1800" dirty="0" smtClean="0"/>
            <a:t>Class 1</a:t>
          </a:r>
          <a:endParaRPr lang="en-US" sz="1800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 custT="1"/>
      <dgm:spPr/>
      <dgm:t>
        <a:bodyPr/>
        <a:lstStyle/>
        <a:p>
          <a:r>
            <a:rPr lang="en-US" sz="1800" dirty="0" smtClean="0"/>
            <a:t>Class 2</a:t>
          </a:r>
          <a:endParaRPr lang="en-US" sz="1800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 custT="1"/>
      <dgm:spPr/>
      <dgm:t>
        <a:bodyPr/>
        <a:lstStyle/>
        <a:p>
          <a:r>
            <a:rPr lang="en-US" sz="1800" dirty="0" smtClean="0"/>
            <a:t>Class 3</a:t>
          </a:r>
          <a:endParaRPr lang="en-US" sz="1800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 custT="1"/>
      <dgm:spPr/>
      <dgm:t>
        <a:bodyPr/>
        <a:lstStyle/>
        <a:p>
          <a:r>
            <a:rPr lang="en-US" sz="1800" dirty="0" smtClean="0"/>
            <a:t>Class 4</a:t>
          </a:r>
          <a:endParaRPr lang="en-US" sz="1800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FBC133AA-7FE2-44F0-8CD3-5DF64CFDC3AC}" type="presOf" srcId="{3F9C844A-15A9-4946-9A4A-FB8744099391}" destId="{CBE15846-8D14-4573-834E-4F9004C526DE}" srcOrd="0" destOrd="0" presId="urn:microsoft.com/office/officeart/2005/8/layout/equation2"/>
    <dgm:cxn modelId="{B2478092-2437-477E-9D05-47F0FECC1602}" type="presOf" srcId="{E4AC3C38-9568-4E35-97B6-D02C65D2C06B}" destId="{5F2C1C16-FD57-45DF-A6C9-BA16F21CB692}" srcOrd="0" destOrd="0" presId="urn:microsoft.com/office/officeart/2005/8/layout/equation2"/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512F8A06-5860-466F-BF80-8E0CAFA53EB1}" type="presOf" srcId="{C9BCD8B2-98B9-4C1B-9029-C1153B4CB4DD}" destId="{9E5DF767-C0D6-43FA-90F2-25C14EE0F38A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EB06641F-8359-4061-958E-9DEBCBDEB2BD}" type="presOf" srcId="{6D80E485-702E-46DD-A64F-7139CA41C8CC}" destId="{1A111CCB-BB6B-4A45-9C61-4B4B92CB86FF}" srcOrd="0" destOrd="0" presId="urn:microsoft.com/office/officeart/2005/8/layout/equation2"/>
    <dgm:cxn modelId="{1EE4F228-C6DF-4AA0-8F61-F77220BCC0E4}" type="presOf" srcId="{6D9976C3-D6BB-4A73-8BF2-453C40535A07}" destId="{41F43F50-8338-4A63-A439-3B72442A0569}" srcOrd="0" destOrd="0" presId="urn:microsoft.com/office/officeart/2005/8/layout/equation2"/>
    <dgm:cxn modelId="{3E0C7B6A-277F-4A6A-9A67-0F50E6CABB6F}" type="presOf" srcId="{77B95244-61F6-4EA6-AA3F-2880B216D784}" destId="{C186DD69-0FFA-4D79-BE7F-1FCC7D98DDDB}" srcOrd="0" destOrd="0" presId="urn:microsoft.com/office/officeart/2005/8/layout/equation2"/>
    <dgm:cxn modelId="{BAC078D4-8B54-415F-A0C8-E2E8429B779B}" type="presOf" srcId="{3F9C844A-15A9-4946-9A4A-FB8744099391}" destId="{1201F02D-7FF5-449C-B8FB-12C5705892E8}" srcOrd="1" destOrd="0" presId="urn:microsoft.com/office/officeart/2005/8/layout/equation2"/>
    <dgm:cxn modelId="{111C818C-5A9C-49C2-96A3-C8ED976A8C17}" type="presOf" srcId="{E72CED30-353F-4B49-AF8E-334497DD0B0A}" destId="{D9E89E39-966E-4EF8-A201-7AD28F9847E8}" srcOrd="0" destOrd="0" presId="urn:microsoft.com/office/officeart/2005/8/layout/equation2"/>
    <dgm:cxn modelId="{AD510A43-2D3D-4395-B224-F8C5017DF3A2}" type="presOf" srcId="{8189892F-8C5D-41D9-AABD-0CCA152208F1}" destId="{5A08FDBA-7F2D-4FC8-8303-051751EB23E0}" srcOrd="0" destOrd="0" presId="urn:microsoft.com/office/officeart/2005/8/layout/equation2"/>
    <dgm:cxn modelId="{A46E432E-7A59-4E6E-B1F1-00F1C8AE38A0}" type="presOf" srcId="{1669CACD-1A9B-4C4F-B82C-24C537128F9E}" destId="{6C537C15-9916-4CF7-A848-7F329EB8DE5A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2345E3B4-17B2-4E64-9392-44B0E0862BF4}" type="presOf" srcId="{34A83E5D-6A0D-4539-94D0-B1D93DE6930B}" destId="{D1E73398-8113-4A52-9282-467F8FA4D72C}" srcOrd="0" destOrd="0" presId="urn:microsoft.com/office/officeart/2005/8/layout/equation2"/>
    <dgm:cxn modelId="{97538753-EAE8-4746-A507-3F262A5935A5}" type="presParOf" srcId="{5A08FDBA-7F2D-4FC8-8303-051751EB23E0}" destId="{3AADB14D-85CA-46C8-B4F9-F73F861B0C5B}" srcOrd="0" destOrd="0" presId="urn:microsoft.com/office/officeart/2005/8/layout/equation2"/>
    <dgm:cxn modelId="{356E86D8-A33D-4EAB-B332-D45F1EC231CC}" type="presParOf" srcId="{3AADB14D-85CA-46C8-B4F9-F73F861B0C5B}" destId="{9E5DF767-C0D6-43FA-90F2-25C14EE0F38A}" srcOrd="0" destOrd="0" presId="urn:microsoft.com/office/officeart/2005/8/layout/equation2"/>
    <dgm:cxn modelId="{7FB12F98-6832-44F1-9532-E458F713BE9B}" type="presParOf" srcId="{3AADB14D-85CA-46C8-B4F9-F73F861B0C5B}" destId="{C46C1172-6EC8-40CA-A579-B9EC26F8D9E1}" srcOrd="1" destOrd="0" presId="urn:microsoft.com/office/officeart/2005/8/layout/equation2"/>
    <dgm:cxn modelId="{F10D75B6-F5DC-4B8A-AC07-8B6B44ACC4F6}" type="presParOf" srcId="{3AADB14D-85CA-46C8-B4F9-F73F861B0C5B}" destId="{C186DD69-0FFA-4D79-BE7F-1FCC7D98DDDB}" srcOrd="2" destOrd="0" presId="urn:microsoft.com/office/officeart/2005/8/layout/equation2"/>
    <dgm:cxn modelId="{72F881E2-236C-4A56-AD01-F740CE1B7058}" type="presParOf" srcId="{3AADB14D-85CA-46C8-B4F9-F73F861B0C5B}" destId="{7C35395C-FBF4-4DF9-ADFC-6D9B3D6B0B55}" srcOrd="3" destOrd="0" presId="urn:microsoft.com/office/officeart/2005/8/layout/equation2"/>
    <dgm:cxn modelId="{49FF09B8-F41E-4CE6-B83D-55C746C27CD9}" type="presParOf" srcId="{3AADB14D-85CA-46C8-B4F9-F73F861B0C5B}" destId="{5F2C1C16-FD57-45DF-A6C9-BA16F21CB692}" srcOrd="4" destOrd="0" presId="urn:microsoft.com/office/officeart/2005/8/layout/equation2"/>
    <dgm:cxn modelId="{4E40641E-7BBE-44F9-A500-D677EF151397}" type="presParOf" srcId="{3AADB14D-85CA-46C8-B4F9-F73F861B0C5B}" destId="{CD81376C-9BE2-4024-8354-218130DB140E}" srcOrd="5" destOrd="0" presId="urn:microsoft.com/office/officeart/2005/8/layout/equation2"/>
    <dgm:cxn modelId="{8EAE85A4-E6BD-4DA3-B571-5CAD8C08B48D}" type="presParOf" srcId="{3AADB14D-85CA-46C8-B4F9-F73F861B0C5B}" destId="{41F43F50-8338-4A63-A439-3B72442A0569}" srcOrd="6" destOrd="0" presId="urn:microsoft.com/office/officeart/2005/8/layout/equation2"/>
    <dgm:cxn modelId="{E8FD8A2B-C4E5-4601-A471-93E5107FACF6}" type="presParOf" srcId="{3AADB14D-85CA-46C8-B4F9-F73F861B0C5B}" destId="{73E54C25-69B7-4D7F-8241-87E73DEA2140}" srcOrd="7" destOrd="0" presId="urn:microsoft.com/office/officeart/2005/8/layout/equation2"/>
    <dgm:cxn modelId="{A96930C5-EBD6-4986-A92D-A65C0F15C851}" type="presParOf" srcId="{3AADB14D-85CA-46C8-B4F9-F73F861B0C5B}" destId="{D9E89E39-966E-4EF8-A201-7AD28F9847E8}" srcOrd="8" destOrd="0" presId="urn:microsoft.com/office/officeart/2005/8/layout/equation2"/>
    <dgm:cxn modelId="{8093B3F0-5654-4AD1-90CF-207993EB10BD}" type="presParOf" srcId="{3AADB14D-85CA-46C8-B4F9-F73F861B0C5B}" destId="{660CA359-EC41-4C96-856B-12BE557241A7}" srcOrd="9" destOrd="0" presId="urn:microsoft.com/office/officeart/2005/8/layout/equation2"/>
    <dgm:cxn modelId="{162B10A4-235D-44C4-A15A-2867F0AC3F7E}" type="presParOf" srcId="{3AADB14D-85CA-46C8-B4F9-F73F861B0C5B}" destId="{1A111CCB-BB6B-4A45-9C61-4B4B92CB86FF}" srcOrd="10" destOrd="0" presId="urn:microsoft.com/office/officeart/2005/8/layout/equation2"/>
    <dgm:cxn modelId="{8D81DC26-23D2-411D-9763-3A354D3FBE69}" type="presParOf" srcId="{3AADB14D-85CA-46C8-B4F9-F73F861B0C5B}" destId="{FF68B2BE-8C0B-4FEF-9648-3A8849D9F411}" srcOrd="11" destOrd="0" presId="urn:microsoft.com/office/officeart/2005/8/layout/equation2"/>
    <dgm:cxn modelId="{569C29F7-DEB6-4783-9095-E66420AEF474}" type="presParOf" srcId="{3AADB14D-85CA-46C8-B4F9-F73F861B0C5B}" destId="{D1E73398-8113-4A52-9282-467F8FA4D72C}" srcOrd="12" destOrd="0" presId="urn:microsoft.com/office/officeart/2005/8/layout/equation2"/>
    <dgm:cxn modelId="{7FD9178B-F6ED-4521-9DB2-708A0258D50E}" type="presParOf" srcId="{5A08FDBA-7F2D-4FC8-8303-051751EB23E0}" destId="{CBE15846-8D14-4573-834E-4F9004C526DE}" srcOrd="1" destOrd="0" presId="urn:microsoft.com/office/officeart/2005/8/layout/equation2"/>
    <dgm:cxn modelId="{0527B4D1-63DE-450D-A975-154C10985935}" type="presParOf" srcId="{CBE15846-8D14-4573-834E-4F9004C526DE}" destId="{1201F02D-7FF5-449C-B8FB-12C5705892E8}" srcOrd="0" destOrd="0" presId="urn:microsoft.com/office/officeart/2005/8/layout/equation2"/>
    <dgm:cxn modelId="{3F8AF99D-2FD0-4049-AD2F-2E0700A07B31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radial2" loCatId="relationship" qsTypeId="urn:microsoft.com/office/officeart/2005/8/quickstyle/simple1" qsCatId="simple" csTypeId="urn:microsoft.com/office/officeart/2005/8/colors/colorful1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M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M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M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M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M 5</a:t>
          </a:r>
          <a:endParaRPr lang="en-US" dirty="0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753A5220-019E-45BC-A182-FDB9C0EFE481}" type="pres">
      <dgm:prSet presAssocID="{8189892F-8C5D-41D9-AABD-0CCA152208F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2F90644-DDBC-472B-938F-756B771A2477}" type="pres">
      <dgm:prSet presAssocID="{8189892F-8C5D-41D9-AABD-0CCA152208F1}" presName="cycle" presStyleCnt="0"/>
      <dgm:spPr/>
    </dgm:pt>
    <dgm:pt modelId="{476331B4-CCAF-4BCE-A3DE-6AEBAF584202}" type="pres">
      <dgm:prSet presAssocID="{8189892F-8C5D-41D9-AABD-0CCA152208F1}" presName="centerShape" presStyleCnt="0"/>
      <dgm:spPr/>
    </dgm:pt>
    <dgm:pt modelId="{95DF47AE-F350-4A27-A80D-65618C81E1FC}" type="pres">
      <dgm:prSet presAssocID="{8189892F-8C5D-41D9-AABD-0CCA152208F1}" presName="connSite" presStyleLbl="node1" presStyleIdx="0" presStyleCnt="6"/>
      <dgm:spPr/>
    </dgm:pt>
    <dgm:pt modelId="{192AC4B3-9C8D-40E0-802E-8F620FA4E83E}" type="pres">
      <dgm:prSet presAssocID="{8189892F-8C5D-41D9-AABD-0CCA152208F1}" presName="visible" presStyleLbl="node1" presStyleIdx="0" presStyleCnt="6"/>
      <dgm:spPr/>
    </dgm:pt>
    <dgm:pt modelId="{47498908-20D0-462A-9297-11CCFF1D69B5}" type="pres">
      <dgm:prSet presAssocID="{804A0ADA-8C9A-47B5-BB60-624A2022347E}" presName="Name25" presStyleLbl="parChTrans1D1" presStyleIdx="0" presStyleCnt="5"/>
      <dgm:spPr/>
      <dgm:t>
        <a:bodyPr/>
        <a:lstStyle/>
        <a:p>
          <a:endParaRPr lang="en-US"/>
        </a:p>
      </dgm:t>
    </dgm:pt>
    <dgm:pt modelId="{E4D99B82-1D64-467E-A10D-559D889B55B5}" type="pres">
      <dgm:prSet presAssocID="{C9BCD8B2-98B9-4C1B-9029-C1153B4CB4DD}" presName="node" presStyleCnt="0"/>
      <dgm:spPr/>
    </dgm:pt>
    <dgm:pt modelId="{85B64C2A-7829-4DDC-94E7-0F2F14614457}" type="pres">
      <dgm:prSet presAssocID="{C9BCD8B2-98B9-4C1B-9029-C1153B4CB4DD}" presName="parentNode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DAA45-2790-409C-A1C9-6AE8C849D1E1}" type="pres">
      <dgm:prSet presAssocID="{C9BCD8B2-98B9-4C1B-9029-C1153B4CB4DD}" presName="childNode" presStyleLbl="revTx" presStyleIdx="0" presStyleCnt="0">
        <dgm:presLayoutVars>
          <dgm:bulletEnabled val="1"/>
        </dgm:presLayoutVars>
      </dgm:prSet>
      <dgm:spPr/>
    </dgm:pt>
    <dgm:pt modelId="{686DFE42-BFC6-453F-B6C0-852AFCD7AF9A}" type="pres">
      <dgm:prSet presAssocID="{2F6D8751-A50F-440C-B46B-7995EACD33CA}" presName="Name25" presStyleLbl="parChTrans1D1" presStyleIdx="1" presStyleCnt="5"/>
      <dgm:spPr/>
      <dgm:t>
        <a:bodyPr/>
        <a:lstStyle/>
        <a:p>
          <a:endParaRPr lang="en-US"/>
        </a:p>
      </dgm:t>
    </dgm:pt>
    <dgm:pt modelId="{976CE004-EF3F-44E1-841E-536DCCE2C970}" type="pres">
      <dgm:prSet presAssocID="{E4AC3C38-9568-4E35-97B6-D02C65D2C06B}" presName="node" presStyleCnt="0"/>
      <dgm:spPr/>
    </dgm:pt>
    <dgm:pt modelId="{E12D40F8-E0F1-41C1-8C95-9E082B72A0A3}" type="pres">
      <dgm:prSet presAssocID="{E4AC3C38-9568-4E35-97B6-D02C65D2C06B}" presName="parentNode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57698B-5A6F-4143-A97A-B8F74510679D}" type="pres">
      <dgm:prSet presAssocID="{E4AC3C38-9568-4E35-97B6-D02C65D2C06B}" presName="childNode" presStyleLbl="revTx" presStyleIdx="0" presStyleCnt="0">
        <dgm:presLayoutVars>
          <dgm:bulletEnabled val="1"/>
        </dgm:presLayoutVars>
      </dgm:prSet>
      <dgm:spPr/>
    </dgm:pt>
    <dgm:pt modelId="{E06045CB-926B-4DA7-A0B8-539C9404D058}" type="pres">
      <dgm:prSet presAssocID="{07E43F84-942A-4CB8-8FE4-8074CC855FED}" presName="Name25" presStyleLbl="parChTrans1D1" presStyleIdx="2" presStyleCnt="5"/>
      <dgm:spPr/>
      <dgm:t>
        <a:bodyPr/>
        <a:lstStyle/>
        <a:p>
          <a:endParaRPr lang="en-US"/>
        </a:p>
      </dgm:t>
    </dgm:pt>
    <dgm:pt modelId="{9F7F65ED-4CF5-4B35-B07D-0FC25F4EF1B3}" type="pres">
      <dgm:prSet presAssocID="{E72CED30-353F-4B49-AF8E-334497DD0B0A}" presName="node" presStyleCnt="0"/>
      <dgm:spPr/>
    </dgm:pt>
    <dgm:pt modelId="{D0A9C1FD-8051-4C75-B300-532AF0279614}" type="pres">
      <dgm:prSet presAssocID="{E72CED30-353F-4B49-AF8E-334497DD0B0A}" presName="parentNode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3DF2D-B808-482C-BDA0-A1AEDF5D9160}" type="pres">
      <dgm:prSet presAssocID="{E72CED30-353F-4B49-AF8E-334497DD0B0A}" presName="childNode" presStyleLbl="revTx" presStyleIdx="0" presStyleCnt="0">
        <dgm:presLayoutVars>
          <dgm:bulletEnabled val="1"/>
        </dgm:presLayoutVars>
      </dgm:prSet>
      <dgm:spPr/>
    </dgm:pt>
    <dgm:pt modelId="{B58FE4C8-A08B-4B32-855D-277B7A0E39C5}" type="pres">
      <dgm:prSet presAssocID="{5DD3DECF-2141-4F9D-852D-9B2F96C5B5C5}" presName="Name25" presStyleLbl="parChTrans1D1" presStyleIdx="3" presStyleCnt="5"/>
      <dgm:spPr/>
      <dgm:t>
        <a:bodyPr/>
        <a:lstStyle/>
        <a:p>
          <a:endParaRPr lang="en-US"/>
        </a:p>
      </dgm:t>
    </dgm:pt>
    <dgm:pt modelId="{F66DF16F-09F6-484F-914C-C591042AFEA2}" type="pres">
      <dgm:prSet presAssocID="{34A83E5D-6A0D-4539-94D0-B1D93DE6930B}" presName="node" presStyleCnt="0"/>
      <dgm:spPr/>
    </dgm:pt>
    <dgm:pt modelId="{E4FAA53B-3C2F-4CC2-B0D0-6FC8B808C7CE}" type="pres">
      <dgm:prSet presAssocID="{34A83E5D-6A0D-4539-94D0-B1D93DE6930B}" presName="parentNode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22B244-0E44-4612-A740-313CEEAB70D0}" type="pres">
      <dgm:prSet presAssocID="{34A83E5D-6A0D-4539-94D0-B1D93DE6930B}" presName="childNode" presStyleLbl="revTx" presStyleIdx="0" presStyleCnt="0">
        <dgm:presLayoutVars>
          <dgm:bulletEnabled val="1"/>
        </dgm:presLayoutVars>
      </dgm:prSet>
      <dgm:spPr/>
    </dgm:pt>
    <dgm:pt modelId="{3EAB4234-AE02-46CC-8D72-EC67559434B1}" type="pres">
      <dgm:prSet presAssocID="{1A18E2C6-844D-4593-B373-0F6F5FDAA32A}" presName="Name25" presStyleLbl="parChTrans1D1" presStyleIdx="4" presStyleCnt="5"/>
      <dgm:spPr/>
      <dgm:t>
        <a:bodyPr/>
        <a:lstStyle/>
        <a:p>
          <a:endParaRPr lang="en-US"/>
        </a:p>
      </dgm:t>
    </dgm:pt>
    <dgm:pt modelId="{CF4D27CA-42C5-4BC8-A19E-A17F95D06DE0}" type="pres">
      <dgm:prSet presAssocID="{1669CACD-1A9B-4C4F-B82C-24C537128F9E}" presName="node" presStyleCnt="0"/>
      <dgm:spPr/>
    </dgm:pt>
    <dgm:pt modelId="{DBBD6F85-C1BB-4182-A30A-E5DA2F3BAA60}" type="pres">
      <dgm:prSet presAssocID="{1669CACD-1A9B-4C4F-B82C-24C537128F9E}" presName="parentNode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6D8AE-87AC-4D74-97E5-BB1596F04D21}" type="pres">
      <dgm:prSet presAssocID="{1669CACD-1A9B-4C4F-B82C-24C537128F9E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7EF97CE1-050D-42E6-AAC0-7B533D5420B2}" type="presOf" srcId="{C9BCD8B2-98B9-4C1B-9029-C1153B4CB4DD}" destId="{85B64C2A-7829-4DDC-94E7-0F2F14614457}" srcOrd="0" destOrd="0" presId="urn:microsoft.com/office/officeart/2005/8/layout/radial2"/>
    <dgm:cxn modelId="{23658CFD-D021-4F19-818D-DED3F5EE809F}" type="presOf" srcId="{5DD3DECF-2141-4F9D-852D-9B2F96C5B5C5}" destId="{B58FE4C8-A08B-4B32-855D-277B7A0E39C5}" srcOrd="0" destOrd="0" presId="urn:microsoft.com/office/officeart/2005/8/layout/radial2"/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6702729E-7B38-462E-BB9A-65A220F3974E}" type="presOf" srcId="{34A83E5D-6A0D-4539-94D0-B1D93DE6930B}" destId="{E4FAA53B-3C2F-4CC2-B0D0-6FC8B808C7CE}" srcOrd="0" destOrd="0" presId="urn:microsoft.com/office/officeart/2005/8/layout/radial2"/>
    <dgm:cxn modelId="{ABFAC409-F3F0-45A5-B702-9B0338B4A4D8}" type="presOf" srcId="{1A18E2C6-844D-4593-B373-0F6F5FDAA32A}" destId="{3EAB4234-AE02-46CC-8D72-EC67559434B1}" srcOrd="0" destOrd="0" presId="urn:microsoft.com/office/officeart/2005/8/layout/radial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9E15B780-90DF-416E-8120-5717FC7C79FF}" type="presOf" srcId="{07E43F84-942A-4CB8-8FE4-8074CC855FED}" destId="{E06045CB-926B-4DA7-A0B8-539C9404D058}" srcOrd="0" destOrd="0" presId="urn:microsoft.com/office/officeart/2005/8/layout/radial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31D5771E-7DAC-4154-8297-BA2D1F679327}" type="presOf" srcId="{2F6D8751-A50F-440C-B46B-7995EACD33CA}" destId="{686DFE42-BFC6-453F-B6C0-852AFCD7AF9A}" srcOrd="0" destOrd="0" presId="urn:microsoft.com/office/officeart/2005/8/layout/radial2"/>
    <dgm:cxn modelId="{09BFF48E-E333-4816-9874-679F4989634E}" type="presOf" srcId="{804A0ADA-8C9A-47B5-BB60-624A2022347E}" destId="{47498908-20D0-462A-9297-11CCFF1D69B5}" srcOrd="0" destOrd="0" presId="urn:microsoft.com/office/officeart/2005/8/layout/radial2"/>
    <dgm:cxn modelId="{EF3212B3-444C-4C43-B45B-24B509313B27}" type="presOf" srcId="{E72CED30-353F-4B49-AF8E-334497DD0B0A}" destId="{D0A9C1FD-8051-4C75-B300-532AF0279614}" srcOrd="0" destOrd="0" presId="urn:microsoft.com/office/officeart/2005/8/layout/radial2"/>
    <dgm:cxn modelId="{B7CEF99A-DDF2-4E92-9CDF-8CED350FCABD}" type="presOf" srcId="{8189892F-8C5D-41D9-AABD-0CCA152208F1}" destId="{753A5220-019E-45BC-A182-FDB9C0EFE481}" srcOrd="0" destOrd="0" presId="urn:microsoft.com/office/officeart/2005/8/layout/radial2"/>
    <dgm:cxn modelId="{932B988D-4914-45EF-8055-2134B400B59D}" type="presOf" srcId="{1669CACD-1A9B-4C4F-B82C-24C537128F9E}" destId="{DBBD6F85-C1BB-4182-A30A-E5DA2F3BAA60}" srcOrd="0" destOrd="0" presId="urn:microsoft.com/office/officeart/2005/8/layout/radial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2A568BE7-1F73-483E-B51F-D2A87D754923}" type="presOf" srcId="{E4AC3C38-9568-4E35-97B6-D02C65D2C06B}" destId="{E12D40F8-E0F1-41C1-8C95-9E082B72A0A3}" srcOrd="0" destOrd="0" presId="urn:microsoft.com/office/officeart/2005/8/layout/radial2"/>
    <dgm:cxn modelId="{2DD9E0AD-24B5-4DF5-855C-E3FFB34EA700}" type="presParOf" srcId="{753A5220-019E-45BC-A182-FDB9C0EFE481}" destId="{D2F90644-DDBC-472B-938F-756B771A2477}" srcOrd="0" destOrd="0" presId="urn:microsoft.com/office/officeart/2005/8/layout/radial2"/>
    <dgm:cxn modelId="{117D306A-65E5-4D74-9B56-00A45F375CF4}" type="presParOf" srcId="{D2F90644-DDBC-472B-938F-756B771A2477}" destId="{476331B4-CCAF-4BCE-A3DE-6AEBAF584202}" srcOrd="0" destOrd="0" presId="urn:microsoft.com/office/officeart/2005/8/layout/radial2"/>
    <dgm:cxn modelId="{3E0D2B5C-A7C6-4D37-BB0D-63BC9F9A38E8}" type="presParOf" srcId="{476331B4-CCAF-4BCE-A3DE-6AEBAF584202}" destId="{95DF47AE-F350-4A27-A80D-65618C81E1FC}" srcOrd="0" destOrd="0" presId="urn:microsoft.com/office/officeart/2005/8/layout/radial2"/>
    <dgm:cxn modelId="{710BF57D-F565-4B1F-814A-773A2E2C6DC0}" type="presParOf" srcId="{476331B4-CCAF-4BCE-A3DE-6AEBAF584202}" destId="{192AC4B3-9C8D-40E0-802E-8F620FA4E83E}" srcOrd="1" destOrd="0" presId="urn:microsoft.com/office/officeart/2005/8/layout/radial2"/>
    <dgm:cxn modelId="{7448A441-567C-425E-9D31-5C35D36D75EE}" type="presParOf" srcId="{D2F90644-DDBC-472B-938F-756B771A2477}" destId="{47498908-20D0-462A-9297-11CCFF1D69B5}" srcOrd="1" destOrd="0" presId="urn:microsoft.com/office/officeart/2005/8/layout/radial2"/>
    <dgm:cxn modelId="{D258CAA6-3488-456C-A0F1-C1FED0751E10}" type="presParOf" srcId="{D2F90644-DDBC-472B-938F-756B771A2477}" destId="{E4D99B82-1D64-467E-A10D-559D889B55B5}" srcOrd="2" destOrd="0" presId="urn:microsoft.com/office/officeart/2005/8/layout/radial2"/>
    <dgm:cxn modelId="{0B8F29F0-8901-4D4A-B785-22CEBEE2127D}" type="presParOf" srcId="{E4D99B82-1D64-467E-A10D-559D889B55B5}" destId="{85B64C2A-7829-4DDC-94E7-0F2F14614457}" srcOrd="0" destOrd="0" presId="urn:microsoft.com/office/officeart/2005/8/layout/radial2"/>
    <dgm:cxn modelId="{4A300D00-EC1A-4533-8DF2-FD1EDB74F07A}" type="presParOf" srcId="{E4D99B82-1D64-467E-A10D-559D889B55B5}" destId="{000DAA45-2790-409C-A1C9-6AE8C849D1E1}" srcOrd="1" destOrd="0" presId="urn:microsoft.com/office/officeart/2005/8/layout/radial2"/>
    <dgm:cxn modelId="{E501ADFC-DDD6-4C27-ABED-9A51DA08EC1B}" type="presParOf" srcId="{D2F90644-DDBC-472B-938F-756B771A2477}" destId="{686DFE42-BFC6-453F-B6C0-852AFCD7AF9A}" srcOrd="3" destOrd="0" presId="urn:microsoft.com/office/officeart/2005/8/layout/radial2"/>
    <dgm:cxn modelId="{E09C869F-AECB-45BA-A472-BE9A07001E77}" type="presParOf" srcId="{D2F90644-DDBC-472B-938F-756B771A2477}" destId="{976CE004-EF3F-44E1-841E-536DCCE2C970}" srcOrd="4" destOrd="0" presId="urn:microsoft.com/office/officeart/2005/8/layout/radial2"/>
    <dgm:cxn modelId="{680A8330-E973-4454-8FD7-954DA7F977D6}" type="presParOf" srcId="{976CE004-EF3F-44E1-841E-536DCCE2C970}" destId="{E12D40F8-E0F1-41C1-8C95-9E082B72A0A3}" srcOrd="0" destOrd="0" presId="urn:microsoft.com/office/officeart/2005/8/layout/radial2"/>
    <dgm:cxn modelId="{C1306338-453C-4500-B214-AA4C4BEDED25}" type="presParOf" srcId="{976CE004-EF3F-44E1-841E-536DCCE2C970}" destId="{F657698B-5A6F-4143-A97A-B8F74510679D}" srcOrd="1" destOrd="0" presId="urn:microsoft.com/office/officeart/2005/8/layout/radial2"/>
    <dgm:cxn modelId="{7DA43DEA-9581-4168-8E5D-606B2E829D69}" type="presParOf" srcId="{D2F90644-DDBC-472B-938F-756B771A2477}" destId="{E06045CB-926B-4DA7-A0B8-539C9404D058}" srcOrd="5" destOrd="0" presId="urn:microsoft.com/office/officeart/2005/8/layout/radial2"/>
    <dgm:cxn modelId="{52455479-F8B6-46C2-BEB5-A8951D268333}" type="presParOf" srcId="{D2F90644-DDBC-472B-938F-756B771A2477}" destId="{9F7F65ED-4CF5-4B35-B07D-0FC25F4EF1B3}" srcOrd="6" destOrd="0" presId="urn:microsoft.com/office/officeart/2005/8/layout/radial2"/>
    <dgm:cxn modelId="{14A9DEAE-7E79-4355-92B8-18BC95950D26}" type="presParOf" srcId="{9F7F65ED-4CF5-4B35-B07D-0FC25F4EF1B3}" destId="{D0A9C1FD-8051-4C75-B300-532AF0279614}" srcOrd="0" destOrd="0" presId="urn:microsoft.com/office/officeart/2005/8/layout/radial2"/>
    <dgm:cxn modelId="{559BEEE7-9666-49FE-9A3B-B3B94ACF6DE4}" type="presParOf" srcId="{9F7F65ED-4CF5-4B35-B07D-0FC25F4EF1B3}" destId="{16E3DF2D-B808-482C-BDA0-A1AEDF5D9160}" srcOrd="1" destOrd="0" presId="urn:microsoft.com/office/officeart/2005/8/layout/radial2"/>
    <dgm:cxn modelId="{A1B284E6-B631-48C1-8C4A-C35C8F02769D}" type="presParOf" srcId="{D2F90644-DDBC-472B-938F-756B771A2477}" destId="{B58FE4C8-A08B-4B32-855D-277B7A0E39C5}" srcOrd="7" destOrd="0" presId="urn:microsoft.com/office/officeart/2005/8/layout/radial2"/>
    <dgm:cxn modelId="{79E52FF4-D2C0-475A-A34B-51B0304DC9B0}" type="presParOf" srcId="{D2F90644-DDBC-472B-938F-756B771A2477}" destId="{F66DF16F-09F6-484F-914C-C591042AFEA2}" srcOrd="8" destOrd="0" presId="urn:microsoft.com/office/officeart/2005/8/layout/radial2"/>
    <dgm:cxn modelId="{8C064DA6-901D-4AD1-8C10-EF2A5978D429}" type="presParOf" srcId="{F66DF16F-09F6-484F-914C-C591042AFEA2}" destId="{E4FAA53B-3C2F-4CC2-B0D0-6FC8B808C7CE}" srcOrd="0" destOrd="0" presId="urn:microsoft.com/office/officeart/2005/8/layout/radial2"/>
    <dgm:cxn modelId="{E72D7C2F-531C-4CE6-8EEF-FEFA2BB13185}" type="presParOf" srcId="{F66DF16F-09F6-484F-914C-C591042AFEA2}" destId="{F922B244-0E44-4612-A740-313CEEAB70D0}" srcOrd="1" destOrd="0" presId="urn:microsoft.com/office/officeart/2005/8/layout/radial2"/>
    <dgm:cxn modelId="{3FDBBECF-1C5C-47B0-8467-DBF112FA2E86}" type="presParOf" srcId="{D2F90644-DDBC-472B-938F-756B771A2477}" destId="{3EAB4234-AE02-46CC-8D72-EC67559434B1}" srcOrd="9" destOrd="0" presId="urn:microsoft.com/office/officeart/2005/8/layout/radial2"/>
    <dgm:cxn modelId="{B43E5F8F-3EB4-421E-AEB0-00211AF7869F}" type="presParOf" srcId="{D2F90644-DDBC-472B-938F-756B771A2477}" destId="{CF4D27CA-42C5-4BC8-A19E-A17F95D06DE0}" srcOrd="10" destOrd="0" presId="urn:microsoft.com/office/officeart/2005/8/layout/radial2"/>
    <dgm:cxn modelId="{5105CDF2-2555-4019-AE0F-86B0B0805A47}" type="presParOf" srcId="{CF4D27CA-42C5-4BC8-A19E-A17F95D06DE0}" destId="{DBBD6F85-C1BB-4182-A30A-E5DA2F3BAA60}" srcOrd="0" destOrd="0" presId="urn:microsoft.com/office/officeart/2005/8/layout/radial2"/>
    <dgm:cxn modelId="{4C307B1C-7BE2-4C04-B866-3D2CCCAB3A0E}" type="presParOf" srcId="{CF4D27CA-42C5-4BC8-A19E-A17F95D06DE0}" destId="{C2A6D8AE-87AC-4D74-97E5-BB1596F04D21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C1717-03DD-4B7F-A0BF-4C1E78D550B0}">
      <dsp:nvSpPr>
        <dsp:cNvPr id="0" name=""/>
        <dsp:cNvSpPr/>
      </dsp:nvSpPr>
      <dsp:spPr>
        <a:xfrm>
          <a:off x="3435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700" kern="1200" dirty="0" smtClean="0"/>
            <a:t>Parition classes</a:t>
          </a:r>
          <a:endParaRPr lang="vi-VN" sz="1700" kern="1200" dirty="0"/>
        </a:p>
      </dsp:txBody>
      <dsp:txXfrm>
        <a:off x="403383" y="1667732"/>
        <a:ext cx="1199845" cy="799896"/>
      </dsp:txXfrm>
    </dsp:sp>
    <dsp:sp modelId="{61633B74-25D2-48C9-9C04-B3DE7EEE8EDA}">
      <dsp:nvSpPr>
        <dsp:cNvPr id="0" name=""/>
        <dsp:cNvSpPr/>
      </dsp:nvSpPr>
      <dsp:spPr>
        <a:xfrm>
          <a:off x="1803202" y="1578100"/>
          <a:ext cx="1999741" cy="9791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700" kern="1200" dirty="0" smtClean="0"/>
            <a:t>Schedule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700" kern="1200" dirty="0" smtClean="0"/>
            <a:t>&amp; Assign rooms</a:t>
          </a:r>
          <a:endParaRPr lang="vi-VN" sz="1700" kern="1200" dirty="0"/>
        </a:p>
      </dsp:txBody>
      <dsp:txXfrm>
        <a:off x="2292783" y="1578100"/>
        <a:ext cx="1020580" cy="979161"/>
      </dsp:txXfrm>
    </dsp:sp>
    <dsp:sp modelId="{C7ADD43D-D331-4835-BC3B-CA4218E379D7}">
      <dsp:nvSpPr>
        <dsp:cNvPr id="0" name=""/>
        <dsp:cNvSpPr/>
      </dsp:nvSpPr>
      <dsp:spPr>
        <a:xfrm>
          <a:off x="3602969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700" kern="1200" dirty="0" smtClean="0"/>
            <a:t>Merge classes</a:t>
          </a:r>
          <a:endParaRPr lang="vi-VN" sz="1700" kern="1200" dirty="0"/>
        </a:p>
      </dsp:txBody>
      <dsp:txXfrm>
        <a:off x="4002917" y="1667732"/>
        <a:ext cx="1199845" cy="799896"/>
      </dsp:txXfrm>
    </dsp:sp>
    <dsp:sp modelId="{EB5DC8D3-A1A9-4CF6-95AF-3B587A3B54FF}">
      <dsp:nvSpPr>
        <dsp:cNvPr id="0" name=""/>
        <dsp:cNvSpPr/>
      </dsp:nvSpPr>
      <dsp:spPr>
        <a:xfrm>
          <a:off x="5402737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700" kern="1200" dirty="0" smtClean="0"/>
            <a:t>Assign teachers</a:t>
          </a:r>
          <a:endParaRPr lang="vi-VN" sz="1700" kern="1200" dirty="0"/>
        </a:p>
      </dsp:txBody>
      <dsp:txXfrm>
        <a:off x="5802685" y="1667732"/>
        <a:ext cx="1199845" cy="7998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3227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Timetable 1</a:t>
          </a:r>
          <a:endParaRPr lang="en-US" sz="1200" b="1" kern="1200" dirty="0"/>
        </a:p>
      </dsp:txBody>
      <dsp:txXfrm rot="16200000">
        <a:off x="-428111" y="431339"/>
        <a:ext cx="1088014" cy="225336"/>
      </dsp:txXfrm>
    </dsp:sp>
    <dsp:sp modelId="{9E8E9B6A-818C-41EE-A90F-448869084123}">
      <dsp:nvSpPr>
        <dsp:cNvPr id="0" name=""/>
        <dsp:cNvSpPr/>
      </dsp:nvSpPr>
      <dsp:spPr>
        <a:xfrm>
          <a:off x="1169342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Timetable 2</a:t>
          </a:r>
          <a:endParaRPr lang="en-US" sz="1200" b="1" kern="1200" dirty="0"/>
        </a:p>
      </dsp:txBody>
      <dsp:txXfrm rot="16200000">
        <a:off x="738003" y="431339"/>
        <a:ext cx="1088014" cy="225336"/>
      </dsp:txXfrm>
    </dsp:sp>
    <dsp:sp modelId="{8F7FF647-D411-42E4-8865-6A762F56CBC5}">
      <dsp:nvSpPr>
        <dsp:cNvPr id="0" name=""/>
        <dsp:cNvSpPr/>
      </dsp:nvSpPr>
      <dsp:spPr>
        <a:xfrm rot="5400000">
          <a:off x="1077417" y="1053680"/>
          <a:ext cx="195116" cy="169002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2335458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Timetable 3</a:t>
          </a:r>
          <a:endParaRPr lang="en-US" sz="1200" b="1" kern="1200" dirty="0"/>
        </a:p>
      </dsp:txBody>
      <dsp:txXfrm rot="16200000">
        <a:off x="1904119" y="431339"/>
        <a:ext cx="1088014" cy="225336"/>
      </dsp:txXfrm>
    </dsp:sp>
    <dsp:sp modelId="{1E1458D7-37C7-49F4-8589-C69B6A6BE82A}">
      <dsp:nvSpPr>
        <dsp:cNvPr id="0" name=""/>
        <dsp:cNvSpPr/>
      </dsp:nvSpPr>
      <dsp:spPr>
        <a:xfrm rot="5400000">
          <a:off x="2243533" y="1053680"/>
          <a:ext cx="195116" cy="169002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3501573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…</a:t>
          </a:r>
          <a:endParaRPr lang="en-US" sz="1200" b="1" kern="1200" dirty="0"/>
        </a:p>
      </dsp:txBody>
      <dsp:txXfrm rot="16200000">
        <a:off x="3070234" y="431339"/>
        <a:ext cx="1088014" cy="225336"/>
      </dsp:txXfrm>
    </dsp:sp>
    <dsp:sp modelId="{DA1238F3-28A9-40AB-A31A-6E371C44EB98}">
      <dsp:nvSpPr>
        <dsp:cNvPr id="0" name=""/>
        <dsp:cNvSpPr/>
      </dsp:nvSpPr>
      <dsp:spPr>
        <a:xfrm rot="5400000">
          <a:off x="3409648" y="1053680"/>
          <a:ext cx="195116" cy="169002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4667689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Timetable n</a:t>
          </a:r>
          <a:endParaRPr lang="en-US" sz="1200" b="1" kern="1200" dirty="0"/>
        </a:p>
      </dsp:txBody>
      <dsp:txXfrm rot="16200000">
        <a:off x="4236350" y="431339"/>
        <a:ext cx="1088014" cy="225336"/>
      </dsp:txXfrm>
    </dsp:sp>
    <dsp:sp modelId="{E2FC11DE-660B-419E-8BAD-07FE93429267}">
      <dsp:nvSpPr>
        <dsp:cNvPr id="0" name=""/>
        <dsp:cNvSpPr/>
      </dsp:nvSpPr>
      <dsp:spPr>
        <a:xfrm rot="5400000">
          <a:off x="4575764" y="1053680"/>
          <a:ext cx="195116" cy="169002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381441" y="87"/>
          <a:ext cx="914398" cy="914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1</a:t>
          </a:r>
          <a:endParaRPr lang="en-US" sz="1800" kern="1200" dirty="0"/>
        </a:p>
      </dsp:txBody>
      <dsp:txXfrm>
        <a:off x="1515351" y="133997"/>
        <a:ext cx="646578" cy="646578"/>
      </dsp:txXfrm>
    </dsp:sp>
    <dsp:sp modelId="{C186DD69-0FFA-4D79-BE7F-1FCC7D98DDDB}">
      <dsp:nvSpPr>
        <dsp:cNvPr id="0" name=""/>
        <dsp:cNvSpPr/>
      </dsp:nvSpPr>
      <dsp:spPr>
        <a:xfrm>
          <a:off x="1665300" y="963021"/>
          <a:ext cx="346680" cy="346680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1095591"/>
        <a:ext cx="254776" cy="81540"/>
      </dsp:txXfrm>
    </dsp:sp>
    <dsp:sp modelId="{5F2C1C16-FD57-45DF-A6C9-BA16F21CB692}">
      <dsp:nvSpPr>
        <dsp:cNvPr id="0" name=""/>
        <dsp:cNvSpPr/>
      </dsp:nvSpPr>
      <dsp:spPr>
        <a:xfrm>
          <a:off x="1381441" y="1358236"/>
          <a:ext cx="914398" cy="914398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2</a:t>
          </a:r>
          <a:endParaRPr lang="en-US" sz="1800" kern="1200" dirty="0"/>
        </a:p>
      </dsp:txBody>
      <dsp:txXfrm>
        <a:off x="1515351" y="1492146"/>
        <a:ext cx="646578" cy="646578"/>
      </dsp:txXfrm>
    </dsp:sp>
    <dsp:sp modelId="{41F43F50-8338-4A63-A439-3B72442A0569}">
      <dsp:nvSpPr>
        <dsp:cNvPr id="0" name=""/>
        <dsp:cNvSpPr/>
      </dsp:nvSpPr>
      <dsp:spPr>
        <a:xfrm>
          <a:off x="1665300" y="2321170"/>
          <a:ext cx="346680" cy="346680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2453740"/>
        <a:ext cx="254776" cy="81540"/>
      </dsp:txXfrm>
    </dsp:sp>
    <dsp:sp modelId="{D9E89E39-966E-4EF8-A201-7AD28F9847E8}">
      <dsp:nvSpPr>
        <dsp:cNvPr id="0" name=""/>
        <dsp:cNvSpPr/>
      </dsp:nvSpPr>
      <dsp:spPr>
        <a:xfrm>
          <a:off x="1381441" y="2716385"/>
          <a:ext cx="914398" cy="914398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3</a:t>
          </a:r>
          <a:endParaRPr lang="en-US" sz="1800" kern="1200" dirty="0"/>
        </a:p>
      </dsp:txBody>
      <dsp:txXfrm>
        <a:off x="1515351" y="2850295"/>
        <a:ext cx="646578" cy="646578"/>
      </dsp:txXfrm>
    </dsp:sp>
    <dsp:sp modelId="{1A111CCB-BB6B-4A45-9C61-4B4B92CB86FF}">
      <dsp:nvSpPr>
        <dsp:cNvPr id="0" name=""/>
        <dsp:cNvSpPr/>
      </dsp:nvSpPr>
      <dsp:spPr>
        <a:xfrm>
          <a:off x="1665300" y="3679319"/>
          <a:ext cx="346680" cy="346680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3811889"/>
        <a:ext cx="254776" cy="81540"/>
      </dsp:txXfrm>
    </dsp:sp>
    <dsp:sp modelId="{D1E73398-8113-4A52-9282-467F8FA4D72C}">
      <dsp:nvSpPr>
        <dsp:cNvPr id="0" name=""/>
        <dsp:cNvSpPr/>
      </dsp:nvSpPr>
      <dsp:spPr>
        <a:xfrm>
          <a:off x="1381441" y="4074534"/>
          <a:ext cx="914398" cy="914398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4</a:t>
          </a:r>
          <a:endParaRPr lang="en-US" sz="1800" kern="1200" dirty="0"/>
        </a:p>
      </dsp:txBody>
      <dsp:txXfrm>
        <a:off x="1515351" y="4208444"/>
        <a:ext cx="646578" cy="646578"/>
      </dsp:txXfrm>
    </dsp:sp>
    <dsp:sp modelId="{CBE15846-8D14-4573-834E-4F9004C526DE}">
      <dsp:nvSpPr>
        <dsp:cNvPr id="0" name=""/>
        <dsp:cNvSpPr/>
      </dsp:nvSpPr>
      <dsp:spPr>
        <a:xfrm>
          <a:off x="2385498" y="2383333"/>
          <a:ext cx="190076" cy="2223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385498" y="2427804"/>
        <a:ext cx="133053" cy="133411"/>
      </dsp:txXfrm>
    </dsp:sp>
    <dsp:sp modelId="{6C537C15-9916-4CF7-A848-7F329EB8DE5A}">
      <dsp:nvSpPr>
        <dsp:cNvPr id="0" name=""/>
        <dsp:cNvSpPr/>
      </dsp:nvSpPr>
      <dsp:spPr>
        <a:xfrm>
          <a:off x="2654474" y="1896786"/>
          <a:ext cx="1195448" cy="1195448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Timetable all classes</a:t>
          </a:r>
          <a:endParaRPr lang="en-US" sz="1500" kern="1200" dirty="0"/>
        </a:p>
      </dsp:txBody>
      <dsp:txXfrm>
        <a:off x="2829543" y="2071855"/>
        <a:ext cx="845310" cy="84531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097223" y="220"/>
          <a:ext cx="496969" cy="4969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1</a:t>
          </a:r>
          <a:endParaRPr lang="en-US" sz="1100" kern="1200" dirty="0"/>
        </a:p>
      </dsp:txBody>
      <dsp:txXfrm>
        <a:off x="1170002" y="72999"/>
        <a:ext cx="351411" cy="351411"/>
      </dsp:txXfrm>
    </dsp:sp>
    <dsp:sp modelId="{C186DD69-0FFA-4D79-BE7F-1FCC7D98DDDB}">
      <dsp:nvSpPr>
        <dsp:cNvPr id="0" name=""/>
        <dsp:cNvSpPr/>
      </dsp:nvSpPr>
      <dsp:spPr>
        <a:xfrm>
          <a:off x="1201587" y="537544"/>
          <a:ext cx="288242" cy="288242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647768"/>
        <a:ext cx="211830" cy="67794"/>
      </dsp:txXfrm>
    </dsp:sp>
    <dsp:sp modelId="{5F2C1C16-FD57-45DF-A6C9-BA16F21CB692}">
      <dsp:nvSpPr>
        <dsp:cNvPr id="0" name=""/>
        <dsp:cNvSpPr/>
      </dsp:nvSpPr>
      <dsp:spPr>
        <a:xfrm>
          <a:off x="1097223" y="866140"/>
          <a:ext cx="496969" cy="496969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2</a:t>
          </a:r>
          <a:endParaRPr lang="en-US" sz="1100" kern="1200" dirty="0"/>
        </a:p>
      </dsp:txBody>
      <dsp:txXfrm>
        <a:off x="1170002" y="938919"/>
        <a:ext cx="351411" cy="351411"/>
      </dsp:txXfrm>
    </dsp:sp>
    <dsp:sp modelId="{41F43F50-8338-4A63-A439-3B72442A0569}">
      <dsp:nvSpPr>
        <dsp:cNvPr id="0" name=""/>
        <dsp:cNvSpPr/>
      </dsp:nvSpPr>
      <dsp:spPr>
        <a:xfrm>
          <a:off x="1201587" y="1403464"/>
          <a:ext cx="288242" cy="288242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1513688"/>
        <a:ext cx="211830" cy="67794"/>
      </dsp:txXfrm>
    </dsp:sp>
    <dsp:sp modelId="{D9E89E39-966E-4EF8-A201-7AD28F9847E8}">
      <dsp:nvSpPr>
        <dsp:cNvPr id="0" name=""/>
        <dsp:cNvSpPr/>
      </dsp:nvSpPr>
      <dsp:spPr>
        <a:xfrm>
          <a:off x="1097223" y="1732061"/>
          <a:ext cx="496969" cy="496969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3</a:t>
          </a:r>
          <a:endParaRPr lang="en-US" sz="1100" kern="1200" dirty="0"/>
        </a:p>
      </dsp:txBody>
      <dsp:txXfrm>
        <a:off x="1170002" y="1804840"/>
        <a:ext cx="351411" cy="351411"/>
      </dsp:txXfrm>
    </dsp:sp>
    <dsp:sp modelId="{1A111CCB-BB6B-4A45-9C61-4B4B92CB86FF}">
      <dsp:nvSpPr>
        <dsp:cNvPr id="0" name=""/>
        <dsp:cNvSpPr/>
      </dsp:nvSpPr>
      <dsp:spPr>
        <a:xfrm>
          <a:off x="1201587" y="2269384"/>
          <a:ext cx="288242" cy="288242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2379608"/>
        <a:ext cx="211830" cy="67794"/>
      </dsp:txXfrm>
    </dsp:sp>
    <dsp:sp modelId="{D1E73398-8113-4A52-9282-467F8FA4D72C}">
      <dsp:nvSpPr>
        <dsp:cNvPr id="0" name=""/>
        <dsp:cNvSpPr/>
      </dsp:nvSpPr>
      <dsp:spPr>
        <a:xfrm>
          <a:off x="1097223" y="2597981"/>
          <a:ext cx="496969" cy="496969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4</a:t>
          </a:r>
          <a:endParaRPr lang="en-US" sz="1100" kern="1200" dirty="0"/>
        </a:p>
      </dsp:txBody>
      <dsp:txXfrm>
        <a:off x="1170002" y="2670760"/>
        <a:ext cx="351411" cy="351411"/>
      </dsp:txXfrm>
    </dsp:sp>
    <dsp:sp modelId="{CBE15846-8D14-4573-834E-4F9004C526DE}">
      <dsp:nvSpPr>
        <dsp:cNvPr id="0" name=""/>
        <dsp:cNvSpPr/>
      </dsp:nvSpPr>
      <dsp:spPr>
        <a:xfrm>
          <a:off x="1668739" y="1455149"/>
          <a:ext cx="158036" cy="184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668739" y="1492123"/>
        <a:ext cx="110625" cy="110924"/>
      </dsp:txXfrm>
    </dsp:sp>
    <dsp:sp modelId="{6C537C15-9916-4CF7-A848-7F329EB8DE5A}">
      <dsp:nvSpPr>
        <dsp:cNvPr id="0" name=""/>
        <dsp:cNvSpPr/>
      </dsp:nvSpPr>
      <dsp:spPr>
        <a:xfrm>
          <a:off x="1892375" y="1050616"/>
          <a:ext cx="993939" cy="993939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Timetable all classes</a:t>
          </a:r>
          <a:endParaRPr lang="en-US" sz="1200" kern="1200" dirty="0"/>
        </a:p>
      </dsp:txBody>
      <dsp:txXfrm>
        <a:off x="2037934" y="1196175"/>
        <a:ext cx="702821" cy="70282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80320"/>
            <a:satOff val="-3227"/>
            <a:lumOff val="69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07093"/>
              <a:satOff val="-4303"/>
              <a:lumOff val="9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240960"/>
            <a:satOff val="-9682"/>
            <a:lumOff val="207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214187"/>
              <a:satOff val="-8606"/>
              <a:lumOff val="18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96830-548D-4F5A-B85A-9F2280B184D4}">
      <dsp:nvSpPr>
        <dsp:cNvPr id="0" name=""/>
        <dsp:cNvSpPr/>
      </dsp:nvSpPr>
      <dsp:spPr>
        <a:xfrm>
          <a:off x="2888358" y="1239760"/>
          <a:ext cx="2641601" cy="28230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Domain</a:t>
          </a:r>
          <a:endParaRPr lang="vi-VN" sz="4200" kern="1200" dirty="0"/>
        </a:p>
      </dsp:txBody>
      <dsp:txXfrm>
        <a:off x="3275212" y="1653181"/>
        <a:ext cx="1867893" cy="1996176"/>
      </dsp:txXfrm>
    </dsp:sp>
    <dsp:sp modelId="{4F31C466-8658-4988-A721-F96306B4C435}">
      <dsp:nvSpPr>
        <dsp:cNvPr id="0" name=""/>
        <dsp:cNvSpPr/>
      </dsp:nvSpPr>
      <dsp:spPr>
        <a:xfrm rot="18716046">
          <a:off x="5144635" y="1264052"/>
          <a:ext cx="186219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200" kern="1200"/>
        </a:p>
      </dsp:txBody>
      <dsp:txXfrm>
        <a:off x="5153901" y="1381717"/>
        <a:ext cx="130353" cy="290655"/>
      </dsp:txXfrm>
    </dsp:sp>
    <dsp:sp modelId="{E8BAA61B-99BD-4BD2-86AB-DA4DF92C3A88}">
      <dsp:nvSpPr>
        <dsp:cNvPr id="0" name=""/>
        <dsp:cNvSpPr/>
      </dsp:nvSpPr>
      <dsp:spPr>
        <a:xfrm>
          <a:off x="5122350" y="129306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Sub-domain</a:t>
          </a:r>
          <a:endParaRPr lang="vi-VN" sz="2400" kern="1200" dirty="0"/>
        </a:p>
      </dsp:txBody>
      <dsp:txXfrm>
        <a:off x="5331004" y="337960"/>
        <a:ext cx="1007473" cy="1007473"/>
      </dsp:txXfrm>
    </dsp:sp>
    <dsp:sp modelId="{B89D5CCF-9C1F-4100-A965-CD54F5C2DD65}">
      <dsp:nvSpPr>
        <dsp:cNvPr id="0" name=""/>
        <dsp:cNvSpPr/>
      </dsp:nvSpPr>
      <dsp:spPr>
        <a:xfrm rot="2032353">
          <a:off x="5434882" y="3370444"/>
          <a:ext cx="412907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200" kern="1200"/>
        </a:p>
      </dsp:txBody>
      <dsp:txXfrm>
        <a:off x="5445394" y="3432809"/>
        <a:ext cx="289035" cy="290655"/>
      </dsp:txXfrm>
    </dsp:sp>
    <dsp:sp modelId="{A3EF983B-2562-49A8-88BB-62C433EAFE99}">
      <dsp:nvSpPr>
        <dsp:cNvPr id="0" name=""/>
        <dsp:cNvSpPr/>
      </dsp:nvSpPr>
      <dsp:spPr>
        <a:xfrm>
          <a:off x="5853555" y="3520935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Sub-domain</a:t>
          </a:r>
          <a:endParaRPr lang="vi-VN" sz="2400" kern="1200" dirty="0"/>
        </a:p>
      </dsp:txBody>
      <dsp:txXfrm>
        <a:off x="6062209" y="3729589"/>
        <a:ext cx="1007473" cy="1007473"/>
      </dsp:txXfrm>
    </dsp:sp>
    <dsp:sp modelId="{02D2B2C3-968D-4D8D-96C3-0648C9F2D0FE}">
      <dsp:nvSpPr>
        <dsp:cNvPr id="0" name=""/>
        <dsp:cNvSpPr/>
      </dsp:nvSpPr>
      <dsp:spPr>
        <a:xfrm rot="7817300">
          <a:off x="2982543" y="3672424"/>
          <a:ext cx="311289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200" kern="1200"/>
        </a:p>
      </dsp:txBody>
      <dsp:txXfrm rot="10800000">
        <a:off x="3059430" y="3733691"/>
        <a:ext cx="217902" cy="290655"/>
      </dsp:txXfrm>
    </dsp:sp>
    <dsp:sp modelId="{83FEDC57-204B-448C-B22E-D63CB7A1EB52}">
      <dsp:nvSpPr>
        <dsp:cNvPr id="0" name=""/>
        <dsp:cNvSpPr/>
      </dsp:nvSpPr>
      <dsp:spPr>
        <a:xfrm>
          <a:off x="1769548" y="3976389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Sub-domain</a:t>
          </a:r>
          <a:endParaRPr lang="vi-VN" sz="2400" kern="1200" dirty="0"/>
        </a:p>
      </dsp:txBody>
      <dsp:txXfrm>
        <a:off x="1978202" y="4185043"/>
        <a:ext cx="1007473" cy="1007473"/>
      </dsp:txXfrm>
    </dsp:sp>
    <dsp:sp modelId="{C516D674-CDBD-45F4-A6EF-6656E196B6A8}">
      <dsp:nvSpPr>
        <dsp:cNvPr id="0" name=""/>
        <dsp:cNvSpPr/>
      </dsp:nvSpPr>
      <dsp:spPr>
        <a:xfrm rot="11658391">
          <a:off x="2436691" y="2001893"/>
          <a:ext cx="351723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200" kern="1200"/>
        </a:p>
      </dsp:txBody>
      <dsp:txXfrm rot="10800000">
        <a:off x="2540572" y="2111815"/>
        <a:ext cx="246206" cy="290655"/>
      </dsp:txXfrm>
    </dsp:sp>
    <dsp:sp modelId="{C6EF55A5-CEB6-40C4-8C40-CAE4FBAB1E64}">
      <dsp:nvSpPr>
        <dsp:cNvPr id="0" name=""/>
        <dsp:cNvSpPr/>
      </dsp:nvSpPr>
      <dsp:spPr>
        <a:xfrm>
          <a:off x="878694" y="127122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Sub-domain</a:t>
          </a:r>
          <a:endParaRPr lang="vi-VN" sz="2400" kern="1200" dirty="0"/>
        </a:p>
      </dsp:txBody>
      <dsp:txXfrm>
        <a:off x="1087348" y="1479876"/>
        <a:ext cx="1007473" cy="100747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996AF-2BA9-4ECD-B29A-3C683BAFD760}">
      <dsp:nvSpPr>
        <dsp:cNvPr id="0" name=""/>
        <dsp:cNvSpPr/>
      </dsp:nvSpPr>
      <dsp:spPr>
        <a:xfrm>
          <a:off x="395790" y="4720"/>
          <a:ext cx="1660070" cy="10177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1: 10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638902" y="153760"/>
        <a:ext cx="1173846" cy="719631"/>
      </dsp:txXfrm>
    </dsp:sp>
    <dsp:sp modelId="{DCF8E906-DA11-4261-9775-ADBAF4C35A27}">
      <dsp:nvSpPr>
        <dsp:cNvPr id="0" name=""/>
        <dsp:cNvSpPr/>
      </dsp:nvSpPr>
      <dsp:spPr>
        <a:xfrm>
          <a:off x="952621" y="1076610"/>
          <a:ext cx="590272" cy="590272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1030862" y="1302330"/>
        <a:ext cx="433790" cy="138832"/>
      </dsp:txXfrm>
    </dsp:sp>
    <dsp:sp modelId="{64C1F6C7-5708-4F7A-AE41-CCF75A54FF33}">
      <dsp:nvSpPr>
        <dsp:cNvPr id="0" name=""/>
        <dsp:cNvSpPr/>
      </dsp:nvSpPr>
      <dsp:spPr>
        <a:xfrm>
          <a:off x="395795" y="1775102"/>
          <a:ext cx="1703923" cy="10177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2: 14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645329" y="1924142"/>
        <a:ext cx="1204855" cy="719631"/>
      </dsp:txXfrm>
    </dsp:sp>
    <dsp:sp modelId="{AEDDA732-57F5-461F-B983-62B91BDE550F}">
      <dsp:nvSpPr>
        <dsp:cNvPr id="0" name=""/>
        <dsp:cNvSpPr/>
      </dsp:nvSpPr>
      <dsp:spPr>
        <a:xfrm>
          <a:off x="952621" y="2809418"/>
          <a:ext cx="590272" cy="590272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1030862" y="3035138"/>
        <a:ext cx="433790" cy="138832"/>
      </dsp:txXfrm>
    </dsp:sp>
    <dsp:sp modelId="{8034464C-D4EF-4F71-8AFD-067635F879FB}">
      <dsp:nvSpPr>
        <dsp:cNvPr id="0" name=""/>
        <dsp:cNvSpPr/>
      </dsp:nvSpPr>
      <dsp:spPr>
        <a:xfrm>
          <a:off x="404843" y="3550205"/>
          <a:ext cx="1685828" cy="10177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3: 5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651727" y="3699245"/>
        <a:ext cx="1192060" cy="719631"/>
      </dsp:txXfrm>
    </dsp:sp>
    <dsp:sp modelId="{E1BBEB96-7547-4FF2-BDF7-5ECF41092F2D}">
      <dsp:nvSpPr>
        <dsp:cNvPr id="0" name=""/>
        <dsp:cNvSpPr/>
      </dsp:nvSpPr>
      <dsp:spPr>
        <a:xfrm rot="21596961">
          <a:off x="2267262" y="2095966"/>
          <a:ext cx="355192" cy="378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solidFill>
              <a:schemeClr val="tx1"/>
            </a:solidFill>
          </a:endParaRPr>
        </a:p>
      </dsp:txBody>
      <dsp:txXfrm>
        <a:off x="2267262" y="2171731"/>
        <a:ext cx="248634" cy="227152"/>
      </dsp:txXfrm>
    </dsp:sp>
    <dsp:sp modelId="{91C196F1-393A-4D1B-9D31-5A28D4DF0BE2}">
      <dsp:nvSpPr>
        <dsp:cNvPr id="0" name=""/>
        <dsp:cNvSpPr/>
      </dsp:nvSpPr>
      <dsp:spPr>
        <a:xfrm>
          <a:off x="2769892" y="1266247"/>
          <a:ext cx="2296018" cy="203542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New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class-course: 29 students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106136" y="1564328"/>
        <a:ext cx="1623530" cy="1439260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996AF-2BA9-4ECD-B29A-3C683BAFD760}">
      <dsp:nvSpPr>
        <dsp:cNvPr id="0" name=""/>
        <dsp:cNvSpPr/>
      </dsp:nvSpPr>
      <dsp:spPr>
        <a:xfrm>
          <a:off x="242874" y="4744"/>
          <a:ext cx="1660053" cy="10177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1: 10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85983" y="153783"/>
        <a:ext cx="1173835" cy="719622"/>
      </dsp:txXfrm>
    </dsp:sp>
    <dsp:sp modelId="{DCF8E906-DA11-4261-9775-ADBAF4C35A27}">
      <dsp:nvSpPr>
        <dsp:cNvPr id="0" name=""/>
        <dsp:cNvSpPr/>
      </dsp:nvSpPr>
      <dsp:spPr>
        <a:xfrm>
          <a:off x="799699" y="1076622"/>
          <a:ext cx="590266" cy="590266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1302340"/>
        <a:ext cx="433786" cy="138830"/>
      </dsp:txXfrm>
    </dsp:sp>
    <dsp:sp modelId="{64C1F6C7-5708-4F7A-AE41-CCF75A54FF33}">
      <dsp:nvSpPr>
        <dsp:cNvPr id="0" name=""/>
        <dsp:cNvSpPr/>
      </dsp:nvSpPr>
      <dsp:spPr>
        <a:xfrm>
          <a:off x="242879" y="1775108"/>
          <a:ext cx="1703906" cy="10177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2: 14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2410" y="1924147"/>
        <a:ext cx="1204844" cy="719622"/>
      </dsp:txXfrm>
    </dsp:sp>
    <dsp:sp modelId="{AEDDA732-57F5-461F-B983-62B91BDE550F}">
      <dsp:nvSpPr>
        <dsp:cNvPr id="0" name=""/>
        <dsp:cNvSpPr/>
      </dsp:nvSpPr>
      <dsp:spPr>
        <a:xfrm>
          <a:off x="799699" y="2809413"/>
          <a:ext cx="590266" cy="590266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3035131"/>
        <a:ext cx="433786" cy="138830"/>
      </dsp:txXfrm>
    </dsp:sp>
    <dsp:sp modelId="{8034464C-D4EF-4F71-8AFD-067635F879FB}">
      <dsp:nvSpPr>
        <dsp:cNvPr id="0" name=""/>
        <dsp:cNvSpPr/>
      </dsp:nvSpPr>
      <dsp:spPr>
        <a:xfrm>
          <a:off x="251927" y="3550216"/>
          <a:ext cx="1685811" cy="10177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3: 5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8808" y="3699255"/>
        <a:ext cx="1192049" cy="719622"/>
      </dsp:txXfrm>
    </dsp:sp>
    <dsp:sp modelId="{E1BBEB96-7547-4FF2-BDF7-5ECF41092F2D}">
      <dsp:nvSpPr>
        <dsp:cNvPr id="0" name=""/>
        <dsp:cNvSpPr/>
      </dsp:nvSpPr>
      <dsp:spPr>
        <a:xfrm rot="21597351">
          <a:off x="2114327" y="2096115"/>
          <a:ext cx="355188" cy="37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solidFill>
              <a:schemeClr val="tx1"/>
            </a:solidFill>
          </a:endParaRPr>
        </a:p>
      </dsp:txBody>
      <dsp:txXfrm>
        <a:off x="2114327" y="2171873"/>
        <a:ext cx="248632" cy="227150"/>
      </dsp:txXfrm>
    </dsp:sp>
    <dsp:sp modelId="{91C196F1-393A-4D1B-9D31-5A28D4DF0BE2}">
      <dsp:nvSpPr>
        <dsp:cNvPr id="0" name=""/>
        <dsp:cNvSpPr/>
      </dsp:nvSpPr>
      <dsp:spPr>
        <a:xfrm>
          <a:off x="2616952" y="1266257"/>
          <a:ext cx="3113187" cy="20354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New class-course: 29 students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072868" y="1564335"/>
        <a:ext cx="2201355" cy="14392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996AF-2BA9-4ECD-B29A-3C683BAFD760}">
      <dsp:nvSpPr>
        <dsp:cNvPr id="0" name=""/>
        <dsp:cNvSpPr/>
      </dsp:nvSpPr>
      <dsp:spPr>
        <a:xfrm>
          <a:off x="242874" y="4744"/>
          <a:ext cx="1660053" cy="10177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1: 10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85983" y="153783"/>
        <a:ext cx="1173835" cy="719622"/>
      </dsp:txXfrm>
    </dsp:sp>
    <dsp:sp modelId="{DCF8E906-DA11-4261-9775-ADBAF4C35A27}">
      <dsp:nvSpPr>
        <dsp:cNvPr id="0" name=""/>
        <dsp:cNvSpPr/>
      </dsp:nvSpPr>
      <dsp:spPr>
        <a:xfrm>
          <a:off x="799699" y="1076622"/>
          <a:ext cx="590266" cy="590266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1302340"/>
        <a:ext cx="433786" cy="138830"/>
      </dsp:txXfrm>
    </dsp:sp>
    <dsp:sp modelId="{64C1F6C7-5708-4F7A-AE41-CCF75A54FF33}">
      <dsp:nvSpPr>
        <dsp:cNvPr id="0" name=""/>
        <dsp:cNvSpPr/>
      </dsp:nvSpPr>
      <dsp:spPr>
        <a:xfrm>
          <a:off x="242879" y="1775108"/>
          <a:ext cx="1703906" cy="10177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2: 14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2410" y="1924147"/>
        <a:ext cx="1204844" cy="719622"/>
      </dsp:txXfrm>
    </dsp:sp>
    <dsp:sp modelId="{AEDDA732-57F5-461F-B983-62B91BDE550F}">
      <dsp:nvSpPr>
        <dsp:cNvPr id="0" name=""/>
        <dsp:cNvSpPr/>
      </dsp:nvSpPr>
      <dsp:spPr>
        <a:xfrm>
          <a:off x="799699" y="2809413"/>
          <a:ext cx="590266" cy="590266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3035131"/>
        <a:ext cx="433786" cy="138830"/>
      </dsp:txXfrm>
    </dsp:sp>
    <dsp:sp modelId="{8034464C-D4EF-4F71-8AFD-067635F879FB}">
      <dsp:nvSpPr>
        <dsp:cNvPr id="0" name=""/>
        <dsp:cNvSpPr/>
      </dsp:nvSpPr>
      <dsp:spPr>
        <a:xfrm>
          <a:off x="251927" y="3550216"/>
          <a:ext cx="1685811" cy="10177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3: 5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8808" y="3699255"/>
        <a:ext cx="1192049" cy="719622"/>
      </dsp:txXfrm>
    </dsp:sp>
    <dsp:sp modelId="{E1BBEB96-7547-4FF2-BDF7-5ECF41092F2D}">
      <dsp:nvSpPr>
        <dsp:cNvPr id="0" name=""/>
        <dsp:cNvSpPr/>
      </dsp:nvSpPr>
      <dsp:spPr>
        <a:xfrm rot="21597351">
          <a:off x="2114327" y="2096115"/>
          <a:ext cx="355188" cy="37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solidFill>
              <a:schemeClr val="tx1"/>
            </a:solidFill>
          </a:endParaRPr>
        </a:p>
      </dsp:txBody>
      <dsp:txXfrm>
        <a:off x="2114327" y="2171873"/>
        <a:ext cx="248632" cy="227150"/>
      </dsp:txXfrm>
    </dsp:sp>
    <dsp:sp modelId="{91C196F1-393A-4D1B-9D31-5A28D4DF0BE2}">
      <dsp:nvSpPr>
        <dsp:cNvPr id="0" name=""/>
        <dsp:cNvSpPr/>
      </dsp:nvSpPr>
      <dsp:spPr>
        <a:xfrm>
          <a:off x="2616952" y="1266257"/>
          <a:ext cx="3113187" cy="20354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New class-course: 29 students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072868" y="1564335"/>
        <a:ext cx="2201355" cy="14392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15F25-6212-46D3-A090-3F88688BA1EE}">
      <dsp:nvSpPr>
        <dsp:cNvPr id="0" name=""/>
        <dsp:cNvSpPr/>
      </dsp:nvSpPr>
      <dsp:spPr>
        <a:xfrm rot="3683512">
          <a:off x="2075635" y="3620118"/>
          <a:ext cx="95266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95266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03E2F-B26F-4E9A-BCA6-D468A9776863}">
      <dsp:nvSpPr>
        <dsp:cNvPr id="0" name=""/>
        <dsp:cNvSpPr/>
      </dsp:nvSpPr>
      <dsp:spPr>
        <a:xfrm rot="1312811">
          <a:off x="2600120" y="2932825"/>
          <a:ext cx="68021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68021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1F265-0413-409A-8345-8598A81E61F3}">
      <dsp:nvSpPr>
        <dsp:cNvPr id="0" name=""/>
        <dsp:cNvSpPr/>
      </dsp:nvSpPr>
      <dsp:spPr>
        <a:xfrm rot="20287189">
          <a:off x="2600120" y="2147999"/>
          <a:ext cx="68021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68021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26E52-B5D5-45EA-918D-AE70516353EB}">
      <dsp:nvSpPr>
        <dsp:cNvPr id="0" name=""/>
        <dsp:cNvSpPr/>
      </dsp:nvSpPr>
      <dsp:spPr>
        <a:xfrm rot="17916488">
          <a:off x="2075635" y="1460706"/>
          <a:ext cx="95266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95266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4550D-C14F-43A6-A04A-7874FC35475B}">
      <dsp:nvSpPr>
        <dsp:cNvPr id="0" name=""/>
        <dsp:cNvSpPr/>
      </dsp:nvSpPr>
      <dsp:spPr>
        <a:xfrm>
          <a:off x="1018060" y="1619063"/>
          <a:ext cx="1890070" cy="18900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D2FBF-C578-41DA-8F8B-283E29E00677}">
      <dsp:nvSpPr>
        <dsp:cNvPr id="0" name=""/>
        <dsp:cNvSpPr/>
      </dsp:nvSpPr>
      <dsp:spPr>
        <a:xfrm>
          <a:off x="2484524" y="1395"/>
          <a:ext cx="1134042" cy="1134042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FF0000"/>
              </a:solidFill>
            </a:rPr>
            <a:t>Machine Learning</a:t>
          </a:r>
          <a:endParaRPr lang="en-US" sz="1600" b="1" kern="1200" dirty="0">
            <a:solidFill>
              <a:srgbClr val="FF0000"/>
            </a:solidFill>
          </a:endParaRPr>
        </a:p>
      </dsp:txBody>
      <dsp:txXfrm>
        <a:off x="2650601" y="167472"/>
        <a:ext cx="801888" cy="801888"/>
      </dsp:txXfrm>
    </dsp:sp>
    <dsp:sp modelId="{110DC2B2-BDB5-4984-9CE8-5F8E8F27EC40}">
      <dsp:nvSpPr>
        <dsp:cNvPr id="0" name=""/>
        <dsp:cNvSpPr/>
      </dsp:nvSpPr>
      <dsp:spPr>
        <a:xfrm>
          <a:off x="3731970" y="1395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FF0000"/>
              </a:solidFill>
            </a:rPr>
            <a:t>14</a:t>
          </a:r>
          <a:r>
            <a:rPr lang="en-US" sz="1200" kern="1200" dirty="0" smtClean="0"/>
            <a:t> </a:t>
          </a:r>
          <a:r>
            <a:rPr lang="en-US" sz="1200" b="1" kern="1200" dirty="0" smtClean="0">
              <a:solidFill>
                <a:srgbClr val="FF0000"/>
              </a:solidFill>
            </a:rPr>
            <a:t>students</a:t>
          </a:r>
          <a:endParaRPr lang="en-US" sz="1200" b="1" kern="1200" dirty="0">
            <a:solidFill>
              <a:srgbClr val="FF0000"/>
            </a:solidFill>
          </a:endParaRPr>
        </a:p>
      </dsp:txBody>
      <dsp:txXfrm>
        <a:off x="3731970" y="1395"/>
        <a:ext cx="1701063" cy="1134042"/>
      </dsp:txXfrm>
    </dsp:sp>
    <dsp:sp modelId="{73ECFD35-B23B-4841-82A5-05F3F0ABFEE4}">
      <dsp:nvSpPr>
        <dsp:cNvPr id="0" name=""/>
        <dsp:cNvSpPr/>
      </dsp:nvSpPr>
      <dsp:spPr>
        <a:xfrm>
          <a:off x="3214994" y="1266607"/>
          <a:ext cx="1134042" cy="1134042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Core Java</a:t>
          </a:r>
          <a:endParaRPr lang="en-US" sz="1600" kern="1200" dirty="0"/>
        </a:p>
      </dsp:txBody>
      <dsp:txXfrm>
        <a:off x="3381071" y="1432684"/>
        <a:ext cx="801888" cy="801888"/>
      </dsp:txXfrm>
    </dsp:sp>
    <dsp:sp modelId="{0C17D2F7-8925-4AA2-8AA6-F333156CFA05}">
      <dsp:nvSpPr>
        <dsp:cNvPr id="0" name=""/>
        <dsp:cNvSpPr/>
      </dsp:nvSpPr>
      <dsp:spPr>
        <a:xfrm>
          <a:off x="4462440" y="1266607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4462440" y="1266607"/>
        <a:ext cx="1701063" cy="1134042"/>
      </dsp:txXfrm>
    </dsp:sp>
    <dsp:sp modelId="{AEF67227-A1BF-4625-8B41-1DEF08E7790C}">
      <dsp:nvSpPr>
        <dsp:cNvPr id="0" name=""/>
        <dsp:cNvSpPr/>
      </dsp:nvSpPr>
      <dsp:spPr>
        <a:xfrm>
          <a:off x="3214994" y="2727548"/>
          <a:ext cx="1134042" cy="1134042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Database</a:t>
          </a:r>
          <a:endParaRPr lang="en-US" sz="900" kern="1200" dirty="0"/>
        </a:p>
      </dsp:txBody>
      <dsp:txXfrm>
        <a:off x="3381071" y="2893625"/>
        <a:ext cx="801888" cy="801888"/>
      </dsp:txXfrm>
    </dsp:sp>
    <dsp:sp modelId="{BEB5CA76-754A-4823-88D6-5A7A11E9974B}">
      <dsp:nvSpPr>
        <dsp:cNvPr id="0" name=""/>
        <dsp:cNvSpPr/>
      </dsp:nvSpPr>
      <dsp:spPr>
        <a:xfrm>
          <a:off x="4462440" y="2727548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4462440" y="2727548"/>
        <a:ext cx="1701063" cy="1134042"/>
      </dsp:txXfrm>
    </dsp:sp>
    <dsp:sp modelId="{303EACEA-DACB-4BA6-A732-A444847A1EB5}">
      <dsp:nvSpPr>
        <dsp:cNvPr id="0" name=""/>
        <dsp:cNvSpPr/>
      </dsp:nvSpPr>
      <dsp:spPr>
        <a:xfrm>
          <a:off x="2484524" y="3992760"/>
          <a:ext cx="1134042" cy="1134042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Statistics</a:t>
          </a:r>
          <a:endParaRPr lang="en-US" sz="1800" kern="1200" dirty="0"/>
        </a:p>
      </dsp:txBody>
      <dsp:txXfrm>
        <a:off x="2650601" y="4158837"/>
        <a:ext cx="801888" cy="801888"/>
      </dsp:txXfrm>
    </dsp:sp>
    <dsp:sp modelId="{6A8C45A0-22A8-460B-AA67-8D02F7B22649}">
      <dsp:nvSpPr>
        <dsp:cNvPr id="0" name=""/>
        <dsp:cNvSpPr/>
      </dsp:nvSpPr>
      <dsp:spPr>
        <a:xfrm>
          <a:off x="3731970" y="3992760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3731970" y="3992760"/>
        <a:ext cx="1701063" cy="11340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89977-2FDB-458B-89AE-C997BC79C9D0}">
      <dsp:nvSpPr>
        <dsp:cNvPr id="0" name=""/>
        <dsp:cNvSpPr/>
      </dsp:nvSpPr>
      <dsp:spPr>
        <a:xfrm>
          <a:off x="1357851" y="1272453"/>
          <a:ext cx="1484316" cy="15450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FF0000"/>
              </a:solidFill>
            </a:rPr>
            <a:t>Another Machine Learning Class</a:t>
          </a:r>
          <a:endParaRPr lang="en-US" sz="1800" b="1" kern="1200" dirty="0">
            <a:solidFill>
              <a:srgbClr val="FF0000"/>
            </a:solidFill>
          </a:endParaRPr>
        </a:p>
      </dsp:txBody>
      <dsp:txXfrm>
        <a:off x="1575224" y="1498725"/>
        <a:ext cx="1049570" cy="1092538"/>
      </dsp:txXfrm>
    </dsp:sp>
    <dsp:sp modelId="{253DDB57-4372-4893-9A3B-5AC8A52E1E35}">
      <dsp:nvSpPr>
        <dsp:cNvPr id="0" name=""/>
        <dsp:cNvSpPr/>
      </dsp:nvSpPr>
      <dsp:spPr>
        <a:xfrm rot="12892962">
          <a:off x="659106" y="1165648"/>
          <a:ext cx="860487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89AB3-8DA6-4808-879A-293564CAE5E7}">
      <dsp:nvSpPr>
        <dsp:cNvPr id="0" name=""/>
        <dsp:cNvSpPr/>
      </dsp:nvSpPr>
      <dsp:spPr>
        <a:xfrm>
          <a:off x="153897" y="628336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Core java</a:t>
          </a:r>
          <a:endParaRPr lang="en-US" sz="1600" kern="1200" dirty="0"/>
        </a:p>
      </dsp:txBody>
      <dsp:txXfrm>
        <a:off x="181195" y="655634"/>
        <a:ext cx="1110430" cy="877424"/>
      </dsp:txXfrm>
    </dsp:sp>
    <dsp:sp modelId="{6360D069-C0D7-438A-8099-E05257C92D7C}">
      <dsp:nvSpPr>
        <dsp:cNvPr id="0" name=""/>
        <dsp:cNvSpPr/>
      </dsp:nvSpPr>
      <dsp:spPr>
        <a:xfrm rot="16187693">
          <a:off x="1677470" y="630937"/>
          <a:ext cx="836204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43479-51B9-45E2-AF8F-B0E59E854D67}">
      <dsp:nvSpPr>
        <dsp:cNvPr id="0" name=""/>
        <dsp:cNvSpPr/>
      </dsp:nvSpPr>
      <dsp:spPr>
        <a:xfrm>
          <a:off x="1511562" y="-78419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Database</a:t>
          </a:r>
          <a:endParaRPr lang="en-US" sz="1600" kern="1200" dirty="0"/>
        </a:p>
      </dsp:txBody>
      <dsp:txXfrm>
        <a:off x="1538860" y="-51121"/>
        <a:ext cx="1110430" cy="877424"/>
      </dsp:txXfrm>
    </dsp:sp>
    <dsp:sp modelId="{897371DA-D030-4061-B237-CA3BD10C0D8C}">
      <dsp:nvSpPr>
        <dsp:cNvPr id="0" name=""/>
        <dsp:cNvSpPr/>
      </dsp:nvSpPr>
      <dsp:spPr>
        <a:xfrm rot="19492920">
          <a:off x="2678019" y="1164422"/>
          <a:ext cx="851193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78D79-EF1C-4483-8506-E34A68ED5A06}">
      <dsp:nvSpPr>
        <dsp:cNvPr id="0" name=""/>
        <dsp:cNvSpPr/>
      </dsp:nvSpPr>
      <dsp:spPr>
        <a:xfrm>
          <a:off x="2869227" y="628336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Statistics</a:t>
          </a:r>
          <a:endParaRPr lang="en-US" sz="1600" kern="1200" dirty="0"/>
        </a:p>
      </dsp:txBody>
      <dsp:txXfrm>
        <a:off x="2896525" y="655634"/>
        <a:ext cx="1110430" cy="8774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381441" y="87"/>
          <a:ext cx="914398" cy="914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1</a:t>
          </a:r>
          <a:endParaRPr lang="en-US" sz="1800" kern="1200" dirty="0"/>
        </a:p>
      </dsp:txBody>
      <dsp:txXfrm>
        <a:off x="1515351" y="133997"/>
        <a:ext cx="646578" cy="646578"/>
      </dsp:txXfrm>
    </dsp:sp>
    <dsp:sp modelId="{C186DD69-0FFA-4D79-BE7F-1FCC7D98DDDB}">
      <dsp:nvSpPr>
        <dsp:cNvPr id="0" name=""/>
        <dsp:cNvSpPr/>
      </dsp:nvSpPr>
      <dsp:spPr>
        <a:xfrm>
          <a:off x="1665300" y="963021"/>
          <a:ext cx="346680" cy="346680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1095591"/>
        <a:ext cx="254776" cy="81540"/>
      </dsp:txXfrm>
    </dsp:sp>
    <dsp:sp modelId="{5F2C1C16-FD57-45DF-A6C9-BA16F21CB692}">
      <dsp:nvSpPr>
        <dsp:cNvPr id="0" name=""/>
        <dsp:cNvSpPr/>
      </dsp:nvSpPr>
      <dsp:spPr>
        <a:xfrm>
          <a:off x="1381441" y="1358236"/>
          <a:ext cx="914398" cy="914398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2</a:t>
          </a:r>
          <a:endParaRPr lang="en-US" sz="1800" kern="1200" dirty="0"/>
        </a:p>
      </dsp:txBody>
      <dsp:txXfrm>
        <a:off x="1515351" y="1492146"/>
        <a:ext cx="646578" cy="646578"/>
      </dsp:txXfrm>
    </dsp:sp>
    <dsp:sp modelId="{41F43F50-8338-4A63-A439-3B72442A0569}">
      <dsp:nvSpPr>
        <dsp:cNvPr id="0" name=""/>
        <dsp:cNvSpPr/>
      </dsp:nvSpPr>
      <dsp:spPr>
        <a:xfrm>
          <a:off x="1665300" y="2321170"/>
          <a:ext cx="346680" cy="346680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2453740"/>
        <a:ext cx="254776" cy="81540"/>
      </dsp:txXfrm>
    </dsp:sp>
    <dsp:sp modelId="{D9E89E39-966E-4EF8-A201-7AD28F9847E8}">
      <dsp:nvSpPr>
        <dsp:cNvPr id="0" name=""/>
        <dsp:cNvSpPr/>
      </dsp:nvSpPr>
      <dsp:spPr>
        <a:xfrm>
          <a:off x="1381441" y="2716385"/>
          <a:ext cx="914398" cy="914398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3</a:t>
          </a:r>
          <a:endParaRPr lang="en-US" sz="1800" kern="1200" dirty="0"/>
        </a:p>
      </dsp:txBody>
      <dsp:txXfrm>
        <a:off x="1515351" y="2850295"/>
        <a:ext cx="646578" cy="646578"/>
      </dsp:txXfrm>
    </dsp:sp>
    <dsp:sp modelId="{1A111CCB-BB6B-4A45-9C61-4B4B92CB86FF}">
      <dsp:nvSpPr>
        <dsp:cNvPr id="0" name=""/>
        <dsp:cNvSpPr/>
      </dsp:nvSpPr>
      <dsp:spPr>
        <a:xfrm>
          <a:off x="1665300" y="3679319"/>
          <a:ext cx="346680" cy="346680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3811889"/>
        <a:ext cx="254776" cy="81540"/>
      </dsp:txXfrm>
    </dsp:sp>
    <dsp:sp modelId="{D1E73398-8113-4A52-9282-467F8FA4D72C}">
      <dsp:nvSpPr>
        <dsp:cNvPr id="0" name=""/>
        <dsp:cNvSpPr/>
      </dsp:nvSpPr>
      <dsp:spPr>
        <a:xfrm>
          <a:off x="1381441" y="4074534"/>
          <a:ext cx="914398" cy="914398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4</a:t>
          </a:r>
          <a:endParaRPr lang="en-US" sz="1800" kern="1200" dirty="0"/>
        </a:p>
      </dsp:txBody>
      <dsp:txXfrm>
        <a:off x="1515351" y="4208444"/>
        <a:ext cx="646578" cy="646578"/>
      </dsp:txXfrm>
    </dsp:sp>
    <dsp:sp modelId="{CBE15846-8D14-4573-834E-4F9004C526DE}">
      <dsp:nvSpPr>
        <dsp:cNvPr id="0" name=""/>
        <dsp:cNvSpPr/>
      </dsp:nvSpPr>
      <dsp:spPr>
        <a:xfrm>
          <a:off x="2385498" y="2383333"/>
          <a:ext cx="190076" cy="2223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385498" y="2427804"/>
        <a:ext cx="133053" cy="133411"/>
      </dsp:txXfrm>
    </dsp:sp>
    <dsp:sp modelId="{6C537C15-9916-4CF7-A848-7F329EB8DE5A}">
      <dsp:nvSpPr>
        <dsp:cNvPr id="0" name=""/>
        <dsp:cNvSpPr/>
      </dsp:nvSpPr>
      <dsp:spPr>
        <a:xfrm>
          <a:off x="2654474" y="1896786"/>
          <a:ext cx="1195448" cy="1195448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Timetable all classes</a:t>
          </a:r>
          <a:endParaRPr lang="en-US" sz="1500" kern="1200" dirty="0"/>
        </a:p>
      </dsp:txBody>
      <dsp:txXfrm>
        <a:off x="2829543" y="2071855"/>
        <a:ext cx="845310" cy="8453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B4234-AE02-46CC-8D72-EC67559434B1}">
      <dsp:nvSpPr>
        <dsp:cNvPr id="0" name=""/>
        <dsp:cNvSpPr/>
      </dsp:nvSpPr>
      <dsp:spPr>
        <a:xfrm rot="3369678">
          <a:off x="637047" y="3391731"/>
          <a:ext cx="1297725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297725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8FE4C8-A08B-4B32-855D-277B7A0E39C5}">
      <dsp:nvSpPr>
        <dsp:cNvPr id="0" name=""/>
        <dsp:cNvSpPr/>
      </dsp:nvSpPr>
      <dsp:spPr>
        <a:xfrm rot="1739046">
          <a:off x="996680" y="2938732"/>
          <a:ext cx="1165009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165009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045CB-926B-4DA7-A0B8-539C9404D058}">
      <dsp:nvSpPr>
        <dsp:cNvPr id="0" name=""/>
        <dsp:cNvSpPr/>
      </dsp:nvSpPr>
      <dsp:spPr>
        <a:xfrm>
          <a:off x="1069636" y="2412675"/>
          <a:ext cx="1168995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168995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DFE42-BFC6-453F-B6C0-852AFCD7AF9A}">
      <dsp:nvSpPr>
        <dsp:cNvPr id="0" name=""/>
        <dsp:cNvSpPr/>
      </dsp:nvSpPr>
      <dsp:spPr>
        <a:xfrm rot="19860954">
          <a:off x="996680" y="1886617"/>
          <a:ext cx="1165009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165009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98908-20D0-462A-9297-11CCFF1D69B5}">
      <dsp:nvSpPr>
        <dsp:cNvPr id="0" name=""/>
        <dsp:cNvSpPr/>
      </dsp:nvSpPr>
      <dsp:spPr>
        <a:xfrm rot="18230322">
          <a:off x="637047" y="1433618"/>
          <a:ext cx="1297725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297725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AC4B3-9C8D-40E0-802E-8F620FA4E83E}">
      <dsp:nvSpPr>
        <dsp:cNvPr id="0" name=""/>
        <dsp:cNvSpPr/>
      </dsp:nvSpPr>
      <dsp:spPr>
        <a:xfrm>
          <a:off x="808" y="1810891"/>
          <a:ext cx="1257444" cy="12574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64C2A-7829-4DDC-94E7-0F2F14614457}">
      <dsp:nvSpPr>
        <dsp:cNvPr id="0" name=""/>
        <dsp:cNvSpPr/>
      </dsp:nvSpPr>
      <dsp:spPr>
        <a:xfrm>
          <a:off x="1480065" y="231039"/>
          <a:ext cx="754466" cy="7544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1</a:t>
          </a:r>
          <a:endParaRPr lang="en-US" sz="2400" kern="1200" dirty="0"/>
        </a:p>
      </dsp:txBody>
      <dsp:txXfrm>
        <a:off x="1590554" y="341528"/>
        <a:ext cx="533488" cy="533488"/>
      </dsp:txXfrm>
    </dsp:sp>
    <dsp:sp modelId="{E12D40F8-E0F1-41C1-8C95-9E082B72A0A3}">
      <dsp:nvSpPr>
        <dsp:cNvPr id="0" name=""/>
        <dsp:cNvSpPr/>
      </dsp:nvSpPr>
      <dsp:spPr>
        <a:xfrm>
          <a:off x="2041486" y="1071265"/>
          <a:ext cx="754466" cy="7544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2</a:t>
          </a:r>
          <a:endParaRPr lang="en-US" sz="2400" kern="1200" dirty="0"/>
        </a:p>
      </dsp:txBody>
      <dsp:txXfrm>
        <a:off x="2151975" y="1181754"/>
        <a:ext cx="533488" cy="533488"/>
      </dsp:txXfrm>
    </dsp:sp>
    <dsp:sp modelId="{D0A9C1FD-8051-4C75-B300-532AF0279614}">
      <dsp:nvSpPr>
        <dsp:cNvPr id="0" name=""/>
        <dsp:cNvSpPr/>
      </dsp:nvSpPr>
      <dsp:spPr>
        <a:xfrm>
          <a:off x="2238631" y="2062380"/>
          <a:ext cx="754466" cy="7544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3</a:t>
          </a:r>
          <a:endParaRPr lang="en-US" sz="2400" kern="1200" dirty="0"/>
        </a:p>
      </dsp:txBody>
      <dsp:txXfrm>
        <a:off x="2349120" y="2172869"/>
        <a:ext cx="533488" cy="533488"/>
      </dsp:txXfrm>
    </dsp:sp>
    <dsp:sp modelId="{E4FAA53B-3C2F-4CC2-B0D0-6FC8B808C7CE}">
      <dsp:nvSpPr>
        <dsp:cNvPr id="0" name=""/>
        <dsp:cNvSpPr/>
      </dsp:nvSpPr>
      <dsp:spPr>
        <a:xfrm>
          <a:off x="2041486" y="3053494"/>
          <a:ext cx="754466" cy="75446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4</a:t>
          </a:r>
          <a:endParaRPr lang="en-US" sz="2400" kern="1200" dirty="0"/>
        </a:p>
      </dsp:txBody>
      <dsp:txXfrm>
        <a:off x="2151975" y="3163983"/>
        <a:ext cx="533488" cy="533488"/>
      </dsp:txXfrm>
    </dsp:sp>
    <dsp:sp modelId="{DBBD6F85-C1BB-4182-A30A-E5DA2F3BAA60}">
      <dsp:nvSpPr>
        <dsp:cNvPr id="0" name=""/>
        <dsp:cNvSpPr/>
      </dsp:nvSpPr>
      <dsp:spPr>
        <a:xfrm>
          <a:off x="1480065" y="3893721"/>
          <a:ext cx="754466" cy="7544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5</a:t>
          </a:r>
          <a:endParaRPr lang="en-US" sz="2400" kern="1200" dirty="0"/>
        </a:p>
      </dsp:txBody>
      <dsp:txXfrm>
        <a:off x="1590554" y="4004210"/>
        <a:ext cx="533488" cy="533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3DDE5-2001-43B9-84DE-17D2244FA6CB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9012D-8203-4935-956B-8A3E6C60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3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hard constraint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soft constraint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8961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6306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6433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web.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Tomcat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MySQL.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Spring framework,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, framework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Log4j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log, POI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đọc</a:t>
            </a:r>
            <a:r>
              <a:rPr lang="en-US" baseline="0" dirty="0" smtClean="0"/>
              <a:t>/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file excel, Hibernate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class.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Choco solver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Open CBLS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86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riêng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vài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LAB,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 vv..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input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bổ</a:t>
            </a:r>
            <a:r>
              <a:rPr lang="en-US" baseline="0" dirty="0" smtClean="0"/>
              <a:t> sung so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67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Bước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input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2: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SE0907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SE0908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CSI101.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59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Bước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. Input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86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Bước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. Input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cộng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04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thỏa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: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15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30, 2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77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. VD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kì</a:t>
            </a:r>
            <a:r>
              <a:rPr lang="en-US" baseline="0" dirty="0" smtClean="0"/>
              <a:t> 1,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kì</a:t>
            </a:r>
            <a:r>
              <a:rPr lang="en-US" baseline="0" dirty="0" smtClean="0"/>
              <a:t> 2,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IA </a:t>
            </a:r>
            <a:r>
              <a:rPr lang="en-US" baseline="0" dirty="0" err="1" smtClean="0"/>
              <a:t>kì</a:t>
            </a:r>
            <a:r>
              <a:rPr lang="en-US" baseline="0" dirty="0" smtClean="0"/>
              <a:t> 2.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51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kém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fix </a:t>
            </a:r>
            <a:r>
              <a:rPr lang="en-US" baseline="0" dirty="0" err="1" smtClean="0"/>
              <a:t>cứng</a:t>
            </a:r>
            <a:r>
              <a:rPr lang="en-US" baseline="0" dirty="0" smtClean="0"/>
              <a:t> ban </a:t>
            </a:r>
            <a:r>
              <a:rPr lang="en-US" baseline="0" dirty="0" err="1" smtClean="0"/>
              <a:t>đầu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1313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30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15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16-29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30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1,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15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30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2.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15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2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013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633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set: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conflict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 Timetable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all class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timetable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timetable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thõa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thõa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809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671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678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819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669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558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19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running cost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3370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000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491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532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671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55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86774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57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24763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59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41592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97438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25807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9172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running cost</a:t>
            </a:r>
            <a:endParaRPr lang="vi-VN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56264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68054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16465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16107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8114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phase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nghiệm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7153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0517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5074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 WALK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1222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886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2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9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2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2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6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8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8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6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6.png"/><Relationship Id="rId7" Type="http://schemas.openxmlformats.org/officeDocument/2006/relationships/image" Target="../media/image3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image" Target="../media/image38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diagramData" Target="../diagrams/data14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17" Type="http://schemas.microsoft.com/office/2007/relationships/diagramDrawing" Target="../diagrams/drawing14.xml"/><Relationship Id="rId2" Type="http://schemas.openxmlformats.org/officeDocument/2006/relationships/notesSlide" Target="../notesSlides/notesSlide24.xml"/><Relationship Id="rId16" Type="http://schemas.openxmlformats.org/officeDocument/2006/relationships/diagramColors" Target="../diagrams/colors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Relationship Id="rId14" Type="http://schemas.openxmlformats.org/officeDocument/2006/relationships/diagramLayout" Target="../diagrams/layout1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13" Type="http://schemas.openxmlformats.org/officeDocument/2006/relationships/diagramData" Target="../diagrams/data17.xml"/><Relationship Id="rId18" Type="http://schemas.openxmlformats.org/officeDocument/2006/relationships/diagramData" Target="../diagrams/data18.xml"/><Relationship Id="rId26" Type="http://schemas.openxmlformats.org/officeDocument/2006/relationships/diagramColors" Target="../diagrams/colors19.xml"/><Relationship Id="rId3" Type="http://schemas.openxmlformats.org/officeDocument/2006/relationships/diagramData" Target="../diagrams/data15.xml"/><Relationship Id="rId21" Type="http://schemas.openxmlformats.org/officeDocument/2006/relationships/diagramColors" Target="../diagrams/colors18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17" Type="http://schemas.microsoft.com/office/2007/relationships/diagramDrawing" Target="../diagrams/drawing17.xml"/><Relationship Id="rId25" Type="http://schemas.openxmlformats.org/officeDocument/2006/relationships/diagramQuickStyle" Target="../diagrams/quickStyle19.xml"/><Relationship Id="rId2" Type="http://schemas.openxmlformats.org/officeDocument/2006/relationships/notesSlide" Target="../notesSlides/notesSlide25.xml"/><Relationship Id="rId16" Type="http://schemas.openxmlformats.org/officeDocument/2006/relationships/diagramColors" Target="../diagrams/colors17.xml"/><Relationship Id="rId20" Type="http://schemas.openxmlformats.org/officeDocument/2006/relationships/diagramQuickStyle" Target="../diagrams/quickStyl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24" Type="http://schemas.openxmlformats.org/officeDocument/2006/relationships/diagramLayout" Target="../diagrams/layout19.xml"/><Relationship Id="rId5" Type="http://schemas.openxmlformats.org/officeDocument/2006/relationships/diagramQuickStyle" Target="../diagrams/quickStyle15.xml"/><Relationship Id="rId15" Type="http://schemas.openxmlformats.org/officeDocument/2006/relationships/diagramQuickStyle" Target="../diagrams/quickStyle17.xml"/><Relationship Id="rId23" Type="http://schemas.openxmlformats.org/officeDocument/2006/relationships/diagramData" Target="../diagrams/data19.xml"/><Relationship Id="rId10" Type="http://schemas.openxmlformats.org/officeDocument/2006/relationships/diagramQuickStyle" Target="../diagrams/quickStyle16.xml"/><Relationship Id="rId19" Type="http://schemas.openxmlformats.org/officeDocument/2006/relationships/diagramLayout" Target="../diagrams/layout18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Relationship Id="rId14" Type="http://schemas.openxmlformats.org/officeDocument/2006/relationships/diagramLayout" Target="../diagrams/layout17.xml"/><Relationship Id="rId22" Type="http://schemas.microsoft.com/office/2007/relationships/diagramDrawing" Target="../diagrams/drawing18.xml"/><Relationship Id="rId27" Type="http://schemas.microsoft.com/office/2007/relationships/diagramDrawing" Target="../diagrams/drawing19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1.xml"/><Relationship Id="rId13" Type="http://schemas.openxmlformats.org/officeDocument/2006/relationships/diagramData" Target="../diagrams/data22.xml"/><Relationship Id="rId18" Type="http://schemas.openxmlformats.org/officeDocument/2006/relationships/diagramData" Target="../diagrams/data23.xml"/><Relationship Id="rId26" Type="http://schemas.openxmlformats.org/officeDocument/2006/relationships/diagramColors" Target="../diagrams/colors24.xml"/><Relationship Id="rId3" Type="http://schemas.openxmlformats.org/officeDocument/2006/relationships/diagramData" Target="../diagrams/data20.xml"/><Relationship Id="rId21" Type="http://schemas.openxmlformats.org/officeDocument/2006/relationships/diagramColors" Target="../diagrams/colors23.xml"/><Relationship Id="rId7" Type="http://schemas.microsoft.com/office/2007/relationships/diagramDrawing" Target="../diagrams/drawing20.xml"/><Relationship Id="rId12" Type="http://schemas.microsoft.com/office/2007/relationships/diagramDrawing" Target="../diagrams/drawing21.xml"/><Relationship Id="rId17" Type="http://schemas.microsoft.com/office/2007/relationships/diagramDrawing" Target="../diagrams/drawing22.xml"/><Relationship Id="rId25" Type="http://schemas.openxmlformats.org/officeDocument/2006/relationships/diagramQuickStyle" Target="../diagrams/quickStyle24.xml"/><Relationship Id="rId2" Type="http://schemas.openxmlformats.org/officeDocument/2006/relationships/notesSlide" Target="../notesSlides/notesSlide26.xml"/><Relationship Id="rId16" Type="http://schemas.openxmlformats.org/officeDocument/2006/relationships/diagramColors" Target="../diagrams/colors22.xml"/><Relationship Id="rId20" Type="http://schemas.openxmlformats.org/officeDocument/2006/relationships/diagramQuickStyle" Target="../diagrams/quickStyle2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0.xml"/><Relationship Id="rId11" Type="http://schemas.openxmlformats.org/officeDocument/2006/relationships/diagramColors" Target="../diagrams/colors21.xml"/><Relationship Id="rId24" Type="http://schemas.openxmlformats.org/officeDocument/2006/relationships/diagramLayout" Target="../diagrams/layout24.xml"/><Relationship Id="rId5" Type="http://schemas.openxmlformats.org/officeDocument/2006/relationships/diagramQuickStyle" Target="../diagrams/quickStyle20.xml"/><Relationship Id="rId15" Type="http://schemas.openxmlformats.org/officeDocument/2006/relationships/diagramQuickStyle" Target="../diagrams/quickStyle22.xml"/><Relationship Id="rId23" Type="http://schemas.openxmlformats.org/officeDocument/2006/relationships/diagramData" Target="../diagrams/data24.xml"/><Relationship Id="rId10" Type="http://schemas.openxmlformats.org/officeDocument/2006/relationships/diagramQuickStyle" Target="../diagrams/quickStyle21.xml"/><Relationship Id="rId19" Type="http://schemas.openxmlformats.org/officeDocument/2006/relationships/diagramLayout" Target="../diagrams/layout23.xml"/><Relationship Id="rId4" Type="http://schemas.openxmlformats.org/officeDocument/2006/relationships/diagramLayout" Target="../diagrams/layout20.xml"/><Relationship Id="rId9" Type="http://schemas.openxmlformats.org/officeDocument/2006/relationships/diagramLayout" Target="../diagrams/layout21.xml"/><Relationship Id="rId14" Type="http://schemas.openxmlformats.org/officeDocument/2006/relationships/diagramLayout" Target="../diagrams/layout22.xml"/><Relationship Id="rId22" Type="http://schemas.microsoft.com/office/2007/relationships/diagramDrawing" Target="../diagrams/drawing23.xml"/><Relationship Id="rId27" Type="http://schemas.microsoft.com/office/2007/relationships/diagramDrawing" Target="../diagrams/drawing2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6.xml"/><Relationship Id="rId13" Type="http://schemas.openxmlformats.org/officeDocument/2006/relationships/diagramData" Target="../diagrams/data27.xml"/><Relationship Id="rId18" Type="http://schemas.openxmlformats.org/officeDocument/2006/relationships/diagramData" Target="../diagrams/data28.xml"/><Relationship Id="rId3" Type="http://schemas.openxmlformats.org/officeDocument/2006/relationships/diagramData" Target="../diagrams/data25.xml"/><Relationship Id="rId21" Type="http://schemas.openxmlformats.org/officeDocument/2006/relationships/diagramColors" Target="../diagrams/colors28.xml"/><Relationship Id="rId7" Type="http://schemas.microsoft.com/office/2007/relationships/diagramDrawing" Target="../diagrams/drawing25.xml"/><Relationship Id="rId12" Type="http://schemas.microsoft.com/office/2007/relationships/diagramDrawing" Target="../diagrams/drawing26.xml"/><Relationship Id="rId17" Type="http://schemas.microsoft.com/office/2007/relationships/diagramDrawing" Target="../diagrams/drawing27.xml"/><Relationship Id="rId2" Type="http://schemas.openxmlformats.org/officeDocument/2006/relationships/notesSlide" Target="../notesSlides/notesSlide27.xml"/><Relationship Id="rId16" Type="http://schemas.openxmlformats.org/officeDocument/2006/relationships/diagramColors" Target="../diagrams/colors27.xml"/><Relationship Id="rId20" Type="http://schemas.openxmlformats.org/officeDocument/2006/relationships/diagramQuickStyle" Target="../diagrams/quickStyle2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5.xml"/><Relationship Id="rId11" Type="http://schemas.openxmlformats.org/officeDocument/2006/relationships/diagramColors" Target="../diagrams/colors26.xml"/><Relationship Id="rId5" Type="http://schemas.openxmlformats.org/officeDocument/2006/relationships/diagramQuickStyle" Target="../diagrams/quickStyle25.xml"/><Relationship Id="rId15" Type="http://schemas.openxmlformats.org/officeDocument/2006/relationships/diagramQuickStyle" Target="../diagrams/quickStyle27.xml"/><Relationship Id="rId23" Type="http://schemas.openxmlformats.org/officeDocument/2006/relationships/image" Target="../media/image39.png"/><Relationship Id="rId10" Type="http://schemas.openxmlformats.org/officeDocument/2006/relationships/diagramQuickStyle" Target="../diagrams/quickStyle26.xml"/><Relationship Id="rId19" Type="http://schemas.openxmlformats.org/officeDocument/2006/relationships/diagramLayout" Target="../diagrams/layout28.xml"/><Relationship Id="rId4" Type="http://schemas.openxmlformats.org/officeDocument/2006/relationships/diagramLayout" Target="../diagrams/layout25.xml"/><Relationship Id="rId9" Type="http://schemas.openxmlformats.org/officeDocument/2006/relationships/diagramLayout" Target="../diagrams/layout26.xml"/><Relationship Id="rId14" Type="http://schemas.openxmlformats.org/officeDocument/2006/relationships/diagramLayout" Target="../diagrams/layout27.xml"/><Relationship Id="rId22" Type="http://schemas.microsoft.com/office/2007/relationships/diagramDrawing" Target="../diagrams/drawing2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0.xml"/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12" Type="http://schemas.microsoft.com/office/2007/relationships/diagramDrawing" Target="../diagrams/drawing30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9.xml"/><Relationship Id="rId11" Type="http://schemas.openxmlformats.org/officeDocument/2006/relationships/diagramColors" Target="../diagrams/colors30.xml"/><Relationship Id="rId5" Type="http://schemas.openxmlformats.org/officeDocument/2006/relationships/diagramQuickStyle" Target="../diagrams/quickStyle29.xml"/><Relationship Id="rId10" Type="http://schemas.openxmlformats.org/officeDocument/2006/relationships/diagramQuickStyle" Target="../diagrams/quickStyle30.xml"/><Relationship Id="rId4" Type="http://schemas.openxmlformats.org/officeDocument/2006/relationships/diagramLayout" Target="../diagrams/layout29.xml"/><Relationship Id="rId9" Type="http://schemas.openxmlformats.org/officeDocument/2006/relationships/diagramLayout" Target="../diagrams/layout3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1.xml"/><Relationship Id="rId5" Type="http://schemas.openxmlformats.org/officeDocument/2006/relationships/diagramQuickStyle" Target="../diagrams/quickStyle31.xml"/><Relationship Id="rId4" Type="http://schemas.openxmlformats.org/officeDocument/2006/relationships/diagramLayout" Target="../diagrams/layout3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3.xml"/><Relationship Id="rId3" Type="http://schemas.openxmlformats.org/officeDocument/2006/relationships/diagramData" Target="../diagrams/data32.xml"/><Relationship Id="rId7" Type="http://schemas.microsoft.com/office/2007/relationships/diagramDrawing" Target="../diagrams/drawing32.xml"/><Relationship Id="rId12" Type="http://schemas.microsoft.com/office/2007/relationships/diagramDrawing" Target="../diagrams/drawing3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2.xml"/><Relationship Id="rId11" Type="http://schemas.openxmlformats.org/officeDocument/2006/relationships/diagramColors" Target="../diagrams/colors33.xml"/><Relationship Id="rId5" Type="http://schemas.openxmlformats.org/officeDocument/2006/relationships/diagramQuickStyle" Target="../diagrams/quickStyle32.xml"/><Relationship Id="rId10" Type="http://schemas.openxmlformats.org/officeDocument/2006/relationships/diagramQuickStyle" Target="../diagrams/quickStyle33.xml"/><Relationship Id="rId4" Type="http://schemas.openxmlformats.org/officeDocument/2006/relationships/diagramLayout" Target="../diagrams/layout32.xml"/><Relationship Id="rId9" Type="http://schemas.openxmlformats.org/officeDocument/2006/relationships/diagramLayout" Target="../diagrams/layout3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4.xml"/><Relationship Id="rId7" Type="http://schemas.microsoft.com/office/2007/relationships/diagramDrawing" Target="../diagrams/drawing3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4.xml"/><Relationship Id="rId5" Type="http://schemas.openxmlformats.org/officeDocument/2006/relationships/diagramQuickStyle" Target="../diagrams/quickStyle34.xml"/><Relationship Id="rId4" Type="http://schemas.openxmlformats.org/officeDocument/2006/relationships/diagramLayout" Target="../diagrams/layout34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diagramData" Target="../diagrams/data35.xml"/><Relationship Id="rId7" Type="http://schemas.microsoft.com/office/2007/relationships/diagramDrawing" Target="../diagrams/drawing3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5.xml"/><Relationship Id="rId5" Type="http://schemas.openxmlformats.org/officeDocument/2006/relationships/diagramQuickStyle" Target="../diagrams/quickStyle35.xml"/><Relationship Id="rId4" Type="http://schemas.openxmlformats.org/officeDocument/2006/relationships/diagramLayout" Target="../diagrams/layout3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59768" y="2105561"/>
            <a:ext cx="9472465" cy="2646878"/>
            <a:chOff x="785204" y="2681161"/>
            <a:chExt cx="9472465" cy="2646878"/>
          </a:xfrm>
        </p:grpSpPr>
        <p:sp>
          <p:nvSpPr>
            <p:cNvPr id="5" name="Rectangle 4"/>
            <p:cNvSpPr/>
            <p:nvPr/>
          </p:nvSpPr>
          <p:spPr>
            <a:xfrm>
              <a:off x="5134374" y="3186481"/>
              <a:ext cx="490020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helvetica" panose="020B0604020202020204" pitchFamily="34" charset="0"/>
                </a:rPr>
                <a:t>Solving the timetabling problem at 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85204" y="2681161"/>
              <a:ext cx="9472465" cy="26468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600" dirty="0">
                  <a:solidFill>
                    <a:schemeClr val="bg1"/>
                  </a:solidFill>
                  <a:latin typeface="helvetica" panose="020B0604020202020204" pitchFamily="34" charset="0"/>
                </a:rPr>
                <a:t>FPT</a:t>
              </a:r>
              <a:r>
                <a:rPr lang="en-US" sz="8800" dirty="0">
                  <a:solidFill>
                    <a:schemeClr val="bg1"/>
                  </a:solidFill>
                  <a:latin typeface="helvetica" panose="020B0604020202020204" pitchFamily="34" charset="0"/>
                </a:rPr>
                <a:t> University</a:t>
              </a:r>
              <a:endParaRPr lang="en-US" sz="8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871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577345" y="1855151"/>
            <a:ext cx="7037311" cy="4313989"/>
            <a:chOff x="2323539" y="1855151"/>
            <a:chExt cx="7037311" cy="4313989"/>
          </a:xfrm>
        </p:grpSpPr>
        <p:sp>
          <p:nvSpPr>
            <p:cNvPr id="13" name="Rectangle 12"/>
            <p:cNvSpPr/>
            <p:nvPr/>
          </p:nvSpPr>
          <p:spPr>
            <a:xfrm>
              <a:off x="2323539" y="1855151"/>
              <a:ext cx="260122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23539" y="2600516"/>
              <a:ext cx="3605474" cy="584775"/>
            </a:xfrm>
            <a:prstGeom prst="rect">
              <a:avLst/>
            </a:prstGeom>
            <a:solidFill>
              <a:srgbClr val="5B9BD5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RELATED 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WORKS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23539" y="3343710"/>
              <a:ext cx="70373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23539" y="4086109"/>
              <a:ext cx="563365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</a:t>
              </a:r>
              <a:r>
                <a:rPr lang="en-US" sz="3200" b="1" dirty="0" smtClean="0">
                  <a:solidFill>
                    <a:schemeClr val="accent1"/>
                  </a:solidFill>
                </a:rPr>
                <a:t>EXPERIMENTS </a:t>
              </a:r>
              <a:r>
                <a:rPr lang="en-US" sz="3200" b="1" dirty="0">
                  <a:solidFill>
                    <a:schemeClr val="accent1"/>
                  </a:solidFill>
                </a:rPr>
                <a:t>AND </a:t>
              </a:r>
              <a:r>
                <a:rPr lang="en-US" sz="3200" b="1" dirty="0" smtClean="0">
                  <a:solidFill>
                    <a:schemeClr val="accent1"/>
                  </a:solidFill>
                </a:rPr>
                <a:t>RESULTS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23539" y="4835237"/>
              <a:ext cx="300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CONCLUSION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23539" y="5584365"/>
              <a:ext cx="18341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17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Automatic </a:t>
            </a:r>
            <a:r>
              <a:rPr lang="en-US" sz="4000" b="1" dirty="0">
                <a:solidFill>
                  <a:srgbClr val="F2F2EF"/>
                </a:solidFill>
              </a:rPr>
              <a:t>Timetabling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33729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Four approaches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Graph-based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4080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Cluster-based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458003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Constraint-based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6660" y="4798862"/>
            <a:ext cx="423103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Meta-heuristic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16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1" y="1255368"/>
            <a:ext cx="7142687" cy="4474115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Graph-based </a:t>
            </a:r>
            <a:r>
              <a:rPr lang="en-US" sz="4000" b="1" dirty="0" smtClean="0">
                <a:solidFill>
                  <a:srgbClr val="F2F2EF"/>
                </a:solidFill>
              </a:rPr>
              <a:t>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1" y="5863688"/>
            <a:ext cx="535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graph model for a simple course timetabling problem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1090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Cluster-based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686628" y="1144327"/>
            <a:ext cx="8128000" cy="5418667"/>
            <a:chOff x="3686628" y="1144327"/>
            <a:chExt cx="8128000" cy="5418667"/>
          </a:xfrm>
        </p:grpSpPr>
        <p:graphicFrame>
          <p:nvGraphicFramePr>
            <p:cNvPr id="11" name="Diagram 10"/>
            <p:cNvGraphicFramePr/>
            <p:nvPr>
              <p:extLst/>
            </p:nvPr>
          </p:nvGraphicFramePr>
          <p:xfrm>
            <a:off x="3686628" y="1144327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24" name="Straight Arrow Connector 23"/>
            <p:cNvCxnSpPr/>
            <p:nvPr/>
          </p:nvCxnSpPr>
          <p:spPr>
            <a:xfrm flipV="1">
              <a:off x="5715000" y="1886857"/>
              <a:ext cx="3066142" cy="653144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428343" y="3868175"/>
              <a:ext cx="573314" cy="1240853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9971313" y="2540000"/>
              <a:ext cx="1" cy="2119085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6923312" y="5675085"/>
              <a:ext cx="2641602" cy="101601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613174" y="2641457"/>
            <a:ext cx="281219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Clustering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3174" y="3253137"/>
            <a:ext cx="2157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Reduction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266848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Improvement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5310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Three phase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3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Constraint-based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478684"/>
            <a:ext cx="578762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Set </a:t>
            </a:r>
            <a:r>
              <a:rPr lang="en-US" sz="2800" b="1" dirty="0">
                <a:solidFill>
                  <a:schemeClr val="accent1"/>
                </a:solidFill>
              </a:rPr>
              <a:t>of variables </a:t>
            </a:r>
            <a:r>
              <a:rPr lang="en-US" sz="2800" b="1" dirty="0" smtClean="0">
                <a:solidFill>
                  <a:schemeClr val="accent1"/>
                </a:solidFill>
              </a:rPr>
              <a:t>in a </a:t>
            </a:r>
            <a:r>
              <a:rPr lang="en-US" sz="2800" b="1" dirty="0">
                <a:solidFill>
                  <a:schemeClr val="accent1"/>
                </a:solidFill>
              </a:rPr>
              <a:t>finite domain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3174" y="3001904"/>
            <a:ext cx="545239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Assigns  values </a:t>
            </a:r>
            <a:r>
              <a:rPr lang="en-US" sz="2800" b="1" dirty="0">
                <a:solidFill>
                  <a:schemeClr val="accent1"/>
                </a:solidFill>
              </a:rPr>
              <a:t>to variables that </a:t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 smtClean="0">
                <a:solidFill>
                  <a:schemeClr val="accent1"/>
                </a:solidFill>
              </a:rPr>
              <a:t>fulfil </a:t>
            </a:r>
            <a:r>
              <a:rPr lang="en-US" sz="2800" b="1" dirty="0">
                <a:solidFill>
                  <a:schemeClr val="accent1"/>
                </a:solidFill>
              </a:rPr>
              <a:t>a number of constraints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174" y="4740841"/>
            <a:ext cx="398673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Constraint programing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http://users.cecs.anu.edu.au/~jks/G12/Relevant_Logic_bipart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224" y="1770743"/>
            <a:ext cx="5355802" cy="418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13174" y="1770798"/>
            <a:ext cx="14318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Model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3174" y="4094510"/>
            <a:ext cx="3287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Popular method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3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Constraint-based </a:t>
            </a:r>
            <a:r>
              <a:rPr lang="en-US" sz="4000" b="1" dirty="0" smtClean="0">
                <a:solidFill>
                  <a:srgbClr val="F2F2EF"/>
                </a:solidFill>
              </a:rPr>
              <a:t>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75131" y="3901366"/>
            <a:ext cx="578762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Propagation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75131" y="4424586"/>
            <a:ext cx="2132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Branching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5131" y="3193480"/>
            <a:ext cx="1631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Process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171" y="1463357"/>
            <a:ext cx="6995887" cy="457372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75131" y="2547095"/>
            <a:ext cx="398673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Constraint programing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5131" y="1900764"/>
            <a:ext cx="3287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Popular method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02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Meta-heuristic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pic>
        <p:nvPicPr>
          <p:cNvPr id="3074" name="Picture 2" descr="https://upload.wikimedia.org/wikipedia/commons/f/f9/Metaheuristic_parcours-populat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/>
          <a:stretch/>
        </p:blipFill>
        <p:spPr bwMode="auto">
          <a:xfrm>
            <a:off x="6451158" y="1595991"/>
            <a:ext cx="469392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5402" y="2307069"/>
            <a:ext cx="385233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Local search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45402" y="3066518"/>
            <a:ext cx="3405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Genetic algorithm 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45402" y="3825967"/>
            <a:ext cx="3950825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Other hybrid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59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schemaLS.jpg (457×21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332" y="2481944"/>
            <a:ext cx="5038214" cy="231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45402" y="2307069"/>
            <a:ext cx="248016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Hill climbing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5402" y="3066518"/>
            <a:ext cx="3687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Simulated annealing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5402" y="3825967"/>
            <a:ext cx="244926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Min-conflict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5402" y="4585416"/>
            <a:ext cx="240944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search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874" y="1368429"/>
            <a:ext cx="6167963" cy="462597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00259" y="3158195"/>
            <a:ext cx="4914615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Maximize Objective function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2549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Hill </a:t>
            </a:r>
            <a:r>
              <a:rPr lang="en-US" sz="3600" b="1" dirty="0" smtClean="0">
                <a:solidFill>
                  <a:schemeClr val="accent1"/>
                </a:solidFill>
              </a:rPr>
              <a:t>climbing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31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0259" y="3158195"/>
            <a:ext cx="341914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Minimize violation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2505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Min-conflict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576" y="2798762"/>
            <a:ext cx="52482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TEAM MEMBERS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90" y="4015261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945" y="2769992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513" y="3830048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67" y="3219562"/>
            <a:ext cx="1892507" cy="18571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0" b="16343"/>
          <a:stretch/>
        </p:blipFill>
        <p:spPr>
          <a:xfrm>
            <a:off x="8616260" y="998583"/>
            <a:ext cx="1892507" cy="18803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 t="676" r="18911" b="-676"/>
          <a:stretch/>
        </p:blipFill>
        <p:spPr>
          <a:xfrm>
            <a:off x="3227940" y="1255368"/>
            <a:ext cx="1880316" cy="19057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3069773" y="3161128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Mr. Nguyễn </a:t>
            </a:r>
            <a:r>
              <a:rPr lang="en-US" dirty="0" err="1" smtClean="0">
                <a:solidFill>
                  <a:schemeClr val="bg1"/>
                </a:solidFill>
              </a:rPr>
              <a:t>Tất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Trung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Supervisor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19514" y="3031308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Mr. </a:t>
            </a:r>
            <a:r>
              <a:rPr lang="en-US" dirty="0" err="1" smtClean="0">
                <a:solidFill>
                  <a:schemeClr val="bg1"/>
                </a:solidFill>
              </a:rPr>
              <a:t>Phạm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Dũng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Supervisor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1251" y="5114830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Nguyễn Sơn Hà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Team Leader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46643" y="5921021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Hoàng</a:t>
            </a:r>
            <a:r>
              <a:rPr lang="en-US" dirty="0" smtClean="0">
                <a:solidFill>
                  <a:schemeClr val="bg1"/>
                </a:solidFill>
              </a:rPr>
              <a:t> Minh </a:t>
            </a:r>
            <a:r>
              <a:rPr lang="en-US" dirty="0" err="1" smtClean="0">
                <a:solidFill>
                  <a:schemeClr val="bg1"/>
                </a:solidFill>
              </a:rPr>
              <a:t>Đức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1198" y="4810205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Lưu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Thành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Công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65766" y="5816981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Nguyễn </a:t>
            </a:r>
            <a:r>
              <a:rPr lang="en-US" dirty="0" err="1" smtClean="0">
                <a:solidFill>
                  <a:schemeClr val="bg1"/>
                </a:solidFill>
              </a:rPr>
              <a:t>Văn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Hoài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09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5402" y="3712713"/>
            <a:ext cx="2387833" cy="138499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length</a:t>
            </a:r>
          </a:p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24515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 smtClean="0">
                <a:solidFill>
                  <a:schemeClr val="accent1"/>
                </a:solidFill>
              </a:rPr>
              <a:t>Tabu</a:t>
            </a:r>
            <a:r>
              <a:rPr lang="en-US" sz="3600" b="1" dirty="0" smtClean="0">
                <a:solidFill>
                  <a:schemeClr val="accent1"/>
                </a:solidFill>
              </a:rPr>
              <a:t> search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008" y="2303218"/>
            <a:ext cx="6802391" cy="377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1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Genetic algorithm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32319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Fitness function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730" y="1255368"/>
            <a:ext cx="3863069" cy="4921594"/>
          </a:xfrm>
          <a:prstGeom prst="rect">
            <a:avLst/>
          </a:prstGeom>
        </p:spPr>
      </p:pic>
      <p:pic>
        <p:nvPicPr>
          <p:cNvPr id="7172" name="Picture 4" descr="http://www.uic.edu/classes/bios/bios104/mike/giraffe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61" y="4143601"/>
            <a:ext cx="6361339" cy="202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24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Hybrid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5402" y="1670268"/>
            <a:ext cx="782066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 local search before or after a complete search 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5402" y="2429717"/>
            <a:ext cx="11208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An overall complete search improved with a local search at some point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45402" y="3189166"/>
            <a:ext cx="10610405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An overall local search improved with a complete search at finding </a:t>
            </a:r>
            <a:r>
              <a:rPr lang="en-US" sz="2800" b="1" dirty="0">
                <a:solidFill>
                  <a:schemeClr val="accent1"/>
                </a:solidFill>
              </a:rPr>
              <a:t/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 smtClean="0">
                <a:solidFill>
                  <a:schemeClr val="accent1"/>
                </a:solidFill>
              </a:rPr>
              <a:t>neighbors or prune the search space.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491733" y="4740227"/>
            <a:ext cx="2072551" cy="1256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434" y="4641653"/>
            <a:ext cx="3556794" cy="2157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7480" y="4615643"/>
            <a:ext cx="3665757" cy="17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2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577345" y="1855151"/>
            <a:ext cx="7037311" cy="4313989"/>
            <a:chOff x="2323539" y="1855151"/>
            <a:chExt cx="7037311" cy="4313989"/>
          </a:xfrm>
        </p:grpSpPr>
        <p:sp>
          <p:nvSpPr>
            <p:cNvPr id="13" name="Rectangle 12"/>
            <p:cNvSpPr/>
            <p:nvPr/>
          </p:nvSpPr>
          <p:spPr>
            <a:xfrm>
              <a:off x="2323539" y="1855151"/>
              <a:ext cx="260122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23539" y="2600516"/>
              <a:ext cx="36054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</a:t>
              </a:r>
              <a:r>
                <a:rPr lang="en-US" sz="3200" b="1" dirty="0" smtClean="0">
                  <a:solidFill>
                    <a:schemeClr val="accent1"/>
                  </a:solidFill>
                </a:rPr>
                <a:t>WORKS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23539" y="3343710"/>
              <a:ext cx="7037311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APPLICATION </a:t>
              </a:r>
              <a:r>
                <a:rPr lang="en-US" sz="3200" b="1" dirty="0">
                  <a:solidFill>
                    <a:schemeClr val="bg1"/>
                  </a:solidFill>
                </a:rPr>
                <a:t>&amp; ALGORITHM DETAILS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23539" y="4086109"/>
              <a:ext cx="554068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</a:t>
              </a:r>
              <a:r>
                <a:rPr lang="en-US" sz="3200" b="1" dirty="0" smtClean="0">
                  <a:solidFill>
                    <a:schemeClr val="accent1"/>
                  </a:solidFill>
                </a:rPr>
                <a:t>EXPERIMENTS AND </a:t>
              </a:r>
              <a:r>
                <a:rPr lang="en-US" sz="3200" b="1" dirty="0" smtClean="0">
                  <a:solidFill>
                    <a:schemeClr val="accent1"/>
                  </a:solidFill>
                </a:rPr>
                <a:t>RESULTS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23539" y="4835237"/>
              <a:ext cx="300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CONCLUSION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23539" y="5584365"/>
              <a:ext cx="18341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38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APPLICATION ARCHITECTURE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1040005"/>
            <a:ext cx="11889299" cy="5615436"/>
            <a:chOff x="0" y="844062"/>
            <a:chExt cx="11889299" cy="5615436"/>
          </a:xfrm>
        </p:grpSpPr>
        <p:sp>
          <p:nvSpPr>
            <p:cNvPr id="40" name="Rectangle 39"/>
            <p:cNvSpPr/>
            <p:nvPr/>
          </p:nvSpPr>
          <p:spPr>
            <a:xfrm>
              <a:off x="3770142" y="844062"/>
              <a:ext cx="5498463" cy="56154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37317"/>
              <a:ext cx="1149448" cy="134384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096" y="2801838"/>
              <a:ext cx="1393065" cy="993504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1149448" y="3105383"/>
              <a:ext cx="5120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1149448" y="3530991"/>
              <a:ext cx="455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04601" y="4078742"/>
              <a:ext cx="1224053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Tomcat 8.0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4545" y="1605550"/>
              <a:ext cx="859934" cy="85993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3344" y="2807585"/>
              <a:ext cx="1635955" cy="84419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5611" y="3068876"/>
              <a:ext cx="1017801" cy="100790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548" y="1584987"/>
              <a:ext cx="1615282" cy="78883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9150" y="3193816"/>
              <a:ext cx="720461" cy="720461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4213027" y="2582514"/>
              <a:ext cx="2417521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Spring framework 3.1.1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16011" y="4258699"/>
              <a:ext cx="1217000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Log4j 1.2.5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74237" y="2568629"/>
              <a:ext cx="1050288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POI 3.1.1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25737" y="4232877"/>
              <a:ext cx="1660904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Hibernate 4.3.8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481709" y="3863545"/>
              <a:ext cx="1208985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MySQL 5.6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3089200" y="3105383"/>
              <a:ext cx="6872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3089200" y="3617355"/>
              <a:ext cx="6809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3897306" y="4803474"/>
              <a:ext cx="5270199" cy="15819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9286907" y="3282067"/>
              <a:ext cx="7386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9271313" y="3795342"/>
              <a:ext cx="754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653965" y="913437"/>
              <a:ext cx="3670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WEB APPLICATION</a:t>
              </a:r>
              <a:endPara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3430" y="4977834"/>
              <a:ext cx="997095" cy="841299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109245" y="5942290"/>
              <a:ext cx="1925464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Choco solver 2.1.5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6018" y="4973037"/>
              <a:ext cx="823593" cy="841299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6575858" y="5950465"/>
              <a:ext cx="2343911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Open CBLS 2015-03-18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3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OVERVIEW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2331" y="1445654"/>
            <a:ext cx="11447337" cy="4997764"/>
            <a:chOff x="405917" y="906812"/>
            <a:chExt cx="11447337" cy="4997764"/>
          </a:xfrm>
        </p:grpSpPr>
        <p:sp>
          <p:nvSpPr>
            <p:cNvPr id="31" name="Rounded Rectangle 30"/>
            <p:cNvSpPr/>
            <p:nvPr/>
          </p:nvSpPr>
          <p:spPr>
            <a:xfrm>
              <a:off x="8951996" y="1194830"/>
              <a:ext cx="2901258" cy="120790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5917" y="906812"/>
              <a:ext cx="2777602" cy="2828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675548" y="3735692"/>
              <a:ext cx="2033197" cy="437503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97443" y="4173203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526972" y="4173200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456500" y="4173198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356079" y="417319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ROOMS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5918" y="999457"/>
              <a:ext cx="2777601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TEACHERS INFORMATION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ROOMS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ROOMS INFORMATION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02686" y="1304443"/>
              <a:ext cx="24961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FULL SCHEDULE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</a:rPr>
                <a:t>OF EACH CLASS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2" name="Down Arrow 31"/>
            <p:cNvSpPr/>
            <p:nvPr/>
          </p:nvSpPr>
          <p:spPr>
            <a:xfrm rot="16200000">
              <a:off x="2140313" y="4517918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own Arrow 34"/>
            <p:cNvSpPr/>
            <p:nvPr/>
          </p:nvSpPr>
          <p:spPr>
            <a:xfrm rot="16200000">
              <a:off x="5069842" y="4517917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Down Arrow 35"/>
            <p:cNvSpPr/>
            <p:nvPr/>
          </p:nvSpPr>
          <p:spPr>
            <a:xfrm rot="16200000">
              <a:off x="7999370" y="4517915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own Arrow 36"/>
            <p:cNvSpPr/>
            <p:nvPr/>
          </p:nvSpPr>
          <p:spPr>
            <a:xfrm rot="10800000">
              <a:off x="9386027" y="2424467"/>
              <a:ext cx="2033197" cy="1760907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06018" y="1852785"/>
              <a:ext cx="2916055" cy="193899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1"/>
                  </a:solidFill>
                </a:rPr>
                <a:t>2 Methods:</a:t>
              </a:r>
            </a:p>
            <a:p>
              <a:r>
                <a:rPr lang="en-US" sz="4000" b="1" dirty="0" smtClean="0">
                  <a:solidFill>
                    <a:schemeClr val="accent1"/>
                  </a:solidFill>
                </a:rPr>
                <a:t>1. Automatic</a:t>
              </a:r>
            </a:p>
            <a:p>
              <a:r>
                <a:rPr lang="en-US" sz="4000" b="1" dirty="0" smtClean="0">
                  <a:solidFill>
                    <a:schemeClr val="accent1"/>
                  </a:solidFill>
                </a:rPr>
                <a:t>2. Manual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24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OVERVIEW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67334" y="888733"/>
            <a:ext cx="10182864" cy="5814220"/>
            <a:chOff x="533495" y="823419"/>
            <a:chExt cx="10182864" cy="5814220"/>
          </a:xfrm>
        </p:grpSpPr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3495" y="895619"/>
              <a:ext cx="2816644" cy="13517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6068" y="841100"/>
              <a:ext cx="27776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57987" y="1601790"/>
              <a:ext cx="2421689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STUDENTS LIST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526" y="2161953"/>
              <a:ext cx="1219937" cy="1219937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0417" y="2683729"/>
              <a:ext cx="1219937" cy="1219937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890" y="2676726"/>
              <a:ext cx="1219937" cy="1219937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886" y="3350715"/>
              <a:ext cx="1219937" cy="1219937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421" y="823419"/>
              <a:ext cx="1219937" cy="1219937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529" y="2743055"/>
              <a:ext cx="1219937" cy="1219937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5099" y="4715756"/>
              <a:ext cx="1219937" cy="1219937"/>
            </a:xfrm>
            <a:prstGeom prst="rect">
              <a:avLst/>
            </a:prstGeom>
          </p:spPr>
        </p:pic>
        <p:sp>
          <p:nvSpPr>
            <p:cNvPr id="41" name="Left Arrow 40"/>
            <p:cNvSpPr/>
            <p:nvPr/>
          </p:nvSpPr>
          <p:spPr>
            <a:xfrm rot="9587855">
              <a:off x="5929862" y="1657326"/>
              <a:ext cx="2603004" cy="120244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Arrow 41"/>
            <p:cNvSpPr/>
            <p:nvPr/>
          </p:nvSpPr>
          <p:spPr>
            <a:xfrm rot="12042825">
              <a:off x="5445870" y="4170098"/>
              <a:ext cx="3039276" cy="12068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wn Arrow 42"/>
            <p:cNvSpPr/>
            <p:nvPr/>
          </p:nvSpPr>
          <p:spPr>
            <a:xfrm rot="16200000">
              <a:off x="6724827" y="2202945"/>
              <a:ext cx="1289072" cy="24901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66" y="861555"/>
              <a:ext cx="1219937" cy="1219937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422" y="2740747"/>
              <a:ext cx="1219937" cy="1219937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1631" y="4811305"/>
              <a:ext cx="1219937" cy="1219937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9057657" y="2109275"/>
              <a:ext cx="1260281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SE0907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936218" y="4092574"/>
              <a:ext cx="1260281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SE0908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800941" y="6114419"/>
              <a:ext cx="1229824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IA1002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234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</a:t>
            </a:r>
            <a:r>
              <a:rPr lang="en-US" sz="4000" b="1" dirty="0">
                <a:solidFill>
                  <a:srgbClr val="F2F2EF"/>
                </a:solidFill>
              </a:rPr>
              <a:t>OVERVIEW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7119" y="977165"/>
            <a:ext cx="6043298" cy="5537017"/>
            <a:chOff x="367119" y="781222"/>
            <a:chExt cx="6043298" cy="5537017"/>
          </a:xfrm>
        </p:grpSpPr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7119" y="795730"/>
              <a:ext cx="2777600" cy="14628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764" y="781222"/>
              <a:ext cx="27776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879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OVERVIEW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1871" y="1263058"/>
            <a:ext cx="8253381" cy="5267453"/>
            <a:chOff x="838200" y="1050786"/>
            <a:chExt cx="8253381" cy="5267453"/>
          </a:xfrm>
        </p:grpSpPr>
        <p:sp>
          <p:nvSpPr>
            <p:cNvPr id="24" name="Rectangle 23"/>
            <p:cNvSpPr/>
            <p:nvPr/>
          </p:nvSpPr>
          <p:spPr>
            <a:xfrm>
              <a:off x="6101192" y="4796110"/>
              <a:ext cx="2990389" cy="7342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10417" y="1057321"/>
              <a:ext cx="2404028" cy="9233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501684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Bent Arrow 17"/>
            <p:cNvSpPr/>
            <p:nvPr/>
          </p:nvSpPr>
          <p:spPr>
            <a:xfrm rot="5400000">
              <a:off x="6748013" y="1640811"/>
              <a:ext cx="908150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57676" y="1050786"/>
              <a:ext cx="22774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TEACHER: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6579789" y="4338490"/>
              <a:ext cx="2033197" cy="444525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77247" y="4884006"/>
              <a:ext cx="28382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ROOM)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367119" y="991673"/>
            <a:ext cx="2777600" cy="1462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04764" y="977165"/>
            <a:ext cx="2777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- PROGRAM</a:t>
            </a:r>
          </a:p>
          <a:p>
            <a:r>
              <a:rPr lang="en-US" dirty="0"/>
              <a:t> </a:t>
            </a:r>
            <a:r>
              <a:rPr lang="en-US" dirty="0" smtClean="0"/>
              <a:t>- COURSES LIST</a:t>
            </a:r>
          </a:p>
          <a:p>
            <a:r>
              <a:rPr lang="en-US" dirty="0"/>
              <a:t> </a:t>
            </a:r>
            <a:r>
              <a:rPr lang="en-US" dirty="0" smtClean="0"/>
              <a:t>- CLASSES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6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OVERVIEW </a:t>
            </a:r>
            <a:r>
              <a:rPr lang="en-US" sz="4000" b="1" dirty="0" smtClean="0">
                <a:solidFill>
                  <a:srgbClr val="F2F2EF"/>
                </a:solidFill>
              </a:rPr>
              <a:t>(end)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28498" y="1263057"/>
            <a:ext cx="11063213" cy="5267453"/>
            <a:chOff x="838200" y="1050786"/>
            <a:chExt cx="11063213" cy="5267453"/>
          </a:xfrm>
        </p:grpSpPr>
        <p:sp>
          <p:nvSpPr>
            <p:cNvPr id="31" name="Rounded Rectangle 30"/>
            <p:cNvSpPr/>
            <p:nvPr/>
          </p:nvSpPr>
          <p:spPr>
            <a:xfrm>
              <a:off x="9000155" y="1167490"/>
              <a:ext cx="2901258" cy="120790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91579" y="5248982"/>
              <a:ext cx="2189409" cy="9689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01192" y="4796110"/>
              <a:ext cx="2990389" cy="7342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10417" y="1057321"/>
              <a:ext cx="2404028" cy="9233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501684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333426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ROOMS</a:t>
              </a:r>
              <a:endParaRPr lang="en-US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Bent Arrow 17"/>
            <p:cNvSpPr/>
            <p:nvPr/>
          </p:nvSpPr>
          <p:spPr>
            <a:xfrm rot="5400000">
              <a:off x="6748013" y="1640811"/>
              <a:ext cx="908150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57676" y="1050786"/>
              <a:ext cx="22774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TEACHER: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6579789" y="4338490"/>
              <a:ext cx="2033197" cy="444525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77247" y="4884006"/>
              <a:ext cx="28382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ROOM)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Bent Arrow 24"/>
            <p:cNvSpPr/>
            <p:nvPr/>
          </p:nvSpPr>
          <p:spPr>
            <a:xfrm rot="5400000" flipH="1">
              <a:off x="9416242" y="4002637"/>
              <a:ext cx="934016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169044" y="5310391"/>
              <a:ext cx="2043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ROOMS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ROOM: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9" name="Up Arrow 28"/>
            <p:cNvSpPr/>
            <p:nvPr/>
          </p:nvSpPr>
          <p:spPr>
            <a:xfrm>
              <a:off x="9384076" y="2359321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02686" y="1304443"/>
              <a:ext cx="24961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FULL SCHEDULE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</a:rPr>
                <a:t>OF EACH CLASS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367119" y="991673"/>
            <a:ext cx="2777600" cy="1462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04764" y="977165"/>
            <a:ext cx="2777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- PROGRAM</a:t>
            </a:r>
          </a:p>
          <a:p>
            <a:r>
              <a:rPr lang="en-US" dirty="0"/>
              <a:t> </a:t>
            </a:r>
            <a:r>
              <a:rPr lang="en-US" dirty="0" smtClean="0"/>
              <a:t>- COURSES LIST</a:t>
            </a:r>
          </a:p>
          <a:p>
            <a:r>
              <a:rPr lang="en-US" dirty="0"/>
              <a:t> </a:t>
            </a:r>
            <a:r>
              <a:rPr lang="en-US" dirty="0" smtClean="0"/>
              <a:t>- CLASSES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6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577345" y="1855151"/>
            <a:ext cx="7037311" cy="4313989"/>
            <a:chOff x="2323539" y="1855151"/>
            <a:chExt cx="7037311" cy="4313989"/>
          </a:xfrm>
        </p:grpSpPr>
        <p:sp>
          <p:nvSpPr>
            <p:cNvPr id="13" name="Rectangle 12"/>
            <p:cNvSpPr/>
            <p:nvPr/>
          </p:nvSpPr>
          <p:spPr>
            <a:xfrm>
              <a:off x="2323539" y="1855151"/>
              <a:ext cx="2601225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OVERVIEW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23539" y="2600516"/>
              <a:ext cx="36054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</a:t>
              </a:r>
              <a:r>
                <a:rPr lang="en-US" sz="3200" b="1" dirty="0" smtClean="0">
                  <a:solidFill>
                    <a:schemeClr val="accent1"/>
                  </a:solidFill>
                </a:rPr>
                <a:t>WORKS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23539" y="3343710"/>
              <a:ext cx="70373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23539" y="4086109"/>
              <a:ext cx="554068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</a:t>
              </a:r>
              <a:r>
                <a:rPr lang="en-US" sz="3200" b="1" dirty="0" smtClean="0">
                  <a:solidFill>
                    <a:schemeClr val="accent1"/>
                  </a:solidFill>
                </a:rPr>
                <a:t>EXPERIMENTS AND </a:t>
              </a:r>
              <a:r>
                <a:rPr lang="en-US" sz="3200" b="1" dirty="0" smtClean="0">
                  <a:solidFill>
                    <a:schemeClr val="accent1"/>
                  </a:solidFill>
                </a:rPr>
                <a:t>RESULTS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23539" y="4835237"/>
              <a:ext cx="300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CONCLUSION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23539" y="5584365"/>
              <a:ext cx="18341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24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65700" y="1679175"/>
            <a:ext cx="2421689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STUDENTS LIST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ASSIGN STUDENTS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39" y="2239338"/>
            <a:ext cx="1219937" cy="12199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30" y="2761114"/>
            <a:ext cx="1219937" cy="12199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3" y="2754111"/>
            <a:ext cx="1219937" cy="12199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99" y="3428100"/>
            <a:ext cx="1219937" cy="121993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34" y="900804"/>
            <a:ext cx="1219937" cy="121993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42" y="2820440"/>
            <a:ext cx="1219937" cy="12199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812" y="4793141"/>
            <a:ext cx="1219937" cy="1219937"/>
          </a:xfrm>
          <a:prstGeom prst="rect">
            <a:avLst/>
          </a:prstGeom>
        </p:spPr>
      </p:pic>
      <p:sp>
        <p:nvSpPr>
          <p:cNvPr id="43" name="Left Arrow 42"/>
          <p:cNvSpPr/>
          <p:nvPr/>
        </p:nvSpPr>
        <p:spPr>
          <a:xfrm rot="9587855">
            <a:off x="2337575" y="1734711"/>
            <a:ext cx="2603004" cy="12024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 rot="12042825">
            <a:off x="1853583" y="4247483"/>
            <a:ext cx="3039276" cy="12068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6200000">
            <a:off x="3132540" y="2280330"/>
            <a:ext cx="1289072" cy="2490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79" y="938940"/>
            <a:ext cx="1219937" cy="121993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35" y="2818132"/>
            <a:ext cx="1219937" cy="121993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44" y="4888690"/>
            <a:ext cx="1219937" cy="1219937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5465370" y="2186660"/>
            <a:ext cx="1260281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SE0907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43931" y="4169959"/>
            <a:ext cx="1260281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SE0908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08654" y="6191804"/>
            <a:ext cx="1229824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IA1002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20324" y="3292796"/>
            <a:ext cx="4337473" cy="175432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Requirement: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1. Students in 1 class &gt;= 15 and &lt;= 30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2. Minimize number of classes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3. Optimize number of students in class for merged class-course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32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ASSIGN </a:t>
            </a:r>
            <a:r>
              <a:rPr lang="en-US" sz="4000" b="1" dirty="0" smtClean="0">
                <a:solidFill>
                  <a:srgbClr val="F2F2EF"/>
                </a:solidFill>
              </a:rPr>
              <a:t>STUDENTS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068" y="1381199"/>
            <a:ext cx="1219937" cy="12199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60" y="1752540"/>
            <a:ext cx="1219937" cy="12199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876" y="1823005"/>
            <a:ext cx="1219937" cy="12199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291" y="2123881"/>
            <a:ext cx="1219937" cy="121993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3" y="4495738"/>
            <a:ext cx="1219937" cy="121993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049" y="4535764"/>
            <a:ext cx="1219937" cy="12199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549" y="4443245"/>
            <a:ext cx="1219937" cy="1219937"/>
          </a:xfrm>
          <a:prstGeom prst="rect">
            <a:avLst/>
          </a:prstGeom>
        </p:spPr>
      </p:pic>
      <p:sp>
        <p:nvSpPr>
          <p:cNvPr id="43" name="Left Arrow 42"/>
          <p:cNvSpPr/>
          <p:nvPr/>
        </p:nvSpPr>
        <p:spPr>
          <a:xfrm rot="19459524">
            <a:off x="2359173" y="3081375"/>
            <a:ext cx="2173737" cy="12024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 rot="13268955">
            <a:off x="6611743" y="2866803"/>
            <a:ext cx="2663251" cy="12068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4809869" y="3417535"/>
            <a:ext cx="1603419" cy="1146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74" y="4495739"/>
            <a:ext cx="1219937" cy="121993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506" y="4466729"/>
            <a:ext cx="1219937" cy="121993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40" y="4535764"/>
            <a:ext cx="1219937" cy="121993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879995" y="1616392"/>
            <a:ext cx="2351478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ALL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8126" y="584822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1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72748" y="584822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2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87370" y="5848221"/>
            <a:ext cx="2657459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IA – SEMESTER 2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6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ASSIGN </a:t>
            </a:r>
            <a:r>
              <a:rPr lang="en-US" sz="4000" b="1" dirty="0" smtClean="0">
                <a:solidFill>
                  <a:srgbClr val="F2F2EF"/>
                </a:solidFill>
              </a:rPr>
              <a:t>STUDENTS (end)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2513"/>
            <a:ext cx="1219937" cy="12199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36153"/>
            <a:ext cx="1219937" cy="121993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3" y="1690688"/>
            <a:ext cx="1219937" cy="121993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3" y="3382481"/>
            <a:ext cx="1219937" cy="121993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2" y="5087151"/>
            <a:ext cx="1219937" cy="1219937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 rot="20162952">
            <a:off x="2207463" y="2393903"/>
            <a:ext cx="2300581" cy="988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1</a:t>
            </a:r>
            <a:endParaRPr lang="en-US" sz="2400" dirty="0"/>
          </a:p>
        </p:txBody>
      </p:sp>
      <p:sp>
        <p:nvSpPr>
          <p:cNvPr id="27" name="Right Arrow 26"/>
          <p:cNvSpPr/>
          <p:nvPr/>
        </p:nvSpPr>
        <p:spPr>
          <a:xfrm>
            <a:off x="2318749" y="3472634"/>
            <a:ext cx="2175978" cy="983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2</a:t>
            </a:r>
            <a:endParaRPr lang="en-US" sz="2400" dirty="0"/>
          </a:p>
        </p:txBody>
      </p:sp>
      <p:sp>
        <p:nvSpPr>
          <p:cNvPr id="28" name="Right Arrow 27"/>
          <p:cNvSpPr/>
          <p:nvPr/>
        </p:nvSpPr>
        <p:spPr>
          <a:xfrm rot="1266882">
            <a:off x="1845707" y="4462928"/>
            <a:ext cx="2782483" cy="91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3</a:t>
            </a:r>
            <a:endParaRPr lang="en-US" sz="2400" dirty="0"/>
          </a:p>
        </p:txBody>
      </p:sp>
      <p:sp>
        <p:nvSpPr>
          <p:cNvPr id="39" name="Right Arrow 38"/>
          <p:cNvSpPr/>
          <p:nvPr/>
        </p:nvSpPr>
        <p:spPr>
          <a:xfrm>
            <a:off x="5944858" y="1969482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1271014"/>
            <a:ext cx="1429554" cy="1639611"/>
          </a:xfrm>
          <a:prstGeom prst="rect">
            <a:avLst/>
          </a:prstGeom>
        </p:spPr>
      </p:pic>
      <p:sp>
        <p:nvSpPr>
          <p:cNvPr id="41" name="Right Arrow 40"/>
          <p:cNvSpPr/>
          <p:nvPr/>
        </p:nvSpPr>
        <p:spPr>
          <a:xfrm>
            <a:off x="5944858" y="3729404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3280519"/>
            <a:ext cx="1429554" cy="1639611"/>
          </a:xfrm>
          <a:prstGeom prst="rect">
            <a:avLst/>
          </a:prstGeom>
        </p:spPr>
      </p:pic>
      <p:sp>
        <p:nvSpPr>
          <p:cNvPr id="53" name="Right Arrow 52"/>
          <p:cNvSpPr/>
          <p:nvPr/>
        </p:nvSpPr>
        <p:spPr>
          <a:xfrm>
            <a:off x="5944857" y="5504056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5087151"/>
            <a:ext cx="1429554" cy="163961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30454" y="207558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1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44857" y="1352968"/>
            <a:ext cx="1617174" cy="70788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GROUPS OF 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30 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44336" y="3098557"/>
            <a:ext cx="1617174" cy="70788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GROUP OF 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15 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65249" y="4532436"/>
            <a:ext cx="1501437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GROUP OF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REMAINING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061587" y="1271014"/>
            <a:ext cx="1721049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CLASSES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30 STUDENTS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(FULL)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061587" y="3280519"/>
            <a:ext cx="1689886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CLASS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15 STUDENTS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(MINIMUM)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061587" y="5087151"/>
            <a:ext cx="1689886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CLASS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16 -&gt; 29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278496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17241" y="2153293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chemeClr val="bg1"/>
                </a:solidFill>
              </a:rPr>
              <a:t> Class-Courses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17241" y="295321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5B9BD5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rgbClr val="5B9BD5"/>
                </a:solidFill>
              </a:rPr>
              <a:t> </a:t>
            </a:r>
            <a:r>
              <a:rPr lang="en-US" sz="3200" b="1" dirty="0" smtClean="0">
                <a:solidFill>
                  <a:srgbClr val="5B9BD5"/>
                </a:solidFill>
              </a:rPr>
              <a:t>class</a:t>
            </a:r>
            <a:endParaRPr lang="en-US" sz="3200" b="1" dirty="0">
              <a:solidFill>
                <a:srgbClr val="5B9BD5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7240" y="3753133"/>
            <a:ext cx="6096001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accent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accent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289198521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607453" y="2020201"/>
            <a:ext cx="62283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Problem: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There are many class-courses that have number of student &lt; </a:t>
            </a:r>
            <a:r>
              <a:rPr lang="en-US" sz="2000" b="1" dirty="0" smtClean="0">
                <a:solidFill>
                  <a:srgbClr val="FF0000"/>
                </a:solidFill>
              </a:rPr>
              <a:t>15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Due to the policies of FPT University, these classcourses </a:t>
            </a:r>
            <a:r>
              <a:rPr lang="en-US" sz="2000" b="1" dirty="0" smtClean="0">
                <a:solidFill>
                  <a:srgbClr val="FF0000"/>
                </a:solidFill>
              </a:rPr>
              <a:t>must not be opened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We need to merge these class-courses to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save resources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(teacher, room) and keep students in their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progresses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6835799" y="1591725"/>
          <a:ext cx="5521253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48176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497131" y="2035566"/>
            <a:ext cx="62283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Idea: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This is Multi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Knapsack problem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(Bin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packing problem)</a:t>
            </a:r>
          </a:p>
          <a:p>
            <a:pPr lvl="0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Input: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Class-courses(items)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Number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of students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of each class-course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Output: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Merged class-courses (bags)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+ Host classes: will be kept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+ Guest classes: will be closed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Constraint: 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- 15 ≤ Number of students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of each class-course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≤ 30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6208577" y="1321269"/>
          <a:ext cx="6032566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65098" y="5955087"/>
            <a:ext cx="6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item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118050" y="480555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860872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Class-Courses: Implementation</a:t>
            </a:r>
            <a:endParaRPr lang="en-US" sz="4000" dirty="0"/>
          </a:p>
        </p:txBody>
      </p:sp>
      <p:graphicFrame>
        <p:nvGraphicFramePr>
          <p:cNvPr id="9" name="Diagram 8"/>
          <p:cNvGraphicFramePr/>
          <p:nvPr>
            <p:extLst/>
          </p:nvPr>
        </p:nvGraphicFramePr>
        <p:xfrm>
          <a:off x="6208577" y="1321269"/>
          <a:ext cx="6032566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1549089"/>
            <a:ext cx="622834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Variables:</a:t>
            </a:r>
          </a:p>
          <a:p>
            <a:pPr marL="457200" lvl="0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- x_c[i]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: represents bag that item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joins in.</a:t>
            </a:r>
          </a:p>
          <a:p>
            <a:pPr marL="457200" lvl="0"/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Tasks:</a:t>
            </a:r>
          </a:p>
          <a:p>
            <a:pPr marL="457200" lv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Modeling the problem</a:t>
            </a:r>
          </a:p>
          <a:p>
            <a:pPr marL="457200" lv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Using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Tabu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search in Open CBLS library.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90347" y="5955087"/>
            <a:ext cx="6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item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143690" y="479998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bag</a:t>
            </a:r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8571" y="6356350"/>
            <a:ext cx="9318172" cy="365125"/>
          </a:xfrm>
        </p:spPr>
        <p:txBody>
          <a:bodyPr/>
          <a:lstStyle/>
          <a:p>
            <a:pPr algn="l"/>
            <a:r>
              <a:rPr lang="en-US" dirty="0" smtClean="0"/>
              <a:t>Open CBLS library is developed by a group researching on “Combinatorial Optimization”, University of Science and Technology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8"/>
          <a:srcRect b="10542"/>
          <a:stretch/>
        </p:blipFill>
        <p:spPr bwMode="auto">
          <a:xfrm>
            <a:off x="1286736" y="3795858"/>
            <a:ext cx="4315778" cy="25285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8426152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Class-Courses: extended problem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761999" y="1071353"/>
            <a:ext cx="6228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5B9BD5"/>
                </a:solidFill>
              </a:rPr>
              <a:t>Problem after merging class-courses</a:t>
            </a:r>
            <a:endParaRPr lang="en-US" sz="2000" b="1" dirty="0">
              <a:solidFill>
                <a:srgbClr val="5B9BD5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0608" y="1594574"/>
            <a:ext cx="11369717" cy="5128198"/>
            <a:chOff x="-191219" y="1594574"/>
            <a:chExt cx="11369717" cy="5128198"/>
          </a:xfrm>
        </p:grpSpPr>
        <p:graphicFrame>
          <p:nvGraphicFramePr>
            <p:cNvPr id="6" name="Diagram 5"/>
            <p:cNvGraphicFramePr/>
            <p:nvPr>
              <p:extLst/>
            </p:nvPr>
          </p:nvGraphicFramePr>
          <p:xfrm>
            <a:off x="-191219" y="1594574"/>
            <a:ext cx="7181565" cy="51281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Diagram 6"/>
            <p:cNvGraphicFramePr/>
            <p:nvPr>
              <p:extLst/>
            </p:nvPr>
          </p:nvGraphicFramePr>
          <p:xfrm>
            <a:off x="6990346" y="2614936"/>
            <a:ext cx="4188152" cy="27391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cxnSp>
          <p:nvCxnSpPr>
            <p:cNvPr id="10" name="Curved Connector 9"/>
            <p:cNvCxnSpPr/>
            <p:nvPr/>
          </p:nvCxnSpPr>
          <p:spPr>
            <a:xfrm>
              <a:off x="5053263" y="2490537"/>
              <a:ext cx="3140242" cy="2406316"/>
            </a:xfrm>
            <a:prstGeom prst="curvedConnector3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Multiply 10"/>
            <p:cNvSpPr/>
            <p:nvPr/>
          </p:nvSpPr>
          <p:spPr>
            <a:xfrm>
              <a:off x="8270373" y="4034965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3" name="Multiply 12"/>
            <p:cNvSpPr/>
            <p:nvPr/>
          </p:nvSpPr>
          <p:spPr>
            <a:xfrm>
              <a:off x="8790449" y="3526960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4" name="Multiply 13"/>
            <p:cNvSpPr/>
            <p:nvPr/>
          </p:nvSpPr>
          <p:spPr>
            <a:xfrm>
              <a:off x="9559370" y="3947858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471567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91484" y="2294960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rgbClr val="5B9BD5"/>
                </a:solidFill>
              </a:rPr>
              <a:t> class-courses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91484" y="3094880"/>
            <a:ext cx="6096000" cy="584775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bg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class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1483" y="3894800"/>
            <a:ext cx="60960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accent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accent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141260418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each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87251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Idea: Timetable of </a:t>
            </a:r>
            <a:r>
              <a:rPr lang="en-US" sz="2000" b="1" dirty="0" smtClean="0">
                <a:solidFill>
                  <a:srgbClr val="FF0000"/>
                </a:solidFill>
              </a:rPr>
              <a:t>all classes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(global-timetable)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is </a:t>
            </a:r>
            <a:r>
              <a:rPr lang="en-US" sz="2000" b="1" dirty="0" smtClean="0">
                <a:solidFill>
                  <a:srgbClr val="FF0000"/>
                </a:solidFill>
              </a:rPr>
              <a:t>combination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of timetable of </a:t>
            </a:r>
            <a:r>
              <a:rPr lang="en-US" sz="2000" b="1" dirty="0" smtClean="0">
                <a:solidFill>
                  <a:srgbClr val="FF0000"/>
                </a:solidFill>
              </a:rPr>
              <a:t>each class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(local-timetable)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Classes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Class-courses  of each class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Places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A </a:t>
            </a:r>
            <a:r>
              <a:rPr lang="en-GB" sz="2000" b="1" dirty="0">
                <a:solidFill>
                  <a:srgbClr val="FF0000"/>
                </a:solidFill>
              </a:rPr>
              <a:t>set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 of feasible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local-timetables </a:t>
            </a:r>
            <a:r>
              <a:rPr lang="en-GB" sz="2000" b="1" dirty="0">
                <a:solidFill>
                  <a:srgbClr val="FF0000"/>
                </a:solidFill>
              </a:rPr>
              <a:t>for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each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class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Constraint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All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class-courses of a class have the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same session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All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class-courses must be scheduled in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different places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6619741" y="1255368"/>
          <a:ext cx="5231364" cy="4989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852218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FU’s Current</a:t>
            </a:r>
            <a:endParaRPr lang="en-US" sz="4000" dirty="0">
              <a:solidFill>
                <a:srgbClr val="F2F2EF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42715619"/>
              </p:ext>
            </p:extLst>
          </p:nvPr>
        </p:nvGraphicFramePr>
        <p:xfrm>
          <a:off x="983343" y="2041601"/>
          <a:ext cx="7405914" cy="4135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/>
          <p:cNvSpPr/>
          <p:nvPr/>
        </p:nvSpPr>
        <p:spPr>
          <a:xfrm>
            <a:off x="8534400" y="2844800"/>
            <a:ext cx="2554514" cy="2525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Timetable</a:t>
            </a:r>
            <a:endParaRPr lang="vi-VN" sz="2800" dirty="0"/>
          </a:p>
        </p:txBody>
      </p:sp>
      <p:sp>
        <p:nvSpPr>
          <p:cNvPr id="5" name="Rectangle 4"/>
          <p:cNvSpPr/>
          <p:nvPr/>
        </p:nvSpPr>
        <p:spPr>
          <a:xfrm>
            <a:off x="803589" y="1255368"/>
            <a:ext cx="59418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1"/>
                </a:solidFill>
              </a:rPr>
              <a:t>Manual scheduling process</a:t>
            </a:r>
          </a:p>
        </p:txBody>
      </p:sp>
    </p:spTree>
    <p:extLst>
      <p:ext uri="{BB962C8B-B14F-4D97-AF65-F5344CB8AC3E}">
        <p14:creationId xmlns:p14="http://schemas.microsoft.com/office/powerpoint/2010/main" val="190697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>
                <a:solidFill>
                  <a:schemeClr val="bg1"/>
                </a:solidFill>
              </a:rPr>
              <a:t> Making timetable for each </a:t>
            </a:r>
            <a:r>
              <a:rPr lang="en-US" sz="4000" b="1" dirty="0" smtClean="0">
                <a:solidFill>
                  <a:schemeClr val="bg1"/>
                </a:solidFill>
              </a:rPr>
              <a:t>class: output example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228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8094200" y="1266362"/>
          <a:ext cx="4201053" cy="4879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/>
          </p:nvPr>
        </p:nvGraphicFramePr>
        <p:xfrm>
          <a:off x="1629658" y="4818742"/>
          <a:ext cx="5797598" cy="1326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Curved Connector 5"/>
          <p:cNvCxnSpPr/>
          <p:nvPr/>
        </p:nvCxnSpPr>
        <p:spPr>
          <a:xfrm rot="5400000" flipH="1" flipV="1">
            <a:off x="4376057" y="4550229"/>
            <a:ext cx="420914" cy="1161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08517" y="6299201"/>
            <a:ext cx="343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Set of timetables of a class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7" y="1083129"/>
            <a:ext cx="360997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415032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each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22834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Variables:</a:t>
            </a:r>
          </a:p>
          <a:p>
            <a:pPr marL="465138" lvl="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x_p[i]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represents place that class-course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is put in.</a:t>
            </a: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Tasks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465138" lvl="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Modeling problem for each class.</a:t>
            </a:r>
          </a:p>
          <a:p>
            <a:pPr marL="465138" lvl="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Finding set of local-timetables for each class.</a:t>
            </a:r>
          </a:p>
          <a:p>
            <a:pPr marL="465138" lvl="0">
              <a:buFontTx/>
              <a:buChar char="-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Using Choco library.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2000" y="6327322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Choco. http://choco-solver.org</a:t>
            </a:r>
            <a:r>
              <a:rPr lang="en-US" dirty="0" smtClean="0"/>
              <a:t>/.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6349285" y="1255368"/>
          <a:ext cx="5231364" cy="4989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629570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1484" y="2294960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rgbClr val="5B9BD5"/>
                </a:solidFill>
              </a:rPr>
              <a:t> class-courses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91484" y="309488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5B9BD5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rgbClr val="5B9BD5"/>
                </a:solidFill>
              </a:rPr>
              <a:t> </a:t>
            </a:r>
            <a:r>
              <a:rPr lang="en-US" sz="3200" b="1" dirty="0" smtClean="0">
                <a:solidFill>
                  <a:srgbClr val="5B9BD5"/>
                </a:solidFill>
              </a:rPr>
              <a:t>class</a:t>
            </a:r>
            <a:endParaRPr lang="en-US" sz="3200" b="1" dirty="0">
              <a:solidFill>
                <a:srgbClr val="5B9BD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1483" y="3894800"/>
            <a:ext cx="6096001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bg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bg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49566198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852306" y="1775720"/>
            <a:ext cx="622834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Set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of local-timetable for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each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</a:p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best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feasible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global-timetable.</a:t>
            </a:r>
            <a:endParaRPr lang="en-GB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Constraint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All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class-courses 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that have </a:t>
            </a:r>
            <a:r>
              <a:rPr lang="en-GB" sz="2000" b="1" dirty="0" smtClean="0">
                <a:solidFill>
                  <a:srgbClr val="FF0000"/>
                </a:solidFill>
              </a:rPr>
              <a:t>common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dirty="0" smtClean="0">
                <a:solidFill>
                  <a:srgbClr val="FF0000"/>
                </a:solidFill>
              </a:rPr>
              <a:t>students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must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be scheduled in </a:t>
            </a:r>
            <a:r>
              <a:rPr lang="en-GB" sz="2000" b="1" dirty="0">
                <a:solidFill>
                  <a:srgbClr val="FF0000"/>
                </a:solidFill>
              </a:rPr>
              <a:t>different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places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Objective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function:</a:t>
            </a:r>
            <a:endParaRPr lang="en-GB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Total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number of teacher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needed of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each course is </a:t>
            </a:r>
            <a:r>
              <a:rPr lang="en-US" sz="2000" b="1" dirty="0" smtClean="0">
                <a:solidFill>
                  <a:srgbClr val="FF0000"/>
                </a:solidFill>
              </a:rPr>
              <a:t>minimal</a:t>
            </a:r>
            <a:endParaRPr lang="en-GB" sz="2000" dirty="0">
              <a:solidFill>
                <a:srgbClr val="FF0000"/>
              </a:solidFill>
            </a:endParaRPr>
          </a:p>
          <a:p>
            <a:pPr lvl="1"/>
            <a:endParaRPr lang="en-GB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7391977" y="2214144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/>
          </p:nvPr>
        </p:nvGraphicFramePr>
        <p:xfrm>
          <a:off x="7932958" y="10311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Curved Connector 13"/>
          <p:cNvCxnSpPr/>
          <p:nvPr/>
        </p:nvCxnSpPr>
        <p:spPr>
          <a:xfrm rot="16200000" flipH="1">
            <a:off x="8182675" y="1671190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/>
          </p:nvPr>
        </p:nvGraphicFramePr>
        <p:xfrm>
          <a:off x="7932959" y="5966528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23" name="Curved Connector 22"/>
          <p:cNvCxnSpPr/>
          <p:nvPr/>
        </p:nvCxnSpPr>
        <p:spPr>
          <a:xfrm rot="16200000" flipV="1">
            <a:off x="8885938" y="4552448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91108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542535" y="924495"/>
            <a:ext cx="622834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Idea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pPr marL="465138" indent="-465138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- For each class, we choose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one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ocal-timetable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to make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global-timetable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such that the global-timetable is the </a:t>
            </a:r>
            <a:r>
              <a:rPr lang="en-US" sz="2000" b="1" dirty="0">
                <a:solidFill>
                  <a:srgbClr val="FF0000"/>
                </a:solidFill>
              </a:rPr>
              <a:t>best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65138" indent="-465138"/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indent="-465138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The </a:t>
            </a:r>
            <a:r>
              <a:rPr lang="en-US" sz="2000" b="1" dirty="0" smtClean="0">
                <a:solidFill>
                  <a:srgbClr val="FF0000"/>
                </a:solidFill>
              </a:rPr>
              <a:t>minimum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number of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teacher of </a:t>
            </a:r>
            <a:r>
              <a:rPr lang="en-US" sz="2000" b="1" dirty="0" smtClean="0">
                <a:solidFill>
                  <a:srgbClr val="FF0000"/>
                </a:solidFill>
              </a:rPr>
              <a:t>a course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is the </a:t>
            </a:r>
            <a:r>
              <a:rPr lang="en-US" sz="2000" b="1" dirty="0" smtClean="0">
                <a:solidFill>
                  <a:srgbClr val="FF0000"/>
                </a:solidFill>
              </a:rPr>
              <a:t>maximum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number of class-course of that course </a:t>
            </a:r>
            <a:r>
              <a:rPr lang="en-US" sz="2000" b="1" dirty="0" smtClean="0">
                <a:solidFill>
                  <a:srgbClr val="FF0000"/>
                </a:solidFill>
              </a:rPr>
              <a:t>at the same time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65138" indent="-465138"/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65138" indent="-465138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dirty="0" smtClean="0">
                <a:solidFill>
                  <a:srgbClr val="FF0000"/>
                </a:solidFill>
              </a:rPr>
              <a:t>Distribute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class-courses of a course to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different places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such that the number of class-course of the </a:t>
            </a:r>
            <a:r>
              <a:rPr lang="en-US" sz="2000" b="1" dirty="0" smtClean="0">
                <a:solidFill>
                  <a:srgbClr val="FF0000"/>
                </a:solidFill>
              </a:rPr>
              <a:t>same place is minimal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65138" indent="-465138"/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7" name="Diagram 16"/>
          <p:cNvGraphicFramePr/>
          <p:nvPr>
            <p:extLst/>
          </p:nvPr>
        </p:nvGraphicFramePr>
        <p:xfrm>
          <a:off x="1524001" y="5066695"/>
          <a:ext cx="841828" cy="1580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3614057" y="5020574"/>
          <a:ext cx="1844173" cy="155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2598057" y="5617029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76173" y="637177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0514" y="5201867"/>
            <a:ext cx="461665" cy="11786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6065" y="4648591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18431" y="4985657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/>
          </p:nvPr>
        </p:nvGraphicFramePr>
        <p:xfrm>
          <a:off x="7842738" y="2162628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6" name="Diagram 15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18" name="Curved Connector 17"/>
          <p:cNvCxnSpPr/>
          <p:nvPr/>
        </p:nvCxnSpPr>
        <p:spPr>
          <a:xfrm rot="16200000" flipH="1">
            <a:off x="8633436" y="1619674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Diagram 22"/>
          <p:cNvGraphicFramePr/>
          <p:nvPr>
            <p:extLst/>
          </p:nvPr>
        </p:nvGraphicFramePr>
        <p:xfrm>
          <a:off x="8383720" y="59150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24" name="Curved Connector 23"/>
          <p:cNvCxnSpPr/>
          <p:nvPr/>
        </p:nvCxnSpPr>
        <p:spPr>
          <a:xfrm rot="16200000" flipV="1">
            <a:off x="9336699" y="4500932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32204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989465" y="1893242"/>
            <a:ext cx="62283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Variables:</a:t>
            </a:r>
          </a:p>
          <a:p>
            <a:pPr marL="465138" indent="-465138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- </a:t>
            </a:r>
            <a:r>
              <a:rPr lang="en-US" sz="2000" i="1" dirty="0" err="1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000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represents chosen local-timetable of class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k.</a:t>
            </a:r>
            <a:endParaRPr lang="en-GB" sz="20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GB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Tasks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465138" indent="-465138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	- Implement </a:t>
            </a:r>
            <a:r>
              <a:rPr lang="en-GB" sz="2000" dirty="0" err="1" smtClean="0">
                <a:solidFill>
                  <a:schemeClr val="accent1">
                    <a:lumMod val="75000"/>
                  </a:schemeClr>
                </a:solidFill>
              </a:rPr>
              <a:t>Tabu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search to find the best global-timetable of all classes.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7" name="Diagram 16"/>
          <p:cNvGraphicFramePr/>
          <p:nvPr>
            <p:extLst/>
          </p:nvPr>
        </p:nvGraphicFramePr>
        <p:xfrm>
          <a:off x="1524001" y="5066695"/>
          <a:ext cx="841828" cy="1580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3614057" y="5020574"/>
          <a:ext cx="1844173" cy="155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2598057" y="5617029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76173" y="637177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0514" y="5201867"/>
            <a:ext cx="461665" cy="11786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6065" y="4648591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76173" y="4985657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/>
          </p:nvPr>
        </p:nvGraphicFramePr>
        <p:xfrm>
          <a:off x="7842738" y="2162628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6" name="Diagram 15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18" name="Curved Connector 17"/>
          <p:cNvCxnSpPr/>
          <p:nvPr/>
        </p:nvCxnSpPr>
        <p:spPr>
          <a:xfrm rot="16200000" flipH="1">
            <a:off x="8633436" y="1619674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Diagram 22"/>
          <p:cNvGraphicFramePr/>
          <p:nvPr>
            <p:extLst/>
          </p:nvPr>
        </p:nvGraphicFramePr>
        <p:xfrm>
          <a:off x="8383720" y="59150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24" name="Curved Connector 23"/>
          <p:cNvCxnSpPr/>
          <p:nvPr/>
        </p:nvCxnSpPr>
        <p:spPr>
          <a:xfrm rot="16200000" flipV="1">
            <a:off x="9336699" y="4500932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05103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10457" y="1207812"/>
            <a:ext cx="62283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5B9BD5"/>
                </a:solidFill>
              </a:rPr>
              <a:t>Tabu search:  </a:t>
            </a:r>
          </a:p>
          <a:p>
            <a:pPr marL="465138" indent="-465138"/>
            <a:r>
              <a:rPr lang="en-US" sz="2000" dirty="0" smtClean="0"/>
              <a:t>	</a:t>
            </a:r>
            <a:endParaRPr lang="en-US" sz="2000" dirty="0"/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8592456" y="2162628"/>
          <a:ext cx="3233821" cy="2467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Curved Connector 13"/>
          <p:cNvCxnSpPr>
            <a:stCxn id="11" idx="2"/>
          </p:cNvCxnSpPr>
          <p:nvPr/>
        </p:nvCxnSpPr>
        <p:spPr>
          <a:xfrm rot="5400000">
            <a:off x="9602000" y="1668227"/>
            <a:ext cx="646006" cy="37183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Diagram 16"/>
          <p:cNvGraphicFramePr/>
          <p:nvPr>
            <p:extLst/>
          </p:nvPr>
        </p:nvGraphicFramePr>
        <p:xfrm>
          <a:off x="8170259" y="5368549"/>
          <a:ext cx="465742" cy="1161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10146345" y="5237139"/>
          <a:ext cx="1582057" cy="1224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9057138" y="5629807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146345" y="625392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7429" y="5454070"/>
            <a:ext cx="461665" cy="102554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9094" y="4857312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33893" y="5170323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pic>
        <p:nvPicPr>
          <p:cNvPr id="1025" name="Picture 27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1430138" y="1517255"/>
            <a:ext cx="5908620" cy="477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44054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Problem description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Approach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0281102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4672" y="1554203"/>
            <a:ext cx="562428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List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of teachers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 each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course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Timetable all classes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Class-courses are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ssigned teachers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Constraints:</a:t>
            </a:r>
          </a:p>
          <a:p>
            <a:pPr marL="465138" lv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Two class-courses that are scheduled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at the same time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must have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different teachers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Objective: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lv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Avoid the case that a teacher teaches two slots </a:t>
            </a:r>
            <a:r>
              <a:rPr lang="en-US" sz="2000" b="1" dirty="0" smtClean="0">
                <a:solidFill>
                  <a:srgbClr val="FF0000"/>
                </a:solidFill>
              </a:rPr>
              <a:t>3 and 4 consecutively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on the same day.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5988958" y="3522345"/>
          <a:ext cx="4785807" cy="3511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0" name="Diagram 39"/>
          <p:cNvGraphicFramePr/>
          <p:nvPr>
            <p:extLst/>
          </p:nvPr>
        </p:nvGraphicFramePr>
        <p:xfrm>
          <a:off x="6480779" y="1415334"/>
          <a:ext cx="4933121" cy="5075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66" name="Group 65"/>
          <p:cNvGrpSpPr/>
          <p:nvPr/>
        </p:nvGrpSpPr>
        <p:grpSpPr>
          <a:xfrm>
            <a:off x="6266334" y="1885658"/>
            <a:ext cx="1005840" cy="731520"/>
            <a:chOff x="403256" y="621191"/>
            <a:chExt cx="755517" cy="503929"/>
          </a:xfrm>
        </p:grpSpPr>
        <p:sp>
          <p:nvSpPr>
            <p:cNvPr id="73" name="Rectangle 72"/>
            <p:cNvSpPr/>
            <p:nvPr/>
          </p:nvSpPr>
          <p:spPr>
            <a:xfrm>
              <a:off x="403256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Rectangle 73"/>
            <p:cNvSpPr/>
            <p:nvPr/>
          </p:nvSpPr>
          <p:spPr>
            <a:xfrm>
              <a:off x="524139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KienLT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266334" y="2625753"/>
            <a:ext cx="1005840" cy="731520"/>
            <a:chOff x="403256" y="1125121"/>
            <a:chExt cx="755517" cy="503929"/>
          </a:xfrm>
        </p:grpSpPr>
        <p:sp>
          <p:nvSpPr>
            <p:cNvPr id="71" name="Rectangle 70"/>
            <p:cNvSpPr/>
            <p:nvPr/>
          </p:nvSpPr>
          <p:spPr>
            <a:xfrm>
              <a:off x="403256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2" name="Rectangle 71"/>
            <p:cNvSpPr/>
            <p:nvPr/>
          </p:nvSpPr>
          <p:spPr>
            <a:xfrm>
              <a:off x="524139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CauPD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023133" y="1530690"/>
            <a:ext cx="640080" cy="640080"/>
            <a:chOff x="314" y="419720"/>
            <a:chExt cx="503678" cy="503678"/>
          </a:xfrm>
        </p:grpSpPr>
        <p:sp>
          <p:nvSpPr>
            <p:cNvPr id="69" name="Oval 68"/>
            <p:cNvSpPr/>
            <p:nvPr/>
          </p:nvSpPr>
          <p:spPr>
            <a:xfrm>
              <a:off x="314" y="419720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Oval 8"/>
            <p:cNvSpPr/>
            <p:nvPr/>
          </p:nvSpPr>
          <p:spPr>
            <a:xfrm>
              <a:off x="74076" y="493482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Java</a:t>
              </a:r>
              <a:endParaRPr lang="en-US" sz="7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0577794" y="3001617"/>
            <a:ext cx="1005840" cy="731520"/>
            <a:chOff x="1662451" y="621191"/>
            <a:chExt cx="755517" cy="503929"/>
          </a:xfrm>
        </p:grpSpPr>
        <p:sp>
          <p:nvSpPr>
            <p:cNvPr id="85" name="Rectangle 84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6" name="Rectangle 85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0577794" y="3505547"/>
            <a:ext cx="1005840" cy="731520"/>
            <a:chOff x="1662451" y="1125121"/>
            <a:chExt cx="755517" cy="503929"/>
          </a:xfrm>
        </p:grpSpPr>
        <p:sp>
          <p:nvSpPr>
            <p:cNvPr id="83" name="Rectangle 82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Rectangle 83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0577793" y="4009477"/>
            <a:ext cx="1088696" cy="731520"/>
            <a:chOff x="1662451" y="1629051"/>
            <a:chExt cx="817753" cy="503929"/>
          </a:xfrm>
        </p:grpSpPr>
        <p:sp>
          <p:nvSpPr>
            <p:cNvPr id="81" name="Rectangle 80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Rectangle 81"/>
            <p:cNvSpPr/>
            <p:nvPr/>
          </p:nvSpPr>
          <p:spPr>
            <a:xfrm>
              <a:off x="1783334" y="1629051"/>
              <a:ext cx="696870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134685" y="2562225"/>
            <a:ext cx="640080" cy="640080"/>
            <a:chOff x="1259509" y="419720"/>
            <a:chExt cx="503678" cy="503678"/>
          </a:xfrm>
        </p:grpSpPr>
        <p:sp>
          <p:nvSpPr>
            <p:cNvPr id="79" name="Oval 78"/>
            <p:cNvSpPr/>
            <p:nvPr/>
          </p:nvSpPr>
          <p:spPr>
            <a:xfrm>
              <a:off x="1259509" y="419720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Oval 10"/>
            <p:cNvSpPr/>
            <p:nvPr/>
          </p:nvSpPr>
          <p:spPr>
            <a:xfrm>
              <a:off x="1333271" y="493482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chemeClr val="tx1"/>
                  </a:solidFill>
                </a:rPr>
                <a:t>Statistics</a:t>
              </a:r>
              <a:endParaRPr lang="en-US" sz="7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266334" y="4200333"/>
            <a:ext cx="1005840" cy="731520"/>
            <a:chOff x="2921646" y="1125121"/>
            <a:chExt cx="755517" cy="503929"/>
          </a:xfrm>
        </p:grpSpPr>
        <p:sp>
          <p:nvSpPr>
            <p:cNvPr id="91" name="Rectangle 90"/>
            <p:cNvSpPr/>
            <p:nvPr/>
          </p:nvSpPr>
          <p:spPr>
            <a:xfrm>
              <a:off x="2921646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2" name="Rectangle 91"/>
            <p:cNvSpPr/>
            <p:nvPr/>
          </p:nvSpPr>
          <p:spPr>
            <a:xfrm>
              <a:off x="3042529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06680" rIns="106680" bIns="106680" numCol="1" spcCol="1270" anchor="ctr" anchorCtr="0">
              <a:noAutofit/>
            </a:bodyPr>
            <a:lstStyle/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err="1" smtClean="0">
                  <a:solidFill>
                    <a:schemeClr val="tx1"/>
                  </a:solidFill>
                </a:rPr>
                <a:t>CauPD</a:t>
              </a:r>
              <a:endParaRPr lang="en-US" sz="15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023133" y="3818872"/>
            <a:ext cx="640080" cy="640080"/>
            <a:chOff x="2518704" y="923649"/>
            <a:chExt cx="503678" cy="503678"/>
          </a:xfrm>
        </p:grpSpPr>
        <p:sp>
          <p:nvSpPr>
            <p:cNvPr id="89" name="Oval 88"/>
            <p:cNvSpPr/>
            <p:nvPr/>
          </p:nvSpPr>
          <p:spPr>
            <a:xfrm>
              <a:off x="2518704" y="923649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Oval 6"/>
            <p:cNvSpPr/>
            <p:nvPr/>
          </p:nvSpPr>
          <p:spPr>
            <a:xfrm>
              <a:off x="2592466" y="997411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 smtClean="0">
                  <a:solidFill>
                    <a:schemeClr val="tx1"/>
                  </a:solidFill>
                </a:rPr>
                <a:t>CSD</a:t>
              </a:r>
              <a:endParaRPr lang="en-US" sz="1700" b="1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Straight Arrow Connector 6"/>
          <p:cNvCxnSpPr>
            <a:endCxn id="69" idx="6"/>
          </p:cNvCxnSpPr>
          <p:nvPr/>
        </p:nvCxnSpPr>
        <p:spPr>
          <a:xfrm flipH="1">
            <a:off x="7663213" y="1751527"/>
            <a:ext cx="592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9440214" y="2794715"/>
            <a:ext cx="694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89" idx="6"/>
          </p:cNvCxnSpPr>
          <p:nvPr/>
        </p:nvCxnSpPr>
        <p:spPr>
          <a:xfrm flipH="1">
            <a:off x="7663213" y="4009477"/>
            <a:ext cx="592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77332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Problem description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48039531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Arrow 1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FU’s Current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2574" y="1818076"/>
            <a:ext cx="3118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accent1"/>
                </a:solidFill>
              </a:rPr>
              <a:t>Part-time </a:t>
            </a:r>
            <a:r>
              <a:rPr lang="en-GB" sz="2800" b="1" dirty="0" smtClean="0">
                <a:solidFill>
                  <a:schemeClr val="accent1"/>
                </a:solidFill>
              </a:rPr>
              <a:t>teachers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06660" y="3545889"/>
            <a:ext cx="3009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More campuses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06660" y="4187182"/>
            <a:ext cx="464415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Split classes, merge classes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06660" y="4798862"/>
            <a:ext cx="308494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Room constancy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39579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Unstable Requirement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039579" y="3545889"/>
            <a:ext cx="3776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Non-passed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39579" y="4172375"/>
            <a:ext cx="3306033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Condition courses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39579" y="4798862"/>
            <a:ext cx="934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…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26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125" y="1894944"/>
            <a:ext cx="68086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indent="-465138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Idea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:  </a:t>
            </a:r>
          </a:p>
          <a:p>
            <a:pPr marL="465138" indent="-465138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each classcourse </a:t>
            </a: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</a:rPr>
              <a:t>cc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we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pick the </a:t>
            </a:r>
            <a:r>
              <a:rPr lang="en-GB" sz="2000" b="1" dirty="0" smtClean="0">
                <a:solidFill>
                  <a:srgbClr val="FF0000"/>
                </a:solidFill>
              </a:rPr>
              <a:t>most appropriate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and assign to this classcourse. Picking the most appropriate teacher is </a:t>
            </a:r>
            <a:r>
              <a:rPr lang="en-GB" sz="2000" b="1" dirty="0" smtClean="0">
                <a:solidFill>
                  <a:srgbClr val="FF0000"/>
                </a:solidFill>
              </a:rPr>
              <a:t>based on a score 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between </a:t>
            </a: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</a:rPr>
              <a:t>cc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, called </a:t>
            </a:r>
            <a:r>
              <a:rPr lang="en-GB" sz="2000" b="1" i="1" dirty="0" smtClean="0">
                <a:solidFill>
                  <a:srgbClr val="FF0000"/>
                </a:solidFill>
              </a:rPr>
              <a:t>pickScore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. The teacher with </a:t>
            </a:r>
            <a:r>
              <a:rPr lang="en-GB" sz="2000" b="1" dirty="0" smtClean="0">
                <a:solidFill>
                  <a:srgbClr val="FF0000"/>
                </a:solidFill>
              </a:rPr>
              <a:t>highest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i="1" dirty="0" smtClean="0">
                <a:solidFill>
                  <a:schemeClr val="accent1">
                    <a:lumMod val="75000"/>
                  </a:schemeClr>
                </a:solidFill>
              </a:rPr>
              <a:t>pickScore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among candidates will be picked: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65138" lvl="1" indent="-465138"/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fr-FR" sz="2000" b="1" i="1" dirty="0" smtClean="0">
                <a:solidFill>
                  <a:schemeClr val="accent1">
                    <a:lumMod val="75000"/>
                  </a:schemeClr>
                </a:solidFill>
              </a:rPr>
              <a:t>pickScore</a:t>
            </a:r>
            <a:r>
              <a:rPr lang="fr-FR" sz="2000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2000" i="1" dirty="0" err="1" smtClean="0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fr-FR" sz="2000" b="1" i="1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fr-FR" sz="2000" b="1" i="1" dirty="0" err="1">
                <a:solidFill>
                  <a:schemeClr val="accent1">
                    <a:lumMod val="75000"/>
                  </a:schemeClr>
                </a:solidFill>
              </a:rPr>
              <a:t>targetScore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</a:rPr>
              <a:t>(t)</a:t>
            </a:r>
            <a:r>
              <a:rPr lang="fr-FR" sz="2000" b="1" i="1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fr-FR" sz="2000" b="1" i="1" dirty="0" err="1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2000" i="1" dirty="0" err="1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fr-FR" sz="2000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7406798" y="1009136"/>
          <a:ext cx="4687193" cy="1771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40003" y="3091002"/>
            <a:ext cx="998368" cy="1200325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 flipH="1">
            <a:off x="8239187" y="2452914"/>
            <a:ext cx="561025" cy="638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003749" y="5402278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22454" y="5532007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609975" y="5654242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7441949" y="4291327"/>
            <a:ext cx="797238" cy="111095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8239187" y="4291327"/>
            <a:ext cx="561026" cy="12406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8239187" y="4291327"/>
            <a:ext cx="2748547" cy="1362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7382349" y="4581645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14724017">
            <a:off x="7910327" y="483750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1618409">
            <a:off x="8835842" y="4517706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2515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6658" y="1668869"/>
            <a:ext cx="622834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lvl="1" indent="-465138"/>
            <a:r>
              <a:rPr lang="fr-FR" b="1" i="1" dirty="0" smtClean="0">
                <a:solidFill>
                  <a:schemeClr val="accent1">
                    <a:lumMod val="75000"/>
                  </a:schemeClr>
                </a:solidFill>
              </a:rPr>
              <a:t>pickScore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i="1" dirty="0" err="1" smtClean="0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fr-FR" b="1" i="1" dirty="0" err="1">
                <a:solidFill>
                  <a:schemeClr val="accent1">
                    <a:lumMod val="75000"/>
                  </a:schemeClr>
                </a:solidFill>
              </a:rPr>
              <a:t>targetScore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(t)</a:t>
            </a:r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fr-FR" b="1" i="1" dirty="0" err="1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indent="-465138"/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</a:p>
          <a:p>
            <a:pPr marL="465138" indent="-465138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fr-FR" b="1" i="1" dirty="0" err="1" smtClean="0">
                <a:solidFill>
                  <a:schemeClr val="accent1">
                    <a:lumMod val="75000"/>
                  </a:schemeClr>
                </a:solidFill>
              </a:rPr>
              <a:t>targetScore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(t):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measures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fr-FR" b="1" dirty="0" err="1" smtClean="0">
                <a:solidFill>
                  <a:srgbClr val="FF0000"/>
                </a:solidFill>
              </a:rPr>
              <a:t>quantity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class-course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expected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be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assigned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t.</a:t>
            </a:r>
          </a:p>
          <a:p>
            <a:pPr marL="465138" indent="-465138"/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1600" i="1" dirty="0" err="1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: 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DungNT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expected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teach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8 class-	courses in the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next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semester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.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He’s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already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assigned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to 	3 	class-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courese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 -&gt; </a:t>
            </a:r>
            <a:r>
              <a:rPr lang="fr-FR" sz="1600" i="1" dirty="0" err="1" smtClean="0">
                <a:solidFill>
                  <a:schemeClr val="accent1">
                    <a:lumMod val="75000"/>
                  </a:schemeClr>
                </a:solidFill>
              </a:rPr>
              <a:t>targetScore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1600" i="1" dirty="0" err="1" smtClean="0">
                <a:solidFill>
                  <a:schemeClr val="accent1">
                    <a:lumMod val="75000"/>
                  </a:schemeClr>
                </a:solidFill>
              </a:rPr>
              <a:t>DungNT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= 8-3 = 5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65138" indent="-465138"/>
            <a:endParaRPr lang="fr-FR" sz="16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65138" indent="-465138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+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):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measures the </a:t>
            </a:r>
            <a:r>
              <a:rPr lang="en-US" b="1" dirty="0" smtClean="0">
                <a:solidFill>
                  <a:srgbClr val="FF0000"/>
                </a:solidFill>
              </a:rPr>
              <a:t>suitability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between teacher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and class-course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cc. </a:t>
            </a:r>
          </a:p>
          <a:p>
            <a:pPr marL="465138" indent="-465138"/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+ 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b="1" i="1" dirty="0" smtClean="0">
                <a:solidFill>
                  <a:srgbClr val="FF0000"/>
                </a:solidFill>
              </a:rPr>
              <a:t>min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relativeScore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cc,cc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’))</a:t>
            </a:r>
          </a:p>
          <a:p>
            <a:pPr marL="465138" indent="-465138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	cc’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is one of the class-courses that already assigned to 	teacher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t.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7649028" y="929822"/>
          <a:ext cx="3457945" cy="724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123013" y="2029901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>
            <a:off x="8643616" y="1554229"/>
            <a:ext cx="801901" cy="475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967240" y="4099764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252015" y="4128210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597096" y="4012860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8405440" y="2810514"/>
            <a:ext cx="1040077" cy="12892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9445517" y="2810514"/>
            <a:ext cx="184257" cy="13176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9445517" y="2810514"/>
            <a:ext cx="1529338" cy="12023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8271352" y="3324333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4777338">
            <a:off x="9238578" y="342029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2307622">
            <a:off x="9881549" y="309950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aphicFrame>
        <p:nvGraphicFramePr>
          <p:cNvPr id="38" name="Diagram 37"/>
          <p:cNvGraphicFramePr/>
          <p:nvPr>
            <p:extLst/>
          </p:nvPr>
        </p:nvGraphicFramePr>
        <p:xfrm>
          <a:off x="7967240" y="4981545"/>
          <a:ext cx="537029" cy="1312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45" name="Straight Arrow Connector 44"/>
          <p:cNvCxnSpPr>
            <a:stCxn id="22" idx="2"/>
            <a:endCxn id="38" idx="0"/>
          </p:cNvCxnSpPr>
          <p:nvPr/>
        </p:nvCxnSpPr>
        <p:spPr>
          <a:xfrm flipH="1">
            <a:off x="8235754" y="4603693"/>
            <a:ext cx="109245" cy="377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7" idx="1"/>
            <a:endCxn id="38" idx="1"/>
          </p:cNvCxnSpPr>
          <p:nvPr/>
        </p:nvCxnSpPr>
        <p:spPr>
          <a:xfrm rot="10800000" flipV="1">
            <a:off x="7967241" y="2420208"/>
            <a:ext cx="1155773" cy="3217504"/>
          </a:xfrm>
          <a:prstGeom prst="curvedConnector3">
            <a:avLst>
              <a:gd name="adj1" fmla="val 1197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7439715">
            <a:off x="7203285" y="3403195"/>
            <a:ext cx="99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relativeScore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44215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0483654" y="2681741"/>
          <a:ext cx="1142289" cy="2220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8154080" y="3445592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8799087" y="3063062"/>
            <a:ext cx="1684567" cy="772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8799087" y="3791806"/>
            <a:ext cx="1684567" cy="44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8799087" y="3835899"/>
            <a:ext cx="1652474" cy="672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377050">
            <a:off x="8940939" y="3201262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1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 rot="21418025">
            <a:off x="9223515" y="3528122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2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 rot="1289733">
            <a:off x="8939341" y="4164265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3</a:t>
            </a:r>
            <a:endParaRPr lang="en-US" sz="1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451561" y="1675877"/>
            <a:ext cx="1098746" cy="617380"/>
            <a:chOff x="1662451" y="621191"/>
            <a:chExt cx="755517" cy="503929"/>
          </a:xfrm>
        </p:grpSpPr>
        <p:sp>
          <p:nvSpPr>
            <p:cNvPr id="24" name="Rectangle 23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err="1" smtClean="0">
                  <a:solidFill>
                    <a:schemeClr val="accent1">
                      <a:lumMod val="75000"/>
                    </a:schemeClr>
                  </a:solidFill>
                </a:rPr>
                <a:t>DungNT</a:t>
              </a:r>
              <a:endParaRPr lang="en-US" b="1" kern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31273" y="1946647"/>
            <a:ext cx="758730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b="1" i="1" dirty="0">
                <a:solidFill>
                  <a:srgbClr val="FF0000"/>
                </a:solidFill>
              </a:rPr>
              <a:t>min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relativeScore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cc,cc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’))</a:t>
            </a:r>
          </a:p>
          <a:p>
            <a:endParaRPr lang="en-US" sz="2800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relativeScore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(cc1,cc2):</a:t>
            </a: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indicates relationship of classcourse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cc1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and classcourse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cc2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timetable</a:t>
            </a:r>
          </a:p>
          <a:p>
            <a:endParaRPr lang="en-US" b="1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 relativeScore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(cc1,cc2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w1*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sameday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(cc1,cc2)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+ w2 *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samenoon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(cc1,cc2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lvl="0" indent="-465138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+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sameday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(cc1,cc2)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= 1 if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cc1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cc2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are taken place on the </a:t>
            </a:r>
            <a:r>
              <a:rPr lang="en-GB" b="1" dirty="0">
                <a:solidFill>
                  <a:srgbClr val="FF0000"/>
                </a:solidFill>
              </a:rPr>
              <a:t>same day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, otherwise equal 0.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lvl="0" indent="-465138"/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	+ </a:t>
            </a:r>
            <a:r>
              <a:rPr lang="en-GB" b="1" i="1" dirty="0" err="1" smtClean="0">
                <a:solidFill>
                  <a:schemeClr val="accent1">
                    <a:lumMod val="75000"/>
                  </a:schemeClr>
                </a:solidFill>
              </a:rPr>
              <a:t>samenoon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(cc1,cc2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= 1 if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cc1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cc2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are taken place on the </a:t>
            </a:r>
            <a:r>
              <a:rPr lang="en-GB" b="1" dirty="0">
                <a:solidFill>
                  <a:srgbClr val="FF0000"/>
                </a:solidFill>
              </a:rPr>
              <a:t>same day and both at slot 3 or slot 4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, otherwise equal 0.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567539" y="5105400"/>
            <a:ext cx="9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cc’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10777" y="4226205"/>
            <a:ext cx="9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cc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35324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Teacher: Implementation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7610391" y="1482831"/>
          <a:ext cx="3457945" cy="724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084376" y="2582910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>
            <a:off x="8604979" y="2107238"/>
            <a:ext cx="801901" cy="475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928603" y="4652773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213378" y="4681219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558459" y="4565869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8366803" y="3363523"/>
            <a:ext cx="1040077" cy="12892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9406880" y="3363523"/>
            <a:ext cx="184257" cy="13176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9406880" y="3363523"/>
            <a:ext cx="1529338" cy="12023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8232715" y="3877342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4777338">
            <a:off x="9199941" y="3973302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2307622">
            <a:off x="9842912" y="3652512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/>
          <p:nvPr/>
        </p:nvPicPr>
        <p:blipFill rotWithShape="1">
          <a:blip r:embed="rId8"/>
          <a:srcRect b="8276"/>
          <a:stretch/>
        </p:blipFill>
        <p:spPr bwMode="auto">
          <a:xfrm>
            <a:off x="750307" y="2292936"/>
            <a:ext cx="5428343" cy="41175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750307" y="1845235"/>
            <a:ext cx="17316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Algorithm: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0307" y="1089613"/>
            <a:ext cx="73378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Variables:</a:t>
            </a:r>
          </a:p>
          <a:p>
            <a:pPr marL="465138" indent="-465138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x_t[i]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represents teacher will teaches class-course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29567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room</a:t>
            </a:r>
            <a:endParaRPr lang="en-US" sz="4000" dirty="0"/>
          </a:p>
        </p:txBody>
      </p:sp>
      <p:sp>
        <p:nvSpPr>
          <p:cNvPr id="12" name="Rectangle 11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Problem description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08397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Assign rooms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1900" y="1868895"/>
            <a:ext cx="6096000" cy="27392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</a:rPr>
              <a:t>Input</a:t>
            </a:r>
            <a:r>
              <a:rPr lang="en-GB" sz="2400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GB" sz="2000" dirty="0">
                <a:solidFill>
                  <a:schemeClr val="accent1"/>
                </a:solidFill>
              </a:rPr>
              <a:t>- List of </a:t>
            </a:r>
            <a:r>
              <a:rPr lang="en-GB" sz="2000" dirty="0" smtClean="0">
                <a:solidFill>
                  <a:schemeClr val="accent1"/>
                </a:solidFill>
              </a:rPr>
              <a:t>room of</a:t>
            </a:r>
            <a:r>
              <a:rPr lang="en-GB" sz="2000" b="1" dirty="0" smtClean="0">
                <a:solidFill>
                  <a:schemeClr val="accent1"/>
                </a:solidFill>
              </a:rPr>
              <a:t> </a:t>
            </a:r>
            <a:r>
              <a:rPr lang="en-GB" sz="2000" b="1" dirty="0">
                <a:solidFill>
                  <a:schemeClr val="accent1"/>
                </a:solidFill>
              </a:rPr>
              <a:t>each course</a:t>
            </a:r>
          </a:p>
          <a:p>
            <a:pPr lvl="1"/>
            <a:r>
              <a:rPr lang="en-GB" sz="2000" dirty="0">
                <a:solidFill>
                  <a:schemeClr val="accent1"/>
                </a:solidFill>
              </a:rPr>
              <a:t>- Timetable all classes .</a:t>
            </a:r>
          </a:p>
          <a:p>
            <a:r>
              <a:rPr lang="en-GB" sz="2400" b="1" dirty="0">
                <a:solidFill>
                  <a:schemeClr val="accent1"/>
                </a:solidFill>
              </a:rPr>
              <a:t>Output</a:t>
            </a:r>
            <a:r>
              <a:rPr lang="en-GB" sz="2400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GB" sz="2000" dirty="0">
                <a:solidFill>
                  <a:schemeClr val="accent1"/>
                </a:solidFill>
              </a:rPr>
              <a:t>- Class-courses are assigned </a:t>
            </a:r>
            <a:r>
              <a:rPr lang="en-GB" sz="2000" dirty="0" smtClean="0">
                <a:solidFill>
                  <a:schemeClr val="accent1"/>
                </a:solidFill>
              </a:rPr>
              <a:t>rooms</a:t>
            </a:r>
            <a:endParaRPr lang="en-US" sz="2000" b="1" dirty="0">
              <a:solidFill>
                <a:schemeClr val="accent1"/>
              </a:solidFill>
            </a:endParaRPr>
          </a:p>
          <a:p>
            <a:pPr lvl="0"/>
            <a:r>
              <a:rPr lang="en-US" sz="2400" b="1" dirty="0">
                <a:solidFill>
                  <a:schemeClr val="accent1"/>
                </a:solidFill>
              </a:rPr>
              <a:t>Constraints:</a:t>
            </a:r>
          </a:p>
          <a:p>
            <a:pPr marL="465138" lvl="0"/>
            <a:r>
              <a:rPr lang="en-US" sz="2000" dirty="0">
                <a:solidFill>
                  <a:schemeClr val="accent1"/>
                </a:solidFill>
              </a:rPr>
              <a:t>- Two class-courses that are scheduled </a:t>
            </a:r>
            <a:r>
              <a:rPr lang="en-US" sz="2000" b="1" dirty="0">
                <a:solidFill>
                  <a:schemeClr val="accent1"/>
                </a:solidFill>
              </a:rPr>
              <a:t>at the same time</a:t>
            </a:r>
            <a:r>
              <a:rPr lang="en-US" sz="2000" dirty="0">
                <a:solidFill>
                  <a:schemeClr val="accent1"/>
                </a:solidFill>
              </a:rPr>
              <a:t> must have </a:t>
            </a:r>
            <a:r>
              <a:rPr lang="en-US" sz="2000" b="1" dirty="0">
                <a:solidFill>
                  <a:schemeClr val="accent1"/>
                </a:solidFill>
              </a:rPr>
              <a:t>different </a:t>
            </a:r>
            <a:r>
              <a:rPr lang="en-US" sz="2000" b="1" dirty="0" smtClean="0">
                <a:solidFill>
                  <a:schemeClr val="accent1"/>
                </a:solidFill>
              </a:rPr>
              <a:t>rooms</a:t>
            </a:r>
            <a:r>
              <a:rPr lang="en-US" sz="2000" dirty="0" smtClean="0">
                <a:solidFill>
                  <a:schemeClr val="accent1"/>
                </a:solidFill>
              </a:rPr>
              <a:t>.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Problem description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92966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Assign rooms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641457"/>
            <a:ext cx="590689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err="1" smtClean="0">
                <a:solidFill>
                  <a:schemeClr val="accent1"/>
                </a:solidFill>
              </a:rPr>
              <a:t>Spl</a:t>
            </a:r>
            <a:r>
              <a:rPr lang="en-GB" sz="2800" b="1" dirty="0" smtClean="0">
                <a:solidFill>
                  <a:schemeClr val="accent1"/>
                </a:solidFill>
              </a:rPr>
              <a:t>(r) = Supply places of room 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3174" y="3253137"/>
            <a:ext cx="6470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Mark(r)[p] = status of place p of room r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5560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Sequentially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886" y="2505472"/>
            <a:ext cx="4223740" cy="269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4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577345" y="1855151"/>
            <a:ext cx="7037311" cy="4313989"/>
            <a:chOff x="2323539" y="1855151"/>
            <a:chExt cx="7037311" cy="4313989"/>
          </a:xfrm>
        </p:grpSpPr>
        <p:sp>
          <p:nvSpPr>
            <p:cNvPr id="13" name="Rectangle 12"/>
            <p:cNvSpPr/>
            <p:nvPr/>
          </p:nvSpPr>
          <p:spPr>
            <a:xfrm>
              <a:off x="2323539" y="1855151"/>
              <a:ext cx="260122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23539" y="2600516"/>
              <a:ext cx="36054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</a:t>
              </a:r>
              <a:r>
                <a:rPr lang="en-US" sz="3200" b="1" dirty="0" smtClean="0">
                  <a:solidFill>
                    <a:schemeClr val="accent1"/>
                  </a:solidFill>
                </a:rPr>
                <a:t>WORKS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23539" y="3343710"/>
              <a:ext cx="70373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23539" y="4086109"/>
              <a:ext cx="5540684" cy="584775"/>
            </a:xfrm>
            <a:prstGeom prst="rect">
              <a:avLst/>
            </a:prstGeom>
            <a:solidFill>
              <a:srgbClr val="5B9BD5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EXPERIMENTS AND RESULTS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23539" y="4835237"/>
              <a:ext cx="300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CONCLUSION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23539" y="5584365"/>
              <a:ext cx="18341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78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 smtClean="0"/>
              <a:t>Dataset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8011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dataset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57 classes, 112 courses, and 200 class-courses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173" y="2841511"/>
            <a:ext cx="75927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27 classes, 35 courses and 135 class-course</a:t>
            </a:r>
          </a:p>
        </p:txBody>
      </p:sp>
    </p:spTree>
    <p:extLst>
      <p:ext uri="{BB962C8B-B14F-4D97-AF65-F5344CB8AC3E}">
        <p14:creationId xmlns:p14="http://schemas.microsoft.com/office/powerpoint/2010/main" val="23935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FU’s Current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5453" y="1046131"/>
            <a:ext cx="43555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 (</a:t>
            </a:r>
            <a:r>
              <a:rPr lang="en-US" sz="3600" b="1" dirty="0" err="1" smtClean="0">
                <a:solidFill>
                  <a:schemeClr val="accent1"/>
                </a:solidFill>
              </a:rPr>
              <a:t>cont</a:t>
            </a:r>
            <a:r>
              <a:rPr lang="en-US" sz="3600" b="1" dirty="0" smtClean="0">
                <a:solidFill>
                  <a:schemeClr val="accent1"/>
                </a:solidFill>
              </a:rPr>
              <a:t>):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7229" b="8475"/>
          <a:stretch/>
        </p:blipFill>
        <p:spPr>
          <a:xfrm>
            <a:off x="1035163" y="1963170"/>
            <a:ext cx="8248516" cy="2981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6832" b="8558"/>
          <a:stretch/>
        </p:blipFill>
        <p:spPr>
          <a:xfrm>
            <a:off x="1756784" y="2674545"/>
            <a:ext cx="8256019" cy="2999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3798" b="8764"/>
          <a:stretch/>
        </p:blipFill>
        <p:spPr>
          <a:xfrm>
            <a:off x="2485908" y="3381152"/>
            <a:ext cx="8248516" cy="3127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40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In pre-processing: Merge classes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641457"/>
            <a:ext cx="8954896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20 </a:t>
            </a:r>
            <a:r>
              <a:rPr lang="en-US" sz="2800" b="1" dirty="0" smtClean="0">
                <a:solidFill>
                  <a:schemeClr val="accent1"/>
                </a:solidFill>
              </a:rPr>
              <a:t>executions each </a:t>
            </a:r>
            <a:r>
              <a:rPr lang="en-US" sz="2800" b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(</a:t>
            </a:r>
            <a:r>
              <a:rPr lang="en-US" sz="2800" b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=10,20,50</a:t>
            </a:r>
            <a:r>
              <a:rPr lang="en-US" sz="2800" b="1" dirty="0" smtClean="0">
                <a:solidFill>
                  <a:schemeClr val="accent1"/>
                </a:solidFill>
              </a:rPr>
              <a:t>)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Stable result: 9 </a:t>
            </a:r>
            <a:r>
              <a:rPr lang="en-US" sz="2800" b="1" dirty="0">
                <a:solidFill>
                  <a:schemeClr val="accent1"/>
                </a:solidFill>
              </a:rPr>
              <a:t>merged class-course in all experiments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3722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1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p:sp>
        <p:nvSpPr>
          <p:cNvPr id="38" name="Rectangle 37"/>
          <p:cNvSpPr/>
          <p:nvPr/>
        </p:nvSpPr>
        <p:spPr>
          <a:xfrm>
            <a:off x="613174" y="2641457"/>
            <a:ext cx="895489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20 </a:t>
            </a:r>
            <a:r>
              <a:rPr lang="en-US" sz="2800" b="1" dirty="0" smtClean="0">
                <a:solidFill>
                  <a:schemeClr val="accent1"/>
                </a:solidFill>
              </a:rPr>
              <a:t>executions each </a:t>
            </a:r>
            <a:r>
              <a:rPr lang="en-US" sz="2800" b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(</a:t>
            </a:r>
            <a:r>
              <a:rPr lang="en-US" sz="2800" b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=10,20,50</a:t>
            </a:r>
            <a:r>
              <a:rPr lang="en-US" sz="2800" b="1" dirty="0" smtClean="0">
                <a:solidFill>
                  <a:schemeClr val="accent1"/>
                </a:solidFill>
              </a:rPr>
              <a:t>)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330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732762"/>
              </p:ext>
            </p:extLst>
          </p:nvPr>
        </p:nvGraphicFramePr>
        <p:xfrm>
          <a:off x="4140200" y="3622834"/>
          <a:ext cx="4965700" cy="1888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3140"/>
                <a:gridCol w="993140"/>
                <a:gridCol w="993140"/>
                <a:gridCol w="993140"/>
                <a:gridCol w="993140"/>
              </a:tblGrid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 err="1">
                          <a:effectLst/>
                        </a:rPr>
                        <a:t>tbl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min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max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avg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std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100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76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75.05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0.6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50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20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>
                          <a:effectLst/>
                        </a:rPr>
                        <a:t>0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39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330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33895"/>
              </p:ext>
            </p:extLst>
          </p:nvPr>
        </p:nvGraphicFramePr>
        <p:xfrm>
          <a:off x="2996096" y="3300511"/>
          <a:ext cx="65024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Manual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Complete method (CHOCO)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 search </a:t>
                      </a: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tabu</a:t>
                      </a:r>
                      <a:r>
                        <a:rPr lang="en-US" baseline="0" dirty="0" smtClean="0"/>
                        <a:t> search)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Objective function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159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 time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weeks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hours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minutes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0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330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1" y="1886857"/>
            <a:ext cx="5748682" cy="434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</a:t>
            </a:r>
            <a:r>
              <a:rPr lang="en-IE" sz="4000" b="1" dirty="0" smtClean="0"/>
              <a:t>3: Assign teachers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994427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30 executions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Total 126 class-course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948553"/>
              </p:ext>
            </p:extLst>
          </p:nvPr>
        </p:nvGraphicFramePr>
        <p:xfrm>
          <a:off x="929106" y="3788653"/>
          <a:ext cx="3471923" cy="736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6091"/>
                <a:gridCol w="856091"/>
                <a:gridCol w="903650"/>
                <a:gridCol w="856091"/>
              </a:tblGrid>
              <a:tr h="3681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Min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Max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Avg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Std_dev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68119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109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118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112,8333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1,43637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1886857"/>
            <a:ext cx="7048500" cy="45469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773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 smtClean="0"/>
              <a:t>Phase </a:t>
            </a:r>
            <a:r>
              <a:rPr lang="en-IE" sz="4000" b="1" dirty="0"/>
              <a:t>3: Assign teachers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608692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Percentage of times teacher</a:t>
            </a:r>
            <a:br>
              <a:rPr lang="en-US" sz="2800" b="1" dirty="0" smtClean="0">
                <a:solidFill>
                  <a:schemeClr val="accent1"/>
                </a:solidFill>
              </a:rPr>
            </a:br>
            <a:r>
              <a:rPr lang="en-US" sz="2800" b="1" dirty="0" smtClean="0">
                <a:solidFill>
                  <a:schemeClr val="accent1"/>
                </a:solidFill>
              </a:rPr>
              <a:t>working on slot 3-4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2800" b="1" dirty="0" smtClean="0">
                <a:solidFill>
                  <a:schemeClr val="accent1"/>
                </a:solidFill>
              </a:rPr>
              <a:t>(</a:t>
            </a:r>
            <a:r>
              <a:rPr lang="pl-PL" sz="2800" b="1" dirty="0">
                <a:solidFill>
                  <a:schemeClr val="accent1"/>
                </a:solidFill>
              </a:rPr>
              <a:t>w1,w2) = { (10,-5) ; (5,-5) ; (5,-10) } 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097" y="1886857"/>
            <a:ext cx="5234609" cy="320197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49951" y="4377071"/>
          <a:ext cx="4798100" cy="14235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9464"/>
                <a:gridCol w="802159"/>
                <a:gridCol w="802159"/>
                <a:gridCol w="802159"/>
                <a:gridCol w="802159"/>
              </a:tblGrid>
              <a:tr h="217071">
                <a:tc>
                  <a:txBody>
                    <a:bodyPr/>
                    <a:lstStyle/>
                    <a:p>
                      <a:endParaRPr lang="vi-V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Min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Max 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Avg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Std_dev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(w</a:t>
                      </a:r>
                      <a:r>
                        <a:rPr lang="vi-VN" sz="1100" baseline="-25000">
                          <a:effectLst/>
                        </a:rPr>
                        <a:t>1</a:t>
                      </a:r>
                      <a:r>
                        <a:rPr lang="vi-VN" sz="1100">
                          <a:effectLst/>
                        </a:rPr>
                        <a:t>,w</a:t>
                      </a:r>
                      <a:r>
                        <a:rPr lang="vi-VN" sz="1100" baseline="-25000">
                          <a:effectLst/>
                        </a:rPr>
                        <a:t>2</a:t>
                      </a:r>
                      <a:r>
                        <a:rPr lang="vi-VN" sz="1100">
                          <a:effectLst/>
                        </a:rPr>
                        <a:t>)=(10,-5)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9,37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16,8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12,82896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2,761452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(w</a:t>
                      </a:r>
                      <a:r>
                        <a:rPr lang="vi-VN" sz="1100" baseline="-25000">
                          <a:effectLst/>
                        </a:rPr>
                        <a:t>1</a:t>
                      </a:r>
                      <a:r>
                        <a:rPr lang="vi-VN" sz="1100">
                          <a:effectLst/>
                        </a:rPr>
                        <a:t>,w</a:t>
                      </a:r>
                      <a:r>
                        <a:rPr lang="vi-VN" sz="1100" baseline="-25000">
                          <a:effectLst/>
                        </a:rPr>
                        <a:t>2</a:t>
                      </a:r>
                      <a:r>
                        <a:rPr lang="vi-VN" sz="1100">
                          <a:effectLst/>
                        </a:rPr>
                        <a:t>)=(5,-10)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6,320743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12,6091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9,68382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2,313676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(w</a:t>
                      </a:r>
                      <a:r>
                        <a:rPr lang="vi-VN" sz="1100" baseline="-25000">
                          <a:effectLst/>
                        </a:rPr>
                        <a:t>1</a:t>
                      </a:r>
                      <a:r>
                        <a:rPr lang="vi-VN" sz="1100">
                          <a:effectLst/>
                        </a:rPr>
                        <a:t>,w</a:t>
                      </a:r>
                      <a:r>
                        <a:rPr lang="vi-VN" sz="1100" baseline="-25000">
                          <a:effectLst/>
                        </a:rPr>
                        <a:t>2</a:t>
                      </a:r>
                      <a:r>
                        <a:rPr lang="vi-VN" sz="1100">
                          <a:effectLst/>
                        </a:rPr>
                        <a:t>)=(5,-5)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10,53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>
                          <a:effectLst/>
                        </a:rPr>
                        <a:t>40,65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24,07499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>
                          <a:effectLst/>
                        </a:rPr>
                        <a:t>10,40961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48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 Phase 3: Assign </a:t>
            </a:r>
            <a:r>
              <a:rPr lang="en-IE" sz="4000" b="1" dirty="0" smtClean="0"/>
              <a:t>rooms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8057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20 </a:t>
            </a:r>
            <a:r>
              <a:rPr lang="en-US" sz="2800" b="1" dirty="0" smtClean="0">
                <a:solidFill>
                  <a:schemeClr val="accent1"/>
                </a:solidFill>
              </a:rPr>
              <a:t>executions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348959"/>
              </p:ext>
            </p:extLst>
          </p:nvPr>
        </p:nvGraphicFramePr>
        <p:xfrm>
          <a:off x="897011" y="3850496"/>
          <a:ext cx="3370188" cy="1042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2547"/>
                <a:gridCol w="842547"/>
                <a:gridCol w="842547"/>
                <a:gridCol w="842547"/>
              </a:tblGrid>
              <a:tr h="52105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Min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Max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Avg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Std_dev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521055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122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126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124,2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1,43637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532292"/>
            <a:ext cx="7200900" cy="36828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036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577345" y="1855151"/>
            <a:ext cx="7037311" cy="4313989"/>
            <a:chOff x="2323539" y="1855151"/>
            <a:chExt cx="7037311" cy="4313989"/>
          </a:xfrm>
        </p:grpSpPr>
        <p:sp>
          <p:nvSpPr>
            <p:cNvPr id="13" name="Rectangle 12"/>
            <p:cNvSpPr/>
            <p:nvPr/>
          </p:nvSpPr>
          <p:spPr>
            <a:xfrm>
              <a:off x="2323539" y="1855151"/>
              <a:ext cx="260122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23539" y="2600516"/>
              <a:ext cx="36054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</a:t>
              </a:r>
              <a:r>
                <a:rPr lang="en-US" sz="3200" b="1" dirty="0" smtClean="0">
                  <a:solidFill>
                    <a:schemeClr val="accent1"/>
                  </a:solidFill>
                </a:rPr>
                <a:t>WORKS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23539" y="3343710"/>
              <a:ext cx="70373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23539" y="4086109"/>
              <a:ext cx="554068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</a:t>
              </a:r>
              <a:r>
                <a:rPr lang="en-US" sz="3200" b="1" dirty="0" smtClean="0">
                  <a:solidFill>
                    <a:schemeClr val="accent1"/>
                  </a:solidFill>
                </a:rPr>
                <a:t>EXPERIMENTS AND RESULTS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23539" y="4835237"/>
              <a:ext cx="3002553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CONCLUSION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23539" y="5584365"/>
              <a:ext cx="18341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75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Conclusion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61985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Support </a:t>
            </a:r>
            <a:r>
              <a:rPr lang="en-US" sz="3600" b="1" dirty="0">
                <a:solidFill>
                  <a:schemeClr val="accent1"/>
                </a:solidFill>
              </a:rPr>
              <a:t>Academic Department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Management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34612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Manual scheduling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6660" y="4069109"/>
            <a:ext cx="3872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Automatic scheduling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46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Conclusion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92805" y="1965230"/>
            <a:ext cx="8872227" cy="206210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accent1"/>
                </a:solidFill>
              </a:rPr>
              <a:t>Results</a:t>
            </a:r>
            <a:endParaRPr lang="en-US" sz="2800" b="1" dirty="0" smtClean="0">
              <a:solidFill>
                <a:schemeClr val="accent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Satisfy </a:t>
            </a:r>
            <a:r>
              <a:rPr lang="en-US" sz="2400" b="1" dirty="0">
                <a:solidFill>
                  <a:schemeClr val="accent1"/>
                </a:solidFill>
              </a:rPr>
              <a:t>the hard constraints and no </a:t>
            </a:r>
            <a:r>
              <a:rPr lang="en-US" sz="2400" b="1" dirty="0" smtClean="0">
                <a:solidFill>
                  <a:schemeClr val="accent1"/>
                </a:solidFill>
              </a:rPr>
              <a:t>conflict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Reduce </a:t>
            </a:r>
            <a:r>
              <a:rPr lang="en-US" sz="2400" b="1" dirty="0">
                <a:solidFill>
                  <a:schemeClr val="accent1"/>
                </a:solidFill>
              </a:rPr>
              <a:t>cost and </a:t>
            </a:r>
            <a:r>
              <a:rPr lang="en-US" sz="2400" b="1" dirty="0" smtClean="0">
                <a:solidFill>
                  <a:schemeClr val="accent1"/>
                </a:solidFill>
              </a:rPr>
              <a:t>increase </a:t>
            </a:r>
            <a:r>
              <a:rPr lang="en-US" sz="2400" b="1" dirty="0">
                <a:solidFill>
                  <a:schemeClr val="accent1"/>
                </a:solidFill>
              </a:rPr>
              <a:t>teachers’ </a:t>
            </a:r>
            <a:r>
              <a:rPr lang="en-US" sz="2400" b="1" dirty="0" smtClean="0">
                <a:solidFill>
                  <a:schemeClr val="accent1"/>
                </a:solidFill>
              </a:rPr>
              <a:t>productivity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Some </a:t>
            </a:r>
            <a:r>
              <a:rPr lang="en-US" sz="2400" b="1" dirty="0">
                <a:solidFill>
                  <a:schemeClr val="accent1"/>
                </a:solidFill>
              </a:rPr>
              <a:t>specific cases </a:t>
            </a:r>
            <a:r>
              <a:rPr lang="en-US" sz="2400" b="1" dirty="0" smtClean="0">
                <a:solidFill>
                  <a:schemeClr val="accent1"/>
                </a:solidFill>
              </a:rPr>
              <a:t>are </a:t>
            </a:r>
            <a:r>
              <a:rPr lang="en-US" sz="2400" b="1" dirty="0">
                <a:solidFill>
                  <a:schemeClr val="accent1"/>
                </a:solidFill>
              </a:rPr>
              <a:t>not yet covered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92805" y="3637841"/>
            <a:ext cx="8872227" cy="236988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accent1"/>
                </a:solidFill>
              </a:rPr>
              <a:t>Future work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Deal </a:t>
            </a:r>
            <a:r>
              <a:rPr lang="en-US" sz="2400" b="1" dirty="0">
                <a:solidFill>
                  <a:schemeClr val="accent1"/>
                </a:solidFill>
              </a:rPr>
              <a:t>with other </a:t>
            </a:r>
            <a:r>
              <a:rPr lang="en-US" sz="2400" b="1" dirty="0" smtClean="0">
                <a:solidFill>
                  <a:schemeClr val="accent1"/>
                </a:solidFill>
              </a:rPr>
              <a:t>conditions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1"/>
                </a:solidFill>
              </a:rPr>
              <a:t>Investigate other approaches such as Large Neighborhood Search and other large scale techniques.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Try other objective functions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Test on other datasets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5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OUR WORK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72863" y="1870880"/>
            <a:ext cx="9272788" cy="4262907"/>
            <a:chOff x="1468192" y="1690576"/>
            <a:chExt cx="9272788" cy="426290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1761" t="21787" r="66168" b="19939"/>
            <a:stretch/>
          </p:blipFill>
          <p:spPr>
            <a:xfrm>
              <a:off x="6568225" y="1690576"/>
              <a:ext cx="4172755" cy="426290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468192" y="1931828"/>
              <a:ext cx="18806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accent1"/>
                  </a:solidFill>
                </a:rPr>
                <a:t>WEBSITE</a:t>
              </a:r>
              <a:endParaRPr lang="en-US" sz="3600" b="1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41679" y="2790979"/>
              <a:ext cx="4354910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Add Students To Class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Schedule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View Timetable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Management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539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77345" y="1855151"/>
            <a:ext cx="7037311" cy="4313989"/>
            <a:chOff x="2323539" y="1855151"/>
            <a:chExt cx="7037311" cy="4313989"/>
          </a:xfrm>
        </p:grpSpPr>
        <p:sp>
          <p:nvSpPr>
            <p:cNvPr id="3" name="Rectangle 2"/>
            <p:cNvSpPr/>
            <p:nvPr/>
          </p:nvSpPr>
          <p:spPr>
            <a:xfrm>
              <a:off x="2323539" y="1855151"/>
              <a:ext cx="260122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323539" y="2600516"/>
              <a:ext cx="36054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</a:t>
              </a:r>
              <a:r>
                <a:rPr lang="en-US" sz="3200" b="1" dirty="0" smtClean="0">
                  <a:solidFill>
                    <a:schemeClr val="accent1"/>
                  </a:solidFill>
                </a:rPr>
                <a:t>WORKS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323539" y="3343710"/>
              <a:ext cx="70373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23539" y="4086109"/>
              <a:ext cx="554068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</a:t>
              </a:r>
              <a:r>
                <a:rPr lang="en-US" sz="3200" b="1" dirty="0" smtClean="0">
                  <a:solidFill>
                    <a:schemeClr val="accent1"/>
                  </a:solidFill>
                </a:rPr>
                <a:t>EXPERIMENTS AND RESULTS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23539" y="4835237"/>
              <a:ext cx="300255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CONCLUSION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23539" y="5584365"/>
              <a:ext cx="1834156" cy="584775"/>
            </a:xfrm>
            <a:prstGeom prst="rect">
              <a:avLst/>
            </a:prstGeom>
            <a:solidFill>
              <a:srgbClr val="5B9BD5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DEMO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4093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0709" y="2644170"/>
            <a:ext cx="75105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accent1"/>
                </a:solidFill>
              </a:rPr>
              <a:t>THANK YOU!!!</a:t>
            </a:r>
            <a:endParaRPr lang="en-US" sz="9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OUR WORK (end)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3118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accent1"/>
                </a:solidFill>
              </a:rPr>
              <a:t>Part-time </a:t>
            </a:r>
            <a:r>
              <a:rPr lang="en-GB" sz="2800" b="1" dirty="0" smtClean="0">
                <a:solidFill>
                  <a:schemeClr val="accent1"/>
                </a:solidFill>
              </a:rPr>
              <a:t>teachers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3009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More campuses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464415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Split classes, merge classes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6660" y="4798862"/>
            <a:ext cx="308494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Room constancy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39579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Unstable Requirement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39579" y="3545889"/>
            <a:ext cx="3776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Non-passed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39579" y="4143248"/>
            <a:ext cx="3306033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Condition courses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39579" y="4798862"/>
            <a:ext cx="934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…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2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16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ARCHIEVEMENT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22986" y="1809159"/>
            <a:ext cx="3709115" cy="3657600"/>
            <a:chOff x="922986" y="1809159"/>
            <a:chExt cx="3709115" cy="36576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986" y="2184041"/>
              <a:ext cx="2438400" cy="2438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2512" y="1809159"/>
              <a:ext cx="2438400" cy="2438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4175" y="3028359"/>
              <a:ext cx="2438400" cy="24384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701" y="2653477"/>
              <a:ext cx="2438400" cy="24384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5185146" y="3206369"/>
            <a:ext cx="5244316" cy="1495585"/>
            <a:chOff x="5185146" y="3206369"/>
            <a:chExt cx="5244316" cy="1495585"/>
          </a:xfrm>
        </p:grpSpPr>
        <p:sp>
          <p:nvSpPr>
            <p:cNvPr id="17" name="Rectangle 16"/>
            <p:cNvSpPr/>
            <p:nvPr/>
          </p:nvSpPr>
          <p:spPr>
            <a:xfrm>
              <a:off x="8229600" y="3403241"/>
              <a:ext cx="2199862" cy="6822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accent1"/>
                  </a:solidFill>
                </a:rPr>
                <a:t>Automatic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4575" y="4026093"/>
              <a:ext cx="675861" cy="675861"/>
            </a:xfrm>
            <a:prstGeom prst="rect">
              <a:avLst/>
            </a:prstGeom>
          </p:spPr>
        </p:pic>
        <p:sp>
          <p:nvSpPr>
            <p:cNvPr id="22" name="Right Arrow 21"/>
            <p:cNvSpPr/>
            <p:nvPr/>
          </p:nvSpPr>
          <p:spPr>
            <a:xfrm>
              <a:off x="5185146" y="3206369"/>
              <a:ext cx="2491409" cy="1075994"/>
            </a:xfrm>
            <a:prstGeom prst="rightArrow">
              <a:avLst>
                <a:gd name="adj1" fmla="val 50000"/>
                <a:gd name="adj2" fmla="val 11158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66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1153</TotalTime>
  <Words>3932</Words>
  <Application>Microsoft Office PowerPoint</Application>
  <PresentationFormat>Widescreen</PresentationFormat>
  <Paragraphs>845</Paragraphs>
  <Slides>71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Arial</vt:lpstr>
      <vt:lpstr>Calibri</vt:lpstr>
      <vt:lpstr>Calibri Light</vt:lpstr>
      <vt:lpstr>Courier New</vt:lpstr>
      <vt:lpstr>helvetica</vt:lpstr>
      <vt:lpstr>Times New Roman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Sơn Hà Nguyễn</dc:creator>
  <cp:lastModifiedBy>Sơn Hà Nguyễn</cp:lastModifiedBy>
  <cp:revision>118</cp:revision>
  <dcterms:created xsi:type="dcterms:W3CDTF">2015-08-22T16:55:05Z</dcterms:created>
  <dcterms:modified xsi:type="dcterms:W3CDTF">2015-08-26T17:38:36Z</dcterms:modified>
</cp:coreProperties>
</file>