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28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29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0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1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32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9" r:id="rId3"/>
    <p:sldId id="262" r:id="rId4"/>
    <p:sldId id="266" r:id="rId5"/>
    <p:sldId id="261" r:id="rId6"/>
    <p:sldId id="267" r:id="rId7"/>
    <p:sldId id="268" r:id="rId8"/>
    <p:sldId id="269" r:id="rId9"/>
    <p:sldId id="270" r:id="rId10"/>
    <p:sldId id="34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4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14" r:id="rId55"/>
    <p:sldId id="327" r:id="rId56"/>
    <p:sldId id="329" r:id="rId57"/>
    <p:sldId id="328" r:id="rId58"/>
    <p:sldId id="345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44" r:id="rId68"/>
    <p:sldId id="340" r:id="rId69"/>
    <p:sldId id="341" r:id="rId70"/>
    <p:sldId id="347" r:id="rId71"/>
    <p:sldId id="348" r:id="rId72"/>
    <p:sldId id="258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8870B"/>
    <a:srgbClr val="FF0000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C1B09-664F-4EB2-B72D-463F53F1A6E9}" type="presOf" srcId="{6A8DDC61-DF35-46AB-82DE-934048173667}" destId="{61633B74-25D2-48C9-9C04-B3DE7EEE8EDA}" srcOrd="0" destOrd="0" presId="urn:microsoft.com/office/officeart/2005/8/layout/chevron1"/>
    <dgm:cxn modelId="{46AABD1D-07F4-4CB3-9B43-883229DDE7EC}" type="presOf" srcId="{954A6913-6ECD-4A42-9365-AB7BE2460CE5}" destId="{EB5DC8D3-A1A9-4CF6-95AF-3B587A3B54FF}" srcOrd="0" destOrd="0" presId="urn:microsoft.com/office/officeart/2005/8/layout/chevron1"/>
    <dgm:cxn modelId="{D54C5118-9D11-4561-B3BB-971EDCD609F0}" type="presOf" srcId="{DFDD0067-7122-4225-A933-3528F5C6953B}" destId="{6D64D6BB-1267-41AC-AC80-36A47332643E}" srcOrd="0" destOrd="0" presId="urn:microsoft.com/office/officeart/2005/8/layout/chevron1"/>
    <dgm:cxn modelId="{35B5B003-F16F-486C-9529-A58E594EAD2C}" type="presOf" srcId="{87645552-EC18-40E6-8340-DF7121AF35FC}" destId="{C7ADD43D-D331-4835-BC3B-CA4218E379D7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848E7E00-3ECC-4FA0-BF71-D04D4408BA5C}" type="presOf" srcId="{6E04B0D2-02FE-47F4-8215-354A19957AF6}" destId="{321C1717-03DD-4B7F-A0BF-4C1E78D550B0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051815B7-B608-4A4F-9AB3-A6958AE0AF87}" type="presParOf" srcId="{6D64D6BB-1267-41AC-AC80-36A47332643E}" destId="{321C1717-03DD-4B7F-A0BF-4C1E78D550B0}" srcOrd="0" destOrd="0" presId="urn:microsoft.com/office/officeart/2005/8/layout/chevron1"/>
    <dgm:cxn modelId="{8245E4A6-0B2B-4F71-AE74-9641CC96DF0E}" type="presParOf" srcId="{6D64D6BB-1267-41AC-AC80-36A47332643E}" destId="{B6BA2376-E06A-4970-8066-8187DA069674}" srcOrd="1" destOrd="0" presId="urn:microsoft.com/office/officeart/2005/8/layout/chevron1"/>
    <dgm:cxn modelId="{3ECEB06E-FA66-4462-BBC2-7BAF9073C90D}" type="presParOf" srcId="{6D64D6BB-1267-41AC-AC80-36A47332643E}" destId="{61633B74-25D2-48C9-9C04-B3DE7EEE8EDA}" srcOrd="2" destOrd="0" presId="urn:microsoft.com/office/officeart/2005/8/layout/chevron1"/>
    <dgm:cxn modelId="{7CFB4F87-0532-4D3A-B8ED-3C5C4BAF583B}" type="presParOf" srcId="{6D64D6BB-1267-41AC-AC80-36A47332643E}" destId="{42EFA099-B0B5-4FA7-9920-CE79D2187BF7}" srcOrd="3" destOrd="0" presId="urn:microsoft.com/office/officeart/2005/8/layout/chevron1"/>
    <dgm:cxn modelId="{88404138-3F09-49FB-AC3C-B729B668D815}" type="presParOf" srcId="{6D64D6BB-1267-41AC-AC80-36A47332643E}" destId="{C7ADD43D-D331-4835-BC3B-CA4218E379D7}" srcOrd="4" destOrd="0" presId="urn:microsoft.com/office/officeart/2005/8/layout/chevron1"/>
    <dgm:cxn modelId="{0EE5414C-7FCE-48E3-87E9-9CE2DBA33B8E}" type="presParOf" srcId="{6D64D6BB-1267-41AC-AC80-36A47332643E}" destId="{23E6476B-58CE-4262-B8DA-79B3A076898F}" srcOrd="5" destOrd="0" presId="urn:microsoft.com/office/officeart/2005/8/layout/chevron1"/>
    <dgm:cxn modelId="{36875E54-3BED-41E0-9D6B-9F3A928FB498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79E624-78FE-4AF1-97BF-08A4BA97F40C}" type="presOf" srcId="{4FE1231E-82A8-4502-87C0-9ECC4AE86FA4}" destId="{8540126B-D12E-4F2B-86E8-EB368014BCC8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1FFCF424-71A8-4C74-A069-828728799CDA}" type="presOf" srcId="{4FE1231E-82A8-4502-87C0-9ECC4AE86FA4}" destId="{3B8B5FE3-921A-4967-9CD8-2B37D8F07433}" srcOrd="0" destOrd="0" presId="urn:microsoft.com/office/officeart/2005/8/layout/hProcess7"/>
    <dgm:cxn modelId="{A7F52054-CA09-4113-9BE1-88FC12593D8B}" type="presOf" srcId="{C57D32E6-187A-467A-BAAE-5E2A951179B7}" destId="{BB068510-FD2B-463F-8547-D5FF0EA4DBF1}" srcOrd="1" destOrd="0" presId="urn:microsoft.com/office/officeart/2005/8/layout/hProcess7"/>
    <dgm:cxn modelId="{7FBEE282-B625-4D1B-8659-8C6DEF64AA0B}" type="presOf" srcId="{9333946E-E6C3-44BA-8DC1-226E49F162AF}" destId="{CE653259-2634-4634-83F8-4870FDFFB6B5}" srcOrd="0" destOrd="0" presId="urn:microsoft.com/office/officeart/2005/8/layout/hProcess7"/>
    <dgm:cxn modelId="{C27446C3-EB8A-4F40-A62B-D10714D4ABD6}" type="presOf" srcId="{6D788122-9375-460F-B09E-D797C0E1E9A5}" destId="{3B4BBFE3-023D-4962-A2CF-60C506AAE93F}" srcOrd="1" destOrd="0" presId="urn:microsoft.com/office/officeart/2005/8/layout/hProcess7"/>
    <dgm:cxn modelId="{9D10DBD3-A4D2-46D0-B3F3-6EEA758AC1C3}" type="presOf" srcId="{88C41324-5CC7-49F4-B01E-4A64F3916ECB}" destId="{10FE4F45-6A53-4FA1-AF04-583F38D80F4B}" srcOrd="0" destOrd="0" presId="urn:microsoft.com/office/officeart/2005/8/layout/hProcess7"/>
    <dgm:cxn modelId="{365ADF70-1EB9-4690-ADEC-2AF7306B9ADC}" type="presOf" srcId="{88C41324-5CC7-49F4-B01E-4A64F3916ECB}" destId="{3357C5DA-21EC-4DF9-B5AC-CFD25049E02C}" srcOrd="1" destOrd="0" presId="urn:microsoft.com/office/officeart/2005/8/layout/hProcess7"/>
    <dgm:cxn modelId="{188B2B54-C440-4E1F-A959-D64857A3355B}" type="presOf" srcId="{05286B23-68B3-49CA-8672-0A8593A7025D}" destId="{A6DF5FB2-D6C6-4DF0-BCE9-12D63E8F1243}" srcOrd="0" destOrd="0" presId="urn:microsoft.com/office/officeart/2005/8/layout/hProcess7"/>
    <dgm:cxn modelId="{D8379EA0-43EE-478F-B45C-41138DA168DE}" type="presOf" srcId="{C57D32E6-187A-467A-BAAE-5E2A951179B7}" destId="{D054A27E-FBF1-4603-B33F-087224A9900A}" srcOrd="0" destOrd="0" presId="urn:microsoft.com/office/officeart/2005/8/layout/hProcess7"/>
    <dgm:cxn modelId="{0083EFFF-BD49-4AEC-AEBB-4EA6A76CEC7D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2E3B4D5A-884F-458A-A3EE-B96E1C39F284}" type="presOf" srcId="{6D788122-9375-460F-B09E-D797C0E1E9A5}" destId="{9E8E9B6A-818C-41EE-A90F-448869084123}" srcOrd="0" destOrd="0" presId="urn:microsoft.com/office/officeart/2005/8/layout/hProcess7"/>
    <dgm:cxn modelId="{D2A73434-1F2B-46F7-BFC1-5AAEA15959F2}" type="presParOf" srcId="{A6DF5FB2-D6C6-4DF0-BCE9-12D63E8F1243}" destId="{2EB22630-6D3C-4C55-AE64-598CF32EDD23}" srcOrd="0" destOrd="0" presId="urn:microsoft.com/office/officeart/2005/8/layout/hProcess7"/>
    <dgm:cxn modelId="{B0B24B70-E999-4F34-B6E5-ABE5EC70EC22}" type="presParOf" srcId="{2EB22630-6D3C-4C55-AE64-598CF32EDD23}" destId="{3B8B5FE3-921A-4967-9CD8-2B37D8F07433}" srcOrd="0" destOrd="0" presId="urn:microsoft.com/office/officeart/2005/8/layout/hProcess7"/>
    <dgm:cxn modelId="{64DEEFB1-772E-4DAC-B820-ECBBB4D60138}" type="presParOf" srcId="{2EB22630-6D3C-4C55-AE64-598CF32EDD23}" destId="{8540126B-D12E-4F2B-86E8-EB368014BCC8}" srcOrd="1" destOrd="0" presId="urn:microsoft.com/office/officeart/2005/8/layout/hProcess7"/>
    <dgm:cxn modelId="{959598A5-BF95-4EE4-ADDE-D1E7175D7BFD}" type="presParOf" srcId="{A6DF5FB2-D6C6-4DF0-BCE9-12D63E8F1243}" destId="{D265E28C-5BF2-4F8C-A572-C3F508982885}" srcOrd="1" destOrd="0" presId="urn:microsoft.com/office/officeart/2005/8/layout/hProcess7"/>
    <dgm:cxn modelId="{D06156A4-D218-4971-8136-21A8E2B3106E}" type="presParOf" srcId="{A6DF5FB2-D6C6-4DF0-BCE9-12D63E8F1243}" destId="{1EB3C80E-762F-4EDF-9960-31793047707F}" srcOrd="2" destOrd="0" presId="urn:microsoft.com/office/officeart/2005/8/layout/hProcess7"/>
    <dgm:cxn modelId="{A0781E1E-69FA-47AA-916F-3AD2B31E30A5}" type="presParOf" srcId="{1EB3C80E-762F-4EDF-9960-31793047707F}" destId="{4279144D-7C1A-4692-8A41-03C1CD83241A}" srcOrd="0" destOrd="0" presId="urn:microsoft.com/office/officeart/2005/8/layout/hProcess7"/>
    <dgm:cxn modelId="{E6F8883B-C01F-4AB8-AF82-B2061867A69E}" type="presParOf" srcId="{1EB3C80E-762F-4EDF-9960-31793047707F}" destId="{8F7FF647-D411-42E4-8865-6A762F56CBC5}" srcOrd="1" destOrd="0" presId="urn:microsoft.com/office/officeart/2005/8/layout/hProcess7"/>
    <dgm:cxn modelId="{159E5A77-3F2B-45C9-B4BB-44A0C4D4B6E4}" type="presParOf" srcId="{1EB3C80E-762F-4EDF-9960-31793047707F}" destId="{6E144A24-F34A-4386-BF18-5FBA455E9022}" srcOrd="2" destOrd="0" presId="urn:microsoft.com/office/officeart/2005/8/layout/hProcess7"/>
    <dgm:cxn modelId="{719964BF-E073-4C3F-A4FB-14FEC0924EEB}" type="presParOf" srcId="{A6DF5FB2-D6C6-4DF0-BCE9-12D63E8F1243}" destId="{457E1F97-7A34-41E6-B040-C160FCB47E64}" srcOrd="3" destOrd="0" presId="urn:microsoft.com/office/officeart/2005/8/layout/hProcess7"/>
    <dgm:cxn modelId="{5662A202-A075-4BC7-BC42-081594B98797}" type="presParOf" srcId="{A6DF5FB2-D6C6-4DF0-BCE9-12D63E8F1243}" destId="{42B80482-A821-4B3E-B983-1FA7694679CA}" srcOrd="4" destOrd="0" presId="urn:microsoft.com/office/officeart/2005/8/layout/hProcess7"/>
    <dgm:cxn modelId="{865886D7-EBF4-4339-8B2A-ED94129C6C93}" type="presParOf" srcId="{42B80482-A821-4B3E-B983-1FA7694679CA}" destId="{9E8E9B6A-818C-41EE-A90F-448869084123}" srcOrd="0" destOrd="0" presId="urn:microsoft.com/office/officeart/2005/8/layout/hProcess7"/>
    <dgm:cxn modelId="{15E377EC-70F0-48D9-986D-9B3303EB0609}" type="presParOf" srcId="{42B80482-A821-4B3E-B983-1FA7694679CA}" destId="{3B4BBFE3-023D-4962-A2CF-60C506AAE93F}" srcOrd="1" destOrd="0" presId="urn:microsoft.com/office/officeart/2005/8/layout/hProcess7"/>
    <dgm:cxn modelId="{D906854F-0E8A-4F8E-AF72-A3FFCF8D886D}" type="presParOf" srcId="{A6DF5FB2-D6C6-4DF0-BCE9-12D63E8F1243}" destId="{8B68C8FE-58F2-47D3-9FDB-0130C32E5C50}" srcOrd="5" destOrd="0" presId="urn:microsoft.com/office/officeart/2005/8/layout/hProcess7"/>
    <dgm:cxn modelId="{F7122152-4BFD-437E-BB27-0BE841A7CD3B}" type="presParOf" srcId="{A6DF5FB2-D6C6-4DF0-BCE9-12D63E8F1243}" destId="{1B46D3A5-FE9B-4C88-80C9-FA865194DD61}" srcOrd="6" destOrd="0" presId="urn:microsoft.com/office/officeart/2005/8/layout/hProcess7"/>
    <dgm:cxn modelId="{9079B085-72F0-4B1D-9628-95F362476002}" type="presParOf" srcId="{1B46D3A5-FE9B-4C88-80C9-FA865194DD61}" destId="{D83DE507-AB86-4682-8355-07C3C5F2A069}" srcOrd="0" destOrd="0" presId="urn:microsoft.com/office/officeart/2005/8/layout/hProcess7"/>
    <dgm:cxn modelId="{4920DFE2-A6AE-4896-8557-244229C2D989}" type="presParOf" srcId="{1B46D3A5-FE9B-4C88-80C9-FA865194DD61}" destId="{1E1458D7-37C7-49F4-8589-C69B6A6BE82A}" srcOrd="1" destOrd="0" presId="urn:microsoft.com/office/officeart/2005/8/layout/hProcess7"/>
    <dgm:cxn modelId="{FE57D663-BD4E-4FAF-84F3-8E1432B6E65D}" type="presParOf" srcId="{1B46D3A5-FE9B-4C88-80C9-FA865194DD61}" destId="{7680987D-1488-4F4D-84FB-7285289E4155}" srcOrd="2" destOrd="0" presId="urn:microsoft.com/office/officeart/2005/8/layout/hProcess7"/>
    <dgm:cxn modelId="{B6737453-ACEC-4155-B1D1-6E322E7F4F4B}" type="presParOf" srcId="{A6DF5FB2-D6C6-4DF0-BCE9-12D63E8F1243}" destId="{491BA889-4890-43B3-BA02-68F7A34307F6}" srcOrd="7" destOrd="0" presId="urn:microsoft.com/office/officeart/2005/8/layout/hProcess7"/>
    <dgm:cxn modelId="{6ABE8B0B-FB74-4376-BDCE-0E70FFC96AB1}" type="presParOf" srcId="{A6DF5FB2-D6C6-4DF0-BCE9-12D63E8F1243}" destId="{A5F45F0A-AAD7-446E-B3AC-08FA1DEEF36F}" srcOrd="8" destOrd="0" presId="urn:microsoft.com/office/officeart/2005/8/layout/hProcess7"/>
    <dgm:cxn modelId="{6B8A7683-6B88-4895-AEAD-D17D9F7E8221}" type="presParOf" srcId="{A5F45F0A-AAD7-446E-B3AC-08FA1DEEF36F}" destId="{CE653259-2634-4634-83F8-4870FDFFB6B5}" srcOrd="0" destOrd="0" presId="urn:microsoft.com/office/officeart/2005/8/layout/hProcess7"/>
    <dgm:cxn modelId="{EEB73548-32CA-4C87-A240-F6532BDF16EB}" type="presParOf" srcId="{A5F45F0A-AAD7-446E-B3AC-08FA1DEEF36F}" destId="{B64F2C93-601C-4E8E-B445-A56B93A2A97E}" srcOrd="1" destOrd="0" presId="urn:microsoft.com/office/officeart/2005/8/layout/hProcess7"/>
    <dgm:cxn modelId="{8F769145-7EAB-4BC2-BD19-1A68EC0E8C23}" type="presParOf" srcId="{A6DF5FB2-D6C6-4DF0-BCE9-12D63E8F1243}" destId="{FEB3165D-BD50-4562-8486-2BCFEE5FB61C}" srcOrd="9" destOrd="0" presId="urn:microsoft.com/office/officeart/2005/8/layout/hProcess7"/>
    <dgm:cxn modelId="{99EF265F-CFFE-4531-BDFC-02330F4E7FDC}" type="presParOf" srcId="{A6DF5FB2-D6C6-4DF0-BCE9-12D63E8F1243}" destId="{2E29EBB6-AC11-4764-9098-713776FBEEA2}" srcOrd="10" destOrd="0" presId="urn:microsoft.com/office/officeart/2005/8/layout/hProcess7"/>
    <dgm:cxn modelId="{283736BF-A0F7-45D8-8BB8-6F39447A378F}" type="presParOf" srcId="{2E29EBB6-AC11-4764-9098-713776FBEEA2}" destId="{9607591B-3403-4344-B603-36006A7B034B}" srcOrd="0" destOrd="0" presId="urn:microsoft.com/office/officeart/2005/8/layout/hProcess7"/>
    <dgm:cxn modelId="{54AA6AC4-27F0-454C-AAFD-8EDD06BCE680}" type="presParOf" srcId="{2E29EBB6-AC11-4764-9098-713776FBEEA2}" destId="{DA1238F3-28A9-40AB-A31A-6E371C44EB98}" srcOrd="1" destOrd="0" presId="urn:microsoft.com/office/officeart/2005/8/layout/hProcess7"/>
    <dgm:cxn modelId="{D9DB0423-7978-4FFB-8442-7684280B4E46}" type="presParOf" srcId="{2E29EBB6-AC11-4764-9098-713776FBEEA2}" destId="{997FBEA0-E071-455A-BC46-19AD04F49BD6}" srcOrd="2" destOrd="0" presId="urn:microsoft.com/office/officeart/2005/8/layout/hProcess7"/>
    <dgm:cxn modelId="{5ACC1A30-41DF-413B-AC8A-B4ACAD75A162}" type="presParOf" srcId="{A6DF5FB2-D6C6-4DF0-BCE9-12D63E8F1243}" destId="{36648257-1225-4511-8533-D8557DCEA4FF}" srcOrd="11" destOrd="0" presId="urn:microsoft.com/office/officeart/2005/8/layout/hProcess7"/>
    <dgm:cxn modelId="{5F76B06C-B69E-4CFA-ACB7-F4C90FAA581E}" type="presParOf" srcId="{A6DF5FB2-D6C6-4DF0-BCE9-12D63E8F1243}" destId="{3CF9DF83-3F0D-4025-8C8E-C34BA7DB2E19}" srcOrd="12" destOrd="0" presId="urn:microsoft.com/office/officeart/2005/8/layout/hProcess7"/>
    <dgm:cxn modelId="{E07705BB-ADEF-4FBF-B20F-496B9739E304}" type="presParOf" srcId="{3CF9DF83-3F0D-4025-8C8E-C34BA7DB2E19}" destId="{10FE4F45-6A53-4FA1-AF04-583F38D80F4B}" srcOrd="0" destOrd="0" presId="urn:microsoft.com/office/officeart/2005/8/layout/hProcess7"/>
    <dgm:cxn modelId="{B50DEF1B-46FD-4C13-A083-E752BBA9D2B2}" type="presParOf" srcId="{3CF9DF83-3F0D-4025-8C8E-C34BA7DB2E19}" destId="{3357C5DA-21EC-4DF9-B5AC-CFD25049E02C}" srcOrd="1" destOrd="0" presId="urn:microsoft.com/office/officeart/2005/8/layout/hProcess7"/>
    <dgm:cxn modelId="{6872D2B9-FB85-4CB3-B5ED-3E0DCA6814AE}" type="presParOf" srcId="{A6DF5FB2-D6C6-4DF0-BCE9-12D63E8F1243}" destId="{FF8D6E8E-79EE-45AD-80CD-D0A5F5423EFE}" srcOrd="13" destOrd="0" presId="urn:microsoft.com/office/officeart/2005/8/layout/hProcess7"/>
    <dgm:cxn modelId="{B78DDA90-8810-4991-A994-2D97DE756388}" type="presParOf" srcId="{A6DF5FB2-D6C6-4DF0-BCE9-12D63E8F1243}" destId="{67C20BCC-F21A-4C19-B799-01DFB261DDDE}" srcOrd="14" destOrd="0" presId="urn:microsoft.com/office/officeart/2005/8/layout/hProcess7"/>
    <dgm:cxn modelId="{BCE00569-BCEB-4AF1-AD8B-902089A6750C}" type="presParOf" srcId="{67C20BCC-F21A-4C19-B799-01DFB261DDDE}" destId="{7718B2C7-3329-48B2-A5F5-164FCE021FB3}" srcOrd="0" destOrd="0" presId="urn:microsoft.com/office/officeart/2005/8/layout/hProcess7"/>
    <dgm:cxn modelId="{E60524D3-B33E-4C58-A58B-06CADCEA8850}" type="presParOf" srcId="{67C20BCC-F21A-4C19-B799-01DFB261DDDE}" destId="{E2FC11DE-660B-419E-8BAD-07FE93429267}" srcOrd="1" destOrd="0" presId="urn:microsoft.com/office/officeart/2005/8/layout/hProcess7"/>
    <dgm:cxn modelId="{095BD24C-40E7-48C1-83F4-1FA1200250BE}" type="presParOf" srcId="{67C20BCC-F21A-4C19-B799-01DFB261DDDE}" destId="{1DBE11E0-9F21-40AA-B028-A9597B0C697D}" srcOrd="2" destOrd="0" presId="urn:microsoft.com/office/officeart/2005/8/layout/hProcess7"/>
    <dgm:cxn modelId="{A2D118A2-8CCC-428C-B7AF-2F0DD7E2AFEA}" type="presParOf" srcId="{A6DF5FB2-D6C6-4DF0-BCE9-12D63E8F1243}" destId="{30408FFC-2580-49CF-9FE5-CAB49873AF3F}" srcOrd="15" destOrd="0" presId="urn:microsoft.com/office/officeart/2005/8/layout/hProcess7"/>
    <dgm:cxn modelId="{9664BE1D-B4CE-4DC8-974D-F5E5B5E43B75}" type="presParOf" srcId="{A6DF5FB2-D6C6-4DF0-BCE9-12D63E8F1243}" destId="{3BBDAAB7-16E3-4438-8847-05334A4D48EE}" srcOrd="16" destOrd="0" presId="urn:microsoft.com/office/officeart/2005/8/layout/hProcess7"/>
    <dgm:cxn modelId="{8BA04743-85EC-4AD4-A9D7-BFB8B01DA3F2}" type="presParOf" srcId="{3BBDAAB7-16E3-4438-8847-05334A4D48EE}" destId="{D054A27E-FBF1-4603-B33F-087224A9900A}" srcOrd="0" destOrd="0" presId="urn:microsoft.com/office/officeart/2005/8/layout/hProcess7"/>
    <dgm:cxn modelId="{EDDAADFE-65A4-4B5C-AAF5-1CFF6FDE4B4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AA1A2C4-0EA9-4296-BEBF-4FA8DB8FAF4A}" type="presOf" srcId="{E72CED30-353F-4B49-AF8E-334497DD0B0A}" destId="{D9E89E39-966E-4EF8-A201-7AD28F9847E8}" srcOrd="0" destOrd="0" presId="urn:microsoft.com/office/officeart/2005/8/layout/equation2"/>
    <dgm:cxn modelId="{D2CD20A3-6750-4298-A065-B7417530DAA0}" type="presOf" srcId="{3F9C844A-15A9-4946-9A4A-FB8744099391}" destId="{1201F02D-7FF5-449C-B8FB-12C5705892E8}" srcOrd="1" destOrd="0" presId="urn:microsoft.com/office/officeart/2005/8/layout/equation2"/>
    <dgm:cxn modelId="{007304F9-20B4-4E87-8408-8D05252BF699}" type="presOf" srcId="{8189892F-8C5D-41D9-AABD-0CCA152208F1}" destId="{5A08FDBA-7F2D-4FC8-8303-051751EB23E0}" srcOrd="0" destOrd="0" presId="urn:microsoft.com/office/officeart/2005/8/layout/equation2"/>
    <dgm:cxn modelId="{E4E08B68-2C0F-4605-AEE0-1BE48F80F7C5}" type="presOf" srcId="{77B95244-61F6-4EA6-AA3F-2880B216D784}" destId="{C186DD69-0FFA-4D79-BE7F-1FCC7D98DDDB}" srcOrd="0" destOrd="0" presId="urn:microsoft.com/office/officeart/2005/8/layout/equation2"/>
    <dgm:cxn modelId="{EF07D88B-7C9E-49D0-B233-F74F5BEBF294}" type="presOf" srcId="{E4AC3C38-9568-4E35-97B6-D02C65D2C06B}" destId="{5F2C1C16-FD57-45DF-A6C9-BA16F21CB692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0038F22-E706-4052-BC62-D606CD21579C}" type="presOf" srcId="{6D80E485-702E-46DD-A64F-7139CA41C8CC}" destId="{1A111CCB-BB6B-4A45-9C61-4B4B92CB86FF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ED66B545-5DA7-4F5A-95E2-FA34F6B6B46F}" type="presOf" srcId="{34A83E5D-6A0D-4539-94D0-B1D93DE6930B}" destId="{D1E73398-8113-4A52-9282-467F8FA4D72C}" srcOrd="0" destOrd="0" presId="urn:microsoft.com/office/officeart/2005/8/layout/equation2"/>
    <dgm:cxn modelId="{0DAA8E7A-3FE3-4415-957C-F57CC770E757}" type="presOf" srcId="{1669CACD-1A9B-4C4F-B82C-24C537128F9E}" destId="{6C537C15-9916-4CF7-A848-7F329EB8DE5A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9273D45C-E2C6-467F-BDFC-FECE5E15A064}" type="presOf" srcId="{3F9C844A-15A9-4946-9A4A-FB8744099391}" destId="{CBE15846-8D14-4573-834E-4F9004C526DE}" srcOrd="0" destOrd="0" presId="urn:microsoft.com/office/officeart/2005/8/layout/equation2"/>
    <dgm:cxn modelId="{20D3C3B7-0EA3-4932-9E4E-B7C286633BFA}" type="presOf" srcId="{6D9976C3-D6BB-4A73-8BF2-453C40535A07}" destId="{41F43F50-8338-4A63-A439-3B72442A0569}" srcOrd="0" destOrd="0" presId="urn:microsoft.com/office/officeart/2005/8/layout/equation2"/>
    <dgm:cxn modelId="{528E1BB8-357A-4B08-A060-ED17DA8CA272}" type="presOf" srcId="{C9BCD8B2-98B9-4C1B-9029-C1153B4CB4DD}" destId="{9E5DF767-C0D6-43FA-90F2-25C14EE0F38A}" srcOrd="0" destOrd="0" presId="urn:microsoft.com/office/officeart/2005/8/layout/equation2"/>
    <dgm:cxn modelId="{BB6A258B-97E9-4B23-AB46-4D97F644A827}" type="presParOf" srcId="{5A08FDBA-7F2D-4FC8-8303-051751EB23E0}" destId="{3AADB14D-85CA-46C8-B4F9-F73F861B0C5B}" srcOrd="0" destOrd="0" presId="urn:microsoft.com/office/officeart/2005/8/layout/equation2"/>
    <dgm:cxn modelId="{91829538-1453-4A4C-9C63-D141DF7283CD}" type="presParOf" srcId="{3AADB14D-85CA-46C8-B4F9-F73F861B0C5B}" destId="{9E5DF767-C0D6-43FA-90F2-25C14EE0F38A}" srcOrd="0" destOrd="0" presId="urn:microsoft.com/office/officeart/2005/8/layout/equation2"/>
    <dgm:cxn modelId="{E8E94350-7BDD-44D6-A531-8543B2B23BBA}" type="presParOf" srcId="{3AADB14D-85CA-46C8-B4F9-F73F861B0C5B}" destId="{C46C1172-6EC8-40CA-A579-B9EC26F8D9E1}" srcOrd="1" destOrd="0" presId="urn:microsoft.com/office/officeart/2005/8/layout/equation2"/>
    <dgm:cxn modelId="{DC75F92B-D89E-42DA-8FFB-A8D9970FF02C}" type="presParOf" srcId="{3AADB14D-85CA-46C8-B4F9-F73F861B0C5B}" destId="{C186DD69-0FFA-4D79-BE7F-1FCC7D98DDDB}" srcOrd="2" destOrd="0" presId="urn:microsoft.com/office/officeart/2005/8/layout/equation2"/>
    <dgm:cxn modelId="{8249FEEA-CF57-4A92-A585-56410761C0FC}" type="presParOf" srcId="{3AADB14D-85CA-46C8-B4F9-F73F861B0C5B}" destId="{7C35395C-FBF4-4DF9-ADFC-6D9B3D6B0B55}" srcOrd="3" destOrd="0" presId="urn:microsoft.com/office/officeart/2005/8/layout/equation2"/>
    <dgm:cxn modelId="{4B3920CC-DAAD-408D-A935-AD1B39D973D1}" type="presParOf" srcId="{3AADB14D-85CA-46C8-B4F9-F73F861B0C5B}" destId="{5F2C1C16-FD57-45DF-A6C9-BA16F21CB692}" srcOrd="4" destOrd="0" presId="urn:microsoft.com/office/officeart/2005/8/layout/equation2"/>
    <dgm:cxn modelId="{0E9B2CE8-DEDD-4A18-BE12-D02010331EA4}" type="presParOf" srcId="{3AADB14D-85CA-46C8-B4F9-F73F861B0C5B}" destId="{CD81376C-9BE2-4024-8354-218130DB140E}" srcOrd="5" destOrd="0" presId="urn:microsoft.com/office/officeart/2005/8/layout/equation2"/>
    <dgm:cxn modelId="{44BDB39E-28B6-4977-9715-1BA723CF3C6F}" type="presParOf" srcId="{3AADB14D-85CA-46C8-B4F9-F73F861B0C5B}" destId="{41F43F50-8338-4A63-A439-3B72442A0569}" srcOrd="6" destOrd="0" presId="urn:microsoft.com/office/officeart/2005/8/layout/equation2"/>
    <dgm:cxn modelId="{E3083172-03ED-44E4-9F80-DDCA3847D200}" type="presParOf" srcId="{3AADB14D-85CA-46C8-B4F9-F73F861B0C5B}" destId="{73E54C25-69B7-4D7F-8241-87E73DEA2140}" srcOrd="7" destOrd="0" presId="urn:microsoft.com/office/officeart/2005/8/layout/equation2"/>
    <dgm:cxn modelId="{7D20F672-1743-4983-9DF1-D250477F4C3C}" type="presParOf" srcId="{3AADB14D-85CA-46C8-B4F9-F73F861B0C5B}" destId="{D9E89E39-966E-4EF8-A201-7AD28F9847E8}" srcOrd="8" destOrd="0" presId="urn:microsoft.com/office/officeart/2005/8/layout/equation2"/>
    <dgm:cxn modelId="{D73ED002-2EE6-49DB-8E60-0BD16F94ED15}" type="presParOf" srcId="{3AADB14D-85CA-46C8-B4F9-F73F861B0C5B}" destId="{660CA359-EC41-4C96-856B-12BE557241A7}" srcOrd="9" destOrd="0" presId="urn:microsoft.com/office/officeart/2005/8/layout/equation2"/>
    <dgm:cxn modelId="{D73C54D2-11FB-47D2-B1FD-480588888967}" type="presParOf" srcId="{3AADB14D-85CA-46C8-B4F9-F73F861B0C5B}" destId="{1A111CCB-BB6B-4A45-9C61-4B4B92CB86FF}" srcOrd="10" destOrd="0" presId="urn:microsoft.com/office/officeart/2005/8/layout/equation2"/>
    <dgm:cxn modelId="{515CF004-8377-49A9-BA3B-671DFBC9F5AE}" type="presParOf" srcId="{3AADB14D-85CA-46C8-B4F9-F73F861B0C5B}" destId="{FF68B2BE-8C0B-4FEF-9648-3A8849D9F411}" srcOrd="11" destOrd="0" presId="urn:microsoft.com/office/officeart/2005/8/layout/equation2"/>
    <dgm:cxn modelId="{7D216617-5E75-4DAA-91CD-3394AE2ACD5A}" type="presParOf" srcId="{3AADB14D-85CA-46C8-B4F9-F73F861B0C5B}" destId="{D1E73398-8113-4A52-9282-467F8FA4D72C}" srcOrd="12" destOrd="0" presId="urn:microsoft.com/office/officeart/2005/8/layout/equation2"/>
    <dgm:cxn modelId="{F3A218C0-13AF-4B1A-A968-3EB12945683C}" type="presParOf" srcId="{5A08FDBA-7F2D-4FC8-8303-051751EB23E0}" destId="{CBE15846-8D14-4573-834E-4F9004C526DE}" srcOrd="1" destOrd="0" presId="urn:microsoft.com/office/officeart/2005/8/layout/equation2"/>
    <dgm:cxn modelId="{1DC8DD1C-8C0A-406D-86A3-71A9B99C6584}" type="presParOf" srcId="{CBE15846-8D14-4573-834E-4F9004C526DE}" destId="{1201F02D-7FF5-449C-B8FB-12C5705892E8}" srcOrd="0" destOrd="0" presId="urn:microsoft.com/office/officeart/2005/8/layout/equation2"/>
    <dgm:cxn modelId="{ADB7A6F0-82EF-454C-8B10-E6A14E394134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FD5423AA-C284-4A5F-91CD-E048AA355ECC}" type="presOf" srcId="{1669CACD-1A9B-4C4F-B82C-24C537128F9E}" destId="{6C537C15-9916-4CF7-A848-7F329EB8DE5A}" srcOrd="0" destOrd="0" presId="urn:microsoft.com/office/officeart/2005/8/layout/equation2"/>
    <dgm:cxn modelId="{6C8FE9F9-7400-4275-B914-7B22AD5F2C06}" type="presOf" srcId="{8189892F-8C5D-41D9-AABD-0CCA152208F1}" destId="{5A08FDBA-7F2D-4FC8-8303-051751EB23E0}" srcOrd="0" destOrd="0" presId="urn:microsoft.com/office/officeart/2005/8/layout/equation2"/>
    <dgm:cxn modelId="{4761EAE4-4439-4EEE-9423-7DC229A756BA}" type="presOf" srcId="{E4AC3C38-9568-4E35-97B6-D02C65D2C06B}" destId="{5F2C1C16-FD57-45DF-A6C9-BA16F21CB692}" srcOrd="0" destOrd="0" presId="urn:microsoft.com/office/officeart/2005/8/layout/equation2"/>
    <dgm:cxn modelId="{AE9ECA0E-04A4-42D2-8EE5-14873BFBD6D2}" type="presOf" srcId="{6D80E485-702E-46DD-A64F-7139CA41C8CC}" destId="{1A111CCB-BB6B-4A45-9C61-4B4B92CB86FF}" srcOrd="0" destOrd="0" presId="urn:microsoft.com/office/officeart/2005/8/layout/equation2"/>
    <dgm:cxn modelId="{DEA6A1F6-4FBA-45E2-8BD3-BB350DC01EE0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53974A39-83A4-48A2-8D8F-D875D4B3E4EF}" type="presOf" srcId="{C9BCD8B2-98B9-4C1B-9029-C1153B4CB4DD}" destId="{9E5DF767-C0D6-43FA-90F2-25C14EE0F38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E7312F32-6353-4688-929F-44A0C3DA099C}" type="presOf" srcId="{E72CED30-353F-4B49-AF8E-334497DD0B0A}" destId="{D9E89E39-966E-4EF8-A201-7AD28F9847E8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373143B-DB76-4561-95B9-ABEA3882F291}" type="presOf" srcId="{3F9C844A-15A9-4946-9A4A-FB8744099391}" destId="{1201F02D-7FF5-449C-B8FB-12C5705892E8}" srcOrd="1" destOrd="0" presId="urn:microsoft.com/office/officeart/2005/8/layout/equation2"/>
    <dgm:cxn modelId="{825E4388-C909-493F-8B3B-9E5C1542AF4B}" type="presOf" srcId="{6D9976C3-D6BB-4A73-8BF2-453C40535A07}" destId="{41F43F50-8338-4A63-A439-3B72442A0569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4669710C-87EC-472C-9197-7F1EA1CAC589}" type="presOf" srcId="{34A83E5D-6A0D-4539-94D0-B1D93DE6930B}" destId="{D1E73398-8113-4A52-9282-467F8FA4D72C}" srcOrd="0" destOrd="0" presId="urn:microsoft.com/office/officeart/2005/8/layout/equation2"/>
    <dgm:cxn modelId="{80E0F0D8-8931-4A05-A161-7C1E1C960083}" type="presOf" srcId="{77B95244-61F6-4EA6-AA3F-2880B216D784}" destId="{C186DD69-0FFA-4D79-BE7F-1FCC7D98DDDB}" srcOrd="0" destOrd="0" presId="urn:microsoft.com/office/officeart/2005/8/layout/equation2"/>
    <dgm:cxn modelId="{B14B4461-7F17-424E-A131-30FF261EA9E7}" type="presParOf" srcId="{5A08FDBA-7F2D-4FC8-8303-051751EB23E0}" destId="{3AADB14D-85CA-46C8-B4F9-F73F861B0C5B}" srcOrd="0" destOrd="0" presId="urn:microsoft.com/office/officeart/2005/8/layout/equation2"/>
    <dgm:cxn modelId="{337277F4-D698-4AA4-9A6D-3550DB152ED8}" type="presParOf" srcId="{3AADB14D-85CA-46C8-B4F9-F73F861B0C5B}" destId="{9E5DF767-C0D6-43FA-90F2-25C14EE0F38A}" srcOrd="0" destOrd="0" presId="urn:microsoft.com/office/officeart/2005/8/layout/equation2"/>
    <dgm:cxn modelId="{F4BB3813-0F42-4EC1-BE7D-B70E1B5A133B}" type="presParOf" srcId="{3AADB14D-85CA-46C8-B4F9-F73F861B0C5B}" destId="{C46C1172-6EC8-40CA-A579-B9EC26F8D9E1}" srcOrd="1" destOrd="0" presId="urn:microsoft.com/office/officeart/2005/8/layout/equation2"/>
    <dgm:cxn modelId="{C519F9E0-F464-4872-9A9B-6582BF9EB745}" type="presParOf" srcId="{3AADB14D-85CA-46C8-B4F9-F73F861B0C5B}" destId="{C186DD69-0FFA-4D79-BE7F-1FCC7D98DDDB}" srcOrd="2" destOrd="0" presId="urn:microsoft.com/office/officeart/2005/8/layout/equation2"/>
    <dgm:cxn modelId="{EF0FC2A4-FAF6-41E6-9C6F-528348A53924}" type="presParOf" srcId="{3AADB14D-85CA-46C8-B4F9-F73F861B0C5B}" destId="{7C35395C-FBF4-4DF9-ADFC-6D9B3D6B0B55}" srcOrd="3" destOrd="0" presId="urn:microsoft.com/office/officeart/2005/8/layout/equation2"/>
    <dgm:cxn modelId="{71E395DF-1D03-4EF7-B397-F1DA2E008192}" type="presParOf" srcId="{3AADB14D-85CA-46C8-B4F9-F73F861B0C5B}" destId="{5F2C1C16-FD57-45DF-A6C9-BA16F21CB692}" srcOrd="4" destOrd="0" presId="urn:microsoft.com/office/officeart/2005/8/layout/equation2"/>
    <dgm:cxn modelId="{95D700E3-D312-486A-9273-FEDD6F47F0D2}" type="presParOf" srcId="{3AADB14D-85CA-46C8-B4F9-F73F861B0C5B}" destId="{CD81376C-9BE2-4024-8354-218130DB140E}" srcOrd="5" destOrd="0" presId="urn:microsoft.com/office/officeart/2005/8/layout/equation2"/>
    <dgm:cxn modelId="{084659C2-1247-4D54-B75C-9C905CA5D146}" type="presParOf" srcId="{3AADB14D-85CA-46C8-B4F9-F73F861B0C5B}" destId="{41F43F50-8338-4A63-A439-3B72442A0569}" srcOrd="6" destOrd="0" presId="urn:microsoft.com/office/officeart/2005/8/layout/equation2"/>
    <dgm:cxn modelId="{410CF32A-CFB1-452A-9190-D008618E91BC}" type="presParOf" srcId="{3AADB14D-85CA-46C8-B4F9-F73F861B0C5B}" destId="{73E54C25-69B7-4D7F-8241-87E73DEA2140}" srcOrd="7" destOrd="0" presId="urn:microsoft.com/office/officeart/2005/8/layout/equation2"/>
    <dgm:cxn modelId="{94A8EE54-1EE1-4961-B092-0A738D5B72FC}" type="presParOf" srcId="{3AADB14D-85CA-46C8-B4F9-F73F861B0C5B}" destId="{D9E89E39-966E-4EF8-A201-7AD28F9847E8}" srcOrd="8" destOrd="0" presId="urn:microsoft.com/office/officeart/2005/8/layout/equation2"/>
    <dgm:cxn modelId="{B25CD8C9-A07E-4581-835C-7051A4F7717B}" type="presParOf" srcId="{3AADB14D-85CA-46C8-B4F9-F73F861B0C5B}" destId="{660CA359-EC41-4C96-856B-12BE557241A7}" srcOrd="9" destOrd="0" presId="urn:microsoft.com/office/officeart/2005/8/layout/equation2"/>
    <dgm:cxn modelId="{9E6DCC4C-7F2B-485E-A93D-6670F4CA2DEC}" type="presParOf" srcId="{3AADB14D-85CA-46C8-B4F9-F73F861B0C5B}" destId="{1A111CCB-BB6B-4A45-9C61-4B4B92CB86FF}" srcOrd="10" destOrd="0" presId="urn:microsoft.com/office/officeart/2005/8/layout/equation2"/>
    <dgm:cxn modelId="{CC087EE0-9E7E-4519-9A99-ABBAD1C831D2}" type="presParOf" srcId="{3AADB14D-85CA-46C8-B4F9-F73F861B0C5B}" destId="{FF68B2BE-8C0B-4FEF-9648-3A8849D9F411}" srcOrd="11" destOrd="0" presId="urn:microsoft.com/office/officeart/2005/8/layout/equation2"/>
    <dgm:cxn modelId="{5C9F47E0-D1D5-4D19-A128-0704C547F275}" type="presParOf" srcId="{3AADB14D-85CA-46C8-B4F9-F73F861B0C5B}" destId="{D1E73398-8113-4A52-9282-467F8FA4D72C}" srcOrd="12" destOrd="0" presId="urn:microsoft.com/office/officeart/2005/8/layout/equation2"/>
    <dgm:cxn modelId="{3AADB2F6-0B5A-483F-8D8E-1B24489C1FCA}" type="presParOf" srcId="{5A08FDBA-7F2D-4FC8-8303-051751EB23E0}" destId="{CBE15846-8D14-4573-834E-4F9004C526DE}" srcOrd="1" destOrd="0" presId="urn:microsoft.com/office/officeart/2005/8/layout/equation2"/>
    <dgm:cxn modelId="{C2F5A8F9-2C5E-4A67-B3DC-644637ED19DC}" type="presParOf" srcId="{CBE15846-8D14-4573-834E-4F9004C526DE}" destId="{1201F02D-7FF5-449C-B8FB-12C5705892E8}" srcOrd="0" destOrd="0" presId="urn:microsoft.com/office/officeart/2005/8/layout/equation2"/>
    <dgm:cxn modelId="{2A5C80C8-5851-4A55-99B2-7EEEC914E74A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0CF306EF-DD69-4BFF-A134-1B92FE77FAE0}" type="presOf" srcId="{4FE1231E-82A8-4502-87C0-9ECC4AE86FA4}" destId="{8540126B-D12E-4F2B-86E8-EB368014BCC8}" srcOrd="1" destOrd="0" presId="urn:microsoft.com/office/officeart/2005/8/layout/hProcess7"/>
    <dgm:cxn modelId="{A2306EDD-751F-45CA-AE62-219EF0B3003A}" type="presOf" srcId="{88C41324-5CC7-49F4-B01E-4A64F3916ECB}" destId="{3357C5DA-21EC-4DF9-B5AC-CFD25049E02C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5BC06BF-B45C-463F-B3DC-C102839CC0A0}" type="presOf" srcId="{6D788122-9375-460F-B09E-D797C0E1E9A5}" destId="{9E8E9B6A-818C-41EE-A90F-448869084123}" srcOrd="0" destOrd="0" presId="urn:microsoft.com/office/officeart/2005/8/layout/hProcess7"/>
    <dgm:cxn modelId="{74B5F13F-1EDF-4F29-B0FF-EF6E065D82E0}" type="presOf" srcId="{C57D32E6-187A-467A-BAAE-5E2A951179B7}" destId="{BB068510-FD2B-463F-8547-D5FF0EA4DBF1}" srcOrd="1" destOrd="0" presId="urn:microsoft.com/office/officeart/2005/8/layout/hProcess7"/>
    <dgm:cxn modelId="{2D61AB40-8712-4BFD-8D3C-65A8585712B7}" type="presOf" srcId="{05286B23-68B3-49CA-8672-0A8593A7025D}" destId="{A6DF5FB2-D6C6-4DF0-BCE9-12D63E8F1243}" srcOrd="0" destOrd="0" presId="urn:microsoft.com/office/officeart/2005/8/layout/hProcess7"/>
    <dgm:cxn modelId="{C97539BF-4106-487B-B467-85EB3F413B04}" type="presOf" srcId="{6D788122-9375-460F-B09E-D797C0E1E9A5}" destId="{3B4BBFE3-023D-4962-A2CF-60C506AAE93F}" srcOrd="1" destOrd="0" presId="urn:microsoft.com/office/officeart/2005/8/layout/hProcess7"/>
    <dgm:cxn modelId="{BEAA6539-0470-4FAE-8AD9-CA0FD0338768}" type="presOf" srcId="{4FE1231E-82A8-4502-87C0-9ECC4AE86FA4}" destId="{3B8B5FE3-921A-4967-9CD8-2B37D8F07433}" srcOrd="0" destOrd="0" presId="urn:microsoft.com/office/officeart/2005/8/layout/hProcess7"/>
    <dgm:cxn modelId="{832DE3DC-8092-431E-B6E3-55B3FA3693FE}" type="presOf" srcId="{C57D32E6-187A-467A-BAAE-5E2A951179B7}" destId="{D054A27E-FBF1-4603-B33F-087224A9900A}" srcOrd="0" destOrd="0" presId="urn:microsoft.com/office/officeart/2005/8/layout/hProcess7"/>
    <dgm:cxn modelId="{32323E52-E8C9-4CB6-94E8-54EA9AE569CC}" type="presOf" srcId="{9333946E-E6C3-44BA-8DC1-226E49F162AF}" destId="{B64F2C93-601C-4E8E-B445-A56B93A2A97E}" srcOrd="1" destOrd="0" presId="urn:microsoft.com/office/officeart/2005/8/layout/hProcess7"/>
    <dgm:cxn modelId="{E1153B13-70E1-4D82-BB97-29BFB6FA53DE}" type="presOf" srcId="{88C41324-5CC7-49F4-B01E-4A64F3916ECB}" destId="{10FE4F45-6A53-4FA1-AF04-583F38D80F4B}" srcOrd="0" destOrd="0" presId="urn:microsoft.com/office/officeart/2005/8/layout/hProcess7"/>
    <dgm:cxn modelId="{8A9C5781-6394-4F91-ACEF-CF450DAD8825}" type="presOf" srcId="{9333946E-E6C3-44BA-8DC1-226E49F162AF}" destId="{CE653259-2634-4634-83F8-4870FDFFB6B5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5D4F7C14-F92B-41DA-8B19-39FA9A96ACDC}" type="presParOf" srcId="{A6DF5FB2-D6C6-4DF0-BCE9-12D63E8F1243}" destId="{2EB22630-6D3C-4C55-AE64-598CF32EDD23}" srcOrd="0" destOrd="0" presId="urn:microsoft.com/office/officeart/2005/8/layout/hProcess7"/>
    <dgm:cxn modelId="{01D9AEEF-2AF9-40E8-BD81-123903EF3436}" type="presParOf" srcId="{2EB22630-6D3C-4C55-AE64-598CF32EDD23}" destId="{3B8B5FE3-921A-4967-9CD8-2B37D8F07433}" srcOrd="0" destOrd="0" presId="urn:microsoft.com/office/officeart/2005/8/layout/hProcess7"/>
    <dgm:cxn modelId="{7747F271-840F-4B5E-AF3B-5A444C9DCFCD}" type="presParOf" srcId="{2EB22630-6D3C-4C55-AE64-598CF32EDD23}" destId="{8540126B-D12E-4F2B-86E8-EB368014BCC8}" srcOrd="1" destOrd="0" presId="urn:microsoft.com/office/officeart/2005/8/layout/hProcess7"/>
    <dgm:cxn modelId="{4A05A9A2-C5D7-4744-A1F6-DAE9DA726A21}" type="presParOf" srcId="{A6DF5FB2-D6C6-4DF0-BCE9-12D63E8F1243}" destId="{D265E28C-5BF2-4F8C-A572-C3F508982885}" srcOrd="1" destOrd="0" presId="urn:microsoft.com/office/officeart/2005/8/layout/hProcess7"/>
    <dgm:cxn modelId="{4749F202-C70E-44BE-A4CF-7B3A2998470A}" type="presParOf" srcId="{A6DF5FB2-D6C6-4DF0-BCE9-12D63E8F1243}" destId="{1EB3C80E-762F-4EDF-9960-31793047707F}" srcOrd="2" destOrd="0" presId="urn:microsoft.com/office/officeart/2005/8/layout/hProcess7"/>
    <dgm:cxn modelId="{48DAC933-DF25-46DC-A82B-BFEA4FAB4D30}" type="presParOf" srcId="{1EB3C80E-762F-4EDF-9960-31793047707F}" destId="{4279144D-7C1A-4692-8A41-03C1CD83241A}" srcOrd="0" destOrd="0" presId="urn:microsoft.com/office/officeart/2005/8/layout/hProcess7"/>
    <dgm:cxn modelId="{DD7F4A19-4152-410D-9168-D96F084B9B2D}" type="presParOf" srcId="{1EB3C80E-762F-4EDF-9960-31793047707F}" destId="{8F7FF647-D411-42E4-8865-6A762F56CBC5}" srcOrd="1" destOrd="0" presId="urn:microsoft.com/office/officeart/2005/8/layout/hProcess7"/>
    <dgm:cxn modelId="{8EBD21F1-9113-44AA-A961-5503D66B2FE4}" type="presParOf" srcId="{1EB3C80E-762F-4EDF-9960-31793047707F}" destId="{6E144A24-F34A-4386-BF18-5FBA455E9022}" srcOrd="2" destOrd="0" presId="urn:microsoft.com/office/officeart/2005/8/layout/hProcess7"/>
    <dgm:cxn modelId="{13F70A1A-AFBE-47FC-928E-F5418158D191}" type="presParOf" srcId="{A6DF5FB2-D6C6-4DF0-BCE9-12D63E8F1243}" destId="{457E1F97-7A34-41E6-B040-C160FCB47E64}" srcOrd="3" destOrd="0" presId="urn:microsoft.com/office/officeart/2005/8/layout/hProcess7"/>
    <dgm:cxn modelId="{2F63BD50-3A52-4AE0-B1E2-427A21C1099E}" type="presParOf" srcId="{A6DF5FB2-D6C6-4DF0-BCE9-12D63E8F1243}" destId="{42B80482-A821-4B3E-B983-1FA7694679CA}" srcOrd="4" destOrd="0" presId="urn:microsoft.com/office/officeart/2005/8/layout/hProcess7"/>
    <dgm:cxn modelId="{BBF48493-570F-4957-8B4A-7CB52607DAE3}" type="presParOf" srcId="{42B80482-A821-4B3E-B983-1FA7694679CA}" destId="{9E8E9B6A-818C-41EE-A90F-448869084123}" srcOrd="0" destOrd="0" presId="urn:microsoft.com/office/officeart/2005/8/layout/hProcess7"/>
    <dgm:cxn modelId="{809D9161-907F-4396-ADD3-6D269B61F70F}" type="presParOf" srcId="{42B80482-A821-4B3E-B983-1FA7694679CA}" destId="{3B4BBFE3-023D-4962-A2CF-60C506AAE93F}" srcOrd="1" destOrd="0" presId="urn:microsoft.com/office/officeart/2005/8/layout/hProcess7"/>
    <dgm:cxn modelId="{C970CD62-DF24-4FE1-9338-5E07444E5EFA}" type="presParOf" srcId="{A6DF5FB2-D6C6-4DF0-BCE9-12D63E8F1243}" destId="{8B68C8FE-58F2-47D3-9FDB-0130C32E5C50}" srcOrd="5" destOrd="0" presId="urn:microsoft.com/office/officeart/2005/8/layout/hProcess7"/>
    <dgm:cxn modelId="{35B659CC-3741-4349-94B7-9F76280E7F1A}" type="presParOf" srcId="{A6DF5FB2-D6C6-4DF0-BCE9-12D63E8F1243}" destId="{1B46D3A5-FE9B-4C88-80C9-FA865194DD61}" srcOrd="6" destOrd="0" presId="urn:microsoft.com/office/officeart/2005/8/layout/hProcess7"/>
    <dgm:cxn modelId="{5F442836-2ACA-4BBB-B2C6-C1E6AE3D0A2E}" type="presParOf" srcId="{1B46D3A5-FE9B-4C88-80C9-FA865194DD61}" destId="{D83DE507-AB86-4682-8355-07C3C5F2A069}" srcOrd="0" destOrd="0" presId="urn:microsoft.com/office/officeart/2005/8/layout/hProcess7"/>
    <dgm:cxn modelId="{6B9C42EA-84F4-466C-9ED2-42497FB2F84E}" type="presParOf" srcId="{1B46D3A5-FE9B-4C88-80C9-FA865194DD61}" destId="{1E1458D7-37C7-49F4-8589-C69B6A6BE82A}" srcOrd="1" destOrd="0" presId="urn:microsoft.com/office/officeart/2005/8/layout/hProcess7"/>
    <dgm:cxn modelId="{D3DEE1D2-DA96-48D8-82CB-F6880C855F62}" type="presParOf" srcId="{1B46D3A5-FE9B-4C88-80C9-FA865194DD61}" destId="{7680987D-1488-4F4D-84FB-7285289E4155}" srcOrd="2" destOrd="0" presId="urn:microsoft.com/office/officeart/2005/8/layout/hProcess7"/>
    <dgm:cxn modelId="{B099C9B4-6B1F-4187-91D1-1C8E335D8FC6}" type="presParOf" srcId="{A6DF5FB2-D6C6-4DF0-BCE9-12D63E8F1243}" destId="{491BA889-4890-43B3-BA02-68F7A34307F6}" srcOrd="7" destOrd="0" presId="urn:microsoft.com/office/officeart/2005/8/layout/hProcess7"/>
    <dgm:cxn modelId="{7D2F89B2-5619-47A1-BCBF-BC36E7DC90F1}" type="presParOf" srcId="{A6DF5FB2-D6C6-4DF0-BCE9-12D63E8F1243}" destId="{A5F45F0A-AAD7-446E-B3AC-08FA1DEEF36F}" srcOrd="8" destOrd="0" presId="urn:microsoft.com/office/officeart/2005/8/layout/hProcess7"/>
    <dgm:cxn modelId="{BC29C14F-1BA1-4E96-8DC9-6EE9F1CCE033}" type="presParOf" srcId="{A5F45F0A-AAD7-446E-B3AC-08FA1DEEF36F}" destId="{CE653259-2634-4634-83F8-4870FDFFB6B5}" srcOrd="0" destOrd="0" presId="urn:microsoft.com/office/officeart/2005/8/layout/hProcess7"/>
    <dgm:cxn modelId="{BB760303-57EB-44D8-8290-897128215749}" type="presParOf" srcId="{A5F45F0A-AAD7-446E-B3AC-08FA1DEEF36F}" destId="{B64F2C93-601C-4E8E-B445-A56B93A2A97E}" srcOrd="1" destOrd="0" presId="urn:microsoft.com/office/officeart/2005/8/layout/hProcess7"/>
    <dgm:cxn modelId="{9EBDFC64-9AB9-4C80-9295-938D6F42A658}" type="presParOf" srcId="{A6DF5FB2-D6C6-4DF0-BCE9-12D63E8F1243}" destId="{FEB3165D-BD50-4562-8486-2BCFEE5FB61C}" srcOrd="9" destOrd="0" presId="urn:microsoft.com/office/officeart/2005/8/layout/hProcess7"/>
    <dgm:cxn modelId="{552C39D8-82FC-401E-8FCC-AFA94430264B}" type="presParOf" srcId="{A6DF5FB2-D6C6-4DF0-BCE9-12D63E8F1243}" destId="{2E29EBB6-AC11-4764-9098-713776FBEEA2}" srcOrd="10" destOrd="0" presId="urn:microsoft.com/office/officeart/2005/8/layout/hProcess7"/>
    <dgm:cxn modelId="{376A008D-8E3D-48F9-8C57-C382D9704827}" type="presParOf" srcId="{2E29EBB6-AC11-4764-9098-713776FBEEA2}" destId="{9607591B-3403-4344-B603-36006A7B034B}" srcOrd="0" destOrd="0" presId="urn:microsoft.com/office/officeart/2005/8/layout/hProcess7"/>
    <dgm:cxn modelId="{8424ED9D-9453-4039-AA09-6066D7AF088D}" type="presParOf" srcId="{2E29EBB6-AC11-4764-9098-713776FBEEA2}" destId="{DA1238F3-28A9-40AB-A31A-6E371C44EB98}" srcOrd="1" destOrd="0" presId="urn:microsoft.com/office/officeart/2005/8/layout/hProcess7"/>
    <dgm:cxn modelId="{78D02D71-9D46-4BAD-AEE7-FF47D0618607}" type="presParOf" srcId="{2E29EBB6-AC11-4764-9098-713776FBEEA2}" destId="{997FBEA0-E071-455A-BC46-19AD04F49BD6}" srcOrd="2" destOrd="0" presId="urn:microsoft.com/office/officeart/2005/8/layout/hProcess7"/>
    <dgm:cxn modelId="{177C771A-6A74-4CE1-A873-17BE2CE15BAB}" type="presParOf" srcId="{A6DF5FB2-D6C6-4DF0-BCE9-12D63E8F1243}" destId="{36648257-1225-4511-8533-D8557DCEA4FF}" srcOrd="11" destOrd="0" presId="urn:microsoft.com/office/officeart/2005/8/layout/hProcess7"/>
    <dgm:cxn modelId="{0A190016-BFE9-4F95-AA1A-8E723099AB65}" type="presParOf" srcId="{A6DF5FB2-D6C6-4DF0-BCE9-12D63E8F1243}" destId="{3CF9DF83-3F0D-4025-8C8E-C34BA7DB2E19}" srcOrd="12" destOrd="0" presId="urn:microsoft.com/office/officeart/2005/8/layout/hProcess7"/>
    <dgm:cxn modelId="{9DB630AC-1FD4-4766-86F9-AD67789FE3D4}" type="presParOf" srcId="{3CF9DF83-3F0D-4025-8C8E-C34BA7DB2E19}" destId="{10FE4F45-6A53-4FA1-AF04-583F38D80F4B}" srcOrd="0" destOrd="0" presId="urn:microsoft.com/office/officeart/2005/8/layout/hProcess7"/>
    <dgm:cxn modelId="{9AB18435-9924-4210-8FC2-E0B7635132F7}" type="presParOf" srcId="{3CF9DF83-3F0D-4025-8C8E-C34BA7DB2E19}" destId="{3357C5DA-21EC-4DF9-B5AC-CFD25049E02C}" srcOrd="1" destOrd="0" presId="urn:microsoft.com/office/officeart/2005/8/layout/hProcess7"/>
    <dgm:cxn modelId="{5BD1A75E-FBFF-48AF-9C47-E9DF9D531062}" type="presParOf" srcId="{A6DF5FB2-D6C6-4DF0-BCE9-12D63E8F1243}" destId="{FF8D6E8E-79EE-45AD-80CD-D0A5F5423EFE}" srcOrd="13" destOrd="0" presId="urn:microsoft.com/office/officeart/2005/8/layout/hProcess7"/>
    <dgm:cxn modelId="{0448982C-D177-4E7E-9BDB-98EA24DFA113}" type="presParOf" srcId="{A6DF5FB2-D6C6-4DF0-BCE9-12D63E8F1243}" destId="{67C20BCC-F21A-4C19-B799-01DFB261DDDE}" srcOrd="14" destOrd="0" presId="urn:microsoft.com/office/officeart/2005/8/layout/hProcess7"/>
    <dgm:cxn modelId="{E5A15B6A-04A4-4D27-9D1E-2B6F41554279}" type="presParOf" srcId="{67C20BCC-F21A-4C19-B799-01DFB261DDDE}" destId="{7718B2C7-3329-48B2-A5F5-164FCE021FB3}" srcOrd="0" destOrd="0" presId="urn:microsoft.com/office/officeart/2005/8/layout/hProcess7"/>
    <dgm:cxn modelId="{1B71BBFA-372E-44E8-8867-9B7B753EC242}" type="presParOf" srcId="{67C20BCC-F21A-4C19-B799-01DFB261DDDE}" destId="{E2FC11DE-660B-419E-8BAD-07FE93429267}" srcOrd="1" destOrd="0" presId="urn:microsoft.com/office/officeart/2005/8/layout/hProcess7"/>
    <dgm:cxn modelId="{F6CC7D6F-5575-4D48-83B5-F81CE0558408}" type="presParOf" srcId="{67C20BCC-F21A-4C19-B799-01DFB261DDDE}" destId="{1DBE11E0-9F21-40AA-B028-A9597B0C697D}" srcOrd="2" destOrd="0" presId="urn:microsoft.com/office/officeart/2005/8/layout/hProcess7"/>
    <dgm:cxn modelId="{DE964A8B-2E44-469E-AD8B-DE1513AEA8E9}" type="presParOf" srcId="{A6DF5FB2-D6C6-4DF0-BCE9-12D63E8F1243}" destId="{30408FFC-2580-49CF-9FE5-CAB49873AF3F}" srcOrd="15" destOrd="0" presId="urn:microsoft.com/office/officeart/2005/8/layout/hProcess7"/>
    <dgm:cxn modelId="{BE6C9D91-E2F4-45BD-83D7-C45E8D0332B2}" type="presParOf" srcId="{A6DF5FB2-D6C6-4DF0-BCE9-12D63E8F1243}" destId="{3BBDAAB7-16E3-4438-8847-05334A4D48EE}" srcOrd="16" destOrd="0" presId="urn:microsoft.com/office/officeart/2005/8/layout/hProcess7"/>
    <dgm:cxn modelId="{0AFE7C34-995B-4AC1-B101-2BF06FE2DBBC}" type="presParOf" srcId="{3BBDAAB7-16E3-4438-8847-05334A4D48EE}" destId="{D054A27E-FBF1-4603-B33F-087224A9900A}" srcOrd="0" destOrd="0" presId="urn:microsoft.com/office/officeart/2005/8/layout/hProcess7"/>
    <dgm:cxn modelId="{0A8E16F2-F6A8-410E-9404-25FDF0A72F54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3B90314-7218-464B-897C-19E913CA65ED}" type="presOf" srcId="{9333946E-E6C3-44BA-8DC1-226E49F162AF}" destId="{CE653259-2634-4634-83F8-4870FDFFB6B5}" srcOrd="0" destOrd="0" presId="urn:microsoft.com/office/officeart/2005/8/layout/hProcess7"/>
    <dgm:cxn modelId="{EFE4AFEE-33B8-4042-A684-1F9015D909A3}" type="presOf" srcId="{C57D32E6-187A-467A-BAAE-5E2A951179B7}" destId="{BB068510-FD2B-463F-8547-D5FF0EA4DBF1}" srcOrd="1" destOrd="0" presId="urn:microsoft.com/office/officeart/2005/8/layout/hProcess7"/>
    <dgm:cxn modelId="{8A9F6B94-B5B6-4351-84E9-09E4633F70C3}" type="presOf" srcId="{C57D32E6-187A-467A-BAAE-5E2A951179B7}" destId="{D054A27E-FBF1-4603-B33F-087224A9900A}" srcOrd="0" destOrd="0" presId="urn:microsoft.com/office/officeart/2005/8/layout/hProcess7"/>
    <dgm:cxn modelId="{5573C961-5B5F-436D-9F8B-A51CA35870C1}" type="presOf" srcId="{88C41324-5CC7-49F4-B01E-4A64F3916ECB}" destId="{10FE4F45-6A53-4FA1-AF04-583F38D80F4B}" srcOrd="0" destOrd="0" presId="urn:microsoft.com/office/officeart/2005/8/layout/hProcess7"/>
    <dgm:cxn modelId="{4F690EDF-12C9-4D4D-BFC9-D6BFF7D9F21D}" type="presOf" srcId="{4FE1231E-82A8-4502-87C0-9ECC4AE86FA4}" destId="{8540126B-D12E-4F2B-86E8-EB368014BCC8}" srcOrd="1" destOrd="0" presId="urn:microsoft.com/office/officeart/2005/8/layout/hProcess7"/>
    <dgm:cxn modelId="{99C356EB-ABBF-4C9B-9D9B-1351A6936C19}" type="presOf" srcId="{88C41324-5CC7-49F4-B01E-4A64F3916ECB}" destId="{3357C5DA-21EC-4DF9-B5AC-CFD25049E02C}" srcOrd="1" destOrd="0" presId="urn:microsoft.com/office/officeart/2005/8/layout/hProcess7"/>
    <dgm:cxn modelId="{9A849004-93C7-47EE-BD3D-16F0CB724D96}" type="presOf" srcId="{05286B23-68B3-49CA-8672-0A8593A7025D}" destId="{A6DF5FB2-D6C6-4DF0-BCE9-12D63E8F1243}" srcOrd="0" destOrd="0" presId="urn:microsoft.com/office/officeart/2005/8/layout/hProcess7"/>
    <dgm:cxn modelId="{DB0107F7-E7A1-48B3-A9A0-FA388A41A8ED}" type="presOf" srcId="{4FE1231E-82A8-4502-87C0-9ECC4AE86FA4}" destId="{3B8B5FE3-921A-4967-9CD8-2B37D8F07433}" srcOrd="0" destOrd="0" presId="urn:microsoft.com/office/officeart/2005/8/layout/hProcess7"/>
    <dgm:cxn modelId="{C53DB4EA-3EF1-43B9-B30B-3B853DC65557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0EF2DE38-7932-4AE9-86D2-E476BEA0CCEC}" type="presOf" srcId="{9333946E-E6C3-44BA-8DC1-226E49F162AF}" destId="{B64F2C93-601C-4E8E-B445-A56B93A2A97E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47D74F4A-82D9-4B70-A3EC-31956501440B}" type="presOf" srcId="{6D788122-9375-460F-B09E-D797C0E1E9A5}" destId="{9E8E9B6A-818C-41EE-A90F-448869084123}" srcOrd="0" destOrd="0" presId="urn:microsoft.com/office/officeart/2005/8/layout/hProcess7"/>
    <dgm:cxn modelId="{28C6FDED-CFEB-4C1B-A4F7-992B0F001CD2}" type="presParOf" srcId="{A6DF5FB2-D6C6-4DF0-BCE9-12D63E8F1243}" destId="{2EB22630-6D3C-4C55-AE64-598CF32EDD23}" srcOrd="0" destOrd="0" presId="urn:microsoft.com/office/officeart/2005/8/layout/hProcess7"/>
    <dgm:cxn modelId="{C1F08E96-3ADA-47D9-A557-FFD4984852FB}" type="presParOf" srcId="{2EB22630-6D3C-4C55-AE64-598CF32EDD23}" destId="{3B8B5FE3-921A-4967-9CD8-2B37D8F07433}" srcOrd="0" destOrd="0" presId="urn:microsoft.com/office/officeart/2005/8/layout/hProcess7"/>
    <dgm:cxn modelId="{9BB49A86-36BF-4DF3-94BA-AC3E244941FF}" type="presParOf" srcId="{2EB22630-6D3C-4C55-AE64-598CF32EDD23}" destId="{8540126B-D12E-4F2B-86E8-EB368014BCC8}" srcOrd="1" destOrd="0" presId="urn:microsoft.com/office/officeart/2005/8/layout/hProcess7"/>
    <dgm:cxn modelId="{D5CECF7A-AD55-49FC-B59F-A9B62E2E2475}" type="presParOf" srcId="{A6DF5FB2-D6C6-4DF0-BCE9-12D63E8F1243}" destId="{D265E28C-5BF2-4F8C-A572-C3F508982885}" srcOrd="1" destOrd="0" presId="urn:microsoft.com/office/officeart/2005/8/layout/hProcess7"/>
    <dgm:cxn modelId="{44E697B6-EE27-4169-B5E3-4E147760D875}" type="presParOf" srcId="{A6DF5FB2-D6C6-4DF0-BCE9-12D63E8F1243}" destId="{1EB3C80E-762F-4EDF-9960-31793047707F}" srcOrd="2" destOrd="0" presId="urn:microsoft.com/office/officeart/2005/8/layout/hProcess7"/>
    <dgm:cxn modelId="{DD6770A4-FFE4-4B0A-B5FE-A3CDCF328F2F}" type="presParOf" srcId="{1EB3C80E-762F-4EDF-9960-31793047707F}" destId="{4279144D-7C1A-4692-8A41-03C1CD83241A}" srcOrd="0" destOrd="0" presId="urn:microsoft.com/office/officeart/2005/8/layout/hProcess7"/>
    <dgm:cxn modelId="{D0DC13B3-0F03-4C78-B7E4-EB323BBB44F5}" type="presParOf" srcId="{1EB3C80E-762F-4EDF-9960-31793047707F}" destId="{8F7FF647-D411-42E4-8865-6A762F56CBC5}" srcOrd="1" destOrd="0" presId="urn:microsoft.com/office/officeart/2005/8/layout/hProcess7"/>
    <dgm:cxn modelId="{C80555F8-38BA-4A81-A866-E2A43DED14EA}" type="presParOf" srcId="{1EB3C80E-762F-4EDF-9960-31793047707F}" destId="{6E144A24-F34A-4386-BF18-5FBA455E9022}" srcOrd="2" destOrd="0" presId="urn:microsoft.com/office/officeart/2005/8/layout/hProcess7"/>
    <dgm:cxn modelId="{3AF022B7-EE86-46A8-9350-E6698F72DAF1}" type="presParOf" srcId="{A6DF5FB2-D6C6-4DF0-BCE9-12D63E8F1243}" destId="{457E1F97-7A34-41E6-B040-C160FCB47E64}" srcOrd="3" destOrd="0" presId="urn:microsoft.com/office/officeart/2005/8/layout/hProcess7"/>
    <dgm:cxn modelId="{4563B7E4-59F1-4380-ACC2-27B02D964C3F}" type="presParOf" srcId="{A6DF5FB2-D6C6-4DF0-BCE9-12D63E8F1243}" destId="{42B80482-A821-4B3E-B983-1FA7694679CA}" srcOrd="4" destOrd="0" presId="urn:microsoft.com/office/officeart/2005/8/layout/hProcess7"/>
    <dgm:cxn modelId="{749740FC-D935-4FD9-B54F-B10D15610464}" type="presParOf" srcId="{42B80482-A821-4B3E-B983-1FA7694679CA}" destId="{9E8E9B6A-818C-41EE-A90F-448869084123}" srcOrd="0" destOrd="0" presId="urn:microsoft.com/office/officeart/2005/8/layout/hProcess7"/>
    <dgm:cxn modelId="{CF4F0CB3-AD92-4106-8F74-4B2847C2DEB5}" type="presParOf" srcId="{42B80482-A821-4B3E-B983-1FA7694679CA}" destId="{3B4BBFE3-023D-4962-A2CF-60C506AAE93F}" srcOrd="1" destOrd="0" presId="urn:microsoft.com/office/officeart/2005/8/layout/hProcess7"/>
    <dgm:cxn modelId="{5F596A60-08D2-4B9A-8283-6FF8DA4094A6}" type="presParOf" srcId="{A6DF5FB2-D6C6-4DF0-BCE9-12D63E8F1243}" destId="{8B68C8FE-58F2-47D3-9FDB-0130C32E5C50}" srcOrd="5" destOrd="0" presId="urn:microsoft.com/office/officeart/2005/8/layout/hProcess7"/>
    <dgm:cxn modelId="{2368C90F-5CD6-4A79-AD9C-1D87F0985F6A}" type="presParOf" srcId="{A6DF5FB2-D6C6-4DF0-BCE9-12D63E8F1243}" destId="{1B46D3A5-FE9B-4C88-80C9-FA865194DD61}" srcOrd="6" destOrd="0" presId="urn:microsoft.com/office/officeart/2005/8/layout/hProcess7"/>
    <dgm:cxn modelId="{625E3463-F78C-4BF1-84E9-EBF6D471A459}" type="presParOf" srcId="{1B46D3A5-FE9B-4C88-80C9-FA865194DD61}" destId="{D83DE507-AB86-4682-8355-07C3C5F2A069}" srcOrd="0" destOrd="0" presId="urn:microsoft.com/office/officeart/2005/8/layout/hProcess7"/>
    <dgm:cxn modelId="{CCA587BC-820F-498F-B147-2253F634C612}" type="presParOf" srcId="{1B46D3A5-FE9B-4C88-80C9-FA865194DD61}" destId="{1E1458D7-37C7-49F4-8589-C69B6A6BE82A}" srcOrd="1" destOrd="0" presId="urn:microsoft.com/office/officeart/2005/8/layout/hProcess7"/>
    <dgm:cxn modelId="{1BA96D1E-2DF3-4D17-AE28-25120DBA42B6}" type="presParOf" srcId="{1B46D3A5-FE9B-4C88-80C9-FA865194DD61}" destId="{7680987D-1488-4F4D-84FB-7285289E4155}" srcOrd="2" destOrd="0" presId="urn:microsoft.com/office/officeart/2005/8/layout/hProcess7"/>
    <dgm:cxn modelId="{6D58170D-01B2-4070-8903-7B27DD3AC2CE}" type="presParOf" srcId="{A6DF5FB2-D6C6-4DF0-BCE9-12D63E8F1243}" destId="{491BA889-4890-43B3-BA02-68F7A34307F6}" srcOrd="7" destOrd="0" presId="urn:microsoft.com/office/officeart/2005/8/layout/hProcess7"/>
    <dgm:cxn modelId="{BBC9ECF1-B546-4FBE-BFD1-E46329E86B76}" type="presParOf" srcId="{A6DF5FB2-D6C6-4DF0-BCE9-12D63E8F1243}" destId="{A5F45F0A-AAD7-446E-B3AC-08FA1DEEF36F}" srcOrd="8" destOrd="0" presId="urn:microsoft.com/office/officeart/2005/8/layout/hProcess7"/>
    <dgm:cxn modelId="{891BEB51-DF1B-4DF5-B441-EF4F9509E60F}" type="presParOf" srcId="{A5F45F0A-AAD7-446E-B3AC-08FA1DEEF36F}" destId="{CE653259-2634-4634-83F8-4870FDFFB6B5}" srcOrd="0" destOrd="0" presId="urn:microsoft.com/office/officeart/2005/8/layout/hProcess7"/>
    <dgm:cxn modelId="{2B3AFCE3-DE0F-4863-AB91-5720F2E4D8DE}" type="presParOf" srcId="{A5F45F0A-AAD7-446E-B3AC-08FA1DEEF36F}" destId="{B64F2C93-601C-4E8E-B445-A56B93A2A97E}" srcOrd="1" destOrd="0" presId="urn:microsoft.com/office/officeart/2005/8/layout/hProcess7"/>
    <dgm:cxn modelId="{B91C20D9-274E-49D3-AC8E-BBC4817372AB}" type="presParOf" srcId="{A6DF5FB2-D6C6-4DF0-BCE9-12D63E8F1243}" destId="{FEB3165D-BD50-4562-8486-2BCFEE5FB61C}" srcOrd="9" destOrd="0" presId="urn:microsoft.com/office/officeart/2005/8/layout/hProcess7"/>
    <dgm:cxn modelId="{6B67D60E-9CFD-4E48-B1EC-6FD9814116E1}" type="presParOf" srcId="{A6DF5FB2-D6C6-4DF0-BCE9-12D63E8F1243}" destId="{2E29EBB6-AC11-4764-9098-713776FBEEA2}" srcOrd="10" destOrd="0" presId="urn:microsoft.com/office/officeart/2005/8/layout/hProcess7"/>
    <dgm:cxn modelId="{3A78ED1C-7D08-4E28-8371-25B4FFC3A56C}" type="presParOf" srcId="{2E29EBB6-AC11-4764-9098-713776FBEEA2}" destId="{9607591B-3403-4344-B603-36006A7B034B}" srcOrd="0" destOrd="0" presId="urn:microsoft.com/office/officeart/2005/8/layout/hProcess7"/>
    <dgm:cxn modelId="{60169C18-813D-485A-B066-58CE2F48610C}" type="presParOf" srcId="{2E29EBB6-AC11-4764-9098-713776FBEEA2}" destId="{DA1238F3-28A9-40AB-A31A-6E371C44EB98}" srcOrd="1" destOrd="0" presId="urn:microsoft.com/office/officeart/2005/8/layout/hProcess7"/>
    <dgm:cxn modelId="{D2B034EC-837D-40DE-B761-9501CDBDC431}" type="presParOf" srcId="{2E29EBB6-AC11-4764-9098-713776FBEEA2}" destId="{997FBEA0-E071-455A-BC46-19AD04F49BD6}" srcOrd="2" destOrd="0" presId="urn:microsoft.com/office/officeart/2005/8/layout/hProcess7"/>
    <dgm:cxn modelId="{A056284A-E8BF-430E-96BD-6E42FFFD1DC0}" type="presParOf" srcId="{A6DF5FB2-D6C6-4DF0-BCE9-12D63E8F1243}" destId="{36648257-1225-4511-8533-D8557DCEA4FF}" srcOrd="11" destOrd="0" presId="urn:microsoft.com/office/officeart/2005/8/layout/hProcess7"/>
    <dgm:cxn modelId="{1CBE6A5E-E7D2-4ED0-92CB-2E0D4FC9AF3E}" type="presParOf" srcId="{A6DF5FB2-D6C6-4DF0-BCE9-12D63E8F1243}" destId="{3CF9DF83-3F0D-4025-8C8E-C34BA7DB2E19}" srcOrd="12" destOrd="0" presId="urn:microsoft.com/office/officeart/2005/8/layout/hProcess7"/>
    <dgm:cxn modelId="{CC4686BD-A025-484C-9CD9-29179F16179F}" type="presParOf" srcId="{3CF9DF83-3F0D-4025-8C8E-C34BA7DB2E19}" destId="{10FE4F45-6A53-4FA1-AF04-583F38D80F4B}" srcOrd="0" destOrd="0" presId="urn:microsoft.com/office/officeart/2005/8/layout/hProcess7"/>
    <dgm:cxn modelId="{551B673C-8430-461C-8047-6E38058B31AB}" type="presParOf" srcId="{3CF9DF83-3F0D-4025-8C8E-C34BA7DB2E19}" destId="{3357C5DA-21EC-4DF9-B5AC-CFD25049E02C}" srcOrd="1" destOrd="0" presId="urn:microsoft.com/office/officeart/2005/8/layout/hProcess7"/>
    <dgm:cxn modelId="{509D936F-1183-4E35-BECA-878106B0736E}" type="presParOf" srcId="{A6DF5FB2-D6C6-4DF0-BCE9-12D63E8F1243}" destId="{FF8D6E8E-79EE-45AD-80CD-D0A5F5423EFE}" srcOrd="13" destOrd="0" presId="urn:microsoft.com/office/officeart/2005/8/layout/hProcess7"/>
    <dgm:cxn modelId="{94E4CAA1-59D6-4BE5-8AA2-FE1537BD9D74}" type="presParOf" srcId="{A6DF5FB2-D6C6-4DF0-BCE9-12D63E8F1243}" destId="{67C20BCC-F21A-4C19-B799-01DFB261DDDE}" srcOrd="14" destOrd="0" presId="urn:microsoft.com/office/officeart/2005/8/layout/hProcess7"/>
    <dgm:cxn modelId="{BDE3B6EF-315C-4FA5-BD4A-BC09E32938E9}" type="presParOf" srcId="{67C20BCC-F21A-4C19-B799-01DFB261DDDE}" destId="{7718B2C7-3329-48B2-A5F5-164FCE021FB3}" srcOrd="0" destOrd="0" presId="urn:microsoft.com/office/officeart/2005/8/layout/hProcess7"/>
    <dgm:cxn modelId="{6D38DAAE-E6B5-46AD-BAAA-69EE00916EB6}" type="presParOf" srcId="{67C20BCC-F21A-4C19-B799-01DFB261DDDE}" destId="{E2FC11DE-660B-419E-8BAD-07FE93429267}" srcOrd="1" destOrd="0" presId="urn:microsoft.com/office/officeart/2005/8/layout/hProcess7"/>
    <dgm:cxn modelId="{2CB7FFBC-D373-4ED5-9376-A470A9C51E0E}" type="presParOf" srcId="{67C20BCC-F21A-4C19-B799-01DFB261DDDE}" destId="{1DBE11E0-9F21-40AA-B028-A9597B0C697D}" srcOrd="2" destOrd="0" presId="urn:microsoft.com/office/officeart/2005/8/layout/hProcess7"/>
    <dgm:cxn modelId="{DFF8C76F-E85D-4368-89C4-F5BF471B1841}" type="presParOf" srcId="{A6DF5FB2-D6C6-4DF0-BCE9-12D63E8F1243}" destId="{30408FFC-2580-49CF-9FE5-CAB49873AF3F}" srcOrd="15" destOrd="0" presId="urn:microsoft.com/office/officeart/2005/8/layout/hProcess7"/>
    <dgm:cxn modelId="{889E2C9C-EDDF-4D94-A1D0-5A415B29811A}" type="presParOf" srcId="{A6DF5FB2-D6C6-4DF0-BCE9-12D63E8F1243}" destId="{3BBDAAB7-16E3-4438-8847-05334A4D48EE}" srcOrd="16" destOrd="0" presId="urn:microsoft.com/office/officeart/2005/8/layout/hProcess7"/>
    <dgm:cxn modelId="{C940CB41-918C-4807-A6AD-17043F7814AA}" type="presParOf" srcId="{3BBDAAB7-16E3-4438-8847-05334A4D48EE}" destId="{D054A27E-FBF1-4603-B33F-087224A9900A}" srcOrd="0" destOrd="0" presId="urn:microsoft.com/office/officeart/2005/8/layout/hProcess7"/>
    <dgm:cxn modelId="{A0785C9B-D9DB-472F-AEF4-612C97BB7947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 dirty="0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29BA3D-88F4-49FB-AE16-6E59433C9B99}" type="presOf" srcId="{F528F34C-17BE-4099-9C69-A755B907F4D1}" destId="{C9DAB7BE-B20E-45E9-AE7F-39EFCD320CC7}" srcOrd="1" destOrd="2" presId="urn:microsoft.com/office/officeart/2005/8/layout/vList4"/>
    <dgm:cxn modelId="{ECE1B99B-4989-484A-A0DE-6761430F2C68}" type="presOf" srcId="{A02C0B14-49EE-4143-868F-E5C043450460}" destId="{DAF1912A-A5AE-435B-9FB2-C96C56D18283}" srcOrd="0" destOrd="0" presId="urn:microsoft.com/office/officeart/2005/8/layout/vList4"/>
    <dgm:cxn modelId="{74BB2C62-0C2B-49FC-968F-F8C9BEDFE118}" type="presOf" srcId="{CA4ADA47-FCB1-4F63-A9DE-18D5087D23ED}" destId="{C99BFF89-F8F7-4748-BF66-DF2E0199890C}" srcOrd="0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C387FBC1-6744-4C39-8E6F-A9B97832EB19}" type="presOf" srcId="{58184A35-0697-4086-84CF-E52F1979EB0B}" destId="{71FA2A85-0045-44B3-A3E2-6EC58F7AE5FA}" srcOrd="1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8DF9912F-5200-4031-B226-7393DA6DBE75}" type="presOf" srcId="{F528F34C-17BE-4099-9C69-A755B907F4D1}" destId="{DAF1912A-A5AE-435B-9FB2-C96C56D18283}" srcOrd="0" destOrd="2" presId="urn:microsoft.com/office/officeart/2005/8/layout/vList4"/>
    <dgm:cxn modelId="{6B3E62D7-96F2-400D-8AF4-DC222DE6512D}" type="presOf" srcId="{56AD6DD2-A7C4-4D1B-A389-8E2E88C1E56D}" destId="{71FA2A85-0045-44B3-A3E2-6EC58F7AE5FA}" srcOrd="1" destOrd="0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4BE6E292-F00F-4B28-922C-FFA334D3EE60}" type="presOf" srcId="{58184A35-0697-4086-84CF-E52F1979EB0B}" destId="{7A5C60D8-78D6-45DE-8080-466DF500D003}" srcOrd="0" destOrd="1" presId="urn:microsoft.com/office/officeart/2005/8/layout/vList4"/>
    <dgm:cxn modelId="{EB249E5B-540A-487F-8EA5-1690153CE528}" type="presOf" srcId="{FDC9601D-E02A-446E-AD51-F091C06C4239}" destId="{C99BFF89-F8F7-4748-BF66-DF2E0199890C}" srcOrd="0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AFF3A152-4050-40AA-953C-DD7814B3619E}" type="presOf" srcId="{FDC9601D-E02A-446E-AD51-F091C06C4239}" destId="{F45CC50F-0C6E-44C3-A7FD-3BF349A61948}" srcOrd="1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BE2701E5-7BC0-4EB9-98AF-28487F305BAA}" type="presOf" srcId="{80F53FDC-E141-4137-8BE8-27E35A62C6DD}" destId="{71FA2A85-0045-44B3-A3E2-6EC58F7AE5FA}" srcOrd="1" destOrd="2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D012D4C0-7F97-443B-9674-BBD682680CA2}" type="presOf" srcId="{3635610E-4F6C-4F36-95CC-99810EF6C9E1}" destId="{C99BFF89-F8F7-4748-BF66-DF2E0199890C}" srcOrd="0" destOrd="2" presId="urn:microsoft.com/office/officeart/2005/8/layout/vList4"/>
    <dgm:cxn modelId="{8BABC41D-93DA-43CD-B6CA-3FADA596EBB7}" type="presOf" srcId="{D6FFBF13-EEB5-4888-91A2-75424349440E}" destId="{DAF1912A-A5AE-435B-9FB2-C96C56D18283}" srcOrd="0" destOrd="1" presId="urn:microsoft.com/office/officeart/2005/8/layout/vList4"/>
    <dgm:cxn modelId="{09475BFE-B939-449E-B4F0-F8659CDFF2CE}" type="presOf" srcId="{A02C0B14-49EE-4143-868F-E5C043450460}" destId="{C9DAB7BE-B20E-45E9-AE7F-39EFCD320CC7}" srcOrd="1" destOrd="0" presId="urn:microsoft.com/office/officeart/2005/8/layout/vList4"/>
    <dgm:cxn modelId="{17A34601-1AED-4E0D-8DAA-AF13E2A4CFE8}" type="presOf" srcId="{56AD6DD2-A7C4-4D1B-A389-8E2E88C1E56D}" destId="{7A5C60D8-78D6-45DE-8080-466DF500D003}" srcOrd="0" destOrd="0" presId="urn:microsoft.com/office/officeart/2005/8/layout/vList4"/>
    <dgm:cxn modelId="{AA395B34-2B37-4EA8-AC9E-84EA5097AE7F}" type="presOf" srcId="{3635610E-4F6C-4F36-95CC-99810EF6C9E1}" destId="{F45CC50F-0C6E-44C3-A7FD-3BF349A61948}" srcOrd="1" destOrd="2" presId="urn:microsoft.com/office/officeart/2005/8/layout/vList4"/>
    <dgm:cxn modelId="{88770EF3-2588-4787-AB75-020E03C2FC75}" type="presOf" srcId="{D6FFBF13-EEB5-4888-91A2-75424349440E}" destId="{C9DAB7BE-B20E-45E9-AE7F-39EFCD320CC7}" srcOrd="1" destOrd="1" presId="urn:microsoft.com/office/officeart/2005/8/layout/vList4"/>
    <dgm:cxn modelId="{99B5288C-7B0B-4F10-9228-72A788740051}" type="presOf" srcId="{D48FCC2B-1271-4FC0-B72E-0A40E6826219}" destId="{DA40EDA8-E4E1-4D03-AF61-9D7D33C6E595}" srcOrd="0" destOrd="0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F5202D6F-C346-49CD-83AE-49371E734D7A}" type="presOf" srcId="{CA4ADA47-FCB1-4F63-A9DE-18D5087D23ED}" destId="{F45CC50F-0C6E-44C3-A7FD-3BF349A61948}" srcOrd="1" destOrd="0" presId="urn:microsoft.com/office/officeart/2005/8/layout/vList4"/>
    <dgm:cxn modelId="{6C32E3FF-B66A-453B-A538-F4993DE06182}" type="presOf" srcId="{80F53FDC-E141-4137-8BE8-27E35A62C6DD}" destId="{7A5C60D8-78D6-45DE-8080-466DF500D003}" srcOrd="0" destOrd="2" presId="urn:microsoft.com/office/officeart/2005/8/layout/vList4"/>
    <dgm:cxn modelId="{65230D4D-9D20-4D25-A112-C6AE236C5FEB}" type="presParOf" srcId="{DA40EDA8-E4E1-4D03-AF61-9D7D33C6E595}" destId="{62C8A045-37DF-42C5-BE22-6F8102F4443D}" srcOrd="0" destOrd="0" presId="urn:microsoft.com/office/officeart/2005/8/layout/vList4"/>
    <dgm:cxn modelId="{F74E5D92-9775-4660-9361-11653B1419EA}" type="presParOf" srcId="{62C8A045-37DF-42C5-BE22-6F8102F4443D}" destId="{DAF1912A-A5AE-435B-9FB2-C96C56D18283}" srcOrd="0" destOrd="0" presId="urn:microsoft.com/office/officeart/2005/8/layout/vList4"/>
    <dgm:cxn modelId="{411EDCEB-C0AA-4ACB-B561-43CB2C2FB7F5}" type="presParOf" srcId="{62C8A045-37DF-42C5-BE22-6F8102F4443D}" destId="{B67D9681-2654-4ED8-B0E6-257A1D56701E}" srcOrd="1" destOrd="0" presId="urn:microsoft.com/office/officeart/2005/8/layout/vList4"/>
    <dgm:cxn modelId="{573CD808-27D7-416A-9A3B-837A0C44F0BD}" type="presParOf" srcId="{62C8A045-37DF-42C5-BE22-6F8102F4443D}" destId="{C9DAB7BE-B20E-45E9-AE7F-39EFCD320CC7}" srcOrd="2" destOrd="0" presId="urn:microsoft.com/office/officeart/2005/8/layout/vList4"/>
    <dgm:cxn modelId="{ADFD4758-0598-4B28-959C-4B778AB6188B}" type="presParOf" srcId="{DA40EDA8-E4E1-4D03-AF61-9D7D33C6E595}" destId="{6BA28ADE-C14B-4F4E-AC92-04E43098D8B9}" srcOrd="1" destOrd="0" presId="urn:microsoft.com/office/officeart/2005/8/layout/vList4"/>
    <dgm:cxn modelId="{67D6A908-C5C0-4E37-81D4-F559F152095C}" type="presParOf" srcId="{DA40EDA8-E4E1-4D03-AF61-9D7D33C6E595}" destId="{15C4884C-B325-4FDE-84A2-2EA67A9E0917}" srcOrd="2" destOrd="0" presId="urn:microsoft.com/office/officeart/2005/8/layout/vList4"/>
    <dgm:cxn modelId="{17A37D5B-EB15-4BE9-9434-03CC34F8A15A}" type="presParOf" srcId="{15C4884C-B325-4FDE-84A2-2EA67A9E0917}" destId="{C99BFF89-F8F7-4748-BF66-DF2E0199890C}" srcOrd="0" destOrd="0" presId="urn:microsoft.com/office/officeart/2005/8/layout/vList4"/>
    <dgm:cxn modelId="{F3E67FE6-8BA9-4B25-B8FC-F4F20165EE25}" type="presParOf" srcId="{15C4884C-B325-4FDE-84A2-2EA67A9E0917}" destId="{D2E49701-F600-4126-98B6-A522A5F30450}" srcOrd="1" destOrd="0" presId="urn:microsoft.com/office/officeart/2005/8/layout/vList4"/>
    <dgm:cxn modelId="{533DE02B-0FE1-4B08-802F-AB32F07F160F}" type="presParOf" srcId="{15C4884C-B325-4FDE-84A2-2EA67A9E0917}" destId="{F45CC50F-0C6E-44C3-A7FD-3BF349A61948}" srcOrd="2" destOrd="0" presId="urn:microsoft.com/office/officeart/2005/8/layout/vList4"/>
    <dgm:cxn modelId="{F84B6AA9-9E6B-459A-ACDA-42A602399937}" type="presParOf" srcId="{DA40EDA8-E4E1-4D03-AF61-9D7D33C6E595}" destId="{A72DBF7E-49B4-4865-8839-AF67D2CDE33D}" srcOrd="3" destOrd="0" presId="urn:microsoft.com/office/officeart/2005/8/layout/vList4"/>
    <dgm:cxn modelId="{4E3A5F7B-2C76-406F-8150-7C50C399CE34}" type="presParOf" srcId="{DA40EDA8-E4E1-4D03-AF61-9D7D33C6E595}" destId="{689AF18D-68BD-4E5A-9A10-27AD5C1A4DF5}" srcOrd="4" destOrd="0" presId="urn:microsoft.com/office/officeart/2005/8/layout/vList4"/>
    <dgm:cxn modelId="{960C66D2-A906-4EC6-9DA0-B2E8E68D2BBA}" type="presParOf" srcId="{689AF18D-68BD-4E5A-9A10-27AD5C1A4DF5}" destId="{7A5C60D8-78D6-45DE-8080-466DF500D003}" srcOrd="0" destOrd="0" presId="urn:microsoft.com/office/officeart/2005/8/layout/vList4"/>
    <dgm:cxn modelId="{3E0B8DFB-901B-4741-BA30-FFFBEA6D0B71}" type="presParOf" srcId="{689AF18D-68BD-4E5A-9A10-27AD5C1A4DF5}" destId="{82D2D967-6C05-405B-8941-8D7C9CF8E580}" srcOrd="1" destOrd="0" presId="urn:microsoft.com/office/officeart/2005/8/layout/vList4"/>
    <dgm:cxn modelId="{88D363CF-6FB6-4AD9-B2DF-33C5F64CEAFE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5EDC6-5B2E-4B5C-B22B-315ECBA0554B}" type="presOf" srcId="{9CE0DEC9-6B9D-45B8-ABFD-D54461D0C86E}" destId="{76DE8B44-4EF5-4F1B-9116-298785F452AC}" srcOrd="0" destOrd="0" presId="urn:microsoft.com/office/officeart/2005/8/layout/hProcess7"/>
    <dgm:cxn modelId="{2CF0B233-D46A-49BB-88C7-DA5AD5793AA0}" type="presOf" srcId="{8FF13A5B-2B31-4B05-8AF4-971D9C32F54C}" destId="{6BB748A0-5859-4A73-B6A5-12EBDEE72274}" srcOrd="1" destOrd="0" presId="urn:microsoft.com/office/officeart/2005/8/layout/hProcess7"/>
    <dgm:cxn modelId="{0A0F0247-1838-408C-8274-A7BF395F3278}" type="presOf" srcId="{CF37B673-6403-44E8-98F3-5CE7A9BE8FAA}" destId="{426531E9-1139-4033-83D4-BD7858E2F8DF}" srcOrd="1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B4D461BF-01D9-40AD-82EE-5DEEE182EE64}" type="presOf" srcId="{9A257927-4A3B-4645-84B1-584913A6B1FF}" destId="{96A0BDF0-2FB1-40D3-8A35-A2ACA2288523}" srcOrd="0" destOrd="0" presId="urn:microsoft.com/office/officeart/2005/8/layout/hProcess7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0655A5E3-3F70-4F30-9E95-9FC81D4126D9}" type="presOf" srcId="{8FF13A5B-2B31-4B05-8AF4-971D9C32F54C}" destId="{FEEAB897-8A88-410E-8EBF-31BDAD553C28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01D7DF58-FD24-49D4-A482-B82434436A28}" type="presOf" srcId="{ADDCD05A-0761-4E81-B5B0-2E2EE4A1AA50}" destId="{1529C488-624C-440D-BCFB-E34D050F90CB}" srcOrd="0" destOrd="0" presId="urn:microsoft.com/office/officeart/2005/8/layout/hProcess7"/>
    <dgm:cxn modelId="{14289A4F-6A57-43C4-90A0-D56F134AF092}" type="presOf" srcId="{9A257927-4A3B-4645-84B1-584913A6B1FF}" destId="{F212BADF-2A67-4160-BCDC-1A7439EA9619}" srcOrd="1" destOrd="0" presId="urn:microsoft.com/office/officeart/2005/8/layout/hProcess7"/>
    <dgm:cxn modelId="{5094F994-DAF3-4B0F-95FD-C1D5E27FA78E}" type="presOf" srcId="{17C84DB9-7ED1-4A42-99BA-9581DA0F6FFD}" destId="{903CC638-90CB-4A70-A1B8-0FF1105C1BB8}" srcOrd="0" destOrd="0" presId="urn:microsoft.com/office/officeart/2005/8/layout/hProcess7"/>
    <dgm:cxn modelId="{21B753A1-844D-4A14-B8AF-114F28FA2B47}" type="presOf" srcId="{72EA7A49-BA70-4021-9E03-1E06327EC7BC}" destId="{D8FDDC5E-FDE6-4D3E-82EA-BF71691CFC89}" srcOrd="0" destOrd="0" presId="urn:microsoft.com/office/officeart/2005/8/layout/hProcess7"/>
    <dgm:cxn modelId="{6D36BD00-A8DB-4795-BDB9-672AC280AD96}" type="presOf" srcId="{CF37B673-6403-44E8-98F3-5CE7A9BE8FAA}" destId="{736C1FBC-6003-4CE6-ADD9-F9DBB257F098}" srcOrd="0" destOrd="0" presId="urn:microsoft.com/office/officeart/2005/8/layout/hProcess7"/>
    <dgm:cxn modelId="{0EFBA8D2-1130-4F44-99F9-320A371E68DE}" type="presParOf" srcId="{1529C488-624C-440D-BCFB-E34D050F90CB}" destId="{73444B0F-6D2B-4E56-8F71-2395774E902E}" srcOrd="0" destOrd="0" presId="urn:microsoft.com/office/officeart/2005/8/layout/hProcess7"/>
    <dgm:cxn modelId="{E50404E3-A147-4BCA-AB2B-4BC082D0AF65}" type="presParOf" srcId="{73444B0F-6D2B-4E56-8F71-2395774E902E}" destId="{96A0BDF0-2FB1-40D3-8A35-A2ACA2288523}" srcOrd="0" destOrd="0" presId="urn:microsoft.com/office/officeart/2005/8/layout/hProcess7"/>
    <dgm:cxn modelId="{F67A5D9E-856C-46B8-B63D-95CA2DC1093E}" type="presParOf" srcId="{73444B0F-6D2B-4E56-8F71-2395774E902E}" destId="{F212BADF-2A67-4160-BCDC-1A7439EA9619}" srcOrd="1" destOrd="0" presId="urn:microsoft.com/office/officeart/2005/8/layout/hProcess7"/>
    <dgm:cxn modelId="{AF85069C-22AE-4F5F-923E-436CE6A84448}" type="presParOf" srcId="{73444B0F-6D2B-4E56-8F71-2395774E902E}" destId="{76DE8B44-4EF5-4F1B-9116-298785F452AC}" srcOrd="2" destOrd="0" presId="urn:microsoft.com/office/officeart/2005/8/layout/hProcess7"/>
    <dgm:cxn modelId="{3BB73487-86B4-4BE3-A48D-0F616BD6DBAC}" type="presParOf" srcId="{1529C488-624C-440D-BCFB-E34D050F90CB}" destId="{1E2BDEAA-DCA2-46F6-8CCB-420F9E61D586}" srcOrd="1" destOrd="0" presId="urn:microsoft.com/office/officeart/2005/8/layout/hProcess7"/>
    <dgm:cxn modelId="{D8DA1F2A-D18A-4AF5-B0BA-BF903D3DAC34}" type="presParOf" srcId="{1529C488-624C-440D-BCFB-E34D050F90CB}" destId="{3A8BC2E7-6205-458C-BDCF-165771E14053}" srcOrd="2" destOrd="0" presId="urn:microsoft.com/office/officeart/2005/8/layout/hProcess7"/>
    <dgm:cxn modelId="{0A9027D4-3DCD-4629-B3A4-AA59F9932F67}" type="presParOf" srcId="{3A8BC2E7-6205-458C-BDCF-165771E14053}" destId="{FD2E8BA3-E63B-4BDF-9E28-1AB363BD2CAC}" srcOrd="0" destOrd="0" presId="urn:microsoft.com/office/officeart/2005/8/layout/hProcess7"/>
    <dgm:cxn modelId="{9261B6E9-72A3-49F1-9B26-4861862C36FC}" type="presParOf" srcId="{3A8BC2E7-6205-458C-BDCF-165771E14053}" destId="{4419A458-C3DD-4CBC-8243-7ECA0FE6D390}" srcOrd="1" destOrd="0" presId="urn:microsoft.com/office/officeart/2005/8/layout/hProcess7"/>
    <dgm:cxn modelId="{6E93F53D-562F-4FDB-95C1-979246DF7156}" type="presParOf" srcId="{3A8BC2E7-6205-458C-BDCF-165771E14053}" destId="{07DC4D7F-CE8A-470B-AFDB-C7826AF7BCEF}" srcOrd="2" destOrd="0" presId="urn:microsoft.com/office/officeart/2005/8/layout/hProcess7"/>
    <dgm:cxn modelId="{6426BFE6-50FE-494D-A233-828E16342538}" type="presParOf" srcId="{1529C488-624C-440D-BCFB-E34D050F90CB}" destId="{7E11C403-A2E5-45CC-A0B0-709FC4D8EE2E}" srcOrd="3" destOrd="0" presId="urn:microsoft.com/office/officeart/2005/8/layout/hProcess7"/>
    <dgm:cxn modelId="{9057A19D-6632-404C-B80B-8340F87C2625}" type="presParOf" srcId="{1529C488-624C-440D-BCFB-E34D050F90CB}" destId="{39A212DE-AABB-4D5B-8DC2-C23BBBDAA90B}" srcOrd="4" destOrd="0" presId="urn:microsoft.com/office/officeart/2005/8/layout/hProcess7"/>
    <dgm:cxn modelId="{84C2A57C-735D-4497-A32E-83E93817C090}" type="presParOf" srcId="{39A212DE-AABB-4D5B-8DC2-C23BBBDAA90B}" destId="{FEEAB897-8A88-410E-8EBF-31BDAD553C28}" srcOrd="0" destOrd="0" presId="urn:microsoft.com/office/officeart/2005/8/layout/hProcess7"/>
    <dgm:cxn modelId="{A9C380A6-A5AA-493B-AD3D-CD9080F375E6}" type="presParOf" srcId="{39A212DE-AABB-4D5B-8DC2-C23BBBDAA90B}" destId="{6BB748A0-5859-4A73-B6A5-12EBDEE72274}" srcOrd="1" destOrd="0" presId="urn:microsoft.com/office/officeart/2005/8/layout/hProcess7"/>
    <dgm:cxn modelId="{2B51891B-0C24-47FF-98F1-CD449EA87551}" type="presParOf" srcId="{39A212DE-AABB-4D5B-8DC2-C23BBBDAA90B}" destId="{903CC638-90CB-4A70-A1B8-0FF1105C1BB8}" srcOrd="2" destOrd="0" presId="urn:microsoft.com/office/officeart/2005/8/layout/hProcess7"/>
    <dgm:cxn modelId="{7C5393F3-A1CA-497A-9019-0B6E3BDE716F}" type="presParOf" srcId="{1529C488-624C-440D-BCFB-E34D050F90CB}" destId="{3B4236F9-5EB5-4C5E-81D9-37622EC91010}" srcOrd="5" destOrd="0" presId="urn:microsoft.com/office/officeart/2005/8/layout/hProcess7"/>
    <dgm:cxn modelId="{E5A3E7E7-A4C8-4035-8F3A-AA25A3B38D4F}" type="presParOf" srcId="{1529C488-624C-440D-BCFB-E34D050F90CB}" destId="{48077BF4-5095-4C04-A834-C87D33396DD5}" srcOrd="6" destOrd="0" presId="urn:microsoft.com/office/officeart/2005/8/layout/hProcess7"/>
    <dgm:cxn modelId="{63FB75F2-494E-45E5-ADA2-B908390CB76E}" type="presParOf" srcId="{48077BF4-5095-4C04-A834-C87D33396DD5}" destId="{5AE3F3F2-CB8A-41C9-89E4-3E479B3BD7BB}" srcOrd="0" destOrd="0" presId="urn:microsoft.com/office/officeart/2005/8/layout/hProcess7"/>
    <dgm:cxn modelId="{471751F9-3A17-46E6-909F-2735BCA17FB7}" type="presParOf" srcId="{48077BF4-5095-4C04-A834-C87D33396DD5}" destId="{CFA53C9C-2DEA-4BE3-9905-AB12F65EA27F}" srcOrd="1" destOrd="0" presId="urn:microsoft.com/office/officeart/2005/8/layout/hProcess7"/>
    <dgm:cxn modelId="{5D21327B-34B6-4FE0-A926-A4F701871CAC}" type="presParOf" srcId="{48077BF4-5095-4C04-A834-C87D33396DD5}" destId="{5DF97158-22DB-4E36-8A35-F0D59B383D93}" srcOrd="2" destOrd="0" presId="urn:microsoft.com/office/officeart/2005/8/layout/hProcess7"/>
    <dgm:cxn modelId="{506EBBDA-9880-4259-8316-99E2A4F2FAAB}" type="presParOf" srcId="{1529C488-624C-440D-BCFB-E34D050F90CB}" destId="{73B05E7B-864F-4BBD-899D-BF1A5ADEB97C}" srcOrd="7" destOrd="0" presId="urn:microsoft.com/office/officeart/2005/8/layout/hProcess7"/>
    <dgm:cxn modelId="{2C5A6B0D-706C-4DBB-A748-E15509182025}" type="presParOf" srcId="{1529C488-624C-440D-BCFB-E34D050F90CB}" destId="{06476C33-AEBC-4DEF-9905-67E93CFE32F2}" srcOrd="8" destOrd="0" presId="urn:microsoft.com/office/officeart/2005/8/layout/hProcess7"/>
    <dgm:cxn modelId="{E1A8C44B-4621-4AC9-9808-0D50717E702E}" type="presParOf" srcId="{06476C33-AEBC-4DEF-9905-67E93CFE32F2}" destId="{736C1FBC-6003-4CE6-ADD9-F9DBB257F098}" srcOrd="0" destOrd="0" presId="urn:microsoft.com/office/officeart/2005/8/layout/hProcess7"/>
    <dgm:cxn modelId="{704EFBDD-BF2A-4BFB-9D95-98F1F2FA8392}" type="presParOf" srcId="{06476C33-AEBC-4DEF-9905-67E93CFE32F2}" destId="{426531E9-1139-4033-83D4-BD7858E2F8DF}" srcOrd="1" destOrd="0" presId="urn:microsoft.com/office/officeart/2005/8/layout/hProcess7"/>
    <dgm:cxn modelId="{19D765AC-9E21-4443-9C84-A0FFA8F6E39C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92F081-73E1-4FD9-A6E7-118A5B21B494}" type="presOf" srcId="{77B95244-61F6-4EA6-AA3F-2880B216D784}" destId="{C186DD69-0FFA-4D79-BE7F-1FCC7D98DDDB}" srcOrd="0" destOrd="0" presId="urn:microsoft.com/office/officeart/2005/8/layout/equation2"/>
    <dgm:cxn modelId="{785F836F-C40D-4A18-BBE2-5440B51008FC}" type="presOf" srcId="{3F9C844A-15A9-4946-9A4A-FB8744099391}" destId="{1201F02D-7FF5-449C-B8FB-12C5705892E8}" srcOrd="1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F4C7EED-CBAB-4B25-91B1-4B86DB76E9D3}" type="presOf" srcId="{8189892F-8C5D-41D9-AABD-0CCA152208F1}" destId="{5A08FDBA-7F2D-4FC8-8303-051751EB23E0}" srcOrd="0" destOrd="0" presId="urn:microsoft.com/office/officeart/2005/8/layout/equation2"/>
    <dgm:cxn modelId="{0E055129-EDA8-49F7-BF9F-F92DDD55A8A3}" type="presOf" srcId="{C9BCD8B2-98B9-4C1B-9029-C1153B4CB4DD}" destId="{9E5DF767-C0D6-43FA-90F2-25C14EE0F38A}" srcOrd="0" destOrd="0" presId="urn:microsoft.com/office/officeart/2005/8/layout/equation2"/>
    <dgm:cxn modelId="{D50B5ED9-A17E-4BA4-9F3A-2A5C8B204E26}" type="presOf" srcId="{6D9976C3-D6BB-4A73-8BF2-453C40535A07}" destId="{41F43F50-8338-4A63-A439-3B72442A0569}" srcOrd="0" destOrd="0" presId="urn:microsoft.com/office/officeart/2005/8/layout/equation2"/>
    <dgm:cxn modelId="{75098EF6-8E6D-4BE8-875A-E3D5ED63AB43}" type="presOf" srcId="{34A83E5D-6A0D-4539-94D0-B1D93DE6930B}" destId="{D1E73398-8113-4A52-9282-467F8FA4D72C}" srcOrd="0" destOrd="0" presId="urn:microsoft.com/office/officeart/2005/8/layout/equation2"/>
    <dgm:cxn modelId="{52BEDE0B-6F1A-4C05-89EC-430F715C1AC9}" type="presOf" srcId="{6D80E485-702E-46DD-A64F-7139CA41C8CC}" destId="{1A111CCB-BB6B-4A45-9C61-4B4B92CB86FF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E1A04476-23E0-4CA2-9453-3C141A99CB4B}" type="presOf" srcId="{1669CACD-1A9B-4C4F-B82C-24C537128F9E}" destId="{6C537C15-9916-4CF7-A848-7F329EB8DE5A}" srcOrd="0" destOrd="0" presId="urn:microsoft.com/office/officeart/2005/8/layout/equation2"/>
    <dgm:cxn modelId="{AFE53CF4-7104-45C4-97CC-DA0B10EBFBE7}" type="presOf" srcId="{3F9C844A-15A9-4946-9A4A-FB8744099391}" destId="{CBE15846-8D14-4573-834E-4F9004C526DE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99624667-E60B-496D-9572-57F5759FF41B}" type="presOf" srcId="{E72CED30-353F-4B49-AF8E-334497DD0B0A}" destId="{D9E89E39-966E-4EF8-A201-7AD28F9847E8}" srcOrd="0" destOrd="0" presId="urn:microsoft.com/office/officeart/2005/8/layout/equation2"/>
    <dgm:cxn modelId="{C5C136DD-5EFF-42E7-BAE7-465EF0451565}" type="presOf" srcId="{E4AC3C38-9568-4E35-97B6-D02C65D2C06B}" destId="{5F2C1C16-FD57-45DF-A6C9-BA16F21CB692}" srcOrd="0" destOrd="0" presId="urn:microsoft.com/office/officeart/2005/8/layout/equation2"/>
    <dgm:cxn modelId="{50EEBCE8-B2BB-4851-B129-7D57AB9C5E2E}" type="presParOf" srcId="{5A08FDBA-7F2D-4FC8-8303-051751EB23E0}" destId="{3AADB14D-85CA-46C8-B4F9-F73F861B0C5B}" srcOrd="0" destOrd="0" presId="urn:microsoft.com/office/officeart/2005/8/layout/equation2"/>
    <dgm:cxn modelId="{51E58789-DB0A-43E9-9D72-2B1182E5768D}" type="presParOf" srcId="{3AADB14D-85CA-46C8-B4F9-F73F861B0C5B}" destId="{9E5DF767-C0D6-43FA-90F2-25C14EE0F38A}" srcOrd="0" destOrd="0" presId="urn:microsoft.com/office/officeart/2005/8/layout/equation2"/>
    <dgm:cxn modelId="{D78EF4B8-F6F9-4B2F-B880-AA79C4A44BFF}" type="presParOf" srcId="{3AADB14D-85CA-46C8-B4F9-F73F861B0C5B}" destId="{C46C1172-6EC8-40CA-A579-B9EC26F8D9E1}" srcOrd="1" destOrd="0" presId="urn:microsoft.com/office/officeart/2005/8/layout/equation2"/>
    <dgm:cxn modelId="{2F93EA6C-7C7C-4EE5-84DC-1DD896C456DD}" type="presParOf" srcId="{3AADB14D-85CA-46C8-B4F9-F73F861B0C5B}" destId="{C186DD69-0FFA-4D79-BE7F-1FCC7D98DDDB}" srcOrd="2" destOrd="0" presId="urn:microsoft.com/office/officeart/2005/8/layout/equation2"/>
    <dgm:cxn modelId="{7AC6983A-8565-47B0-9943-F1E45B7F111F}" type="presParOf" srcId="{3AADB14D-85CA-46C8-B4F9-F73F861B0C5B}" destId="{7C35395C-FBF4-4DF9-ADFC-6D9B3D6B0B55}" srcOrd="3" destOrd="0" presId="urn:microsoft.com/office/officeart/2005/8/layout/equation2"/>
    <dgm:cxn modelId="{2530E57A-D9BA-454A-B152-4E749B961228}" type="presParOf" srcId="{3AADB14D-85CA-46C8-B4F9-F73F861B0C5B}" destId="{5F2C1C16-FD57-45DF-A6C9-BA16F21CB692}" srcOrd="4" destOrd="0" presId="urn:microsoft.com/office/officeart/2005/8/layout/equation2"/>
    <dgm:cxn modelId="{C4323D54-80AC-48BD-B8E7-67547A0904B0}" type="presParOf" srcId="{3AADB14D-85CA-46C8-B4F9-F73F861B0C5B}" destId="{CD81376C-9BE2-4024-8354-218130DB140E}" srcOrd="5" destOrd="0" presId="urn:microsoft.com/office/officeart/2005/8/layout/equation2"/>
    <dgm:cxn modelId="{F03D3885-C06D-431E-8E21-D7A74AEC9CF9}" type="presParOf" srcId="{3AADB14D-85CA-46C8-B4F9-F73F861B0C5B}" destId="{41F43F50-8338-4A63-A439-3B72442A0569}" srcOrd="6" destOrd="0" presId="urn:microsoft.com/office/officeart/2005/8/layout/equation2"/>
    <dgm:cxn modelId="{696C0598-5ED5-4242-A5D8-CC879AF1B20B}" type="presParOf" srcId="{3AADB14D-85CA-46C8-B4F9-F73F861B0C5B}" destId="{73E54C25-69B7-4D7F-8241-87E73DEA2140}" srcOrd="7" destOrd="0" presId="urn:microsoft.com/office/officeart/2005/8/layout/equation2"/>
    <dgm:cxn modelId="{472F91D8-7111-4EAA-B514-A5A5AA0C3EFA}" type="presParOf" srcId="{3AADB14D-85CA-46C8-B4F9-F73F861B0C5B}" destId="{D9E89E39-966E-4EF8-A201-7AD28F9847E8}" srcOrd="8" destOrd="0" presId="urn:microsoft.com/office/officeart/2005/8/layout/equation2"/>
    <dgm:cxn modelId="{02070F3E-A7FE-481B-9FE3-B99B37BEB4F0}" type="presParOf" srcId="{3AADB14D-85CA-46C8-B4F9-F73F861B0C5B}" destId="{660CA359-EC41-4C96-856B-12BE557241A7}" srcOrd="9" destOrd="0" presId="urn:microsoft.com/office/officeart/2005/8/layout/equation2"/>
    <dgm:cxn modelId="{52C322D2-AB29-45F3-A6EF-022EE4CB5067}" type="presParOf" srcId="{3AADB14D-85CA-46C8-B4F9-F73F861B0C5B}" destId="{1A111CCB-BB6B-4A45-9C61-4B4B92CB86FF}" srcOrd="10" destOrd="0" presId="urn:microsoft.com/office/officeart/2005/8/layout/equation2"/>
    <dgm:cxn modelId="{CF90F9BD-BD6D-4F31-94C1-FF5A6A3B30D7}" type="presParOf" srcId="{3AADB14D-85CA-46C8-B4F9-F73F861B0C5B}" destId="{FF68B2BE-8C0B-4FEF-9648-3A8849D9F411}" srcOrd="11" destOrd="0" presId="urn:microsoft.com/office/officeart/2005/8/layout/equation2"/>
    <dgm:cxn modelId="{FB22E555-2A75-4DC3-A26B-480D77A0E570}" type="presParOf" srcId="{3AADB14D-85CA-46C8-B4F9-F73F861B0C5B}" destId="{D1E73398-8113-4A52-9282-467F8FA4D72C}" srcOrd="12" destOrd="0" presId="urn:microsoft.com/office/officeart/2005/8/layout/equation2"/>
    <dgm:cxn modelId="{3EC59058-EB83-4907-B128-FC5728618389}" type="presParOf" srcId="{5A08FDBA-7F2D-4FC8-8303-051751EB23E0}" destId="{CBE15846-8D14-4573-834E-4F9004C526DE}" srcOrd="1" destOrd="0" presId="urn:microsoft.com/office/officeart/2005/8/layout/equation2"/>
    <dgm:cxn modelId="{130043C9-25A4-4B07-AD3F-F40B32945F1E}" type="presParOf" srcId="{CBE15846-8D14-4573-834E-4F9004C526DE}" destId="{1201F02D-7FF5-449C-B8FB-12C5705892E8}" srcOrd="0" destOrd="0" presId="urn:microsoft.com/office/officeart/2005/8/layout/equation2"/>
    <dgm:cxn modelId="{C05B17FB-CC1A-4218-A31B-F64A7544368C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9314ADA9-A719-455D-B268-9D1125BA247C}" type="presOf" srcId="{05286B23-68B3-49CA-8672-0A8593A7025D}" destId="{A6DF5FB2-D6C6-4DF0-BCE9-12D63E8F1243}" srcOrd="0" destOrd="0" presId="urn:microsoft.com/office/officeart/2005/8/layout/hProcess7"/>
    <dgm:cxn modelId="{B758CB43-CE09-4F06-8D50-F00A74A8DFA3}" type="presOf" srcId="{6D788122-9375-460F-B09E-D797C0E1E9A5}" destId="{3B4BBFE3-023D-4962-A2CF-60C506AAE93F}" srcOrd="1" destOrd="0" presId="urn:microsoft.com/office/officeart/2005/8/layout/hProcess7"/>
    <dgm:cxn modelId="{0ADC6DBC-EC4D-4B10-8D27-69362E3557DE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D50EB16A-A224-45CF-8944-91634B8F9EF7}" type="presOf" srcId="{88C41324-5CC7-49F4-B01E-4A64F3916ECB}" destId="{3357C5DA-21EC-4DF9-B5AC-CFD25049E02C}" srcOrd="1" destOrd="0" presId="urn:microsoft.com/office/officeart/2005/8/layout/hProcess7"/>
    <dgm:cxn modelId="{0F9ED713-1744-4953-A401-19B098C21F61}" type="presOf" srcId="{9333946E-E6C3-44BA-8DC1-226E49F162AF}" destId="{B64F2C93-601C-4E8E-B445-A56B93A2A97E}" srcOrd="1" destOrd="0" presId="urn:microsoft.com/office/officeart/2005/8/layout/hProcess7"/>
    <dgm:cxn modelId="{892536A1-B41E-422A-BC59-17D65CA4C5FE}" type="presOf" srcId="{88C41324-5CC7-49F4-B01E-4A64F3916ECB}" destId="{10FE4F45-6A53-4FA1-AF04-583F38D80F4B}" srcOrd="0" destOrd="0" presId="urn:microsoft.com/office/officeart/2005/8/layout/hProcess7"/>
    <dgm:cxn modelId="{FD0B0681-0089-427B-8051-EE5D9FEF90C0}" type="presOf" srcId="{9333946E-E6C3-44BA-8DC1-226E49F162AF}" destId="{CE653259-2634-4634-83F8-4870FDFFB6B5}" srcOrd="0" destOrd="0" presId="urn:microsoft.com/office/officeart/2005/8/layout/hProcess7"/>
    <dgm:cxn modelId="{723C97B5-A8D9-4910-8881-964F150769AA}" type="presOf" srcId="{4FE1231E-82A8-4502-87C0-9ECC4AE86FA4}" destId="{3B8B5FE3-921A-4967-9CD8-2B37D8F07433}" srcOrd="0" destOrd="0" presId="urn:microsoft.com/office/officeart/2005/8/layout/hProcess7"/>
    <dgm:cxn modelId="{8A651D9C-72BC-4E9E-82EF-01EB845FAA8B}" type="presOf" srcId="{6D788122-9375-460F-B09E-D797C0E1E9A5}" destId="{9E8E9B6A-818C-41EE-A90F-44886908412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95470435-8F7B-4621-8D18-A9191E78B8E9}" type="presOf" srcId="{C57D32E6-187A-467A-BAAE-5E2A951179B7}" destId="{BB068510-FD2B-463F-8547-D5FF0EA4DBF1}" srcOrd="1" destOrd="0" presId="urn:microsoft.com/office/officeart/2005/8/layout/hProcess7"/>
    <dgm:cxn modelId="{8C209FCC-0A4D-4655-BC06-49EC34018427}" type="presOf" srcId="{4FE1231E-82A8-4502-87C0-9ECC4AE86FA4}" destId="{8540126B-D12E-4F2B-86E8-EB368014BCC8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4CF6141E-568B-427E-88E0-32784FA5EC74}" type="presParOf" srcId="{A6DF5FB2-D6C6-4DF0-BCE9-12D63E8F1243}" destId="{2EB22630-6D3C-4C55-AE64-598CF32EDD23}" srcOrd="0" destOrd="0" presId="urn:microsoft.com/office/officeart/2005/8/layout/hProcess7"/>
    <dgm:cxn modelId="{36A00684-3284-4ADB-B6CB-4A76DD62CE0C}" type="presParOf" srcId="{2EB22630-6D3C-4C55-AE64-598CF32EDD23}" destId="{3B8B5FE3-921A-4967-9CD8-2B37D8F07433}" srcOrd="0" destOrd="0" presId="urn:microsoft.com/office/officeart/2005/8/layout/hProcess7"/>
    <dgm:cxn modelId="{F068C627-0FCE-430C-9F01-BE9BBE497853}" type="presParOf" srcId="{2EB22630-6D3C-4C55-AE64-598CF32EDD23}" destId="{8540126B-D12E-4F2B-86E8-EB368014BCC8}" srcOrd="1" destOrd="0" presId="urn:microsoft.com/office/officeart/2005/8/layout/hProcess7"/>
    <dgm:cxn modelId="{C937EB77-C915-48D2-82F5-A57C5988670C}" type="presParOf" srcId="{A6DF5FB2-D6C6-4DF0-BCE9-12D63E8F1243}" destId="{D265E28C-5BF2-4F8C-A572-C3F508982885}" srcOrd="1" destOrd="0" presId="urn:microsoft.com/office/officeart/2005/8/layout/hProcess7"/>
    <dgm:cxn modelId="{C24EDC67-6C90-4BBF-87DB-AE2564FBFA84}" type="presParOf" srcId="{A6DF5FB2-D6C6-4DF0-BCE9-12D63E8F1243}" destId="{1EB3C80E-762F-4EDF-9960-31793047707F}" srcOrd="2" destOrd="0" presId="urn:microsoft.com/office/officeart/2005/8/layout/hProcess7"/>
    <dgm:cxn modelId="{56E3301E-A625-4543-9401-D257B6D7EB7D}" type="presParOf" srcId="{1EB3C80E-762F-4EDF-9960-31793047707F}" destId="{4279144D-7C1A-4692-8A41-03C1CD83241A}" srcOrd="0" destOrd="0" presId="urn:microsoft.com/office/officeart/2005/8/layout/hProcess7"/>
    <dgm:cxn modelId="{49A65D39-5853-4168-A23A-F378751FD4DD}" type="presParOf" srcId="{1EB3C80E-762F-4EDF-9960-31793047707F}" destId="{8F7FF647-D411-42E4-8865-6A762F56CBC5}" srcOrd="1" destOrd="0" presId="urn:microsoft.com/office/officeart/2005/8/layout/hProcess7"/>
    <dgm:cxn modelId="{F2731F3A-997A-4F22-BDD9-3C2323EE6A3A}" type="presParOf" srcId="{1EB3C80E-762F-4EDF-9960-31793047707F}" destId="{6E144A24-F34A-4386-BF18-5FBA455E9022}" srcOrd="2" destOrd="0" presId="urn:microsoft.com/office/officeart/2005/8/layout/hProcess7"/>
    <dgm:cxn modelId="{3B2C9C60-10F6-46A3-B115-82C344787E2A}" type="presParOf" srcId="{A6DF5FB2-D6C6-4DF0-BCE9-12D63E8F1243}" destId="{457E1F97-7A34-41E6-B040-C160FCB47E64}" srcOrd="3" destOrd="0" presId="urn:microsoft.com/office/officeart/2005/8/layout/hProcess7"/>
    <dgm:cxn modelId="{D285BAB8-455E-4020-833B-9E36FC511934}" type="presParOf" srcId="{A6DF5FB2-D6C6-4DF0-BCE9-12D63E8F1243}" destId="{42B80482-A821-4B3E-B983-1FA7694679CA}" srcOrd="4" destOrd="0" presId="urn:microsoft.com/office/officeart/2005/8/layout/hProcess7"/>
    <dgm:cxn modelId="{A4826061-4174-4769-B90C-892EF4081358}" type="presParOf" srcId="{42B80482-A821-4B3E-B983-1FA7694679CA}" destId="{9E8E9B6A-818C-41EE-A90F-448869084123}" srcOrd="0" destOrd="0" presId="urn:microsoft.com/office/officeart/2005/8/layout/hProcess7"/>
    <dgm:cxn modelId="{03636267-79A3-40EC-812B-574D6095A357}" type="presParOf" srcId="{42B80482-A821-4B3E-B983-1FA7694679CA}" destId="{3B4BBFE3-023D-4962-A2CF-60C506AAE93F}" srcOrd="1" destOrd="0" presId="urn:microsoft.com/office/officeart/2005/8/layout/hProcess7"/>
    <dgm:cxn modelId="{5F0850BE-2ACF-4F85-8A38-026679C58442}" type="presParOf" srcId="{A6DF5FB2-D6C6-4DF0-BCE9-12D63E8F1243}" destId="{8B68C8FE-58F2-47D3-9FDB-0130C32E5C50}" srcOrd="5" destOrd="0" presId="urn:microsoft.com/office/officeart/2005/8/layout/hProcess7"/>
    <dgm:cxn modelId="{0BAE815F-32CE-4735-9ADE-9424A1630278}" type="presParOf" srcId="{A6DF5FB2-D6C6-4DF0-BCE9-12D63E8F1243}" destId="{1B46D3A5-FE9B-4C88-80C9-FA865194DD61}" srcOrd="6" destOrd="0" presId="urn:microsoft.com/office/officeart/2005/8/layout/hProcess7"/>
    <dgm:cxn modelId="{9CD4B263-E44D-4233-B53A-AF9479F5442F}" type="presParOf" srcId="{1B46D3A5-FE9B-4C88-80C9-FA865194DD61}" destId="{D83DE507-AB86-4682-8355-07C3C5F2A069}" srcOrd="0" destOrd="0" presId="urn:microsoft.com/office/officeart/2005/8/layout/hProcess7"/>
    <dgm:cxn modelId="{FE54AD23-864E-4B9E-AC90-9BF761D9834F}" type="presParOf" srcId="{1B46D3A5-FE9B-4C88-80C9-FA865194DD61}" destId="{1E1458D7-37C7-49F4-8589-C69B6A6BE82A}" srcOrd="1" destOrd="0" presId="urn:microsoft.com/office/officeart/2005/8/layout/hProcess7"/>
    <dgm:cxn modelId="{F86086E1-5B08-4B0C-873F-9BBBA1F99530}" type="presParOf" srcId="{1B46D3A5-FE9B-4C88-80C9-FA865194DD61}" destId="{7680987D-1488-4F4D-84FB-7285289E4155}" srcOrd="2" destOrd="0" presId="urn:microsoft.com/office/officeart/2005/8/layout/hProcess7"/>
    <dgm:cxn modelId="{AE654263-EE04-4B79-AE39-AAEEE50928DE}" type="presParOf" srcId="{A6DF5FB2-D6C6-4DF0-BCE9-12D63E8F1243}" destId="{491BA889-4890-43B3-BA02-68F7A34307F6}" srcOrd="7" destOrd="0" presId="urn:microsoft.com/office/officeart/2005/8/layout/hProcess7"/>
    <dgm:cxn modelId="{48603B81-D036-495E-A879-0379B02B2711}" type="presParOf" srcId="{A6DF5FB2-D6C6-4DF0-BCE9-12D63E8F1243}" destId="{A5F45F0A-AAD7-446E-B3AC-08FA1DEEF36F}" srcOrd="8" destOrd="0" presId="urn:microsoft.com/office/officeart/2005/8/layout/hProcess7"/>
    <dgm:cxn modelId="{2E2FC22F-5F17-44B9-B2BD-0FB1968CEDCB}" type="presParOf" srcId="{A5F45F0A-AAD7-446E-B3AC-08FA1DEEF36F}" destId="{CE653259-2634-4634-83F8-4870FDFFB6B5}" srcOrd="0" destOrd="0" presId="urn:microsoft.com/office/officeart/2005/8/layout/hProcess7"/>
    <dgm:cxn modelId="{B286AAE9-90BE-4971-98AC-F9985E902F1B}" type="presParOf" srcId="{A5F45F0A-AAD7-446E-B3AC-08FA1DEEF36F}" destId="{B64F2C93-601C-4E8E-B445-A56B93A2A97E}" srcOrd="1" destOrd="0" presId="urn:microsoft.com/office/officeart/2005/8/layout/hProcess7"/>
    <dgm:cxn modelId="{77FA67B5-F5DA-4AB4-8443-E165D6733F65}" type="presParOf" srcId="{A6DF5FB2-D6C6-4DF0-BCE9-12D63E8F1243}" destId="{FEB3165D-BD50-4562-8486-2BCFEE5FB61C}" srcOrd="9" destOrd="0" presId="urn:microsoft.com/office/officeart/2005/8/layout/hProcess7"/>
    <dgm:cxn modelId="{E9EF14EF-BF54-4FA9-B786-F8AAC4BF0E1C}" type="presParOf" srcId="{A6DF5FB2-D6C6-4DF0-BCE9-12D63E8F1243}" destId="{2E29EBB6-AC11-4764-9098-713776FBEEA2}" srcOrd="10" destOrd="0" presId="urn:microsoft.com/office/officeart/2005/8/layout/hProcess7"/>
    <dgm:cxn modelId="{FE2E31B4-9B68-47E0-B06B-668985B48B63}" type="presParOf" srcId="{2E29EBB6-AC11-4764-9098-713776FBEEA2}" destId="{9607591B-3403-4344-B603-36006A7B034B}" srcOrd="0" destOrd="0" presId="urn:microsoft.com/office/officeart/2005/8/layout/hProcess7"/>
    <dgm:cxn modelId="{57FD1B06-6C02-458F-BABA-89551491D0C5}" type="presParOf" srcId="{2E29EBB6-AC11-4764-9098-713776FBEEA2}" destId="{DA1238F3-28A9-40AB-A31A-6E371C44EB98}" srcOrd="1" destOrd="0" presId="urn:microsoft.com/office/officeart/2005/8/layout/hProcess7"/>
    <dgm:cxn modelId="{5B5F9DAF-CDA2-4738-8B97-0769F4644414}" type="presParOf" srcId="{2E29EBB6-AC11-4764-9098-713776FBEEA2}" destId="{997FBEA0-E071-455A-BC46-19AD04F49BD6}" srcOrd="2" destOrd="0" presId="urn:microsoft.com/office/officeart/2005/8/layout/hProcess7"/>
    <dgm:cxn modelId="{ED27A124-C1BB-498A-882E-22380D74CEF3}" type="presParOf" srcId="{A6DF5FB2-D6C6-4DF0-BCE9-12D63E8F1243}" destId="{36648257-1225-4511-8533-D8557DCEA4FF}" srcOrd="11" destOrd="0" presId="urn:microsoft.com/office/officeart/2005/8/layout/hProcess7"/>
    <dgm:cxn modelId="{AE2EB04E-1F0A-487F-B6BD-1BB0DA0E84AD}" type="presParOf" srcId="{A6DF5FB2-D6C6-4DF0-BCE9-12D63E8F1243}" destId="{3CF9DF83-3F0D-4025-8C8E-C34BA7DB2E19}" srcOrd="12" destOrd="0" presId="urn:microsoft.com/office/officeart/2005/8/layout/hProcess7"/>
    <dgm:cxn modelId="{294E807E-0C5F-4F91-944A-C6D7DD765C96}" type="presParOf" srcId="{3CF9DF83-3F0D-4025-8C8E-C34BA7DB2E19}" destId="{10FE4F45-6A53-4FA1-AF04-583F38D80F4B}" srcOrd="0" destOrd="0" presId="urn:microsoft.com/office/officeart/2005/8/layout/hProcess7"/>
    <dgm:cxn modelId="{24427F97-15AB-4FEB-9792-155103838E00}" type="presParOf" srcId="{3CF9DF83-3F0D-4025-8C8E-C34BA7DB2E19}" destId="{3357C5DA-21EC-4DF9-B5AC-CFD25049E02C}" srcOrd="1" destOrd="0" presId="urn:microsoft.com/office/officeart/2005/8/layout/hProcess7"/>
    <dgm:cxn modelId="{6FC611D4-9FBC-4555-9E5F-4053F35094FF}" type="presParOf" srcId="{A6DF5FB2-D6C6-4DF0-BCE9-12D63E8F1243}" destId="{FF8D6E8E-79EE-45AD-80CD-D0A5F5423EFE}" srcOrd="13" destOrd="0" presId="urn:microsoft.com/office/officeart/2005/8/layout/hProcess7"/>
    <dgm:cxn modelId="{C060EDF6-0AC2-4AE0-B15D-CAB6520A2CF2}" type="presParOf" srcId="{A6DF5FB2-D6C6-4DF0-BCE9-12D63E8F1243}" destId="{67C20BCC-F21A-4C19-B799-01DFB261DDDE}" srcOrd="14" destOrd="0" presId="urn:microsoft.com/office/officeart/2005/8/layout/hProcess7"/>
    <dgm:cxn modelId="{3E796578-10FE-46C4-BCB9-5C97FC432CAA}" type="presParOf" srcId="{67C20BCC-F21A-4C19-B799-01DFB261DDDE}" destId="{7718B2C7-3329-48B2-A5F5-164FCE021FB3}" srcOrd="0" destOrd="0" presId="urn:microsoft.com/office/officeart/2005/8/layout/hProcess7"/>
    <dgm:cxn modelId="{DBBA65CE-BA77-4A61-AED4-6FF03C3CFAAD}" type="presParOf" srcId="{67C20BCC-F21A-4C19-B799-01DFB261DDDE}" destId="{E2FC11DE-660B-419E-8BAD-07FE93429267}" srcOrd="1" destOrd="0" presId="urn:microsoft.com/office/officeart/2005/8/layout/hProcess7"/>
    <dgm:cxn modelId="{2D7AB035-E347-4B78-A643-1E4D368F177C}" type="presParOf" srcId="{67C20BCC-F21A-4C19-B799-01DFB261DDDE}" destId="{1DBE11E0-9F21-40AA-B028-A9597B0C697D}" srcOrd="2" destOrd="0" presId="urn:microsoft.com/office/officeart/2005/8/layout/hProcess7"/>
    <dgm:cxn modelId="{BCAB5289-51FD-42B6-B899-B87198545225}" type="presParOf" srcId="{A6DF5FB2-D6C6-4DF0-BCE9-12D63E8F1243}" destId="{30408FFC-2580-49CF-9FE5-CAB49873AF3F}" srcOrd="15" destOrd="0" presId="urn:microsoft.com/office/officeart/2005/8/layout/hProcess7"/>
    <dgm:cxn modelId="{19CBEE1C-7363-4E92-A590-334806D13CE4}" type="presParOf" srcId="{A6DF5FB2-D6C6-4DF0-BCE9-12D63E8F1243}" destId="{3BBDAAB7-16E3-4438-8847-05334A4D48EE}" srcOrd="16" destOrd="0" presId="urn:microsoft.com/office/officeart/2005/8/layout/hProcess7"/>
    <dgm:cxn modelId="{036E900B-950F-4071-A1EB-CEA134DDAB0C}" type="presParOf" srcId="{3BBDAAB7-16E3-4438-8847-05334A4D48EE}" destId="{D054A27E-FBF1-4603-B33F-087224A9900A}" srcOrd="0" destOrd="0" presId="urn:microsoft.com/office/officeart/2005/8/layout/hProcess7"/>
    <dgm:cxn modelId="{CF405989-8086-4240-BD6F-F1AA14324ABF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0A0140C-9A0F-4439-B33B-68BC14BCFAC2}" type="presOf" srcId="{05286B23-68B3-49CA-8672-0A8593A7025D}" destId="{A6DF5FB2-D6C6-4DF0-BCE9-12D63E8F1243}" srcOrd="0" destOrd="0" presId="urn:microsoft.com/office/officeart/2005/8/layout/hProcess7"/>
    <dgm:cxn modelId="{BDC7FC37-0075-4FA7-9C30-5C6D00F48840}" type="presOf" srcId="{9333946E-E6C3-44BA-8DC1-226E49F162AF}" destId="{B64F2C93-601C-4E8E-B445-A56B93A2A97E}" srcOrd="1" destOrd="0" presId="urn:microsoft.com/office/officeart/2005/8/layout/hProcess7"/>
    <dgm:cxn modelId="{2C8F0365-D409-488F-A92B-C9886F2FA362}" type="presOf" srcId="{4FE1231E-82A8-4502-87C0-9ECC4AE86FA4}" destId="{3B8B5FE3-921A-4967-9CD8-2B37D8F07433}" srcOrd="0" destOrd="0" presId="urn:microsoft.com/office/officeart/2005/8/layout/hProcess7"/>
    <dgm:cxn modelId="{A52A2560-376E-44FE-B9DB-B4AD3B2B004D}" type="presOf" srcId="{C57D32E6-187A-467A-BAAE-5E2A951179B7}" destId="{D054A27E-FBF1-4603-B33F-087224A9900A}" srcOrd="0" destOrd="0" presId="urn:microsoft.com/office/officeart/2005/8/layout/hProcess7"/>
    <dgm:cxn modelId="{B3D06E3C-8CAD-44FC-AB5E-EFEA0779D247}" type="presOf" srcId="{9333946E-E6C3-44BA-8DC1-226E49F162AF}" destId="{CE653259-2634-4634-83F8-4870FDFFB6B5}" srcOrd="0" destOrd="0" presId="urn:microsoft.com/office/officeart/2005/8/layout/hProcess7"/>
    <dgm:cxn modelId="{F4DCFF72-4350-475A-BE15-28E6FD496B86}" type="presOf" srcId="{6D788122-9375-460F-B09E-D797C0E1E9A5}" destId="{9E8E9B6A-818C-41EE-A90F-448869084123}" srcOrd="0" destOrd="0" presId="urn:microsoft.com/office/officeart/2005/8/layout/hProcess7"/>
    <dgm:cxn modelId="{D2C48E3B-E4E6-4B59-930E-C26A0E7D2BDD}" type="presOf" srcId="{C57D32E6-187A-467A-BAAE-5E2A951179B7}" destId="{BB068510-FD2B-463F-8547-D5FF0EA4DBF1}" srcOrd="1" destOrd="0" presId="urn:microsoft.com/office/officeart/2005/8/layout/hProcess7"/>
    <dgm:cxn modelId="{74977F38-365F-48BE-A017-60D2AD9282CB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AF2E78A9-5E94-4298-A2C5-DB0FDBE7E93B}" type="presOf" srcId="{88C41324-5CC7-49F4-B01E-4A64F3916ECB}" destId="{10FE4F45-6A53-4FA1-AF04-583F38D80F4B}" srcOrd="0" destOrd="0" presId="urn:microsoft.com/office/officeart/2005/8/layout/hProcess7"/>
    <dgm:cxn modelId="{47FAAA20-D438-4F85-9C9B-CA77C7D42A90}" type="presOf" srcId="{6D788122-9375-460F-B09E-D797C0E1E9A5}" destId="{3B4BBFE3-023D-4962-A2CF-60C506AAE93F}" srcOrd="1" destOrd="0" presId="urn:microsoft.com/office/officeart/2005/8/layout/hProcess7"/>
    <dgm:cxn modelId="{5D2CDA96-9E19-4533-9B4A-178B95D10AE6}" type="presOf" srcId="{88C41324-5CC7-49F4-B01E-4A64F3916ECB}" destId="{3357C5DA-21EC-4DF9-B5AC-CFD25049E02C}" srcOrd="1" destOrd="0" presId="urn:microsoft.com/office/officeart/2005/8/layout/hProcess7"/>
    <dgm:cxn modelId="{A045D58B-0D1C-4269-92E7-FFC0D89358A8}" type="presParOf" srcId="{A6DF5FB2-D6C6-4DF0-BCE9-12D63E8F1243}" destId="{2EB22630-6D3C-4C55-AE64-598CF32EDD23}" srcOrd="0" destOrd="0" presId="urn:microsoft.com/office/officeart/2005/8/layout/hProcess7"/>
    <dgm:cxn modelId="{D711377C-9305-4469-B322-BE78AD75C3EE}" type="presParOf" srcId="{2EB22630-6D3C-4C55-AE64-598CF32EDD23}" destId="{3B8B5FE3-921A-4967-9CD8-2B37D8F07433}" srcOrd="0" destOrd="0" presId="urn:microsoft.com/office/officeart/2005/8/layout/hProcess7"/>
    <dgm:cxn modelId="{396F946B-3FB2-4E84-8821-C7A104D6A471}" type="presParOf" srcId="{2EB22630-6D3C-4C55-AE64-598CF32EDD23}" destId="{8540126B-D12E-4F2B-86E8-EB368014BCC8}" srcOrd="1" destOrd="0" presId="urn:microsoft.com/office/officeart/2005/8/layout/hProcess7"/>
    <dgm:cxn modelId="{274E7B4C-347D-4B55-B020-2D5B03837C28}" type="presParOf" srcId="{A6DF5FB2-D6C6-4DF0-BCE9-12D63E8F1243}" destId="{D265E28C-5BF2-4F8C-A572-C3F508982885}" srcOrd="1" destOrd="0" presId="urn:microsoft.com/office/officeart/2005/8/layout/hProcess7"/>
    <dgm:cxn modelId="{90A98F7F-779A-4080-838D-D43CA1666167}" type="presParOf" srcId="{A6DF5FB2-D6C6-4DF0-BCE9-12D63E8F1243}" destId="{1EB3C80E-762F-4EDF-9960-31793047707F}" srcOrd="2" destOrd="0" presId="urn:microsoft.com/office/officeart/2005/8/layout/hProcess7"/>
    <dgm:cxn modelId="{0C959354-BDDA-4E5B-B4E7-2C519D85C7EF}" type="presParOf" srcId="{1EB3C80E-762F-4EDF-9960-31793047707F}" destId="{4279144D-7C1A-4692-8A41-03C1CD83241A}" srcOrd="0" destOrd="0" presId="urn:microsoft.com/office/officeart/2005/8/layout/hProcess7"/>
    <dgm:cxn modelId="{A9852D3E-DF9D-42AC-81A2-2C5E8C1BE8BC}" type="presParOf" srcId="{1EB3C80E-762F-4EDF-9960-31793047707F}" destId="{8F7FF647-D411-42E4-8865-6A762F56CBC5}" srcOrd="1" destOrd="0" presId="urn:microsoft.com/office/officeart/2005/8/layout/hProcess7"/>
    <dgm:cxn modelId="{F4580147-D25B-4DCC-9236-E43A6E5A501D}" type="presParOf" srcId="{1EB3C80E-762F-4EDF-9960-31793047707F}" destId="{6E144A24-F34A-4386-BF18-5FBA455E9022}" srcOrd="2" destOrd="0" presId="urn:microsoft.com/office/officeart/2005/8/layout/hProcess7"/>
    <dgm:cxn modelId="{83127000-B7A4-4FF7-BE90-8A4493490365}" type="presParOf" srcId="{A6DF5FB2-D6C6-4DF0-BCE9-12D63E8F1243}" destId="{457E1F97-7A34-41E6-B040-C160FCB47E64}" srcOrd="3" destOrd="0" presId="urn:microsoft.com/office/officeart/2005/8/layout/hProcess7"/>
    <dgm:cxn modelId="{12983013-C428-475B-A015-3D99508AD7D8}" type="presParOf" srcId="{A6DF5FB2-D6C6-4DF0-BCE9-12D63E8F1243}" destId="{42B80482-A821-4B3E-B983-1FA7694679CA}" srcOrd="4" destOrd="0" presId="urn:microsoft.com/office/officeart/2005/8/layout/hProcess7"/>
    <dgm:cxn modelId="{614EA826-B29E-4CC6-8B84-BEF8B290BB5A}" type="presParOf" srcId="{42B80482-A821-4B3E-B983-1FA7694679CA}" destId="{9E8E9B6A-818C-41EE-A90F-448869084123}" srcOrd="0" destOrd="0" presId="urn:microsoft.com/office/officeart/2005/8/layout/hProcess7"/>
    <dgm:cxn modelId="{3C2F8BAA-4133-4E4D-96BE-D24CCCD90B14}" type="presParOf" srcId="{42B80482-A821-4B3E-B983-1FA7694679CA}" destId="{3B4BBFE3-023D-4962-A2CF-60C506AAE93F}" srcOrd="1" destOrd="0" presId="urn:microsoft.com/office/officeart/2005/8/layout/hProcess7"/>
    <dgm:cxn modelId="{9BA14A5F-081C-4C24-BB91-B0433018383B}" type="presParOf" srcId="{A6DF5FB2-D6C6-4DF0-BCE9-12D63E8F1243}" destId="{8B68C8FE-58F2-47D3-9FDB-0130C32E5C50}" srcOrd="5" destOrd="0" presId="urn:microsoft.com/office/officeart/2005/8/layout/hProcess7"/>
    <dgm:cxn modelId="{607EC482-E48A-4273-966E-9F66733DFB43}" type="presParOf" srcId="{A6DF5FB2-D6C6-4DF0-BCE9-12D63E8F1243}" destId="{1B46D3A5-FE9B-4C88-80C9-FA865194DD61}" srcOrd="6" destOrd="0" presId="urn:microsoft.com/office/officeart/2005/8/layout/hProcess7"/>
    <dgm:cxn modelId="{DB952B95-B5D3-4648-8A90-00BCB2C856DF}" type="presParOf" srcId="{1B46D3A5-FE9B-4C88-80C9-FA865194DD61}" destId="{D83DE507-AB86-4682-8355-07C3C5F2A069}" srcOrd="0" destOrd="0" presId="urn:microsoft.com/office/officeart/2005/8/layout/hProcess7"/>
    <dgm:cxn modelId="{69D0763B-ADA0-4BC9-8B88-D2B0DF3B4132}" type="presParOf" srcId="{1B46D3A5-FE9B-4C88-80C9-FA865194DD61}" destId="{1E1458D7-37C7-49F4-8589-C69B6A6BE82A}" srcOrd="1" destOrd="0" presId="urn:microsoft.com/office/officeart/2005/8/layout/hProcess7"/>
    <dgm:cxn modelId="{6C3B0019-8A48-4D86-A4FD-B3781ACEA512}" type="presParOf" srcId="{1B46D3A5-FE9B-4C88-80C9-FA865194DD61}" destId="{7680987D-1488-4F4D-84FB-7285289E4155}" srcOrd="2" destOrd="0" presId="urn:microsoft.com/office/officeart/2005/8/layout/hProcess7"/>
    <dgm:cxn modelId="{2405C2C8-9E3D-419B-9C74-CF1743A64C69}" type="presParOf" srcId="{A6DF5FB2-D6C6-4DF0-BCE9-12D63E8F1243}" destId="{491BA889-4890-43B3-BA02-68F7A34307F6}" srcOrd="7" destOrd="0" presId="urn:microsoft.com/office/officeart/2005/8/layout/hProcess7"/>
    <dgm:cxn modelId="{A5B99998-E0E6-457E-BC43-D7AF51C47385}" type="presParOf" srcId="{A6DF5FB2-D6C6-4DF0-BCE9-12D63E8F1243}" destId="{A5F45F0A-AAD7-446E-B3AC-08FA1DEEF36F}" srcOrd="8" destOrd="0" presId="urn:microsoft.com/office/officeart/2005/8/layout/hProcess7"/>
    <dgm:cxn modelId="{395C7FD4-4315-4C68-A3F9-7645F0BA477C}" type="presParOf" srcId="{A5F45F0A-AAD7-446E-B3AC-08FA1DEEF36F}" destId="{CE653259-2634-4634-83F8-4870FDFFB6B5}" srcOrd="0" destOrd="0" presId="urn:microsoft.com/office/officeart/2005/8/layout/hProcess7"/>
    <dgm:cxn modelId="{29EB6C4D-C485-4F1D-B527-E01DE5A3E144}" type="presParOf" srcId="{A5F45F0A-AAD7-446E-B3AC-08FA1DEEF36F}" destId="{B64F2C93-601C-4E8E-B445-A56B93A2A97E}" srcOrd="1" destOrd="0" presId="urn:microsoft.com/office/officeart/2005/8/layout/hProcess7"/>
    <dgm:cxn modelId="{D9571C0E-F0C2-438D-BAA5-AA0F7FE0F728}" type="presParOf" srcId="{A6DF5FB2-D6C6-4DF0-BCE9-12D63E8F1243}" destId="{FEB3165D-BD50-4562-8486-2BCFEE5FB61C}" srcOrd="9" destOrd="0" presId="urn:microsoft.com/office/officeart/2005/8/layout/hProcess7"/>
    <dgm:cxn modelId="{B1B8E378-2116-4BA7-91BB-41966880BCC1}" type="presParOf" srcId="{A6DF5FB2-D6C6-4DF0-BCE9-12D63E8F1243}" destId="{2E29EBB6-AC11-4764-9098-713776FBEEA2}" srcOrd="10" destOrd="0" presId="urn:microsoft.com/office/officeart/2005/8/layout/hProcess7"/>
    <dgm:cxn modelId="{9702AC22-E533-425F-B8B4-63195267E68B}" type="presParOf" srcId="{2E29EBB6-AC11-4764-9098-713776FBEEA2}" destId="{9607591B-3403-4344-B603-36006A7B034B}" srcOrd="0" destOrd="0" presId="urn:microsoft.com/office/officeart/2005/8/layout/hProcess7"/>
    <dgm:cxn modelId="{6B3D42FD-3701-4592-A1E6-EA3A2AE12205}" type="presParOf" srcId="{2E29EBB6-AC11-4764-9098-713776FBEEA2}" destId="{DA1238F3-28A9-40AB-A31A-6E371C44EB98}" srcOrd="1" destOrd="0" presId="urn:microsoft.com/office/officeart/2005/8/layout/hProcess7"/>
    <dgm:cxn modelId="{8955DD11-C725-429D-813E-8BD1A208EAAD}" type="presParOf" srcId="{2E29EBB6-AC11-4764-9098-713776FBEEA2}" destId="{997FBEA0-E071-455A-BC46-19AD04F49BD6}" srcOrd="2" destOrd="0" presId="urn:microsoft.com/office/officeart/2005/8/layout/hProcess7"/>
    <dgm:cxn modelId="{33312742-1BAE-40D1-9271-621A41F264F9}" type="presParOf" srcId="{A6DF5FB2-D6C6-4DF0-BCE9-12D63E8F1243}" destId="{36648257-1225-4511-8533-D8557DCEA4FF}" srcOrd="11" destOrd="0" presId="urn:microsoft.com/office/officeart/2005/8/layout/hProcess7"/>
    <dgm:cxn modelId="{0D6F2C9F-5069-4023-A26E-1E867F63E970}" type="presParOf" srcId="{A6DF5FB2-D6C6-4DF0-BCE9-12D63E8F1243}" destId="{3CF9DF83-3F0D-4025-8C8E-C34BA7DB2E19}" srcOrd="12" destOrd="0" presId="urn:microsoft.com/office/officeart/2005/8/layout/hProcess7"/>
    <dgm:cxn modelId="{4D0D7101-5945-4CD9-9585-D6071653C4A2}" type="presParOf" srcId="{3CF9DF83-3F0D-4025-8C8E-C34BA7DB2E19}" destId="{10FE4F45-6A53-4FA1-AF04-583F38D80F4B}" srcOrd="0" destOrd="0" presId="urn:microsoft.com/office/officeart/2005/8/layout/hProcess7"/>
    <dgm:cxn modelId="{6086EE64-4072-430A-953D-E4EB30EFE7DF}" type="presParOf" srcId="{3CF9DF83-3F0D-4025-8C8E-C34BA7DB2E19}" destId="{3357C5DA-21EC-4DF9-B5AC-CFD25049E02C}" srcOrd="1" destOrd="0" presId="urn:microsoft.com/office/officeart/2005/8/layout/hProcess7"/>
    <dgm:cxn modelId="{B16B55FC-937A-42EE-9B65-6559CB4E8C6F}" type="presParOf" srcId="{A6DF5FB2-D6C6-4DF0-BCE9-12D63E8F1243}" destId="{FF8D6E8E-79EE-45AD-80CD-D0A5F5423EFE}" srcOrd="13" destOrd="0" presId="urn:microsoft.com/office/officeart/2005/8/layout/hProcess7"/>
    <dgm:cxn modelId="{C909717D-9453-42B3-B246-578D422218BA}" type="presParOf" srcId="{A6DF5FB2-D6C6-4DF0-BCE9-12D63E8F1243}" destId="{67C20BCC-F21A-4C19-B799-01DFB261DDDE}" srcOrd="14" destOrd="0" presId="urn:microsoft.com/office/officeart/2005/8/layout/hProcess7"/>
    <dgm:cxn modelId="{62236FC7-4054-45B8-AAAD-7CA180EFACA8}" type="presParOf" srcId="{67C20BCC-F21A-4C19-B799-01DFB261DDDE}" destId="{7718B2C7-3329-48B2-A5F5-164FCE021FB3}" srcOrd="0" destOrd="0" presId="urn:microsoft.com/office/officeart/2005/8/layout/hProcess7"/>
    <dgm:cxn modelId="{85247C16-316F-4DB4-9B45-6ED157A312CF}" type="presParOf" srcId="{67C20BCC-F21A-4C19-B799-01DFB261DDDE}" destId="{E2FC11DE-660B-419E-8BAD-07FE93429267}" srcOrd="1" destOrd="0" presId="urn:microsoft.com/office/officeart/2005/8/layout/hProcess7"/>
    <dgm:cxn modelId="{9F8509D9-A7B2-4C77-AF9E-7166FD219A49}" type="presParOf" srcId="{67C20BCC-F21A-4C19-B799-01DFB261DDDE}" destId="{1DBE11E0-9F21-40AA-B028-A9597B0C697D}" srcOrd="2" destOrd="0" presId="urn:microsoft.com/office/officeart/2005/8/layout/hProcess7"/>
    <dgm:cxn modelId="{1B33037B-A567-4FA8-94E4-29DD38FE6227}" type="presParOf" srcId="{A6DF5FB2-D6C6-4DF0-BCE9-12D63E8F1243}" destId="{30408FFC-2580-49CF-9FE5-CAB49873AF3F}" srcOrd="15" destOrd="0" presId="urn:microsoft.com/office/officeart/2005/8/layout/hProcess7"/>
    <dgm:cxn modelId="{DE51681B-13A5-4C53-9F8C-32013B85F13C}" type="presParOf" srcId="{A6DF5FB2-D6C6-4DF0-BCE9-12D63E8F1243}" destId="{3BBDAAB7-16E3-4438-8847-05334A4D48EE}" srcOrd="16" destOrd="0" presId="urn:microsoft.com/office/officeart/2005/8/layout/hProcess7"/>
    <dgm:cxn modelId="{0CC55209-BCD6-421A-91A1-CC7121376A71}" type="presParOf" srcId="{3BBDAAB7-16E3-4438-8847-05334A4D48EE}" destId="{D054A27E-FBF1-4603-B33F-087224A9900A}" srcOrd="0" destOrd="0" presId="urn:microsoft.com/office/officeart/2005/8/layout/hProcess7"/>
    <dgm:cxn modelId="{1CEA3DB3-23E2-4C7D-A88A-B9D280273313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42D7B-9FD5-4DCC-919D-B63FA787389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7B1B207-05E5-4E5B-82FA-0BE17DC1DDA3}">
      <dgm:prSet phldrT="[Text]"/>
      <dgm:spPr/>
      <dgm:t>
        <a:bodyPr/>
        <a:lstStyle/>
        <a:p>
          <a:r>
            <a:rPr lang="en-US" dirty="0" smtClean="0"/>
            <a:t>Domain</a:t>
          </a:r>
          <a:endParaRPr lang="vi-VN" dirty="0"/>
        </a:p>
      </dgm:t>
    </dgm:pt>
    <dgm:pt modelId="{56919968-1063-45A8-9E9F-BA4CBE8B5AB3}" type="parTrans" cxnId="{A5B4EE31-2273-4B2F-BF0D-D640FC3C93BF}">
      <dgm:prSet/>
      <dgm:spPr/>
      <dgm:t>
        <a:bodyPr/>
        <a:lstStyle/>
        <a:p>
          <a:endParaRPr lang="vi-VN"/>
        </a:p>
      </dgm:t>
    </dgm:pt>
    <dgm:pt modelId="{80553A87-D596-4CEF-B587-76D09F5E247F}" type="sibTrans" cxnId="{A5B4EE31-2273-4B2F-BF0D-D640FC3C93BF}">
      <dgm:prSet/>
      <dgm:spPr/>
      <dgm:t>
        <a:bodyPr/>
        <a:lstStyle/>
        <a:p>
          <a:endParaRPr lang="vi-VN"/>
        </a:p>
      </dgm:t>
    </dgm:pt>
    <dgm:pt modelId="{170C294A-5714-4F25-A533-20FC5DC3FEB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B83DD10E-B5E5-42A5-B9DA-46D5800772F2}" type="parTrans" cxnId="{8468FE38-BF0F-4DFF-A34F-82C7F052966C}">
      <dgm:prSet/>
      <dgm:spPr/>
      <dgm:t>
        <a:bodyPr/>
        <a:lstStyle/>
        <a:p>
          <a:endParaRPr lang="vi-VN"/>
        </a:p>
      </dgm:t>
    </dgm:pt>
    <dgm:pt modelId="{5F4CDBE3-F1F9-4AB6-99B4-5DB61EE13C85}" type="sibTrans" cxnId="{8468FE38-BF0F-4DFF-A34F-82C7F052966C}">
      <dgm:prSet/>
      <dgm:spPr/>
      <dgm:t>
        <a:bodyPr/>
        <a:lstStyle/>
        <a:p>
          <a:endParaRPr lang="vi-VN"/>
        </a:p>
      </dgm:t>
    </dgm:pt>
    <dgm:pt modelId="{3BF8E7C0-4EBE-4CA7-835A-77AF832F110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9E0C9DAF-473D-4C60-9773-93518AF183EA}" type="parTrans" cxnId="{D558EFA8-82B9-4D55-B116-E614F48DF7E2}">
      <dgm:prSet/>
      <dgm:spPr/>
      <dgm:t>
        <a:bodyPr/>
        <a:lstStyle/>
        <a:p>
          <a:endParaRPr lang="vi-VN"/>
        </a:p>
      </dgm:t>
    </dgm:pt>
    <dgm:pt modelId="{C20A80D4-294D-414F-AFF8-DD0F0D2DC796}" type="sibTrans" cxnId="{D558EFA8-82B9-4D55-B116-E614F48DF7E2}">
      <dgm:prSet/>
      <dgm:spPr/>
      <dgm:t>
        <a:bodyPr/>
        <a:lstStyle/>
        <a:p>
          <a:endParaRPr lang="vi-VN"/>
        </a:p>
      </dgm:t>
    </dgm:pt>
    <dgm:pt modelId="{3F0CA84C-EF34-4574-A2AD-3D5216F3B355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660E7FF9-B17C-4EF4-BFCA-DA093E89FF0E}" type="parTrans" cxnId="{B1EE5767-85C2-4592-B00C-BFF170418BB3}">
      <dgm:prSet/>
      <dgm:spPr/>
      <dgm:t>
        <a:bodyPr/>
        <a:lstStyle/>
        <a:p>
          <a:endParaRPr lang="vi-VN"/>
        </a:p>
      </dgm:t>
    </dgm:pt>
    <dgm:pt modelId="{FAFBBC3E-220E-4263-AC4C-81A911E0ED72}" type="sibTrans" cxnId="{B1EE5767-85C2-4592-B00C-BFF170418BB3}">
      <dgm:prSet/>
      <dgm:spPr/>
      <dgm:t>
        <a:bodyPr/>
        <a:lstStyle/>
        <a:p>
          <a:endParaRPr lang="vi-VN"/>
        </a:p>
      </dgm:t>
    </dgm:pt>
    <dgm:pt modelId="{6D34CD0F-10D9-43A5-A711-6E0A58474599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1623DCD1-9201-43EB-87B2-94F78BE8DABA}" type="parTrans" cxnId="{66B335CD-48E8-4DEA-A998-8778126A2A5F}">
      <dgm:prSet/>
      <dgm:spPr/>
      <dgm:t>
        <a:bodyPr/>
        <a:lstStyle/>
        <a:p>
          <a:endParaRPr lang="vi-VN"/>
        </a:p>
      </dgm:t>
    </dgm:pt>
    <dgm:pt modelId="{B5A01217-B9F9-4F21-B936-A7D36D6FEA34}" type="sibTrans" cxnId="{66B335CD-48E8-4DEA-A998-8778126A2A5F}">
      <dgm:prSet/>
      <dgm:spPr/>
      <dgm:t>
        <a:bodyPr/>
        <a:lstStyle/>
        <a:p>
          <a:endParaRPr lang="vi-VN"/>
        </a:p>
      </dgm:t>
    </dgm:pt>
    <dgm:pt modelId="{219D910C-626A-4AF6-9759-D89378808A5A}" type="pres">
      <dgm:prSet presAssocID="{12342D7B-9FD5-4DCC-919D-B63FA78738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8996830-548D-4F5A-B85A-9F2280B184D4}" type="pres">
      <dgm:prSet presAssocID="{D7B1B207-05E5-4E5B-82FA-0BE17DC1DDA3}" presName="centerShape" presStyleLbl="node0" presStyleIdx="0" presStyleCnt="1" custScaleX="185404" custScaleY="198137" custLinFactNeighborX="3640" custLinFactNeighborY="-1456"/>
      <dgm:spPr/>
      <dgm:t>
        <a:bodyPr/>
        <a:lstStyle/>
        <a:p>
          <a:endParaRPr lang="vi-VN"/>
        </a:p>
      </dgm:t>
    </dgm:pt>
    <dgm:pt modelId="{4F31C466-8658-4988-A721-F96306B4C435}" type="pres">
      <dgm:prSet presAssocID="{B83DD10E-B5E5-42A5-B9DA-46D5800772F2}" presName="parTrans" presStyleLbl="sibTrans2D1" presStyleIdx="0" presStyleCnt="4"/>
      <dgm:spPr/>
      <dgm:t>
        <a:bodyPr/>
        <a:lstStyle/>
        <a:p>
          <a:endParaRPr lang="vi-VN"/>
        </a:p>
      </dgm:t>
    </dgm:pt>
    <dgm:pt modelId="{F6BAD954-742A-4427-8327-632C21616527}" type="pres">
      <dgm:prSet presAssocID="{B83DD10E-B5E5-42A5-B9DA-46D5800772F2}" presName="connectorText" presStyleLbl="sibTrans2D1" presStyleIdx="0" presStyleCnt="4"/>
      <dgm:spPr/>
      <dgm:t>
        <a:bodyPr/>
        <a:lstStyle/>
        <a:p>
          <a:endParaRPr lang="vi-VN"/>
        </a:p>
      </dgm:t>
    </dgm:pt>
    <dgm:pt modelId="{E8BAA61B-99BD-4BD2-86AB-DA4DF92C3A88}" type="pres">
      <dgm:prSet presAssocID="{170C294A-5714-4F25-A533-20FC5DC3FEBE}" presName="node" presStyleLbl="node1" presStyleIdx="0" presStyleCnt="4" custRadScaleRad="129072" custRadScaleInc="9661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9D5CCF-9C1F-4100-A965-CD54F5C2DD65}" type="pres">
      <dgm:prSet presAssocID="{9E0C9DAF-473D-4C60-9773-93518AF183EA}" presName="parTrans" presStyleLbl="sibTrans2D1" presStyleIdx="1" presStyleCnt="4"/>
      <dgm:spPr/>
      <dgm:t>
        <a:bodyPr/>
        <a:lstStyle/>
        <a:p>
          <a:endParaRPr lang="vi-VN"/>
        </a:p>
      </dgm:t>
    </dgm:pt>
    <dgm:pt modelId="{52587253-77AD-4E67-8B61-977DA1A34D7F}" type="pres">
      <dgm:prSet presAssocID="{9E0C9DAF-473D-4C60-9773-93518AF183EA}" presName="connectorText" presStyleLbl="sibTrans2D1" presStyleIdx="1" presStyleCnt="4"/>
      <dgm:spPr/>
      <dgm:t>
        <a:bodyPr/>
        <a:lstStyle/>
        <a:p>
          <a:endParaRPr lang="vi-VN"/>
        </a:p>
      </dgm:t>
    </dgm:pt>
    <dgm:pt modelId="{A3EF983B-2562-49A8-88BB-62C433EAFE99}" type="pres">
      <dgm:prSet presAssocID="{3BF8E7C0-4EBE-4CA7-835A-77AF832F110E}" presName="node" presStyleLbl="node1" presStyleIdx="1" presStyleCnt="4" custRadScaleRad="146922" custRadScaleInc="6965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2D2B2C3-968D-4D8D-96C3-0648C9F2D0FE}" type="pres">
      <dgm:prSet presAssocID="{660E7FF9-B17C-4EF4-BFCA-DA093E89FF0E}" presName="parTrans" presStyleLbl="sibTrans2D1" presStyleIdx="2" presStyleCnt="4"/>
      <dgm:spPr/>
      <dgm:t>
        <a:bodyPr/>
        <a:lstStyle/>
        <a:p>
          <a:endParaRPr lang="vi-VN"/>
        </a:p>
      </dgm:t>
    </dgm:pt>
    <dgm:pt modelId="{FD873750-0049-4DCE-BF27-B3EFBCEDC61E}" type="pres">
      <dgm:prSet presAssocID="{660E7FF9-B17C-4EF4-BFCA-DA093E89FF0E}" presName="connectorText" presStyleLbl="sibTrans2D1" presStyleIdx="2" presStyleCnt="4"/>
      <dgm:spPr/>
      <dgm:t>
        <a:bodyPr/>
        <a:lstStyle/>
        <a:p>
          <a:endParaRPr lang="vi-VN"/>
        </a:p>
      </dgm:t>
    </dgm:pt>
    <dgm:pt modelId="{83FEDC57-204B-448C-B22E-D63CB7A1EB52}" type="pres">
      <dgm:prSet presAssocID="{3F0CA84C-EF34-4574-A2AD-3D5216F3B355}" presName="node" presStyleLbl="node1" presStyleIdx="2" presStyleCnt="4" custRadScaleRad="127084" custRadScaleInc="8585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516D674-CDBD-45F4-A6EF-6656E196B6A8}" type="pres">
      <dgm:prSet presAssocID="{1623DCD1-9201-43EB-87B2-94F78BE8DABA}" presName="parTrans" presStyleLbl="sibTrans2D1" presStyleIdx="3" presStyleCnt="4"/>
      <dgm:spPr/>
      <dgm:t>
        <a:bodyPr/>
        <a:lstStyle/>
        <a:p>
          <a:endParaRPr lang="vi-VN"/>
        </a:p>
      </dgm:t>
    </dgm:pt>
    <dgm:pt modelId="{22B61497-AE37-4464-8A0E-EE481A2BD6FA}" type="pres">
      <dgm:prSet presAssocID="{1623DCD1-9201-43EB-87B2-94F78BE8DABA}" presName="connectorText" presStyleLbl="sibTrans2D1" presStyleIdx="3" presStyleCnt="4"/>
      <dgm:spPr/>
      <dgm:t>
        <a:bodyPr/>
        <a:lstStyle/>
        <a:p>
          <a:endParaRPr lang="vi-VN"/>
        </a:p>
      </dgm:t>
    </dgm:pt>
    <dgm:pt modelId="{C6EF55A5-CEB6-40C4-8C40-CAE4FBAB1E64}" type="pres">
      <dgm:prSet presAssocID="{6D34CD0F-10D9-43A5-A711-6E0A58474599}" presName="node" presStyleLbl="node1" presStyleIdx="3" presStyleCnt="4" custRadScaleRad="129251" custRadScaleInc="3634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790ED22-0283-4495-B467-662274C38451}" type="presOf" srcId="{12342D7B-9FD5-4DCC-919D-B63FA7873891}" destId="{219D910C-626A-4AF6-9759-D89378808A5A}" srcOrd="0" destOrd="0" presId="urn:microsoft.com/office/officeart/2005/8/layout/radial5"/>
    <dgm:cxn modelId="{26865395-359D-4400-8612-D2AE6909FB06}" type="presOf" srcId="{B83DD10E-B5E5-42A5-B9DA-46D5800772F2}" destId="{4F31C466-8658-4988-A721-F96306B4C435}" srcOrd="0" destOrd="0" presId="urn:microsoft.com/office/officeart/2005/8/layout/radial5"/>
    <dgm:cxn modelId="{A5B4EE31-2273-4B2F-BF0D-D640FC3C93BF}" srcId="{12342D7B-9FD5-4DCC-919D-B63FA7873891}" destId="{D7B1B207-05E5-4E5B-82FA-0BE17DC1DDA3}" srcOrd="0" destOrd="0" parTransId="{56919968-1063-45A8-9E9F-BA4CBE8B5AB3}" sibTransId="{80553A87-D596-4CEF-B587-76D09F5E247F}"/>
    <dgm:cxn modelId="{42E29E4C-9251-403E-8B80-B9B3636DF29E}" type="presOf" srcId="{B83DD10E-B5E5-42A5-B9DA-46D5800772F2}" destId="{F6BAD954-742A-4427-8327-632C21616527}" srcOrd="1" destOrd="0" presId="urn:microsoft.com/office/officeart/2005/8/layout/radial5"/>
    <dgm:cxn modelId="{1F403819-9F08-40AB-8D65-97DBE70F63AF}" type="presOf" srcId="{3F0CA84C-EF34-4574-A2AD-3D5216F3B355}" destId="{83FEDC57-204B-448C-B22E-D63CB7A1EB52}" srcOrd="0" destOrd="0" presId="urn:microsoft.com/office/officeart/2005/8/layout/radial5"/>
    <dgm:cxn modelId="{A69F9913-5B79-4E8F-A8A9-E9939A1E7898}" type="presOf" srcId="{1623DCD1-9201-43EB-87B2-94F78BE8DABA}" destId="{C516D674-CDBD-45F4-A6EF-6656E196B6A8}" srcOrd="0" destOrd="0" presId="urn:microsoft.com/office/officeart/2005/8/layout/radial5"/>
    <dgm:cxn modelId="{F7243ECD-7C88-49AD-91E1-74D2A1A5E100}" type="presOf" srcId="{3BF8E7C0-4EBE-4CA7-835A-77AF832F110E}" destId="{A3EF983B-2562-49A8-88BB-62C433EAFE99}" srcOrd="0" destOrd="0" presId="urn:microsoft.com/office/officeart/2005/8/layout/radial5"/>
    <dgm:cxn modelId="{D558EFA8-82B9-4D55-B116-E614F48DF7E2}" srcId="{D7B1B207-05E5-4E5B-82FA-0BE17DC1DDA3}" destId="{3BF8E7C0-4EBE-4CA7-835A-77AF832F110E}" srcOrd="1" destOrd="0" parTransId="{9E0C9DAF-473D-4C60-9773-93518AF183EA}" sibTransId="{C20A80D4-294D-414F-AFF8-DD0F0D2DC796}"/>
    <dgm:cxn modelId="{DCE1130C-54D8-4CAB-987C-935D67FFAFB0}" type="presOf" srcId="{1623DCD1-9201-43EB-87B2-94F78BE8DABA}" destId="{22B61497-AE37-4464-8A0E-EE481A2BD6FA}" srcOrd="1" destOrd="0" presId="urn:microsoft.com/office/officeart/2005/8/layout/radial5"/>
    <dgm:cxn modelId="{6D2666D3-E29E-4966-8DAC-C7173DC14DFD}" type="presOf" srcId="{D7B1B207-05E5-4E5B-82FA-0BE17DC1DDA3}" destId="{68996830-548D-4F5A-B85A-9F2280B184D4}" srcOrd="0" destOrd="0" presId="urn:microsoft.com/office/officeart/2005/8/layout/radial5"/>
    <dgm:cxn modelId="{FDFE478A-3C80-4F86-A14D-20FA20045794}" type="presOf" srcId="{170C294A-5714-4F25-A533-20FC5DC3FEBE}" destId="{E8BAA61B-99BD-4BD2-86AB-DA4DF92C3A88}" srcOrd="0" destOrd="0" presId="urn:microsoft.com/office/officeart/2005/8/layout/radial5"/>
    <dgm:cxn modelId="{E524B6E2-D822-4FF9-B3F9-7E73B12F930B}" type="presOf" srcId="{660E7FF9-B17C-4EF4-BFCA-DA093E89FF0E}" destId="{FD873750-0049-4DCE-BF27-B3EFBCEDC61E}" srcOrd="1" destOrd="0" presId="urn:microsoft.com/office/officeart/2005/8/layout/radial5"/>
    <dgm:cxn modelId="{B1EE5767-85C2-4592-B00C-BFF170418BB3}" srcId="{D7B1B207-05E5-4E5B-82FA-0BE17DC1DDA3}" destId="{3F0CA84C-EF34-4574-A2AD-3D5216F3B355}" srcOrd="2" destOrd="0" parTransId="{660E7FF9-B17C-4EF4-BFCA-DA093E89FF0E}" sibTransId="{FAFBBC3E-220E-4263-AC4C-81A911E0ED72}"/>
    <dgm:cxn modelId="{C556A756-7324-4FEE-A792-3CEE07292EAA}" type="presOf" srcId="{660E7FF9-B17C-4EF4-BFCA-DA093E89FF0E}" destId="{02D2B2C3-968D-4D8D-96C3-0648C9F2D0FE}" srcOrd="0" destOrd="0" presId="urn:microsoft.com/office/officeart/2005/8/layout/radial5"/>
    <dgm:cxn modelId="{8468FE38-BF0F-4DFF-A34F-82C7F052966C}" srcId="{D7B1B207-05E5-4E5B-82FA-0BE17DC1DDA3}" destId="{170C294A-5714-4F25-A533-20FC5DC3FEBE}" srcOrd="0" destOrd="0" parTransId="{B83DD10E-B5E5-42A5-B9DA-46D5800772F2}" sibTransId="{5F4CDBE3-F1F9-4AB6-99B4-5DB61EE13C85}"/>
    <dgm:cxn modelId="{1942499B-5781-4BC0-B3A0-5E0D91D81900}" type="presOf" srcId="{6D34CD0F-10D9-43A5-A711-6E0A58474599}" destId="{C6EF55A5-CEB6-40C4-8C40-CAE4FBAB1E64}" srcOrd="0" destOrd="0" presId="urn:microsoft.com/office/officeart/2005/8/layout/radial5"/>
    <dgm:cxn modelId="{E8241DAA-2D01-4A20-A782-E6D5E920F5AF}" type="presOf" srcId="{9E0C9DAF-473D-4C60-9773-93518AF183EA}" destId="{52587253-77AD-4E67-8B61-977DA1A34D7F}" srcOrd="1" destOrd="0" presId="urn:microsoft.com/office/officeart/2005/8/layout/radial5"/>
    <dgm:cxn modelId="{E2257AB3-A73A-4E1F-87EE-7E67BE8A412E}" type="presOf" srcId="{9E0C9DAF-473D-4C60-9773-93518AF183EA}" destId="{B89D5CCF-9C1F-4100-A965-CD54F5C2DD65}" srcOrd="0" destOrd="0" presId="urn:microsoft.com/office/officeart/2005/8/layout/radial5"/>
    <dgm:cxn modelId="{66B335CD-48E8-4DEA-A998-8778126A2A5F}" srcId="{D7B1B207-05E5-4E5B-82FA-0BE17DC1DDA3}" destId="{6D34CD0F-10D9-43A5-A711-6E0A58474599}" srcOrd="3" destOrd="0" parTransId="{1623DCD1-9201-43EB-87B2-94F78BE8DABA}" sibTransId="{B5A01217-B9F9-4F21-B936-A7D36D6FEA34}"/>
    <dgm:cxn modelId="{EF9C0DBB-E0C5-47BF-A23E-7CC49EBA867F}" type="presParOf" srcId="{219D910C-626A-4AF6-9759-D89378808A5A}" destId="{68996830-548D-4F5A-B85A-9F2280B184D4}" srcOrd="0" destOrd="0" presId="urn:microsoft.com/office/officeart/2005/8/layout/radial5"/>
    <dgm:cxn modelId="{6EE18D99-BB43-4BCF-91C7-16B0335F342B}" type="presParOf" srcId="{219D910C-626A-4AF6-9759-D89378808A5A}" destId="{4F31C466-8658-4988-A721-F96306B4C435}" srcOrd="1" destOrd="0" presId="urn:microsoft.com/office/officeart/2005/8/layout/radial5"/>
    <dgm:cxn modelId="{DD48A1D6-843C-4F1C-A245-A90ABD5DEDF2}" type="presParOf" srcId="{4F31C466-8658-4988-A721-F96306B4C435}" destId="{F6BAD954-742A-4427-8327-632C21616527}" srcOrd="0" destOrd="0" presId="urn:microsoft.com/office/officeart/2005/8/layout/radial5"/>
    <dgm:cxn modelId="{F3B8E4B5-E995-47CB-B007-8FF2C42A51E6}" type="presParOf" srcId="{219D910C-626A-4AF6-9759-D89378808A5A}" destId="{E8BAA61B-99BD-4BD2-86AB-DA4DF92C3A88}" srcOrd="2" destOrd="0" presId="urn:microsoft.com/office/officeart/2005/8/layout/radial5"/>
    <dgm:cxn modelId="{4A66F6BA-30E8-45C3-9FCB-368EE2479266}" type="presParOf" srcId="{219D910C-626A-4AF6-9759-D89378808A5A}" destId="{B89D5CCF-9C1F-4100-A965-CD54F5C2DD65}" srcOrd="3" destOrd="0" presId="urn:microsoft.com/office/officeart/2005/8/layout/radial5"/>
    <dgm:cxn modelId="{DA8F0FC5-C8EA-4AC5-B1B0-E84DF132456F}" type="presParOf" srcId="{B89D5CCF-9C1F-4100-A965-CD54F5C2DD65}" destId="{52587253-77AD-4E67-8B61-977DA1A34D7F}" srcOrd="0" destOrd="0" presId="urn:microsoft.com/office/officeart/2005/8/layout/radial5"/>
    <dgm:cxn modelId="{F5DC1622-AE36-4916-95CF-7C79D3B21465}" type="presParOf" srcId="{219D910C-626A-4AF6-9759-D89378808A5A}" destId="{A3EF983B-2562-49A8-88BB-62C433EAFE99}" srcOrd="4" destOrd="0" presId="urn:microsoft.com/office/officeart/2005/8/layout/radial5"/>
    <dgm:cxn modelId="{A82B34DF-5C6B-4AEE-BE7C-60546A35E7B2}" type="presParOf" srcId="{219D910C-626A-4AF6-9759-D89378808A5A}" destId="{02D2B2C3-968D-4D8D-96C3-0648C9F2D0FE}" srcOrd="5" destOrd="0" presId="urn:microsoft.com/office/officeart/2005/8/layout/radial5"/>
    <dgm:cxn modelId="{7ED25351-1C79-4B64-AE5F-BFBF496F2767}" type="presParOf" srcId="{02D2B2C3-968D-4D8D-96C3-0648C9F2D0FE}" destId="{FD873750-0049-4DCE-BF27-B3EFBCEDC61E}" srcOrd="0" destOrd="0" presId="urn:microsoft.com/office/officeart/2005/8/layout/radial5"/>
    <dgm:cxn modelId="{68ADD08F-ED2D-4B06-94F0-9215667BE0FA}" type="presParOf" srcId="{219D910C-626A-4AF6-9759-D89378808A5A}" destId="{83FEDC57-204B-448C-B22E-D63CB7A1EB52}" srcOrd="6" destOrd="0" presId="urn:microsoft.com/office/officeart/2005/8/layout/radial5"/>
    <dgm:cxn modelId="{FF4D8071-730D-430E-891D-98CEB5669F0E}" type="presParOf" srcId="{219D910C-626A-4AF6-9759-D89378808A5A}" destId="{C516D674-CDBD-45F4-A6EF-6656E196B6A8}" srcOrd="7" destOrd="0" presId="urn:microsoft.com/office/officeart/2005/8/layout/radial5"/>
    <dgm:cxn modelId="{7EFE59B3-258B-4C04-8611-0FB61BF269C6}" type="presParOf" srcId="{C516D674-CDBD-45F4-A6EF-6656E196B6A8}" destId="{22B61497-AE37-4464-8A0E-EE481A2BD6FA}" srcOrd="0" destOrd="0" presId="urn:microsoft.com/office/officeart/2005/8/layout/radial5"/>
    <dgm:cxn modelId="{56746F57-E988-4F9C-94E4-15E9D1226679}" type="presParOf" srcId="{219D910C-626A-4AF6-9759-D89378808A5A}" destId="{C6EF55A5-CEB6-40C4-8C40-CAE4FBAB1E6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735F8-81CF-4510-A5B2-F084DEE308E8}" type="presOf" srcId="{3635610E-4F6C-4F36-95CC-99810EF6C9E1}" destId="{F45CC50F-0C6E-44C3-A7FD-3BF349A61948}" srcOrd="1" destOrd="2" presId="urn:microsoft.com/office/officeart/2005/8/layout/vList4"/>
    <dgm:cxn modelId="{B9AA6029-B690-4C85-8D66-1687784846B9}" type="presOf" srcId="{F528F34C-17BE-4099-9C69-A755B907F4D1}" destId="{C9DAB7BE-B20E-45E9-AE7F-39EFCD320CC7}" srcOrd="1" destOrd="2" presId="urn:microsoft.com/office/officeart/2005/8/layout/vList4"/>
    <dgm:cxn modelId="{47D91A9C-C260-45C1-9C06-BD2457DAD3CA}" type="presOf" srcId="{FDC9601D-E02A-446E-AD51-F091C06C4239}" destId="{F45CC50F-0C6E-44C3-A7FD-3BF349A61948}" srcOrd="1" destOrd="1" presId="urn:microsoft.com/office/officeart/2005/8/layout/vList4"/>
    <dgm:cxn modelId="{32A39DEB-731B-468C-A620-7CF24B9D3332}" type="presOf" srcId="{3635610E-4F6C-4F36-95CC-99810EF6C9E1}" destId="{C99BFF89-F8F7-4748-BF66-DF2E0199890C}" srcOrd="0" destOrd="2" presId="urn:microsoft.com/office/officeart/2005/8/layout/vList4"/>
    <dgm:cxn modelId="{8623A4CC-68C8-489F-A928-A079B8B42497}" type="presOf" srcId="{CA4ADA47-FCB1-4F63-A9DE-18D5087D23ED}" destId="{F45CC50F-0C6E-44C3-A7FD-3BF349A61948}" srcOrd="1" destOrd="0" presId="urn:microsoft.com/office/officeart/2005/8/layout/vList4"/>
    <dgm:cxn modelId="{46091619-C898-438B-8470-B310BE56B891}" type="presOf" srcId="{56AD6DD2-A7C4-4D1B-A389-8E2E88C1E56D}" destId="{7A5C60D8-78D6-45DE-8080-466DF500D003}" srcOrd="0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9B066178-A167-4010-80EE-2E2527223A5F}" type="presOf" srcId="{D48FCC2B-1271-4FC0-B72E-0A40E6826219}" destId="{DA40EDA8-E4E1-4D03-AF61-9D7D33C6E595}" srcOrd="0" destOrd="0" presId="urn:microsoft.com/office/officeart/2005/8/layout/vList4"/>
    <dgm:cxn modelId="{FB60A798-B8EC-43C1-8AAA-033FEF0D17D2}" type="presOf" srcId="{58184A35-0697-4086-84CF-E52F1979EB0B}" destId="{71FA2A85-0045-44B3-A3E2-6EC58F7AE5FA}" srcOrd="1" destOrd="1" presId="urn:microsoft.com/office/officeart/2005/8/layout/vList4"/>
    <dgm:cxn modelId="{9C6A9673-B64F-409C-B752-E7BFF9DDF74B}" type="presOf" srcId="{A02C0B14-49EE-4143-868F-E5C043450460}" destId="{DAF1912A-A5AE-435B-9FB2-C96C56D18283}" srcOrd="0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A38EBFFD-F854-4E26-A67F-33C63E6B398F}" type="presOf" srcId="{58184A35-0697-4086-84CF-E52F1979EB0B}" destId="{7A5C60D8-78D6-45DE-8080-466DF500D003}" srcOrd="0" destOrd="1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8ECB5AB7-9EAC-48B8-8BAD-B85BEF0C9F74}" type="presOf" srcId="{56AD6DD2-A7C4-4D1B-A389-8E2E88C1E56D}" destId="{71FA2A85-0045-44B3-A3E2-6EC58F7AE5FA}" srcOrd="1" destOrd="0" presId="urn:microsoft.com/office/officeart/2005/8/layout/vList4"/>
    <dgm:cxn modelId="{6E63F81F-A2F0-4830-ABD0-9814307E45F0}" type="presOf" srcId="{FDC9601D-E02A-446E-AD51-F091C06C4239}" destId="{C99BFF89-F8F7-4748-BF66-DF2E0199890C}" srcOrd="0" destOrd="1" presId="urn:microsoft.com/office/officeart/2005/8/layout/vList4"/>
    <dgm:cxn modelId="{64FA5237-7D19-4261-AC83-8CE689D22E0A}" type="presOf" srcId="{F528F34C-17BE-4099-9C69-A755B907F4D1}" destId="{DAF1912A-A5AE-435B-9FB2-C96C56D18283}" srcOrd="0" destOrd="2" presId="urn:microsoft.com/office/officeart/2005/8/layout/vList4"/>
    <dgm:cxn modelId="{7646F592-5A57-4E1F-ADA5-E44F2E76684F}" type="presOf" srcId="{A02C0B14-49EE-4143-868F-E5C043450460}" destId="{C9DAB7BE-B20E-45E9-AE7F-39EFCD320CC7}" srcOrd="1" destOrd="0" presId="urn:microsoft.com/office/officeart/2005/8/layout/vList4"/>
    <dgm:cxn modelId="{9D71A03E-A241-40F6-834E-093EB9054A8B}" type="presOf" srcId="{80F53FDC-E141-4137-8BE8-27E35A62C6DD}" destId="{7A5C60D8-78D6-45DE-8080-466DF500D003}" srcOrd="0" destOrd="2" presId="urn:microsoft.com/office/officeart/2005/8/layout/vList4"/>
    <dgm:cxn modelId="{8AB41C24-EBE1-4943-A716-75CA714AEAC9}" type="presOf" srcId="{CA4ADA47-FCB1-4F63-A9DE-18D5087D23ED}" destId="{C99BFF89-F8F7-4748-BF66-DF2E0199890C}" srcOrd="0" destOrd="0" presId="urn:microsoft.com/office/officeart/2005/8/layout/vList4"/>
    <dgm:cxn modelId="{B9D40DCB-F82A-4032-9F04-E09B5B6FDD4E}" type="presOf" srcId="{D6FFBF13-EEB5-4888-91A2-75424349440E}" destId="{DAF1912A-A5AE-435B-9FB2-C96C56D18283}" srcOrd="0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B4F65CC2-1A7A-422D-B412-64706F31F1FC}" type="presOf" srcId="{D6FFBF13-EEB5-4888-91A2-75424349440E}" destId="{C9DAB7BE-B20E-45E9-AE7F-39EFCD320CC7}" srcOrd="1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157DBEF4-B094-4D22-A75D-53CD97C21451}" type="presOf" srcId="{80F53FDC-E141-4137-8BE8-27E35A62C6DD}" destId="{71FA2A85-0045-44B3-A3E2-6EC58F7AE5FA}" srcOrd="1" destOrd="2" presId="urn:microsoft.com/office/officeart/2005/8/layout/vList4"/>
    <dgm:cxn modelId="{4C5B16B1-FAD1-4B9A-B0EA-09A5A62FACD8}" type="presParOf" srcId="{DA40EDA8-E4E1-4D03-AF61-9D7D33C6E595}" destId="{62C8A045-37DF-42C5-BE22-6F8102F4443D}" srcOrd="0" destOrd="0" presId="urn:microsoft.com/office/officeart/2005/8/layout/vList4"/>
    <dgm:cxn modelId="{326407A9-ABF9-4D7E-B3E2-249AA9BCBFD5}" type="presParOf" srcId="{62C8A045-37DF-42C5-BE22-6F8102F4443D}" destId="{DAF1912A-A5AE-435B-9FB2-C96C56D18283}" srcOrd="0" destOrd="0" presId="urn:microsoft.com/office/officeart/2005/8/layout/vList4"/>
    <dgm:cxn modelId="{9AC4B5FB-AEC3-4A9D-835B-34E842F373D8}" type="presParOf" srcId="{62C8A045-37DF-42C5-BE22-6F8102F4443D}" destId="{B67D9681-2654-4ED8-B0E6-257A1D56701E}" srcOrd="1" destOrd="0" presId="urn:microsoft.com/office/officeart/2005/8/layout/vList4"/>
    <dgm:cxn modelId="{8D634A16-B8D0-4F6D-866B-FD96726961C8}" type="presParOf" srcId="{62C8A045-37DF-42C5-BE22-6F8102F4443D}" destId="{C9DAB7BE-B20E-45E9-AE7F-39EFCD320CC7}" srcOrd="2" destOrd="0" presId="urn:microsoft.com/office/officeart/2005/8/layout/vList4"/>
    <dgm:cxn modelId="{BD93BEC9-8854-4371-962A-499ACA01D6C6}" type="presParOf" srcId="{DA40EDA8-E4E1-4D03-AF61-9D7D33C6E595}" destId="{6BA28ADE-C14B-4F4E-AC92-04E43098D8B9}" srcOrd="1" destOrd="0" presId="urn:microsoft.com/office/officeart/2005/8/layout/vList4"/>
    <dgm:cxn modelId="{D269C13E-98EF-40AC-9C81-FEA5E65B6024}" type="presParOf" srcId="{DA40EDA8-E4E1-4D03-AF61-9D7D33C6E595}" destId="{15C4884C-B325-4FDE-84A2-2EA67A9E0917}" srcOrd="2" destOrd="0" presId="urn:microsoft.com/office/officeart/2005/8/layout/vList4"/>
    <dgm:cxn modelId="{2A783720-39EB-42C2-B435-01252E071065}" type="presParOf" srcId="{15C4884C-B325-4FDE-84A2-2EA67A9E0917}" destId="{C99BFF89-F8F7-4748-BF66-DF2E0199890C}" srcOrd="0" destOrd="0" presId="urn:microsoft.com/office/officeart/2005/8/layout/vList4"/>
    <dgm:cxn modelId="{141F9B5E-5D7B-4317-8E29-BE55BF43AB8D}" type="presParOf" srcId="{15C4884C-B325-4FDE-84A2-2EA67A9E0917}" destId="{D2E49701-F600-4126-98B6-A522A5F30450}" srcOrd="1" destOrd="0" presId="urn:microsoft.com/office/officeart/2005/8/layout/vList4"/>
    <dgm:cxn modelId="{A5E4763D-74FC-44CB-B6F2-1EE02912BA65}" type="presParOf" srcId="{15C4884C-B325-4FDE-84A2-2EA67A9E0917}" destId="{F45CC50F-0C6E-44C3-A7FD-3BF349A61948}" srcOrd="2" destOrd="0" presId="urn:microsoft.com/office/officeart/2005/8/layout/vList4"/>
    <dgm:cxn modelId="{032FC60C-B5D5-4AEF-BC2C-F205F1910AB2}" type="presParOf" srcId="{DA40EDA8-E4E1-4D03-AF61-9D7D33C6E595}" destId="{A72DBF7E-49B4-4865-8839-AF67D2CDE33D}" srcOrd="3" destOrd="0" presId="urn:microsoft.com/office/officeart/2005/8/layout/vList4"/>
    <dgm:cxn modelId="{63824664-200F-4F3A-81E1-270E05E51146}" type="presParOf" srcId="{DA40EDA8-E4E1-4D03-AF61-9D7D33C6E595}" destId="{689AF18D-68BD-4E5A-9A10-27AD5C1A4DF5}" srcOrd="4" destOrd="0" presId="urn:microsoft.com/office/officeart/2005/8/layout/vList4"/>
    <dgm:cxn modelId="{BECB8E75-8A8A-4A21-A350-246DE2916563}" type="presParOf" srcId="{689AF18D-68BD-4E5A-9A10-27AD5C1A4DF5}" destId="{7A5C60D8-78D6-45DE-8080-466DF500D003}" srcOrd="0" destOrd="0" presId="urn:microsoft.com/office/officeart/2005/8/layout/vList4"/>
    <dgm:cxn modelId="{4EDE8DEF-9CA5-4EBB-B012-28E9292BEC14}" type="presParOf" srcId="{689AF18D-68BD-4E5A-9A10-27AD5C1A4DF5}" destId="{82D2D967-6C05-405B-8941-8D7C9CF8E580}" srcOrd="1" destOrd="0" presId="urn:microsoft.com/office/officeart/2005/8/layout/vList4"/>
    <dgm:cxn modelId="{4B978725-55F1-45DF-888E-F93BF6D724D5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7C177F03-58AE-4B3E-8FC2-2ADC728947C0}" type="presOf" srcId="{17C84DB9-7ED1-4A42-99BA-9581DA0F6FFD}" destId="{903CC638-90CB-4A70-A1B8-0FF1105C1BB8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0E770609-985F-40FB-9A0A-286EE4752605}" type="presOf" srcId="{CF37B673-6403-44E8-98F3-5CE7A9BE8FAA}" destId="{736C1FBC-6003-4CE6-ADD9-F9DBB257F098}" srcOrd="0" destOrd="0" presId="urn:microsoft.com/office/officeart/2005/8/layout/hProcess7"/>
    <dgm:cxn modelId="{7A6B684E-ACDD-4407-B578-7ABE91CF728F}" type="presOf" srcId="{9A257927-4A3B-4645-84B1-584913A6B1FF}" destId="{96A0BDF0-2FB1-40D3-8A35-A2ACA2288523}" srcOrd="0" destOrd="0" presId="urn:microsoft.com/office/officeart/2005/8/layout/hProcess7"/>
    <dgm:cxn modelId="{CA032CB3-BD89-4D7F-9703-1D5C69A57657}" type="presOf" srcId="{8FF13A5B-2B31-4B05-8AF4-971D9C32F54C}" destId="{6BB748A0-5859-4A73-B6A5-12EBDEE72274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6B9025B9-7A27-4F94-B637-0AB71922A285}" type="presOf" srcId="{9A257927-4A3B-4645-84B1-584913A6B1FF}" destId="{F212BADF-2A67-4160-BCDC-1A7439EA9619}" srcOrd="1" destOrd="0" presId="urn:microsoft.com/office/officeart/2005/8/layout/hProcess7"/>
    <dgm:cxn modelId="{0F763744-C973-4704-9744-C7A824503E36}" type="presOf" srcId="{ADDCD05A-0761-4E81-B5B0-2E2EE4A1AA50}" destId="{1529C488-624C-440D-BCFB-E34D050F90CB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32B87793-ED12-4818-975C-593F057F79D7}" type="presOf" srcId="{CF37B673-6403-44E8-98F3-5CE7A9BE8FAA}" destId="{426531E9-1139-4033-83D4-BD7858E2F8DF}" srcOrd="1" destOrd="0" presId="urn:microsoft.com/office/officeart/2005/8/layout/hProcess7"/>
    <dgm:cxn modelId="{1A3743BF-2E09-4453-950B-A699EDC2E253}" type="presOf" srcId="{9CE0DEC9-6B9D-45B8-ABFD-D54461D0C86E}" destId="{76DE8B44-4EF5-4F1B-9116-298785F452AC}" srcOrd="0" destOrd="0" presId="urn:microsoft.com/office/officeart/2005/8/layout/hProcess7"/>
    <dgm:cxn modelId="{F62940F6-224D-424A-8625-C1D27BA3C863}" type="presOf" srcId="{8FF13A5B-2B31-4B05-8AF4-971D9C32F54C}" destId="{FEEAB897-8A88-410E-8EBF-31BDAD553C28}" srcOrd="0" destOrd="0" presId="urn:microsoft.com/office/officeart/2005/8/layout/hProcess7"/>
    <dgm:cxn modelId="{3D2A5777-E4B1-45AB-922A-0714FE1BB9CA}" type="presOf" srcId="{72EA7A49-BA70-4021-9E03-1E06327EC7BC}" destId="{D8FDDC5E-FDE6-4D3E-82EA-BF71691CFC89}" srcOrd="0" destOrd="0" presId="urn:microsoft.com/office/officeart/2005/8/layout/hProcess7"/>
    <dgm:cxn modelId="{CC278CDA-6AE4-49E1-A4A4-E9EDE617B082}" type="presParOf" srcId="{1529C488-624C-440D-BCFB-E34D050F90CB}" destId="{73444B0F-6D2B-4E56-8F71-2395774E902E}" srcOrd="0" destOrd="0" presId="urn:microsoft.com/office/officeart/2005/8/layout/hProcess7"/>
    <dgm:cxn modelId="{C104996C-90D2-4629-B2E8-D3A137BEF453}" type="presParOf" srcId="{73444B0F-6D2B-4E56-8F71-2395774E902E}" destId="{96A0BDF0-2FB1-40D3-8A35-A2ACA2288523}" srcOrd="0" destOrd="0" presId="urn:microsoft.com/office/officeart/2005/8/layout/hProcess7"/>
    <dgm:cxn modelId="{EEFE9707-0896-4821-ADBC-FA9331D16C91}" type="presParOf" srcId="{73444B0F-6D2B-4E56-8F71-2395774E902E}" destId="{F212BADF-2A67-4160-BCDC-1A7439EA9619}" srcOrd="1" destOrd="0" presId="urn:microsoft.com/office/officeart/2005/8/layout/hProcess7"/>
    <dgm:cxn modelId="{01815954-D2F8-4717-8020-9D928F62963C}" type="presParOf" srcId="{73444B0F-6D2B-4E56-8F71-2395774E902E}" destId="{76DE8B44-4EF5-4F1B-9116-298785F452AC}" srcOrd="2" destOrd="0" presId="urn:microsoft.com/office/officeart/2005/8/layout/hProcess7"/>
    <dgm:cxn modelId="{2A157D7C-D134-43B6-8A7D-5E29A0365449}" type="presParOf" srcId="{1529C488-624C-440D-BCFB-E34D050F90CB}" destId="{1E2BDEAA-DCA2-46F6-8CCB-420F9E61D586}" srcOrd="1" destOrd="0" presId="urn:microsoft.com/office/officeart/2005/8/layout/hProcess7"/>
    <dgm:cxn modelId="{39F4D3BC-C69C-4F72-830C-AEBFBBBFEADA}" type="presParOf" srcId="{1529C488-624C-440D-BCFB-E34D050F90CB}" destId="{3A8BC2E7-6205-458C-BDCF-165771E14053}" srcOrd="2" destOrd="0" presId="urn:microsoft.com/office/officeart/2005/8/layout/hProcess7"/>
    <dgm:cxn modelId="{B50E639C-B347-4B78-8B4E-20BD2928C68F}" type="presParOf" srcId="{3A8BC2E7-6205-458C-BDCF-165771E14053}" destId="{FD2E8BA3-E63B-4BDF-9E28-1AB363BD2CAC}" srcOrd="0" destOrd="0" presId="urn:microsoft.com/office/officeart/2005/8/layout/hProcess7"/>
    <dgm:cxn modelId="{0E66D0BF-9E2B-4281-A7C1-F41F7AC22A10}" type="presParOf" srcId="{3A8BC2E7-6205-458C-BDCF-165771E14053}" destId="{4419A458-C3DD-4CBC-8243-7ECA0FE6D390}" srcOrd="1" destOrd="0" presId="urn:microsoft.com/office/officeart/2005/8/layout/hProcess7"/>
    <dgm:cxn modelId="{5D3B2305-702D-4A28-9096-FF3BF43BF4C1}" type="presParOf" srcId="{3A8BC2E7-6205-458C-BDCF-165771E14053}" destId="{07DC4D7F-CE8A-470B-AFDB-C7826AF7BCEF}" srcOrd="2" destOrd="0" presId="urn:microsoft.com/office/officeart/2005/8/layout/hProcess7"/>
    <dgm:cxn modelId="{DE28DFF1-49E8-493C-B36D-4144040DF0B5}" type="presParOf" srcId="{1529C488-624C-440D-BCFB-E34D050F90CB}" destId="{7E11C403-A2E5-45CC-A0B0-709FC4D8EE2E}" srcOrd="3" destOrd="0" presId="urn:microsoft.com/office/officeart/2005/8/layout/hProcess7"/>
    <dgm:cxn modelId="{08857EF0-1D02-441E-A6BE-54A3BABB4E49}" type="presParOf" srcId="{1529C488-624C-440D-BCFB-E34D050F90CB}" destId="{39A212DE-AABB-4D5B-8DC2-C23BBBDAA90B}" srcOrd="4" destOrd="0" presId="urn:microsoft.com/office/officeart/2005/8/layout/hProcess7"/>
    <dgm:cxn modelId="{D0AC6C3F-153C-4DE7-B222-A6298BF043BE}" type="presParOf" srcId="{39A212DE-AABB-4D5B-8DC2-C23BBBDAA90B}" destId="{FEEAB897-8A88-410E-8EBF-31BDAD553C28}" srcOrd="0" destOrd="0" presId="urn:microsoft.com/office/officeart/2005/8/layout/hProcess7"/>
    <dgm:cxn modelId="{2BBCEA3B-5E1C-4C35-ADD9-2A42FA6131A7}" type="presParOf" srcId="{39A212DE-AABB-4D5B-8DC2-C23BBBDAA90B}" destId="{6BB748A0-5859-4A73-B6A5-12EBDEE72274}" srcOrd="1" destOrd="0" presId="urn:microsoft.com/office/officeart/2005/8/layout/hProcess7"/>
    <dgm:cxn modelId="{929B33ED-A6CD-4565-A06C-6881D2BE5903}" type="presParOf" srcId="{39A212DE-AABB-4D5B-8DC2-C23BBBDAA90B}" destId="{903CC638-90CB-4A70-A1B8-0FF1105C1BB8}" srcOrd="2" destOrd="0" presId="urn:microsoft.com/office/officeart/2005/8/layout/hProcess7"/>
    <dgm:cxn modelId="{792ABD81-8A6A-49BE-A92D-E9E2CCA46700}" type="presParOf" srcId="{1529C488-624C-440D-BCFB-E34D050F90CB}" destId="{3B4236F9-5EB5-4C5E-81D9-37622EC91010}" srcOrd="5" destOrd="0" presId="urn:microsoft.com/office/officeart/2005/8/layout/hProcess7"/>
    <dgm:cxn modelId="{B9D7DB95-92A7-41E4-8FBA-B5EB5F5F9199}" type="presParOf" srcId="{1529C488-624C-440D-BCFB-E34D050F90CB}" destId="{48077BF4-5095-4C04-A834-C87D33396DD5}" srcOrd="6" destOrd="0" presId="urn:microsoft.com/office/officeart/2005/8/layout/hProcess7"/>
    <dgm:cxn modelId="{6AC42A74-5322-43D2-8952-7575D62052D8}" type="presParOf" srcId="{48077BF4-5095-4C04-A834-C87D33396DD5}" destId="{5AE3F3F2-CB8A-41C9-89E4-3E479B3BD7BB}" srcOrd="0" destOrd="0" presId="urn:microsoft.com/office/officeart/2005/8/layout/hProcess7"/>
    <dgm:cxn modelId="{4D441494-1CDF-4224-8495-7662130180E9}" type="presParOf" srcId="{48077BF4-5095-4C04-A834-C87D33396DD5}" destId="{CFA53C9C-2DEA-4BE3-9905-AB12F65EA27F}" srcOrd="1" destOrd="0" presId="urn:microsoft.com/office/officeart/2005/8/layout/hProcess7"/>
    <dgm:cxn modelId="{2104371F-AAC1-4CC1-880B-4DC0F8A6E159}" type="presParOf" srcId="{48077BF4-5095-4C04-A834-C87D33396DD5}" destId="{5DF97158-22DB-4E36-8A35-F0D59B383D93}" srcOrd="2" destOrd="0" presId="urn:microsoft.com/office/officeart/2005/8/layout/hProcess7"/>
    <dgm:cxn modelId="{C3BB6BC1-288B-49C9-A448-9D552738909C}" type="presParOf" srcId="{1529C488-624C-440D-BCFB-E34D050F90CB}" destId="{73B05E7B-864F-4BBD-899D-BF1A5ADEB97C}" srcOrd="7" destOrd="0" presId="urn:microsoft.com/office/officeart/2005/8/layout/hProcess7"/>
    <dgm:cxn modelId="{A01A74E6-30C3-4025-A520-167A19BD99E7}" type="presParOf" srcId="{1529C488-624C-440D-BCFB-E34D050F90CB}" destId="{06476C33-AEBC-4DEF-9905-67E93CFE32F2}" srcOrd="8" destOrd="0" presId="urn:microsoft.com/office/officeart/2005/8/layout/hProcess7"/>
    <dgm:cxn modelId="{9B10AE92-FE82-4BD6-B0BE-DEB2E1B5775B}" type="presParOf" srcId="{06476C33-AEBC-4DEF-9905-67E93CFE32F2}" destId="{736C1FBC-6003-4CE6-ADD9-F9DBB257F098}" srcOrd="0" destOrd="0" presId="urn:microsoft.com/office/officeart/2005/8/layout/hProcess7"/>
    <dgm:cxn modelId="{4B8E54CB-B673-4C33-A197-86A42C6CBC61}" type="presParOf" srcId="{06476C33-AEBC-4DEF-9905-67E93CFE32F2}" destId="{426531E9-1139-4033-83D4-BD7858E2F8DF}" srcOrd="1" destOrd="0" presId="urn:microsoft.com/office/officeart/2005/8/layout/hProcess7"/>
    <dgm:cxn modelId="{F8D53F42-F76E-438D-9869-FAFC5AAC4231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59BE93CD-0119-4153-AB64-6E8270658E3D}" type="presOf" srcId="{8189892F-8C5D-41D9-AABD-0CCA152208F1}" destId="{5A08FDBA-7F2D-4FC8-8303-051751EB23E0}" srcOrd="0" destOrd="0" presId="urn:microsoft.com/office/officeart/2005/8/layout/equation2"/>
    <dgm:cxn modelId="{22402ABF-4142-4584-B26A-BB78924800BB}" type="presOf" srcId="{77B95244-61F6-4EA6-AA3F-2880B216D784}" destId="{C186DD69-0FFA-4D79-BE7F-1FCC7D98DDDB}" srcOrd="0" destOrd="0" presId="urn:microsoft.com/office/officeart/2005/8/layout/equation2"/>
    <dgm:cxn modelId="{5A14BBCA-359B-4C43-B124-238F568CBE35}" type="presOf" srcId="{3F9C844A-15A9-4946-9A4A-FB8744099391}" destId="{CBE15846-8D14-4573-834E-4F9004C526DE}" srcOrd="0" destOrd="0" presId="urn:microsoft.com/office/officeart/2005/8/layout/equation2"/>
    <dgm:cxn modelId="{B76ECEF0-1EBE-44AE-8736-41A86F555EB6}" type="presOf" srcId="{6D80E485-702E-46DD-A64F-7139CA41C8CC}" destId="{1A111CCB-BB6B-4A45-9C61-4B4B92CB86FF}" srcOrd="0" destOrd="0" presId="urn:microsoft.com/office/officeart/2005/8/layout/equation2"/>
    <dgm:cxn modelId="{E95F07DB-5FB7-46BB-A509-95B4C08A392C}" type="presOf" srcId="{1669CACD-1A9B-4C4F-B82C-24C537128F9E}" destId="{6C537C15-9916-4CF7-A848-7F329EB8DE5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51E9967A-02EF-4AD3-B31F-0E29F812C0C3}" type="presOf" srcId="{3F9C844A-15A9-4946-9A4A-FB8744099391}" destId="{1201F02D-7FF5-449C-B8FB-12C5705892E8}" srcOrd="1" destOrd="0" presId="urn:microsoft.com/office/officeart/2005/8/layout/equation2"/>
    <dgm:cxn modelId="{EC21FAD6-1EEE-4695-A3FE-078400A9CBFE}" type="presOf" srcId="{34A83E5D-6A0D-4539-94D0-B1D93DE6930B}" destId="{D1E73398-8113-4A52-9282-467F8FA4D72C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5085277D-89FB-4607-9A69-17E67A3C4202}" type="presOf" srcId="{E72CED30-353F-4B49-AF8E-334497DD0B0A}" destId="{D9E89E39-966E-4EF8-A201-7AD28F9847E8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8269846-598E-4B15-A4C8-3954287D78CC}" type="presOf" srcId="{C9BCD8B2-98B9-4C1B-9029-C1153B4CB4DD}" destId="{9E5DF767-C0D6-43FA-90F2-25C14EE0F38A}" srcOrd="0" destOrd="0" presId="urn:microsoft.com/office/officeart/2005/8/layout/equation2"/>
    <dgm:cxn modelId="{80813989-0010-4412-A60D-29BB1E9A2301}" type="presOf" srcId="{E4AC3C38-9568-4E35-97B6-D02C65D2C06B}" destId="{5F2C1C16-FD57-45DF-A6C9-BA16F21CB692}" srcOrd="0" destOrd="0" presId="urn:microsoft.com/office/officeart/2005/8/layout/equation2"/>
    <dgm:cxn modelId="{24E035E2-BA02-40FB-BC66-E31A9FBBF8F1}" type="presOf" srcId="{6D9976C3-D6BB-4A73-8BF2-453C40535A07}" destId="{41F43F50-8338-4A63-A439-3B72442A0569}" srcOrd="0" destOrd="0" presId="urn:microsoft.com/office/officeart/2005/8/layout/equation2"/>
    <dgm:cxn modelId="{F41324C7-C624-4EF3-9775-7898541EFC4A}" type="presParOf" srcId="{5A08FDBA-7F2D-4FC8-8303-051751EB23E0}" destId="{3AADB14D-85CA-46C8-B4F9-F73F861B0C5B}" srcOrd="0" destOrd="0" presId="urn:microsoft.com/office/officeart/2005/8/layout/equation2"/>
    <dgm:cxn modelId="{1DDF16AE-0BB9-4447-AC1B-0550FD28A1D7}" type="presParOf" srcId="{3AADB14D-85CA-46C8-B4F9-F73F861B0C5B}" destId="{9E5DF767-C0D6-43FA-90F2-25C14EE0F38A}" srcOrd="0" destOrd="0" presId="urn:microsoft.com/office/officeart/2005/8/layout/equation2"/>
    <dgm:cxn modelId="{E64379B3-264A-46FF-A925-7FFA018B23DC}" type="presParOf" srcId="{3AADB14D-85CA-46C8-B4F9-F73F861B0C5B}" destId="{C46C1172-6EC8-40CA-A579-B9EC26F8D9E1}" srcOrd="1" destOrd="0" presId="urn:microsoft.com/office/officeart/2005/8/layout/equation2"/>
    <dgm:cxn modelId="{2F12826D-5BA7-412B-A9A1-ACA0BD8E994E}" type="presParOf" srcId="{3AADB14D-85CA-46C8-B4F9-F73F861B0C5B}" destId="{C186DD69-0FFA-4D79-BE7F-1FCC7D98DDDB}" srcOrd="2" destOrd="0" presId="urn:microsoft.com/office/officeart/2005/8/layout/equation2"/>
    <dgm:cxn modelId="{7B437C4C-53AD-4C65-B10C-5408ACDDA713}" type="presParOf" srcId="{3AADB14D-85CA-46C8-B4F9-F73F861B0C5B}" destId="{7C35395C-FBF4-4DF9-ADFC-6D9B3D6B0B55}" srcOrd="3" destOrd="0" presId="urn:microsoft.com/office/officeart/2005/8/layout/equation2"/>
    <dgm:cxn modelId="{F0C5D2DF-866A-45F5-9E95-CE4F13F0FC5A}" type="presParOf" srcId="{3AADB14D-85CA-46C8-B4F9-F73F861B0C5B}" destId="{5F2C1C16-FD57-45DF-A6C9-BA16F21CB692}" srcOrd="4" destOrd="0" presId="urn:microsoft.com/office/officeart/2005/8/layout/equation2"/>
    <dgm:cxn modelId="{28FA0ED8-FF1F-4897-9CF9-5A5FFD93D433}" type="presParOf" srcId="{3AADB14D-85CA-46C8-B4F9-F73F861B0C5B}" destId="{CD81376C-9BE2-4024-8354-218130DB140E}" srcOrd="5" destOrd="0" presId="urn:microsoft.com/office/officeart/2005/8/layout/equation2"/>
    <dgm:cxn modelId="{74627DC0-A25A-4C10-9E13-DEF8AC712059}" type="presParOf" srcId="{3AADB14D-85CA-46C8-B4F9-F73F861B0C5B}" destId="{41F43F50-8338-4A63-A439-3B72442A0569}" srcOrd="6" destOrd="0" presId="urn:microsoft.com/office/officeart/2005/8/layout/equation2"/>
    <dgm:cxn modelId="{9EED4C7D-4FD8-4ECA-A2C1-296C1BBE1CAA}" type="presParOf" srcId="{3AADB14D-85CA-46C8-B4F9-F73F861B0C5B}" destId="{73E54C25-69B7-4D7F-8241-87E73DEA2140}" srcOrd="7" destOrd="0" presId="urn:microsoft.com/office/officeart/2005/8/layout/equation2"/>
    <dgm:cxn modelId="{B036F274-E51A-4D49-B110-78A668BFE9A1}" type="presParOf" srcId="{3AADB14D-85CA-46C8-B4F9-F73F861B0C5B}" destId="{D9E89E39-966E-4EF8-A201-7AD28F9847E8}" srcOrd="8" destOrd="0" presId="urn:microsoft.com/office/officeart/2005/8/layout/equation2"/>
    <dgm:cxn modelId="{4E500894-171B-49EB-A339-6D83A2C8479B}" type="presParOf" srcId="{3AADB14D-85CA-46C8-B4F9-F73F861B0C5B}" destId="{660CA359-EC41-4C96-856B-12BE557241A7}" srcOrd="9" destOrd="0" presId="urn:microsoft.com/office/officeart/2005/8/layout/equation2"/>
    <dgm:cxn modelId="{BE9E0475-EDC6-412A-B5C8-934F8F2A95A6}" type="presParOf" srcId="{3AADB14D-85CA-46C8-B4F9-F73F861B0C5B}" destId="{1A111CCB-BB6B-4A45-9C61-4B4B92CB86FF}" srcOrd="10" destOrd="0" presId="urn:microsoft.com/office/officeart/2005/8/layout/equation2"/>
    <dgm:cxn modelId="{966E76A5-4775-45C7-AF5F-B9393085957C}" type="presParOf" srcId="{3AADB14D-85CA-46C8-B4F9-F73F861B0C5B}" destId="{FF68B2BE-8C0B-4FEF-9648-3A8849D9F411}" srcOrd="11" destOrd="0" presId="urn:microsoft.com/office/officeart/2005/8/layout/equation2"/>
    <dgm:cxn modelId="{DA41983A-0619-43AC-B3C3-E68A0C54EF76}" type="presParOf" srcId="{3AADB14D-85CA-46C8-B4F9-F73F861B0C5B}" destId="{D1E73398-8113-4A52-9282-467F8FA4D72C}" srcOrd="12" destOrd="0" presId="urn:microsoft.com/office/officeart/2005/8/layout/equation2"/>
    <dgm:cxn modelId="{1F5C5407-85AB-4124-9052-5D64431B5D68}" type="presParOf" srcId="{5A08FDBA-7F2D-4FC8-8303-051751EB23E0}" destId="{CBE15846-8D14-4573-834E-4F9004C526DE}" srcOrd="1" destOrd="0" presId="urn:microsoft.com/office/officeart/2005/8/layout/equation2"/>
    <dgm:cxn modelId="{CA54BD39-582E-492F-B6D5-A9CBA8C65732}" type="presParOf" srcId="{CBE15846-8D14-4573-834E-4F9004C526DE}" destId="{1201F02D-7FF5-449C-B8FB-12C5705892E8}" srcOrd="0" destOrd="0" presId="urn:microsoft.com/office/officeart/2005/8/layout/equation2"/>
    <dgm:cxn modelId="{D1364423-C654-4995-BD98-883E6E09A90F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17E3FC-B281-4E15-A182-C4A7D0FD7955}" type="presOf" srcId="{9333946E-E6C3-44BA-8DC1-226E49F162AF}" destId="{B64F2C93-601C-4E8E-B445-A56B93A2A97E}" srcOrd="1" destOrd="0" presId="urn:microsoft.com/office/officeart/2005/8/layout/hProcess7"/>
    <dgm:cxn modelId="{C2ABFAE6-B70D-4894-9ED8-479FF9126A2E}" type="presOf" srcId="{88C41324-5CC7-49F4-B01E-4A64F3916ECB}" destId="{3357C5DA-21EC-4DF9-B5AC-CFD25049E02C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922C5D1-B528-48E3-AD96-A791501417A5}" type="presOf" srcId="{4FE1231E-82A8-4502-87C0-9ECC4AE86FA4}" destId="{8540126B-D12E-4F2B-86E8-EB368014BCC8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94EEF85C-286F-4935-A855-94A9A9C2581A}" type="presOf" srcId="{C57D32E6-187A-467A-BAAE-5E2A951179B7}" destId="{D054A27E-FBF1-4603-B33F-087224A9900A}" srcOrd="0" destOrd="0" presId="urn:microsoft.com/office/officeart/2005/8/layout/hProcess7"/>
    <dgm:cxn modelId="{50185022-DDD0-4510-8B4C-B60CC76E81BA}" type="presOf" srcId="{88C41324-5CC7-49F4-B01E-4A64F3916ECB}" destId="{10FE4F45-6A53-4FA1-AF04-583F38D80F4B}" srcOrd="0" destOrd="0" presId="urn:microsoft.com/office/officeart/2005/8/layout/hProcess7"/>
    <dgm:cxn modelId="{97359D54-E8D5-4BE3-8109-7DAA3B21A8A2}" type="presOf" srcId="{9333946E-E6C3-44BA-8DC1-226E49F162AF}" destId="{CE653259-2634-4634-83F8-4870FDFFB6B5}" srcOrd="0" destOrd="0" presId="urn:microsoft.com/office/officeart/2005/8/layout/hProcess7"/>
    <dgm:cxn modelId="{A5048201-1709-4EED-B940-44A773D9D0E4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1A5BCC56-7F95-416C-935E-A05DAA3F6B5F}" type="presOf" srcId="{6D788122-9375-460F-B09E-D797C0E1E9A5}" destId="{9E8E9B6A-818C-41EE-A90F-448869084123}" srcOrd="0" destOrd="0" presId="urn:microsoft.com/office/officeart/2005/8/layout/hProcess7"/>
    <dgm:cxn modelId="{9A1C0045-2887-4B19-9F15-09EC394E5C16}" type="presOf" srcId="{C57D32E6-187A-467A-BAAE-5E2A951179B7}" destId="{BB068510-FD2B-463F-8547-D5FF0EA4DBF1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6C9BCF80-88D3-4531-879B-991AF9151121}" type="presOf" srcId="{6D788122-9375-460F-B09E-D797C0E1E9A5}" destId="{3B4BBFE3-023D-4962-A2CF-60C506AAE93F}" srcOrd="1" destOrd="0" presId="urn:microsoft.com/office/officeart/2005/8/layout/hProcess7"/>
    <dgm:cxn modelId="{BD4AC8E2-48E2-41C9-90BA-4ED798BEDB4A}" type="presOf" srcId="{4FE1231E-82A8-4502-87C0-9ECC4AE86FA4}" destId="{3B8B5FE3-921A-4967-9CD8-2B37D8F0743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50AAC8F7-4E1A-4E82-9C53-E38002C594A3}" type="presParOf" srcId="{A6DF5FB2-D6C6-4DF0-BCE9-12D63E8F1243}" destId="{2EB22630-6D3C-4C55-AE64-598CF32EDD23}" srcOrd="0" destOrd="0" presId="urn:microsoft.com/office/officeart/2005/8/layout/hProcess7"/>
    <dgm:cxn modelId="{877CD69A-0540-4E3B-90D0-B1231956514E}" type="presParOf" srcId="{2EB22630-6D3C-4C55-AE64-598CF32EDD23}" destId="{3B8B5FE3-921A-4967-9CD8-2B37D8F07433}" srcOrd="0" destOrd="0" presId="urn:microsoft.com/office/officeart/2005/8/layout/hProcess7"/>
    <dgm:cxn modelId="{C87DF283-6F99-4310-91B3-3E9DC919CE9B}" type="presParOf" srcId="{2EB22630-6D3C-4C55-AE64-598CF32EDD23}" destId="{8540126B-D12E-4F2B-86E8-EB368014BCC8}" srcOrd="1" destOrd="0" presId="urn:microsoft.com/office/officeart/2005/8/layout/hProcess7"/>
    <dgm:cxn modelId="{AD6FEA14-59DB-4BBC-BB82-1885F959C709}" type="presParOf" srcId="{A6DF5FB2-D6C6-4DF0-BCE9-12D63E8F1243}" destId="{D265E28C-5BF2-4F8C-A572-C3F508982885}" srcOrd="1" destOrd="0" presId="urn:microsoft.com/office/officeart/2005/8/layout/hProcess7"/>
    <dgm:cxn modelId="{D31DFB6B-9F5A-45CF-8130-E6FFE3B4C83C}" type="presParOf" srcId="{A6DF5FB2-D6C6-4DF0-BCE9-12D63E8F1243}" destId="{1EB3C80E-762F-4EDF-9960-31793047707F}" srcOrd="2" destOrd="0" presId="urn:microsoft.com/office/officeart/2005/8/layout/hProcess7"/>
    <dgm:cxn modelId="{4DCF7060-BF9D-4489-8FC5-C751609F2DDE}" type="presParOf" srcId="{1EB3C80E-762F-4EDF-9960-31793047707F}" destId="{4279144D-7C1A-4692-8A41-03C1CD83241A}" srcOrd="0" destOrd="0" presId="urn:microsoft.com/office/officeart/2005/8/layout/hProcess7"/>
    <dgm:cxn modelId="{6BBCB108-B698-4938-8FE5-13D611A22E5D}" type="presParOf" srcId="{1EB3C80E-762F-4EDF-9960-31793047707F}" destId="{8F7FF647-D411-42E4-8865-6A762F56CBC5}" srcOrd="1" destOrd="0" presId="urn:microsoft.com/office/officeart/2005/8/layout/hProcess7"/>
    <dgm:cxn modelId="{C9968E59-4685-42EB-AC56-53B8EE53C459}" type="presParOf" srcId="{1EB3C80E-762F-4EDF-9960-31793047707F}" destId="{6E144A24-F34A-4386-BF18-5FBA455E9022}" srcOrd="2" destOrd="0" presId="urn:microsoft.com/office/officeart/2005/8/layout/hProcess7"/>
    <dgm:cxn modelId="{7E64C279-D581-4FE5-8CDB-86AD5A97ED49}" type="presParOf" srcId="{A6DF5FB2-D6C6-4DF0-BCE9-12D63E8F1243}" destId="{457E1F97-7A34-41E6-B040-C160FCB47E64}" srcOrd="3" destOrd="0" presId="urn:microsoft.com/office/officeart/2005/8/layout/hProcess7"/>
    <dgm:cxn modelId="{BB2A67ED-63E5-4FFA-9069-E5B98DEE6E54}" type="presParOf" srcId="{A6DF5FB2-D6C6-4DF0-BCE9-12D63E8F1243}" destId="{42B80482-A821-4B3E-B983-1FA7694679CA}" srcOrd="4" destOrd="0" presId="urn:microsoft.com/office/officeart/2005/8/layout/hProcess7"/>
    <dgm:cxn modelId="{2A891E4D-BFA2-4B91-B55F-09E95027047B}" type="presParOf" srcId="{42B80482-A821-4B3E-B983-1FA7694679CA}" destId="{9E8E9B6A-818C-41EE-A90F-448869084123}" srcOrd="0" destOrd="0" presId="urn:microsoft.com/office/officeart/2005/8/layout/hProcess7"/>
    <dgm:cxn modelId="{6DCC6BEF-4943-4FA9-958B-232D55D61FAC}" type="presParOf" srcId="{42B80482-A821-4B3E-B983-1FA7694679CA}" destId="{3B4BBFE3-023D-4962-A2CF-60C506AAE93F}" srcOrd="1" destOrd="0" presId="urn:microsoft.com/office/officeart/2005/8/layout/hProcess7"/>
    <dgm:cxn modelId="{2DD112C7-0213-4105-ACA7-12E57ACE5DA3}" type="presParOf" srcId="{A6DF5FB2-D6C6-4DF0-BCE9-12D63E8F1243}" destId="{8B68C8FE-58F2-47D3-9FDB-0130C32E5C50}" srcOrd="5" destOrd="0" presId="urn:microsoft.com/office/officeart/2005/8/layout/hProcess7"/>
    <dgm:cxn modelId="{75BC26FB-3D8E-40B4-8842-E967C1258C70}" type="presParOf" srcId="{A6DF5FB2-D6C6-4DF0-BCE9-12D63E8F1243}" destId="{1B46D3A5-FE9B-4C88-80C9-FA865194DD61}" srcOrd="6" destOrd="0" presId="urn:microsoft.com/office/officeart/2005/8/layout/hProcess7"/>
    <dgm:cxn modelId="{E52C0B45-B27F-41A5-BFAF-6B90FA159485}" type="presParOf" srcId="{1B46D3A5-FE9B-4C88-80C9-FA865194DD61}" destId="{D83DE507-AB86-4682-8355-07C3C5F2A069}" srcOrd="0" destOrd="0" presId="urn:microsoft.com/office/officeart/2005/8/layout/hProcess7"/>
    <dgm:cxn modelId="{DD8FDBC7-C34D-4B59-9119-0B14862908EA}" type="presParOf" srcId="{1B46D3A5-FE9B-4C88-80C9-FA865194DD61}" destId="{1E1458D7-37C7-49F4-8589-C69B6A6BE82A}" srcOrd="1" destOrd="0" presId="urn:microsoft.com/office/officeart/2005/8/layout/hProcess7"/>
    <dgm:cxn modelId="{C7BDC44C-52E8-46B7-A7DB-E7548697F2CB}" type="presParOf" srcId="{1B46D3A5-FE9B-4C88-80C9-FA865194DD61}" destId="{7680987D-1488-4F4D-84FB-7285289E4155}" srcOrd="2" destOrd="0" presId="urn:microsoft.com/office/officeart/2005/8/layout/hProcess7"/>
    <dgm:cxn modelId="{C8F81B1E-3ABF-4027-9B97-411623DF3DB8}" type="presParOf" srcId="{A6DF5FB2-D6C6-4DF0-BCE9-12D63E8F1243}" destId="{491BA889-4890-43B3-BA02-68F7A34307F6}" srcOrd="7" destOrd="0" presId="urn:microsoft.com/office/officeart/2005/8/layout/hProcess7"/>
    <dgm:cxn modelId="{DBEF21B2-1FC1-41D6-BB3A-5D10E2BCB20E}" type="presParOf" srcId="{A6DF5FB2-D6C6-4DF0-BCE9-12D63E8F1243}" destId="{A5F45F0A-AAD7-446E-B3AC-08FA1DEEF36F}" srcOrd="8" destOrd="0" presId="urn:microsoft.com/office/officeart/2005/8/layout/hProcess7"/>
    <dgm:cxn modelId="{6DDBFCE3-9593-4BB0-B0E7-6AD29D47B595}" type="presParOf" srcId="{A5F45F0A-AAD7-446E-B3AC-08FA1DEEF36F}" destId="{CE653259-2634-4634-83F8-4870FDFFB6B5}" srcOrd="0" destOrd="0" presId="urn:microsoft.com/office/officeart/2005/8/layout/hProcess7"/>
    <dgm:cxn modelId="{AEBD7BFE-F722-450F-9789-3F99DC6ADEE8}" type="presParOf" srcId="{A5F45F0A-AAD7-446E-B3AC-08FA1DEEF36F}" destId="{B64F2C93-601C-4E8E-B445-A56B93A2A97E}" srcOrd="1" destOrd="0" presId="urn:microsoft.com/office/officeart/2005/8/layout/hProcess7"/>
    <dgm:cxn modelId="{635FF606-5AB1-459D-B0AA-CFF2AC52F17E}" type="presParOf" srcId="{A6DF5FB2-D6C6-4DF0-BCE9-12D63E8F1243}" destId="{FEB3165D-BD50-4562-8486-2BCFEE5FB61C}" srcOrd="9" destOrd="0" presId="urn:microsoft.com/office/officeart/2005/8/layout/hProcess7"/>
    <dgm:cxn modelId="{2E0C09C2-A8C1-4D0E-BA56-E2474A132D72}" type="presParOf" srcId="{A6DF5FB2-D6C6-4DF0-BCE9-12D63E8F1243}" destId="{2E29EBB6-AC11-4764-9098-713776FBEEA2}" srcOrd="10" destOrd="0" presId="urn:microsoft.com/office/officeart/2005/8/layout/hProcess7"/>
    <dgm:cxn modelId="{F380F84B-8E4E-44CF-8C28-EFB323CE92C4}" type="presParOf" srcId="{2E29EBB6-AC11-4764-9098-713776FBEEA2}" destId="{9607591B-3403-4344-B603-36006A7B034B}" srcOrd="0" destOrd="0" presId="urn:microsoft.com/office/officeart/2005/8/layout/hProcess7"/>
    <dgm:cxn modelId="{77CBBCD9-01E1-4A29-B8B3-8CD0D20A3AE8}" type="presParOf" srcId="{2E29EBB6-AC11-4764-9098-713776FBEEA2}" destId="{DA1238F3-28A9-40AB-A31A-6E371C44EB98}" srcOrd="1" destOrd="0" presId="urn:microsoft.com/office/officeart/2005/8/layout/hProcess7"/>
    <dgm:cxn modelId="{3FFF627B-ACFC-483E-999D-2988342681E2}" type="presParOf" srcId="{2E29EBB6-AC11-4764-9098-713776FBEEA2}" destId="{997FBEA0-E071-455A-BC46-19AD04F49BD6}" srcOrd="2" destOrd="0" presId="urn:microsoft.com/office/officeart/2005/8/layout/hProcess7"/>
    <dgm:cxn modelId="{78C9AA1F-D01F-40CF-A853-44735CB37D3A}" type="presParOf" srcId="{A6DF5FB2-D6C6-4DF0-BCE9-12D63E8F1243}" destId="{36648257-1225-4511-8533-D8557DCEA4FF}" srcOrd="11" destOrd="0" presId="urn:microsoft.com/office/officeart/2005/8/layout/hProcess7"/>
    <dgm:cxn modelId="{76AFD824-59FE-4A52-9C68-E0563FC06227}" type="presParOf" srcId="{A6DF5FB2-D6C6-4DF0-BCE9-12D63E8F1243}" destId="{3CF9DF83-3F0D-4025-8C8E-C34BA7DB2E19}" srcOrd="12" destOrd="0" presId="urn:microsoft.com/office/officeart/2005/8/layout/hProcess7"/>
    <dgm:cxn modelId="{88E1F3AA-C440-4DC3-AF5B-6396FB9B66AF}" type="presParOf" srcId="{3CF9DF83-3F0D-4025-8C8E-C34BA7DB2E19}" destId="{10FE4F45-6A53-4FA1-AF04-583F38D80F4B}" srcOrd="0" destOrd="0" presId="urn:microsoft.com/office/officeart/2005/8/layout/hProcess7"/>
    <dgm:cxn modelId="{BE218232-4475-451E-AAC3-944CD9E3ADC2}" type="presParOf" srcId="{3CF9DF83-3F0D-4025-8C8E-C34BA7DB2E19}" destId="{3357C5DA-21EC-4DF9-B5AC-CFD25049E02C}" srcOrd="1" destOrd="0" presId="urn:microsoft.com/office/officeart/2005/8/layout/hProcess7"/>
    <dgm:cxn modelId="{AF781EAC-6995-4108-8D71-45A82F40F2B1}" type="presParOf" srcId="{A6DF5FB2-D6C6-4DF0-BCE9-12D63E8F1243}" destId="{FF8D6E8E-79EE-45AD-80CD-D0A5F5423EFE}" srcOrd="13" destOrd="0" presId="urn:microsoft.com/office/officeart/2005/8/layout/hProcess7"/>
    <dgm:cxn modelId="{AACA5BF6-FAE7-4455-889E-64EDD4D44B67}" type="presParOf" srcId="{A6DF5FB2-D6C6-4DF0-BCE9-12D63E8F1243}" destId="{67C20BCC-F21A-4C19-B799-01DFB261DDDE}" srcOrd="14" destOrd="0" presId="urn:microsoft.com/office/officeart/2005/8/layout/hProcess7"/>
    <dgm:cxn modelId="{0F11A48C-FDE8-4464-BF9C-192DD458A981}" type="presParOf" srcId="{67C20BCC-F21A-4C19-B799-01DFB261DDDE}" destId="{7718B2C7-3329-48B2-A5F5-164FCE021FB3}" srcOrd="0" destOrd="0" presId="urn:microsoft.com/office/officeart/2005/8/layout/hProcess7"/>
    <dgm:cxn modelId="{06F644C2-BD58-4A75-BD7C-7D9803EB97C1}" type="presParOf" srcId="{67C20BCC-F21A-4C19-B799-01DFB261DDDE}" destId="{E2FC11DE-660B-419E-8BAD-07FE93429267}" srcOrd="1" destOrd="0" presId="urn:microsoft.com/office/officeart/2005/8/layout/hProcess7"/>
    <dgm:cxn modelId="{B25E1C8C-909A-4E2E-9A15-4BA2C0EF801F}" type="presParOf" srcId="{67C20BCC-F21A-4C19-B799-01DFB261DDDE}" destId="{1DBE11E0-9F21-40AA-B028-A9597B0C697D}" srcOrd="2" destOrd="0" presId="urn:microsoft.com/office/officeart/2005/8/layout/hProcess7"/>
    <dgm:cxn modelId="{D6F88B77-6535-4FDC-B782-AC1B5E5698A6}" type="presParOf" srcId="{A6DF5FB2-D6C6-4DF0-BCE9-12D63E8F1243}" destId="{30408FFC-2580-49CF-9FE5-CAB49873AF3F}" srcOrd="15" destOrd="0" presId="urn:microsoft.com/office/officeart/2005/8/layout/hProcess7"/>
    <dgm:cxn modelId="{C70BB3C6-FA84-4CCE-AC40-B3E0B894E20F}" type="presParOf" srcId="{A6DF5FB2-D6C6-4DF0-BCE9-12D63E8F1243}" destId="{3BBDAAB7-16E3-4438-8847-05334A4D48EE}" srcOrd="16" destOrd="0" presId="urn:microsoft.com/office/officeart/2005/8/layout/hProcess7"/>
    <dgm:cxn modelId="{541F23AB-F9F5-4F87-ABDA-7D9A7F008CA8}" type="presParOf" srcId="{3BBDAAB7-16E3-4438-8847-05334A4D48EE}" destId="{D054A27E-FBF1-4603-B33F-087224A9900A}" srcOrd="0" destOrd="0" presId="urn:microsoft.com/office/officeart/2005/8/layout/hProcess7"/>
    <dgm:cxn modelId="{829C5FF8-486F-40D8-B8F5-D9080AD24A9C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BAA3B8-56F0-4DB1-9CE8-CD7DA732F459}" type="presOf" srcId="{88C41324-5CC7-49F4-B01E-4A64F3916ECB}" destId="{3357C5DA-21EC-4DF9-B5AC-CFD25049E02C}" srcOrd="1" destOrd="0" presId="urn:microsoft.com/office/officeart/2005/8/layout/hProcess7"/>
    <dgm:cxn modelId="{C7A7F9B7-AF15-413D-898A-114B293A81FB}" type="presOf" srcId="{9333946E-E6C3-44BA-8DC1-226E49F162AF}" destId="{CE653259-2634-4634-83F8-4870FDFFB6B5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D6969ED0-3C94-4E73-81CA-D2064329B4CB}" type="presOf" srcId="{C57D32E6-187A-467A-BAAE-5E2A951179B7}" destId="{BB068510-FD2B-463F-8547-D5FF0EA4DBF1}" srcOrd="1" destOrd="0" presId="urn:microsoft.com/office/officeart/2005/8/layout/hProcess7"/>
    <dgm:cxn modelId="{8264E69C-E57D-455E-A2D6-F8D94A0D11D6}" type="presOf" srcId="{05286B23-68B3-49CA-8672-0A8593A7025D}" destId="{A6DF5FB2-D6C6-4DF0-BCE9-12D63E8F1243}" srcOrd="0" destOrd="0" presId="urn:microsoft.com/office/officeart/2005/8/layout/hProcess7"/>
    <dgm:cxn modelId="{C6059DD6-ED35-47B0-9298-C9579B55F255}" type="presOf" srcId="{6D788122-9375-460F-B09E-D797C0E1E9A5}" destId="{9E8E9B6A-818C-41EE-A90F-448869084123}" srcOrd="0" destOrd="0" presId="urn:microsoft.com/office/officeart/2005/8/layout/hProcess7"/>
    <dgm:cxn modelId="{FA91BD2B-D95B-45B7-A38C-52DA0C087DDE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6E647A80-EBDD-4B50-A473-CCF0E979365F}" type="presOf" srcId="{4FE1231E-82A8-4502-87C0-9ECC4AE86FA4}" destId="{3B8B5FE3-921A-4967-9CD8-2B37D8F07433}" srcOrd="0" destOrd="0" presId="urn:microsoft.com/office/officeart/2005/8/layout/hProcess7"/>
    <dgm:cxn modelId="{BB191A07-5260-444A-B5A9-40894C5E3671}" type="presOf" srcId="{88C41324-5CC7-49F4-B01E-4A64F3916ECB}" destId="{10FE4F45-6A53-4FA1-AF04-583F38D80F4B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C2335701-9A24-4EF6-A537-97A09BF9453A}" type="presOf" srcId="{4FE1231E-82A8-4502-87C0-9ECC4AE86FA4}" destId="{8540126B-D12E-4F2B-86E8-EB368014BCC8}" srcOrd="1" destOrd="0" presId="urn:microsoft.com/office/officeart/2005/8/layout/hProcess7"/>
    <dgm:cxn modelId="{1EE210C5-51FC-4B5C-9029-7FDFFDAFA4FE}" type="presOf" srcId="{6D788122-9375-460F-B09E-D797C0E1E9A5}" destId="{3B4BBFE3-023D-4962-A2CF-60C506AAE93F}" srcOrd="1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679268F0-CEF4-49A4-AD4A-7F2570C38E4D}" type="presOf" srcId="{C57D32E6-187A-467A-BAAE-5E2A951179B7}" destId="{D054A27E-FBF1-4603-B33F-087224A9900A}" srcOrd="0" destOrd="0" presId="urn:microsoft.com/office/officeart/2005/8/layout/hProcess7"/>
    <dgm:cxn modelId="{12351D13-B7F9-4540-B614-527F98189D36}" type="presParOf" srcId="{A6DF5FB2-D6C6-4DF0-BCE9-12D63E8F1243}" destId="{2EB22630-6D3C-4C55-AE64-598CF32EDD23}" srcOrd="0" destOrd="0" presId="urn:microsoft.com/office/officeart/2005/8/layout/hProcess7"/>
    <dgm:cxn modelId="{1ACB7302-73C6-4BB5-9916-94A76BFCBB71}" type="presParOf" srcId="{2EB22630-6D3C-4C55-AE64-598CF32EDD23}" destId="{3B8B5FE3-921A-4967-9CD8-2B37D8F07433}" srcOrd="0" destOrd="0" presId="urn:microsoft.com/office/officeart/2005/8/layout/hProcess7"/>
    <dgm:cxn modelId="{9B228370-9F86-4376-9620-EBFBF1CAD19A}" type="presParOf" srcId="{2EB22630-6D3C-4C55-AE64-598CF32EDD23}" destId="{8540126B-D12E-4F2B-86E8-EB368014BCC8}" srcOrd="1" destOrd="0" presId="urn:microsoft.com/office/officeart/2005/8/layout/hProcess7"/>
    <dgm:cxn modelId="{E8ED0C41-F9BA-49C0-8E67-F75AFE039E64}" type="presParOf" srcId="{A6DF5FB2-D6C6-4DF0-BCE9-12D63E8F1243}" destId="{D265E28C-5BF2-4F8C-A572-C3F508982885}" srcOrd="1" destOrd="0" presId="urn:microsoft.com/office/officeart/2005/8/layout/hProcess7"/>
    <dgm:cxn modelId="{A4B71E4B-AC96-48EF-BAC7-3428E1919151}" type="presParOf" srcId="{A6DF5FB2-D6C6-4DF0-BCE9-12D63E8F1243}" destId="{1EB3C80E-762F-4EDF-9960-31793047707F}" srcOrd="2" destOrd="0" presId="urn:microsoft.com/office/officeart/2005/8/layout/hProcess7"/>
    <dgm:cxn modelId="{CB9CC899-7E66-4EBA-B448-91325ADE61F3}" type="presParOf" srcId="{1EB3C80E-762F-4EDF-9960-31793047707F}" destId="{4279144D-7C1A-4692-8A41-03C1CD83241A}" srcOrd="0" destOrd="0" presId="urn:microsoft.com/office/officeart/2005/8/layout/hProcess7"/>
    <dgm:cxn modelId="{98E281D1-4E27-47C9-A425-573296993618}" type="presParOf" srcId="{1EB3C80E-762F-4EDF-9960-31793047707F}" destId="{8F7FF647-D411-42E4-8865-6A762F56CBC5}" srcOrd="1" destOrd="0" presId="urn:microsoft.com/office/officeart/2005/8/layout/hProcess7"/>
    <dgm:cxn modelId="{534C5FC8-BB65-4565-854B-373DAA749924}" type="presParOf" srcId="{1EB3C80E-762F-4EDF-9960-31793047707F}" destId="{6E144A24-F34A-4386-BF18-5FBA455E9022}" srcOrd="2" destOrd="0" presId="urn:microsoft.com/office/officeart/2005/8/layout/hProcess7"/>
    <dgm:cxn modelId="{6EB3623B-F519-4A6F-90E4-5869FAC2683F}" type="presParOf" srcId="{A6DF5FB2-D6C6-4DF0-BCE9-12D63E8F1243}" destId="{457E1F97-7A34-41E6-B040-C160FCB47E64}" srcOrd="3" destOrd="0" presId="urn:microsoft.com/office/officeart/2005/8/layout/hProcess7"/>
    <dgm:cxn modelId="{58A1B8B7-E7E6-4608-807C-A0FBAC2F7C51}" type="presParOf" srcId="{A6DF5FB2-D6C6-4DF0-BCE9-12D63E8F1243}" destId="{42B80482-A821-4B3E-B983-1FA7694679CA}" srcOrd="4" destOrd="0" presId="urn:microsoft.com/office/officeart/2005/8/layout/hProcess7"/>
    <dgm:cxn modelId="{479C50D3-2A19-435F-8B5A-97C87898FA8A}" type="presParOf" srcId="{42B80482-A821-4B3E-B983-1FA7694679CA}" destId="{9E8E9B6A-818C-41EE-A90F-448869084123}" srcOrd="0" destOrd="0" presId="urn:microsoft.com/office/officeart/2005/8/layout/hProcess7"/>
    <dgm:cxn modelId="{A154AFAD-5DB0-483A-8BA6-5BC5A240BB10}" type="presParOf" srcId="{42B80482-A821-4B3E-B983-1FA7694679CA}" destId="{3B4BBFE3-023D-4962-A2CF-60C506AAE93F}" srcOrd="1" destOrd="0" presId="urn:microsoft.com/office/officeart/2005/8/layout/hProcess7"/>
    <dgm:cxn modelId="{FADBF818-26E9-49B4-8755-D406E32E1135}" type="presParOf" srcId="{A6DF5FB2-D6C6-4DF0-BCE9-12D63E8F1243}" destId="{8B68C8FE-58F2-47D3-9FDB-0130C32E5C50}" srcOrd="5" destOrd="0" presId="urn:microsoft.com/office/officeart/2005/8/layout/hProcess7"/>
    <dgm:cxn modelId="{1609098C-8CEE-476C-B95D-4D2FDF0940E9}" type="presParOf" srcId="{A6DF5FB2-D6C6-4DF0-BCE9-12D63E8F1243}" destId="{1B46D3A5-FE9B-4C88-80C9-FA865194DD61}" srcOrd="6" destOrd="0" presId="urn:microsoft.com/office/officeart/2005/8/layout/hProcess7"/>
    <dgm:cxn modelId="{BA823891-1C66-4AC4-A26C-703236FD3817}" type="presParOf" srcId="{1B46D3A5-FE9B-4C88-80C9-FA865194DD61}" destId="{D83DE507-AB86-4682-8355-07C3C5F2A069}" srcOrd="0" destOrd="0" presId="urn:microsoft.com/office/officeart/2005/8/layout/hProcess7"/>
    <dgm:cxn modelId="{D98B561E-773B-4A5B-95B2-B0C25EA3E34C}" type="presParOf" srcId="{1B46D3A5-FE9B-4C88-80C9-FA865194DD61}" destId="{1E1458D7-37C7-49F4-8589-C69B6A6BE82A}" srcOrd="1" destOrd="0" presId="urn:microsoft.com/office/officeart/2005/8/layout/hProcess7"/>
    <dgm:cxn modelId="{5243D765-B927-4A76-89F4-E677D073A6D7}" type="presParOf" srcId="{1B46D3A5-FE9B-4C88-80C9-FA865194DD61}" destId="{7680987D-1488-4F4D-84FB-7285289E4155}" srcOrd="2" destOrd="0" presId="urn:microsoft.com/office/officeart/2005/8/layout/hProcess7"/>
    <dgm:cxn modelId="{0BAA3C30-449E-4C7B-8F1B-CADE5EFAB529}" type="presParOf" srcId="{A6DF5FB2-D6C6-4DF0-BCE9-12D63E8F1243}" destId="{491BA889-4890-43B3-BA02-68F7A34307F6}" srcOrd="7" destOrd="0" presId="urn:microsoft.com/office/officeart/2005/8/layout/hProcess7"/>
    <dgm:cxn modelId="{3BA5D06C-E780-4773-A3CE-4AA954CBFD35}" type="presParOf" srcId="{A6DF5FB2-D6C6-4DF0-BCE9-12D63E8F1243}" destId="{A5F45F0A-AAD7-446E-B3AC-08FA1DEEF36F}" srcOrd="8" destOrd="0" presId="urn:microsoft.com/office/officeart/2005/8/layout/hProcess7"/>
    <dgm:cxn modelId="{743D6BA8-44AD-4141-B5AC-5BCEFC55C54E}" type="presParOf" srcId="{A5F45F0A-AAD7-446E-B3AC-08FA1DEEF36F}" destId="{CE653259-2634-4634-83F8-4870FDFFB6B5}" srcOrd="0" destOrd="0" presId="urn:microsoft.com/office/officeart/2005/8/layout/hProcess7"/>
    <dgm:cxn modelId="{09B7E81B-0E39-4F6E-B2DC-56C26D0619F8}" type="presParOf" srcId="{A5F45F0A-AAD7-446E-B3AC-08FA1DEEF36F}" destId="{B64F2C93-601C-4E8E-B445-A56B93A2A97E}" srcOrd="1" destOrd="0" presId="urn:microsoft.com/office/officeart/2005/8/layout/hProcess7"/>
    <dgm:cxn modelId="{4E151043-673C-4544-9D1A-24C9001F9F4B}" type="presParOf" srcId="{A6DF5FB2-D6C6-4DF0-BCE9-12D63E8F1243}" destId="{FEB3165D-BD50-4562-8486-2BCFEE5FB61C}" srcOrd="9" destOrd="0" presId="urn:microsoft.com/office/officeart/2005/8/layout/hProcess7"/>
    <dgm:cxn modelId="{8EB12B20-6105-4951-B823-B512F0762EB5}" type="presParOf" srcId="{A6DF5FB2-D6C6-4DF0-BCE9-12D63E8F1243}" destId="{2E29EBB6-AC11-4764-9098-713776FBEEA2}" srcOrd="10" destOrd="0" presId="urn:microsoft.com/office/officeart/2005/8/layout/hProcess7"/>
    <dgm:cxn modelId="{186AE88F-1963-4F88-8B50-D68033DBACFB}" type="presParOf" srcId="{2E29EBB6-AC11-4764-9098-713776FBEEA2}" destId="{9607591B-3403-4344-B603-36006A7B034B}" srcOrd="0" destOrd="0" presId="urn:microsoft.com/office/officeart/2005/8/layout/hProcess7"/>
    <dgm:cxn modelId="{F1487632-DC75-40A0-B5DC-9A60101042BD}" type="presParOf" srcId="{2E29EBB6-AC11-4764-9098-713776FBEEA2}" destId="{DA1238F3-28A9-40AB-A31A-6E371C44EB98}" srcOrd="1" destOrd="0" presId="urn:microsoft.com/office/officeart/2005/8/layout/hProcess7"/>
    <dgm:cxn modelId="{5FD6956B-E502-409B-927B-0D3942DB3D01}" type="presParOf" srcId="{2E29EBB6-AC11-4764-9098-713776FBEEA2}" destId="{997FBEA0-E071-455A-BC46-19AD04F49BD6}" srcOrd="2" destOrd="0" presId="urn:microsoft.com/office/officeart/2005/8/layout/hProcess7"/>
    <dgm:cxn modelId="{AB4CAEFA-8700-49EB-8E74-75FCAB84A590}" type="presParOf" srcId="{A6DF5FB2-D6C6-4DF0-BCE9-12D63E8F1243}" destId="{36648257-1225-4511-8533-D8557DCEA4FF}" srcOrd="11" destOrd="0" presId="urn:microsoft.com/office/officeart/2005/8/layout/hProcess7"/>
    <dgm:cxn modelId="{E79EAF1A-C599-4B43-8DDB-0977B9550DBA}" type="presParOf" srcId="{A6DF5FB2-D6C6-4DF0-BCE9-12D63E8F1243}" destId="{3CF9DF83-3F0D-4025-8C8E-C34BA7DB2E19}" srcOrd="12" destOrd="0" presId="urn:microsoft.com/office/officeart/2005/8/layout/hProcess7"/>
    <dgm:cxn modelId="{65351540-0281-4BA6-8E1C-C2114BD9CAAF}" type="presParOf" srcId="{3CF9DF83-3F0D-4025-8C8E-C34BA7DB2E19}" destId="{10FE4F45-6A53-4FA1-AF04-583F38D80F4B}" srcOrd="0" destOrd="0" presId="urn:microsoft.com/office/officeart/2005/8/layout/hProcess7"/>
    <dgm:cxn modelId="{07C01C3E-B5C4-4121-A5A4-CF619CC265FE}" type="presParOf" srcId="{3CF9DF83-3F0D-4025-8C8E-C34BA7DB2E19}" destId="{3357C5DA-21EC-4DF9-B5AC-CFD25049E02C}" srcOrd="1" destOrd="0" presId="urn:microsoft.com/office/officeart/2005/8/layout/hProcess7"/>
    <dgm:cxn modelId="{B66C7F30-1786-49F5-A947-71E1BFE211BE}" type="presParOf" srcId="{A6DF5FB2-D6C6-4DF0-BCE9-12D63E8F1243}" destId="{FF8D6E8E-79EE-45AD-80CD-D0A5F5423EFE}" srcOrd="13" destOrd="0" presId="urn:microsoft.com/office/officeart/2005/8/layout/hProcess7"/>
    <dgm:cxn modelId="{E5B3B0A6-CA01-43B2-9B6D-1BB92215F361}" type="presParOf" srcId="{A6DF5FB2-D6C6-4DF0-BCE9-12D63E8F1243}" destId="{67C20BCC-F21A-4C19-B799-01DFB261DDDE}" srcOrd="14" destOrd="0" presId="urn:microsoft.com/office/officeart/2005/8/layout/hProcess7"/>
    <dgm:cxn modelId="{9493BE18-C900-4AB9-9D4E-FBD2555B77D1}" type="presParOf" srcId="{67C20BCC-F21A-4C19-B799-01DFB261DDDE}" destId="{7718B2C7-3329-48B2-A5F5-164FCE021FB3}" srcOrd="0" destOrd="0" presId="urn:microsoft.com/office/officeart/2005/8/layout/hProcess7"/>
    <dgm:cxn modelId="{0B32A5D2-B43E-4518-ADEB-DF4DB3F5747D}" type="presParOf" srcId="{67C20BCC-F21A-4C19-B799-01DFB261DDDE}" destId="{E2FC11DE-660B-419E-8BAD-07FE93429267}" srcOrd="1" destOrd="0" presId="urn:microsoft.com/office/officeart/2005/8/layout/hProcess7"/>
    <dgm:cxn modelId="{AB878B1E-9751-4172-83DF-D8C6FA26E8B5}" type="presParOf" srcId="{67C20BCC-F21A-4C19-B799-01DFB261DDDE}" destId="{1DBE11E0-9F21-40AA-B028-A9597B0C697D}" srcOrd="2" destOrd="0" presId="urn:microsoft.com/office/officeart/2005/8/layout/hProcess7"/>
    <dgm:cxn modelId="{3EA3E6A4-7430-48DC-8D10-E59092F53387}" type="presParOf" srcId="{A6DF5FB2-D6C6-4DF0-BCE9-12D63E8F1243}" destId="{30408FFC-2580-49CF-9FE5-CAB49873AF3F}" srcOrd="15" destOrd="0" presId="urn:microsoft.com/office/officeart/2005/8/layout/hProcess7"/>
    <dgm:cxn modelId="{0908CAEA-9379-4B7C-A8DB-5499212257F0}" type="presParOf" srcId="{A6DF5FB2-D6C6-4DF0-BCE9-12D63E8F1243}" destId="{3BBDAAB7-16E3-4438-8847-05334A4D48EE}" srcOrd="16" destOrd="0" presId="urn:microsoft.com/office/officeart/2005/8/layout/hProcess7"/>
    <dgm:cxn modelId="{09928940-33AD-4C45-844F-48D9234093D0}" type="presParOf" srcId="{3BBDAAB7-16E3-4438-8847-05334A4D48EE}" destId="{D054A27E-FBF1-4603-B33F-087224A9900A}" srcOrd="0" destOrd="0" presId="urn:microsoft.com/office/officeart/2005/8/layout/hProcess7"/>
    <dgm:cxn modelId="{A67D27C1-46BD-4D04-B5ED-7A7ED5F1649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82000C0B-3E78-4E4A-B10C-CF80AA3CE915}" type="presOf" srcId="{3F9C844A-15A9-4946-9A4A-FB8744099391}" destId="{1201F02D-7FF5-449C-B8FB-12C5705892E8}" srcOrd="1" destOrd="0" presId="urn:microsoft.com/office/officeart/2005/8/layout/equation2"/>
    <dgm:cxn modelId="{0F79AA48-746A-40C0-AE72-769192BC061D}" type="presOf" srcId="{E72CED30-353F-4B49-AF8E-334497DD0B0A}" destId="{D9E89E39-966E-4EF8-A201-7AD28F9847E8}" srcOrd="0" destOrd="0" presId="urn:microsoft.com/office/officeart/2005/8/layout/equation2"/>
    <dgm:cxn modelId="{4CFD6FC5-E1C9-4579-9340-57D10F60E30D}" type="presOf" srcId="{34A83E5D-6A0D-4539-94D0-B1D93DE6930B}" destId="{D1E73398-8113-4A52-9282-467F8FA4D72C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00EDB173-A9D5-46FE-8250-D6971D60A372}" type="presOf" srcId="{77B95244-61F6-4EA6-AA3F-2880B216D784}" destId="{C186DD69-0FFA-4D79-BE7F-1FCC7D98DDDB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236E9960-FD8B-430B-A5B1-FAD1B2F4C910}" type="presOf" srcId="{3F9C844A-15A9-4946-9A4A-FB8744099391}" destId="{CBE15846-8D14-4573-834E-4F9004C526DE}" srcOrd="0" destOrd="0" presId="urn:microsoft.com/office/officeart/2005/8/layout/equation2"/>
    <dgm:cxn modelId="{7F0B733D-2D08-44DD-A7DC-7E5F2935BA9C}" type="presOf" srcId="{6D9976C3-D6BB-4A73-8BF2-453C40535A07}" destId="{41F43F50-8338-4A63-A439-3B72442A0569}" srcOrd="0" destOrd="0" presId="urn:microsoft.com/office/officeart/2005/8/layout/equation2"/>
    <dgm:cxn modelId="{D6B95DA8-D834-49E2-B081-DE335B05E70D}" type="presOf" srcId="{C9BCD8B2-98B9-4C1B-9029-C1153B4CB4DD}" destId="{9E5DF767-C0D6-43FA-90F2-25C14EE0F38A}" srcOrd="0" destOrd="0" presId="urn:microsoft.com/office/officeart/2005/8/layout/equation2"/>
    <dgm:cxn modelId="{B7593666-6E9E-4BAB-91E2-4A961B1C68DE}" type="presOf" srcId="{6D80E485-702E-46DD-A64F-7139CA41C8CC}" destId="{1A111CCB-BB6B-4A45-9C61-4B4B92CB86FF}" srcOrd="0" destOrd="0" presId="urn:microsoft.com/office/officeart/2005/8/layout/equation2"/>
    <dgm:cxn modelId="{4A03BB8F-AD31-4D25-8B0F-CC60795F9135}" type="presOf" srcId="{E4AC3C38-9568-4E35-97B6-D02C65D2C06B}" destId="{5F2C1C16-FD57-45DF-A6C9-BA16F21CB692}" srcOrd="0" destOrd="0" presId="urn:microsoft.com/office/officeart/2005/8/layout/equation2"/>
    <dgm:cxn modelId="{AD127C96-4D4F-48D7-8574-4FB7644607AD}" type="presOf" srcId="{8189892F-8C5D-41D9-AABD-0CCA152208F1}" destId="{5A08FDBA-7F2D-4FC8-8303-051751EB23E0}" srcOrd="0" destOrd="0" presId="urn:microsoft.com/office/officeart/2005/8/layout/equation2"/>
    <dgm:cxn modelId="{B358CA8D-024E-414A-9C04-51A4E682C8F4}" type="presOf" srcId="{1669CACD-1A9B-4C4F-B82C-24C537128F9E}" destId="{6C537C15-9916-4CF7-A848-7F329EB8DE5A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388C8EE6-CC4D-4D5A-AD8F-39F08435EFF4}" type="presParOf" srcId="{5A08FDBA-7F2D-4FC8-8303-051751EB23E0}" destId="{3AADB14D-85CA-46C8-B4F9-F73F861B0C5B}" srcOrd="0" destOrd="0" presId="urn:microsoft.com/office/officeart/2005/8/layout/equation2"/>
    <dgm:cxn modelId="{F2746F8B-79D9-4C55-9F15-367BAB59A142}" type="presParOf" srcId="{3AADB14D-85CA-46C8-B4F9-F73F861B0C5B}" destId="{9E5DF767-C0D6-43FA-90F2-25C14EE0F38A}" srcOrd="0" destOrd="0" presId="urn:microsoft.com/office/officeart/2005/8/layout/equation2"/>
    <dgm:cxn modelId="{32A97AD3-9AC1-4C2E-BBC5-7160A8C2EF14}" type="presParOf" srcId="{3AADB14D-85CA-46C8-B4F9-F73F861B0C5B}" destId="{C46C1172-6EC8-40CA-A579-B9EC26F8D9E1}" srcOrd="1" destOrd="0" presId="urn:microsoft.com/office/officeart/2005/8/layout/equation2"/>
    <dgm:cxn modelId="{B0273449-42F3-44EB-B1EB-FBD4F0FB2231}" type="presParOf" srcId="{3AADB14D-85CA-46C8-B4F9-F73F861B0C5B}" destId="{C186DD69-0FFA-4D79-BE7F-1FCC7D98DDDB}" srcOrd="2" destOrd="0" presId="urn:microsoft.com/office/officeart/2005/8/layout/equation2"/>
    <dgm:cxn modelId="{3240A30F-4280-49AD-BD74-A6754ED39EB7}" type="presParOf" srcId="{3AADB14D-85CA-46C8-B4F9-F73F861B0C5B}" destId="{7C35395C-FBF4-4DF9-ADFC-6D9B3D6B0B55}" srcOrd="3" destOrd="0" presId="urn:microsoft.com/office/officeart/2005/8/layout/equation2"/>
    <dgm:cxn modelId="{697C541D-03F1-4585-87DA-BB68B4CEFB79}" type="presParOf" srcId="{3AADB14D-85CA-46C8-B4F9-F73F861B0C5B}" destId="{5F2C1C16-FD57-45DF-A6C9-BA16F21CB692}" srcOrd="4" destOrd="0" presId="urn:microsoft.com/office/officeart/2005/8/layout/equation2"/>
    <dgm:cxn modelId="{F6E137A6-5E54-43BA-BFC5-C2B0CF2A49FA}" type="presParOf" srcId="{3AADB14D-85CA-46C8-B4F9-F73F861B0C5B}" destId="{CD81376C-9BE2-4024-8354-218130DB140E}" srcOrd="5" destOrd="0" presId="urn:microsoft.com/office/officeart/2005/8/layout/equation2"/>
    <dgm:cxn modelId="{2FEA7AC8-CA03-43A4-94CC-81AE6B1D8428}" type="presParOf" srcId="{3AADB14D-85CA-46C8-B4F9-F73F861B0C5B}" destId="{41F43F50-8338-4A63-A439-3B72442A0569}" srcOrd="6" destOrd="0" presId="urn:microsoft.com/office/officeart/2005/8/layout/equation2"/>
    <dgm:cxn modelId="{D50271F0-9ACC-4974-B66D-B85F4FA59FED}" type="presParOf" srcId="{3AADB14D-85CA-46C8-B4F9-F73F861B0C5B}" destId="{73E54C25-69B7-4D7F-8241-87E73DEA2140}" srcOrd="7" destOrd="0" presId="urn:microsoft.com/office/officeart/2005/8/layout/equation2"/>
    <dgm:cxn modelId="{222DAA2C-FA13-45C5-8F9B-A47715233C0B}" type="presParOf" srcId="{3AADB14D-85CA-46C8-B4F9-F73F861B0C5B}" destId="{D9E89E39-966E-4EF8-A201-7AD28F9847E8}" srcOrd="8" destOrd="0" presId="urn:microsoft.com/office/officeart/2005/8/layout/equation2"/>
    <dgm:cxn modelId="{F8DE644B-7749-4369-96D9-819559815EB5}" type="presParOf" srcId="{3AADB14D-85CA-46C8-B4F9-F73F861B0C5B}" destId="{660CA359-EC41-4C96-856B-12BE557241A7}" srcOrd="9" destOrd="0" presId="urn:microsoft.com/office/officeart/2005/8/layout/equation2"/>
    <dgm:cxn modelId="{6F6AF29A-2670-4C4B-B43F-ADA7AE657C8F}" type="presParOf" srcId="{3AADB14D-85CA-46C8-B4F9-F73F861B0C5B}" destId="{1A111CCB-BB6B-4A45-9C61-4B4B92CB86FF}" srcOrd="10" destOrd="0" presId="urn:microsoft.com/office/officeart/2005/8/layout/equation2"/>
    <dgm:cxn modelId="{A59ED33A-7015-409A-ABE9-B95A7AF1E855}" type="presParOf" srcId="{3AADB14D-85CA-46C8-B4F9-F73F861B0C5B}" destId="{FF68B2BE-8C0B-4FEF-9648-3A8849D9F411}" srcOrd="11" destOrd="0" presId="urn:microsoft.com/office/officeart/2005/8/layout/equation2"/>
    <dgm:cxn modelId="{B257B56A-62A6-4AF2-B0BC-EBCED773B67B}" type="presParOf" srcId="{3AADB14D-85CA-46C8-B4F9-F73F861B0C5B}" destId="{D1E73398-8113-4A52-9282-467F8FA4D72C}" srcOrd="12" destOrd="0" presId="urn:microsoft.com/office/officeart/2005/8/layout/equation2"/>
    <dgm:cxn modelId="{60B4D004-84FA-43CB-9EAC-4D80DEB5105F}" type="presParOf" srcId="{5A08FDBA-7F2D-4FC8-8303-051751EB23E0}" destId="{CBE15846-8D14-4573-834E-4F9004C526DE}" srcOrd="1" destOrd="0" presId="urn:microsoft.com/office/officeart/2005/8/layout/equation2"/>
    <dgm:cxn modelId="{9D5830F2-9BA5-42CC-B8D3-8849C9D3F97A}" type="presParOf" srcId="{CBE15846-8D14-4573-834E-4F9004C526DE}" destId="{1201F02D-7FF5-449C-B8FB-12C5705892E8}" srcOrd="0" destOrd="0" presId="urn:microsoft.com/office/officeart/2005/8/layout/equation2"/>
    <dgm:cxn modelId="{6E604242-5775-473B-9185-B5D752975DB1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160CBC-C1F2-4982-A31B-CB7CE7A78F96}" type="presOf" srcId="{6D788122-9375-460F-B09E-D797C0E1E9A5}" destId="{3B4BBFE3-023D-4962-A2CF-60C506AAE93F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1A33E4FC-6441-4FE6-8F4B-4B9959BDB0C5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191E8777-5547-4AD4-BD26-5AC3FD401422}" type="presOf" srcId="{4FE1231E-82A8-4502-87C0-9ECC4AE86FA4}" destId="{8540126B-D12E-4F2B-86E8-EB368014BCC8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858FFF0-63DE-429C-97AE-DB47C94D0BCE}" type="presOf" srcId="{88C41324-5CC7-49F4-B01E-4A64F3916ECB}" destId="{3357C5DA-21EC-4DF9-B5AC-CFD25049E02C}" srcOrd="1" destOrd="0" presId="urn:microsoft.com/office/officeart/2005/8/layout/hProcess7"/>
    <dgm:cxn modelId="{93971127-7BC5-4D1A-B1AE-005C1BA5D15B}" type="presOf" srcId="{6D788122-9375-460F-B09E-D797C0E1E9A5}" destId="{9E8E9B6A-818C-41EE-A90F-448869084123}" srcOrd="0" destOrd="0" presId="urn:microsoft.com/office/officeart/2005/8/layout/hProcess7"/>
    <dgm:cxn modelId="{D3F009A7-C42C-4AF1-8658-574119CC9345}" type="presOf" srcId="{9333946E-E6C3-44BA-8DC1-226E49F162AF}" destId="{CE653259-2634-4634-83F8-4870FDFFB6B5}" srcOrd="0" destOrd="0" presId="urn:microsoft.com/office/officeart/2005/8/layout/hProcess7"/>
    <dgm:cxn modelId="{DF98D7BE-139F-4646-9FD4-73AA0CE1C2AA}" type="presOf" srcId="{C57D32E6-187A-467A-BAAE-5E2A951179B7}" destId="{BB068510-FD2B-463F-8547-D5FF0EA4DBF1}" srcOrd="1" destOrd="0" presId="urn:microsoft.com/office/officeart/2005/8/layout/hProcess7"/>
    <dgm:cxn modelId="{3C4A932F-E9BE-42A7-A9FA-C4F6A90B1661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EB3B49A0-B155-415D-83B4-EF449478BA9B}" type="presOf" srcId="{C57D32E6-187A-467A-BAAE-5E2A951179B7}" destId="{D054A27E-FBF1-4603-B33F-087224A9900A}" srcOrd="0" destOrd="0" presId="urn:microsoft.com/office/officeart/2005/8/layout/hProcess7"/>
    <dgm:cxn modelId="{266CDECF-B568-4155-90EE-1DA6EC49F1CC}" type="presOf" srcId="{9333946E-E6C3-44BA-8DC1-226E49F162AF}" destId="{B64F2C93-601C-4E8E-B445-A56B93A2A97E}" srcOrd="1" destOrd="0" presId="urn:microsoft.com/office/officeart/2005/8/layout/hProcess7"/>
    <dgm:cxn modelId="{9AD383CF-DEEF-48AF-8AA4-132A22025B43}" type="presOf" srcId="{4FE1231E-82A8-4502-87C0-9ECC4AE86FA4}" destId="{3B8B5FE3-921A-4967-9CD8-2B37D8F07433}" srcOrd="0" destOrd="0" presId="urn:microsoft.com/office/officeart/2005/8/layout/hProcess7"/>
    <dgm:cxn modelId="{125BEFDC-AC74-447E-AAFF-5B8AF4FF873A}" type="presParOf" srcId="{A6DF5FB2-D6C6-4DF0-BCE9-12D63E8F1243}" destId="{2EB22630-6D3C-4C55-AE64-598CF32EDD23}" srcOrd="0" destOrd="0" presId="urn:microsoft.com/office/officeart/2005/8/layout/hProcess7"/>
    <dgm:cxn modelId="{BD3888E2-0878-48DA-B7A2-A66F6E14368A}" type="presParOf" srcId="{2EB22630-6D3C-4C55-AE64-598CF32EDD23}" destId="{3B8B5FE3-921A-4967-9CD8-2B37D8F07433}" srcOrd="0" destOrd="0" presId="urn:microsoft.com/office/officeart/2005/8/layout/hProcess7"/>
    <dgm:cxn modelId="{0B917806-81A4-4E3F-B72E-76382A704660}" type="presParOf" srcId="{2EB22630-6D3C-4C55-AE64-598CF32EDD23}" destId="{8540126B-D12E-4F2B-86E8-EB368014BCC8}" srcOrd="1" destOrd="0" presId="urn:microsoft.com/office/officeart/2005/8/layout/hProcess7"/>
    <dgm:cxn modelId="{D7470AE3-931C-4B49-BC2E-1993C16C27EC}" type="presParOf" srcId="{A6DF5FB2-D6C6-4DF0-BCE9-12D63E8F1243}" destId="{D265E28C-5BF2-4F8C-A572-C3F508982885}" srcOrd="1" destOrd="0" presId="urn:microsoft.com/office/officeart/2005/8/layout/hProcess7"/>
    <dgm:cxn modelId="{713557AF-E049-455C-BD74-D3FCB9615E97}" type="presParOf" srcId="{A6DF5FB2-D6C6-4DF0-BCE9-12D63E8F1243}" destId="{1EB3C80E-762F-4EDF-9960-31793047707F}" srcOrd="2" destOrd="0" presId="urn:microsoft.com/office/officeart/2005/8/layout/hProcess7"/>
    <dgm:cxn modelId="{668329EE-7D65-48EE-8A4A-E685C47143DC}" type="presParOf" srcId="{1EB3C80E-762F-4EDF-9960-31793047707F}" destId="{4279144D-7C1A-4692-8A41-03C1CD83241A}" srcOrd="0" destOrd="0" presId="urn:microsoft.com/office/officeart/2005/8/layout/hProcess7"/>
    <dgm:cxn modelId="{17FF0A80-2DBB-4418-9F11-F8F246BC577B}" type="presParOf" srcId="{1EB3C80E-762F-4EDF-9960-31793047707F}" destId="{8F7FF647-D411-42E4-8865-6A762F56CBC5}" srcOrd="1" destOrd="0" presId="urn:microsoft.com/office/officeart/2005/8/layout/hProcess7"/>
    <dgm:cxn modelId="{E5F9A70D-85F5-4AF6-9E3F-DE468C2C6BD0}" type="presParOf" srcId="{1EB3C80E-762F-4EDF-9960-31793047707F}" destId="{6E144A24-F34A-4386-BF18-5FBA455E9022}" srcOrd="2" destOrd="0" presId="urn:microsoft.com/office/officeart/2005/8/layout/hProcess7"/>
    <dgm:cxn modelId="{9FCA54C3-9980-40C2-8B18-A0E2926AB9F6}" type="presParOf" srcId="{A6DF5FB2-D6C6-4DF0-BCE9-12D63E8F1243}" destId="{457E1F97-7A34-41E6-B040-C160FCB47E64}" srcOrd="3" destOrd="0" presId="urn:microsoft.com/office/officeart/2005/8/layout/hProcess7"/>
    <dgm:cxn modelId="{163C3422-C456-4EAF-88E2-1F6322993F6B}" type="presParOf" srcId="{A6DF5FB2-D6C6-4DF0-BCE9-12D63E8F1243}" destId="{42B80482-A821-4B3E-B983-1FA7694679CA}" srcOrd="4" destOrd="0" presId="urn:microsoft.com/office/officeart/2005/8/layout/hProcess7"/>
    <dgm:cxn modelId="{063D88F5-6E19-468D-84B9-D8FA56B7E4C9}" type="presParOf" srcId="{42B80482-A821-4B3E-B983-1FA7694679CA}" destId="{9E8E9B6A-818C-41EE-A90F-448869084123}" srcOrd="0" destOrd="0" presId="urn:microsoft.com/office/officeart/2005/8/layout/hProcess7"/>
    <dgm:cxn modelId="{C99D89D0-B4F3-409C-BB73-8492A63EC930}" type="presParOf" srcId="{42B80482-A821-4B3E-B983-1FA7694679CA}" destId="{3B4BBFE3-023D-4962-A2CF-60C506AAE93F}" srcOrd="1" destOrd="0" presId="urn:microsoft.com/office/officeart/2005/8/layout/hProcess7"/>
    <dgm:cxn modelId="{4425974D-F1F0-4CAD-9ADD-77E3FA43F9A4}" type="presParOf" srcId="{A6DF5FB2-D6C6-4DF0-BCE9-12D63E8F1243}" destId="{8B68C8FE-58F2-47D3-9FDB-0130C32E5C50}" srcOrd="5" destOrd="0" presId="urn:microsoft.com/office/officeart/2005/8/layout/hProcess7"/>
    <dgm:cxn modelId="{158CA89F-1B8A-4214-AF11-F9E4EFD2FFF3}" type="presParOf" srcId="{A6DF5FB2-D6C6-4DF0-BCE9-12D63E8F1243}" destId="{1B46D3A5-FE9B-4C88-80C9-FA865194DD61}" srcOrd="6" destOrd="0" presId="urn:microsoft.com/office/officeart/2005/8/layout/hProcess7"/>
    <dgm:cxn modelId="{99D61A78-C42C-435B-840F-B776EA7BE07D}" type="presParOf" srcId="{1B46D3A5-FE9B-4C88-80C9-FA865194DD61}" destId="{D83DE507-AB86-4682-8355-07C3C5F2A069}" srcOrd="0" destOrd="0" presId="urn:microsoft.com/office/officeart/2005/8/layout/hProcess7"/>
    <dgm:cxn modelId="{B2BF1493-EA90-497A-98B0-10BB08AEB099}" type="presParOf" srcId="{1B46D3A5-FE9B-4C88-80C9-FA865194DD61}" destId="{1E1458D7-37C7-49F4-8589-C69B6A6BE82A}" srcOrd="1" destOrd="0" presId="urn:microsoft.com/office/officeart/2005/8/layout/hProcess7"/>
    <dgm:cxn modelId="{3DEE53AE-25BF-42EF-8EF4-3045F98DC30C}" type="presParOf" srcId="{1B46D3A5-FE9B-4C88-80C9-FA865194DD61}" destId="{7680987D-1488-4F4D-84FB-7285289E4155}" srcOrd="2" destOrd="0" presId="urn:microsoft.com/office/officeart/2005/8/layout/hProcess7"/>
    <dgm:cxn modelId="{8333C657-2831-4A20-8753-C3656A0A47A1}" type="presParOf" srcId="{A6DF5FB2-D6C6-4DF0-BCE9-12D63E8F1243}" destId="{491BA889-4890-43B3-BA02-68F7A34307F6}" srcOrd="7" destOrd="0" presId="urn:microsoft.com/office/officeart/2005/8/layout/hProcess7"/>
    <dgm:cxn modelId="{F328A60C-DF55-4B1B-B1CD-93FD9D188A6A}" type="presParOf" srcId="{A6DF5FB2-D6C6-4DF0-BCE9-12D63E8F1243}" destId="{A5F45F0A-AAD7-446E-B3AC-08FA1DEEF36F}" srcOrd="8" destOrd="0" presId="urn:microsoft.com/office/officeart/2005/8/layout/hProcess7"/>
    <dgm:cxn modelId="{3F5C1504-0325-4296-BB18-161DA0A015B9}" type="presParOf" srcId="{A5F45F0A-AAD7-446E-B3AC-08FA1DEEF36F}" destId="{CE653259-2634-4634-83F8-4870FDFFB6B5}" srcOrd="0" destOrd="0" presId="urn:microsoft.com/office/officeart/2005/8/layout/hProcess7"/>
    <dgm:cxn modelId="{11E1B82B-B514-42DC-A20B-793F56CCCB30}" type="presParOf" srcId="{A5F45F0A-AAD7-446E-B3AC-08FA1DEEF36F}" destId="{B64F2C93-601C-4E8E-B445-A56B93A2A97E}" srcOrd="1" destOrd="0" presId="urn:microsoft.com/office/officeart/2005/8/layout/hProcess7"/>
    <dgm:cxn modelId="{15695C0B-ECA6-44AC-8278-FF708507846B}" type="presParOf" srcId="{A6DF5FB2-D6C6-4DF0-BCE9-12D63E8F1243}" destId="{FEB3165D-BD50-4562-8486-2BCFEE5FB61C}" srcOrd="9" destOrd="0" presId="urn:microsoft.com/office/officeart/2005/8/layout/hProcess7"/>
    <dgm:cxn modelId="{7A518737-33FF-48D8-A4CB-5C61CC0D2A9C}" type="presParOf" srcId="{A6DF5FB2-D6C6-4DF0-BCE9-12D63E8F1243}" destId="{2E29EBB6-AC11-4764-9098-713776FBEEA2}" srcOrd="10" destOrd="0" presId="urn:microsoft.com/office/officeart/2005/8/layout/hProcess7"/>
    <dgm:cxn modelId="{7DE45891-A6A8-4619-84F2-20569DAFFDE4}" type="presParOf" srcId="{2E29EBB6-AC11-4764-9098-713776FBEEA2}" destId="{9607591B-3403-4344-B603-36006A7B034B}" srcOrd="0" destOrd="0" presId="urn:microsoft.com/office/officeart/2005/8/layout/hProcess7"/>
    <dgm:cxn modelId="{1570DE57-52C0-459A-9039-68E90E8D8732}" type="presParOf" srcId="{2E29EBB6-AC11-4764-9098-713776FBEEA2}" destId="{DA1238F3-28A9-40AB-A31A-6E371C44EB98}" srcOrd="1" destOrd="0" presId="urn:microsoft.com/office/officeart/2005/8/layout/hProcess7"/>
    <dgm:cxn modelId="{50B45D91-FEF3-40C9-AA20-6DB8A8F7CAC4}" type="presParOf" srcId="{2E29EBB6-AC11-4764-9098-713776FBEEA2}" destId="{997FBEA0-E071-455A-BC46-19AD04F49BD6}" srcOrd="2" destOrd="0" presId="urn:microsoft.com/office/officeart/2005/8/layout/hProcess7"/>
    <dgm:cxn modelId="{E3D85C42-57A1-49D6-B82E-75EC5822E07A}" type="presParOf" srcId="{A6DF5FB2-D6C6-4DF0-BCE9-12D63E8F1243}" destId="{36648257-1225-4511-8533-D8557DCEA4FF}" srcOrd="11" destOrd="0" presId="urn:microsoft.com/office/officeart/2005/8/layout/hProcess7"/>
    <dgm:cxn modelId="{CC39BCCC-09EA-4A36-AB21-F41ACE7509EA}" type="presParOf" srcId="{A6DF5FB2-D6C6-4DF0-BCE9-12D63E8F1243}" destId="{3CF9DF83-3F0D-4025-8C8E-C34BA7DB2E19}" srcOrd="12" destOrd="0" presId="urn:microsoft.com/office/officeart/2005/8/layout/hProcess7"/>
    <dgm:cxn modelId="{5415C5C5-0152-4556-8D5F-7040B36DF553}" type="presParOf" srcId="{3CF9DF83-3F0D-4025-8C8E-C34BA7DB2E19}" destId="{10FE4F45-6A53-4FA1-AF04-583F38D80F4B}" srcOrd="0" destOrd="0" presId="urn:microsoft.com/office/officeart/2005/8/layout/hProcess7"/>
    <dgm:cxn modelId="{0B33A2A8-24E1-4213-9FDD-8314B12C0075}" type="presParOf" srcId="{3CF9DF83-3F0D-4025-8C8E-C34BA7DB2E19}" destId="{3357C5DA-21EC-4DF9-B5AC-CFD25049E02C}" srcOrd="1" destOrd="0" presId="urn:microsoft.com/office/officeart/2005/8/layout/hProcess7"/>
    <dgm:cxn modelId="{872009DC-4DE6-49ED-9848-A6B7B1B08977}" type="presParOf" srcId="{A6DF5FB2-D6C6-4DF0-BCE9-12D63E8F1243}" destId="{FF8D6E8E-79EE-45AD-80CD-D0A5F5423EFE}" srcOrd="13" destOrd="0" presId="urn:microsoft.com/office/officeart/2005/8/layout/hProcess7"/>
    <dgm:cxn modelId="{51D8006D-4180-462D-ACC7-7AAE2454BA08}" type="presParOf" srcId="{A6DF5FB2-D6C6-4DF0-BCE9-12D63E8F1243}" destId="{67C20BCC-F21A-4C19-B799-01DFB261DDDE}" srcOrd="14" destOrd="0" presId="urn:microsoft.com/office/officeart/2005/8/layout/hProcess7"/>
    <dgm:cxn modelId="{CBB03797-1EBD-4887-A7F1-113F4F12B22F}" type="presParOf" srcId="{67C20BCC-F21A-4C19-B799-01DFB261DDDE}" destId="{7718B2C7-3329-48B2-A5F5-164FCE021FB3}" srcOrd="0" destOrd="0" presId="urn:microsoft.com/office/officeart/2005/8/layout/hProcess7"/>
    <dgm:cxn modelId="{FEFA1BE7-02BC-447F-8606-23F84E7E731C}" type="presParOf" srcId="{67C20BCC-F21A-4C19-B799-01DFB261DDDE}" destId="{E2FC11DE-660B-419E-8BAD-07FE93429267}" srcOrd="1" destOrd="0" presId="urn:microsoft.com/office/officeart/2005/8/layout/hProcess7"/>
    <dgm:cxn modelId="{5E2AAE23-C2B9-4DD4-83EB-982D000B0E0C}" type="presParOf" srcId="{67C20BCC-F21A-4C19-B799-01DFB261DDDE}" destId="{1DBE11E0-9F21-40AA-B028-A9597B0C697D}" srcOrd="2" destOrd="0" presId="urn:microsoft.com/office/officeart/2005/8/layout/hProcess7"/>
    <dgm:cxn modelId="{690A3CB3-0F65-4BCC-9608-175C4C4A3AC8}" type="presParOf" srcId="{A6DF5FB2-D6C6-4DF0-BCE9-12D63E8F1243}" destId="{30408FFC-2580-49CF-9FE5-CAB49873AF3F}" srcOrd="15" destOrd="0" presId="urn:microsoft.com/office/officeart/2005/8/layout/hProcess7"/>
    <dgm:cxn modelId="{71EEBB01-1471-4C87-9381-B0F5A8396939}" type="presParOf" srcId="{A6DF5FB2-D6C6-4DF0-BCE9-12D63E8F1243}" destId="{3BBDAAB7-16E3-4438-8847-05334A4D48EE}" srcOrd="16" destOrd="0" presId="urn:microsoft.com/office/officeart/2005/8/layout/hProcess7"/>
    <dgm:cxn modelId="{AFDAA187-5F33-4EA7-A617-09FB9A3FB249}" type="presParOf" srcId="{3BBDAAB7-16E3-4438-8847-05334A4D48EE}" destId="{D054A27E-FBF1-4603-B33F-087224A9900A}" srcOrd="0" destOrd="0" presId="urn:microsoft.com/office/officeart/2005/8/layout/hProcess7"/>
    <dgm:cxn modelId="{A24F89AC-A461-4A8E-9038-4D99D86EB0E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080374-1596-4E32-95DE-4BB582D2BCA9}" type="presOf" srcId="{FDC9601D-E02A-446E-AD51-F091C06C4239}" destId="{F45CC50F-0C6E-44C3-A7FD-3BF349A61948}" srcOrd="1" destOrd="1" presId="urn:microsoft.com/office/officeart/2005/8/layout/vList4"/>
    <dgm:cxn modelId="{1C05AB4C-E41E-42AA-9D94-88D9D2379354}" type="presOf" srcId="{D6FFBF13-EEB5-4888-91A2-75424349440E}" destId="{DAF1912A-A5AE-435B-9FB2-C96C56D18283}" srcOrd="0" destOrd="1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284EDE45-3E42-4B5B-B01E-9D82EC80896D}" type="presOf" srcId="{3635610E-4F6C-4F36-95CC-99810EF6C9E1}" destId="{C99BFF89-F8F7-4748-BF66-DF2E0199890C}" srcOrd="0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D297C48F-233F-40F5-B26F-0F894641A118}" type="presOf" srcId="{F528F34C-17BE-4099-9C69-A755B907F4D1}" destId="{DAF1912A-A5AE-435B-9FB2-C96C56D18283}" srcOrd="0" destOrd="2" presId="urn:microsoft.com/office/officeart/2005/8/layout/vList4"/>
    <dgm:cxn modelId="{62663EFA-EF33-4D41-B89D-457AA681B97A}" type="presOf" srcId="{CA4ADA47-FCB1-4F63-A9DE-18D5087D23ED}" destId="{F45CC50F-0C6E-44C3-A7FD-3BF349A61948}" srcOrd="1" destOrd="0" presId="urn:microsoft.com/office/officeart/2005/8/layout/vList4"/>
    <dgm:cxn modelId="{A6150ECE-32D9-4A94-8AB7-B93C45C267A0}" type="presOf" srcId="{F528F34C-17BE-4099-9C69-A755B907F4D1}" destId="{C9DAB7BE-B20E-45E9-AE7F-39EFCD320CC7}" srcOrd="1" destOrd="2" presId="urn:microsoft.com/office/officeart/2005/8/layout/vList4"/>
    <dgm:cxn modelId="{F41B7415-0913-4CC2-8A92-849B468E8123}" type="presOf" srcId="{FDC9601D-E02A-446E-AD51-F091C06C4239}" destId="{C99BFF89-F8F7-4748-BF66-DF2E0199890C}" srcOrd="0" destOrd="1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55FFDC19-0002-408A-B1E3-A7F6676ED49C}" type="presOf" srcId="{D48FCC2B-1271-4FC0-B72E-0A40E6826219}" destId="{DA40EDA8-E4E1-4D03-AF61-9D7D33C6E595}" srcOrd="0" destOrd="0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79C25FE2-E660-46F3-B3C0-9712BC079DA0}" type="presOf" srcId="{58184A35-0697-4086-84CF-E52F1979EB0B}" destId="{7A5C60D8-78D6-45DE-8080-466DF500D003}" srcOrd="0" destOrd="1" presId="urn:microsoft.com/office/officeart/2005/8/layout/vList4"/>
    <dgm:cxn modelId="{DFA3F861-7893-42F5-ACD6-8A99DAC54FD6}" type="presOf" srcId="{58184A35-0697-4086-84CF-E52F1979EB0B}" destId="{71FA2A85-0045-44B3-A3E2-6EC58F7AE5FA}" srcOrd="1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6520C56B-60D1-4E87-A42C-25D3CF024C69}" type="presOf" srcId="{80F53FDC-E141-4137-8BE8-27E35A62C6DD}" destId="{71FA2A85-0045-44B3-A3E2-6EC58F7AE5FA}" srcOrd="1" destOrd="2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518E8DAA-32AE-4726-B8BE-14588C37004C}" type="presOf" srcId="{56AD6DD2-A7C4-4D1B-A389-8E2E88C1E56D}" destId="{71FA2A85-0045-44B3-A3E2-6EC58F7AE5FA}" srcOrd="1" destOrd="0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1019EE64-A76B-446A-B67D-11D7BBDA5C13}" type="presOf" srcId="{56AD6DD2-A7C4-4D1B-A389-8E2E88C1E56D}" destId="{7A5C60D8-78D6-45DE-8080-466DF500D003}" srcOrd="0" destOrd="0" presId="urn:microsoft.com/office/officeart/2005/8/layout/vList4"/>
    <dgm:cxn modelId="{C11F00F3-601A-488C-ABDA-2BBE4BA0E7AF}" type="presOf" srcId="{A02C0B14-49EE-4143-868F-E5C043450460}" destId="{C9DAB7BE-B20E-45E9-AE7F-39EFCD320CC7}" srcOrd="1" destOrd="0" presId="urn:microsoft.com/office/officeart/2005/8/layout/vList4"/>
    <dgm:cxn modelId="{9E55BE2D-9206-490A-8AE1-915E841718F6}" type="presOf" srcId="{A02C0B14-49EE-4143-868F-E5C043450460}" destId="{DAF1912A-A5AE-435B-9FB2-C96C56D18283}" srcOrd="0" destOrd="0" presId="urn:microsoft.com/office/officeart/2005/8/layout/vList4"/>
    <dgm:cxn modelId="{614692DC-E961-430C-B7A7-0DE3E3391B9F}" type="presOf" srcId="{D6FFBF13-EEB5-4888-91A2-75424349440E}" destId="{C9DAB7BE-B20E-45E9-AE7F-39EFCD320CC7}" srcOrd="1" destOrd="1" presId="urn:microsoft.com/office/officeart/2005/8/layout/vList4"/>
    <dgm:cxn modelId="{363193B3-72B7-4DD8-A943-C3CCBFA9C564}" type="presOf" srcId="{80F53FDC-E141-4137-8BE8-27E35A62C6DD}" destId="{7A5C60D8-78D6-45DE-8080-466DF500D003}" srcOrd="0" destOrd="2" presId="urn:microsoft.com/office/officeart/2005/8/layout/vList4"/>
    <dgm:cxn modelId="{F9D2A564-F63C-470A-8ACB-C4B9EE180694}" type="presOf" srcId="{3635610E-4F6C-4F36-95CC-99810EF6C9E1}" destId="{F45CC50F-0C6E-44C3-A7FD-3BF349A61948}" srcOrd="1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B977D45A-91B1-4AA1-8A53-AFE5D3B718ED}" type="presOf" srcId="{CA4ADA47-FCB1-4F63-A9DE-18D5087D23ED}" destId="{C99BFF89-F8F7-4748-BF66-DF2E0199890C}" srcOrd="0" destOrd="0" presId="urn:microsoft.com/office/officeart/2005/8/layout/vList4"/>
    <dgm:cxn modelId="{C87FB5AB-56BF-41C9-A44F-09EB3BD073EF}" type="presParOf" srcId="{DA40EDA8-E4E1-4D03-AF61-9D7D33C6E595}" destId="{62C8A045-37DF-42C5-BE22-6F8102F4443D}" srcOrd="0" destOrd="0" presId="urn:microsoft.com/office/officeart/2005/8/layout/vList4"/>
    <dgm:cxn modelId="{983BBC74-7833-4004-B81F-D905B897E766}" type="presParOf" srcId="{62C8A045-37DF-42C5-BE22-6F8102F4443D}" destId="{DAF1912A-A5AE-435B-9FB2-C96C56D18283}" srcOrd="0" destOrd="0" presId="urn:microsoft.com/office/officeart/2005/8/layout/vList4"/>
    <dgm:cxn modelId="{01436FBE-E941-4066-A4A5-CF0CD2E6E758}" type="presParOf" srcId="{62C8A045-37DF-42C5-BE22-6F8102F4443D}" destId="{B67D9681-2654-4ED8-B0E6-257A1D56701E}" srcOrd="1" destOrd="0" presId="urn:microsoft.com/office/officeart/2005/8/layout/vList4"/>
    <dgm:cxn modelId="{D9486FCD-BB6A-4CE6-BE93-6509E00F0449}" type="presParOf" srcId="{62C8A045-37DF-42C5-BE22-6F8102F4443D}" destId="{C9DAB7BE-B20E-45E9-AE7F-39EFCD320CC7}" srcOrd="2" destOrd="0" presId="urn:microsoft.com/office/officeart/2005/8/layout/vList4"/>
    <dgm:cxn modelId="{C8008834-BF23-43AE-9540-3A4C3A1F9986}" type="presParOf" srcId="{DA40EDA8-E4E1-4D03-AF61-9D7D33C6E595}" destId="{6BA28ADE-C14B-4F4E-AC92-04E43098D8B9}" srcOrd="1" destOrd="0" presId="urn:microsoft.com/office/officeart/2005/8/layout/vList4"/>
    <dgm:cxn modelId="{35B6EE5D-8400-42D9-961C-9EC27D17E33D}" type="presParOf" srcId="{DA40EDA8-E4E1-4D03-AF61-9D7D33C6E595}" destId="{15C4884C-B325-4FDE-84A2-2EA67A9E0917}" srcOrd="2" destOrd="0" presId="urn:microsoft.com/office/officeart/2005/8/layout/vList4"/>
    <dgm:cxn modelId="{D58D290A-F484-47D6-9FDF-4B199A3489AC}" type="presParOf" srcId="{15C4884C-B325-4FDE-84A2-2EA67A9E0917}" destId="{C99BFF89-F8F7-4748-BF66-DF2E0199890C}" srcOrd="0" destOrd="0" presId="urn:microsoft.com/office/officeart/2005/8/layout/vList4"/>
    <dgm:cxn modelId="{556AB463-84CE-4CEC-A4DE-B3646F2CB084}" type="presParOf" srcId="{15C4884C-B325-4FDE-84A2-2EA67A9E0917}" destId="{D2E49701-F600-4126-98B6-A522A5F30450}" srcOrd="1" destOrd="0" presId="urn:microsoft.com/office/officeart/2005/8/layout/vList4"/>
    <dgm:cxn modelId="{A7C7C91A-CA54-43DF-A50E-2FEA5471E417}" type="presParOf" srcId="{15C4884C-B325-4FDE-84A2-2EA67A9E0917}" destId="{F45CC50F-0C6E-44C3-A7FD-3BF349A61948}" srcOrd="2" destOrd="0" presId="urn:microsoft.com/office/officeart/2005/8/layout/vList4"/>
    <dgm:cxn modelId="{2276BEA7-0BF3-455D-93F9-E84FF2049C2B}" type="presParOf" srcId="{DA40EDA8-E4E1-4D03-AF61-9D7D33C6E595}" destId="{A72DBF7E-49B4-4865-8839-AF67D2CDE33D}" srcOrd="3" destOrd="0" presId="urn:microsoft.com/office/officeart/2005/8/layout/vList4"/>
    <dgm:cxn modelId="{296DE805-D70A-4EC4-906B-D2A772FD92DD}" type="presParOf" srcId="{DA40EDA8-E4E1-4D03-AF61-9D7D33C6E595}" destId="{689AF18D-68BD-4E5A-9A10-27AD5C1A4DF5}" srcOrd="4" destOrd="0" presId="urn:microsoft.com/office/officeart/2005/8/layout/vList4"/>
    <dgm:cxn modelId="{E049C586-993E-47BB-A38B-F8A8FE8104C4}" type="presParOf" srcId="{689AF18D-68BD-4E5A-9A10-27AD5C1A4DF5}" destId="{7A5C60D8-78D6-45DE-8080-466DF500D003}" srcOrd="0" destOrd="0" presId="urn:microsoft.com/office/officeart/2005/8/layout/vList4"/>
    <dgm:cxn modelId="{55FEC86B-733A-4BB0-A684-B2A26323DB0B}" type="presParOf" srcId="{689AF18D-68BD-4E5A-9A10-27AD5C1A4DF5}" destId="{82D2D967-6C05-405B-8941-8D7C9CF8E580}" srcOrd="1" destOrd="0" presId="urn:microsoft.com/office/officeart/2005/8/layout/vList4"/>
    <dgm:cxn modelId="{74FA635A-EC76-44A8-B66A-0A29BE4D3F3F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0FEA10-3180-498F-B8C5-A668CFF24112}" type="presOf" srcId="{9CE0DEC9-6B9D-45B8-ABFD-D54461D0C86E}" destId="{76DE8B44-4EF5-4F1B-9116-298785F452AC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92E57E2C-546C-4729-BDEE-56B3BA231479}" type="presOf" srcId="{8FF13A5B-2B31-4B05-8AF4-971D9C32F54C}" destId="{6BB748A0-5859-4A73-B6A5-12EBDEE72274}" srcOrd="1" destOrd="0" presId="urn:microsoft.com/office/officeart/2005/8/layout/hProcess7"/>
    <dgm:cxn modelId="{E5D248CD-1AD0-4BED-8289-6F81817455A7}" type="presOf" srcId="{CF37B673-6403-44E8-98F3-5CE7A9BE8FAA}" destId="{426531E9-1139-4033-83D4-BD7858E2F8DF}" srcOrd="1" destOrd="0" presId="urn:microsoft.com/office/officeart/2005/8/layout/hProcess7"/>
    <dgm:cxn modelId="{34CDC485-CFEC-482D-9EEE-0CC0A4EC4D27}" type="presOf" srcId="{17C84DB9-7ED1-4A42-99BA-9581DA0F6FFD}" destId="{903CC638-90CB-4A70-A1B8-0FF1105C1BB8}" srcOrd="0" destOrd="0" presId="urn:microsoft.com/office/officeart/2005/8/layout/hProcess7"/>
    <dgm:cxn modelId="{0106EEB1-66C6-4934-8DCB-196F61D0815F}" type="presOf" srcId="{CF37B673-6403-44E8-98F3-5CE7A9BE8FAA}" destId="{736C1FBC-6003-4CE6-ADD9-F9DBB257F098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2B9770F4-9E74-4792-B1D4-CA9CBD6EBE68}" type="presOf" srcId="{9A257927-4A3B-4645-84B1-584913A6B1FF}" destId="{F212BADF-2A67-4160-BCDC-1A7439EA9619}" srcOrd="1" destOrd="0" presId="urn:microsoft.com/office/officeart/2005/8/layout/hProcess7"/>
    <dgm:cxn modelId="{C6394001-8CB7-4CA6-86E4-E127BE0E28B7}" type="presOf" srcId="{72EA7A49-BA70-4021-9E03-1E06327EC7BC}" destId="{D8FDDC5E-FDE6-4D3E-82EA-BF71691CFC89}" srcOrd="0" destOrd="0" presId="urn:microsoft.com/office/officeart/2005/8/layout/hProcess7"/>
    <dgm:cxn modelId="{B34BC501-CAD4-4748-ADA9-A976D7755768}" type="presOf" srcId="{8FF13A5B-2B31-4B05-8AF4-971D9C32F54C}" destId="{FEEAB897-8A88-410E-8EBF-31BDAD553C28}" srcOrd="0" destOrd="0" presId="urn:microsoft.com/office/officeart/2005/8/layout/hProcess7"/>
    <dgm:cxn modelId="{9664013A-6EB4-4437-B720-CAC4EAABA07A}" type="presOf" srcId="{9A257927-4A3B-4645-84B1-584913A6B1FF}" destId="{96A0BDF0-2FB1-40D3-8A35-A2ACA2288523}" srcOrd="0" destOrd="0" presId="urn:microsoft.com/office/officeart/2005/8/layout/hProcess7"/>
    <dgm:cxn modelId="{F6275A8A-FF50-4F12-9C74-099D61F81A3C}" type="presOf" srcId="{ADDCD05A-0761-4E81-B5B0-2E2EE4A1AA50}" destId="{1529C488-624C-440D-BCFB-E34D050F90CB}" srcOrd="0" destOrd="0" presId="urn:microsoft.com/office/officeart/2005/8/layout/hProcess7"/>
    <dgm:cxn modelId="{AAC391B7-F5B3-452B-87A5-3AD326DB845B}" type="presParOf" srcId="{1529C488-624C-440D-BCFB-E34D050F90CB}" destId="{73444B0F-6D2B-4E56-8F71-2395774E902E}" srcOrd="0" destOrd="0" presId="urn:microsoft.com/office/officeart/2005/8/layout/hProcess7"/>
    <dgm:cxn modelId="{96A910FD-C676-45E7-B587-DBF0DA375F57}" type="presParOf" srcId="{73444B0F-6D2B-4E56-8F71-2395774E902E}" destId="{96A0BDF0-2FB1-40D3-8A35-A2ACA2288523}" srcOrd="0" destOrd="0" presId="urn:microsoft.com/office/officeart/2005/8/layout/hProcess7"/>
    <dgm:cxn modelId="{D65EBDC8-52C6-4CDA-8BDD-6E2708982E20}" type="presParOf" srcId="{73444B0F-6D2B-4E56-8F71-2395774E902E}" destId="{F212BADF-2A67-4160-BCDC-1A7439EA9619}" srcOrd="1" destOrd="0" presId="urn:microsoft.com/office/officeart/2005/8/layout/hProcess7"/>
    <dgm:cxn modelId="{1E12F14E-87A4-4C7D-ABFE-7379D1B835B3}" type="presParOf" srcId="{73444B0F-6D2B-4E56-8F71-2395774E902E}" destId="{76DE8B44-4EF5-4F1B-9116-298785F452AC}" srcOrd="2" destOrd="0" presId="urn:microsoft.com/office/officeart/2005/8/layout/hProcess7"/>
    <dgm:cxn modelId="{A2B342AB-69E4-4B6E-9188-A002DDBBA76D}" type="presParOf" srcId="{1529C488-624C-440D-BCFB-E34D050F90CB}" destId="{1E2BDEAA-DCA2-46F6-8CCB-420F9E61D586}" srcOrd="1" destOrd="0" presId="urn:microsoft.com/office/officeart/2005/8/layout/hProcess7"/>
    <dgm:cxn modelId="{45C1A6B0-7ED6-41A1-8568-905897CECDB5}" type="presParOf" srcId="{1529C488-624C-440D-BCFB-E34D050F90CB}" destId="{3A8BC2E7-6205-458C-BDCF-165771E14053}" srcOrd="2" destOrd="0" presId="urn:microsoft.com/office/officeart/2005/8/layout/hProcess7"/>
    <dgm:cxn modelId="{90779B4E-0387-4775-B1FB-147C0DBCF3F4}" type="presParOf" srcId="{3A8BC2E7-6205-458C-BDCF-165771E14053}" destId="{FD2E8BA3-E63B-4BDF-9E28-1AB363BD2CAC}" srcOrd="0" destOrd="0" presId="urn:microsoft.com/office/officeart/2005/8/layout/hProcess7"/>
    <dgm:cxn modelId="{F7DBEF2A-0495-442C-BA5A-81FD4355D345}" type="presParOf" srcId="{3A8BC2E7-6205-458C-BDCF-165771E14053}" destId="{4419A458-C3DD-4CBC-8243-7ECA0FE6D390}" srcOrd="1" destOrd="0" presId="urn:microsoft.com/office/officeart/2005/8/layout/hProcess7"/>
    <dgm:cxn modelId="{45B50215-505A-4077-BC81-62655182BE56}" type="presParOf" srcId="{3A8BC2E7-6205-458C-BDCF-165771E14053}" destId="{07DC4D7F-CE8A-470B-AFDB-C7826AF7BCEF}" srcOrd="2" destOrd="0" presId="urn:microsoft.com/office/officeart/2005/8/layout/hProcess7"/>
    <dgm:cxn modelId="{17E465E4-CD72-41FD-8411-0F9AD5CDCA25}" type="presParOf" srcId="{1529C488-624C-440D-BCFB-E34D050F90CB}" destId="{7E11C403-A2E5-45CC-A0B0-709FC4D8EE2E}" srcOrd="3" destOrd="0" presId="urn:microsoft.com/office/officeart/2005/8/layout/hProcess7"/>
    <dgm:cxn modelId="{6499BCFF-6E89-4E27-8BB7-02B40991F057}" type="presParOf" srcId="{1529C488-624C-440D-BCFB-E34D050F90CB}" destId="{39A212DE-AABB-4D5B-8DC2-C23BBBDAA90B}" srcOrd="4" destOrd="0" presId="urn:microsoft.com/office/officeart/2005/8/layout/hProcess7"/>
    <dgm:cxn modelId="{8B5A90A7-5E40-4369-B213-F8D6CEF9CE18}" type="presParOf" srcId="{39A212DE-AABB-4D5B-8DC2-C23BBBDAA90B}" destId="{FEEAB897-8A88-410E-8EBF-31BDAD553C28}" srcOrd="0" destOrd="0" presId="urn:microsoft.com/office/officeart/2005/8/layout/hProcess7"/>
    <dgm:cxn modelId="{248C64A9-2397-4E3A-8A75-1A1F68BBC416}" type="presParOf" srcId="{39A212DE-AABB-4D5B-8DC2-C23BBBDAA90B}" destId="{6BB748A0-5859-4A73-B6A5-12EBDEE72274}" srcOrd="1" destOrd="0" presId="urn:microsoft.com/office/officeart/2005/8/layout/hProcess7"/>
    <dgm:cxn modelId="{E7ECD120-FCC8-41FF-9935-C4C52C3CAFA1}" type="presParOf" srcId="{39A212DE-AABB-4D5B-8DC2-C23BBBDAA90B}" destId="{903CC638-90CB-4A70-A1B8-0FF1105C1BB8}" srcOrd="2" destOrd="0" presId="urn:microsoft.com/office/officeart/2005/8/layout/hProcess7"/>
    <dgm:cxn modelId="{D47B300F-46AD-4149-B8A0-FF51AD64E72C}" type="presParOf" srcId="{1529C488-624C-440D-BCFB-E34D050F90CB}" destId="{3B4236F9-5EB5-4C5E-81D9-37622EC91010}" srcOrd="5" destOrd="0" presId="urn:microsoft.com/office/officeart/2005/8/layout/hProcess7"/>
    <dgm:cxn modelId="{4CCFFCCC-15FC-42F5-81DA-A6717C8DA231}" type="presParOf" srcId="{1529C488-624C-440D-BCFB-E34D050F90CB}" destId="{48077BF4-5095-4C04-A834-C87D33396DD5}" srcOrd="6" destOrd="0" presId="urn:microsoft.com/office/officeart/2005/8/layout/hProcess7"/>
    <dgm:cxn modelId="{27452673-E63C-4837-878C-CF49358D1681}" type="presParOf" srcId="{48077BF4-5095-4C04-A834-C87D33396DD5}" destId="{5AE3F3F2-CB8A-41C9-89E4-3E479B3BD7BB}" srcOrd="0" destOrd="0" presId="urn:microsoft.com/office/officeart/2005/8/layout/hProcess7"/>
    <dgm:cxn modelId="{C938EE99-AED0-4ABF-B803-2409633831FA}" type="presParOf" srcId="{48077BF4-5095-4C04-A834-C87D33396DD5}" destId="{CFA53C9C-2DEA-4BE3-9905-AB12F65EA27F}" srcOrd="1" destOrd="0" presId="urn:microsoft.com/office/officeart/2005/8/layout/hProcess7"/>
    <dgm:cxn modelId="{8B251C21-72E4-4F91-A748-D79903EA8C0E}" type="presParOf" srcId="{48077BF4-5095-4C04-A834-C87D33396DD5}" destId="{5DF97158-22DB-4E36-8A35-F0D59B383D93}" srcOrd="2" destOrd="0" presId="urn:microsoft.com/office/officeart/2005/8/layout/hProcess7"/>
    <dgm:cxn modelId="{30D8AD5D-783D-424C-8735-3992B5457D1A}" type="presParOf" srcId="{1529C488-624C-440D-BCFB-E34D050F90CB}" destId="{73B05E7B-864F-4BBD-899D-BF1A5ADEB97C}" srcOrd="7" destOrd="0" presId="urn:microsoft.com/office/officeart/2005/8/layout/hProcess7"/>
    <dgm:cxn modelId="{DCF62BCC-BB1A-454F-B126-27858A805CBF}" type="presParOf" srcId="{1529C488-624C-440D-BCFB-E34D050F90CB}" destId="{06476C33-AEBC-4DEF-9905-67E93CFE32F2}" srcOrd="8" destOrd="0" presId="urn:microsoft.com/office/officeart/2005/8/layout/hProcess7"/>
    <dgm:cxn modelId="{E6268736-EA7E-47FD-B591-E2EE7888305D}" type="presParOf" srcId="{06476C33-AEBC-4DEF-9905-67E93CFE32F2}" destId="{736C1FBC-6003-4CE6-ADD9-F9DBB257F098}" srcOrd="0" destOrd="0" presId="urn:microsoft.com/office/officeart/2005/8/layout/hProcess7"/>
    <dgm:cxn modelId="{FDC82F28-4A51-4015-832E-EE0C5A1FA22C}" type="presParOf" srcId="{06476C33-AEBC-4DEF-9905-67E93CFE32F2}" destId="{426531E9-1139-4033-83D4-BD7858E2F8DF}" srcOrd="1" destOrd="0" presId="urn:microsoft.com/office/officeart/2005/8/layout/hProcess7"/>
    <dgm:cxn modelId="{9406CD85-20AD-46DC-817C-91FB0122EF5B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B8E9F44-E6C2-4C28-8E80-BD37AC0B85AE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C5C8C-0C68-4F4C-9E75-F7B5686660DA}" type="pres">
      <dgm:prSet presAssocID="{9B8E9F44-E6C2-4C28-8E80-BD37AC0B85A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9EE3BDEB-03F0-42F6-AF67-03FF89FCB33E}" type="presOf" srcId="{9B8E9F44-E6C2-4C28-8E80-BD37AC0B85AE}" destId="{E11C5C8C-0C68-4F4C-9E75-F7B5686660DA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</a:t>
          </a:r>
        </a:p>
        <a:p>
          <a:r>
            <a:rPr lang="en-US" sz="2000" b="1" dirty="0" smtClean="0">
              <a:solidFill>
                <a:schemeClr val="tx1"/>
              </a:solidFill>
            </a:rPr>
            <a:t>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12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3E6BDD-79F7-476B-838B-D7C6B4DF0225}" type="presOf" srcId="{9C1153E1-6225-41B2-B280-EA8DFFF10574}" destId="{491996AF-2BA9-4ECD-B29A-3C683BAFD760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6F99B2BD-DC8C-4A0C-85BD-17EB08C9DC2F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F3FF1701-4D8D-403D-A689-DD6462070606}" type="presOf" srcId="{64748C23-63C4-4E85-BABB-212AB5A80731}" destId="{64C1F6C7-5708-4F7A-AE41-CCF75A54FF33}" srcOrd="0" destOrd="0" presId="urn:microsoft.com/office/officeart/2005/8/layout/equation2"/>
    <dgm:cxn modelId="{A51D0D98-270F-4F21-AF22-E1BA0BF56895}" type="presOf" srcId="{4025A055-FA29-4FC4-AEE7-56230234677A}" destId="{260AEC86-25D7-41AD-8E53-0D239D70887D}" srcOrd="1" destOrd="0" presId="urn:microsoft.com/office/officeart/2005/8/layout/equation2"/>
    <dgm:cxn modelId="{4C04B941-89E4-4750-BF21-95C832447AF6}" type="presOf" srcId="{9AA45C29-30DF-4B73-8A5D-1F522D0F8F31}" destId="{DCF8E906-DA11-4261-9775-ADBAF4C35A27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DDA15D44-B38E-4315-9D41-97B3740A06CB}" type="presOf" srcId="{761C02B0-EBDC-4E7C-BD11-03459CB3F915}" destId="{8034464C-D4EF-4F71-8AFD-067635F879FB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FD3DEA7C-1BCC-47AD-A2F4-8665CA09C516}" type="presOf" srcId="{4EAED505-F978-41EA-84BF-61CFB8125989}" destId="{AEDDA732-57F5-461F-B983-62B91BDE550F}" srcOrd="0" destOrd="0" presId="urn:microsoft.com/office/officeart/2005/8/layout/equation2"/>
    <dgm:cxn modelId="{71657913-DB13-48A4-91F3-CCEC173D29CD}" type="presOf" srcId="{1A7F6F4C-DFF5-4BAD-AD0A-F18DA5A67D74}" destId="{91C196F1-393A-4D1B-9D31-5A28D4DF0BE2}" srcOrd="0" destOrd="0" presId="urn:microsoft.com/office/officeart/2005/8/layout/equation2"/>
    <dgm:cxn modelId="{986C8A04-E293-4C1C-B5A2-748528405429}" type="presOf" srcId="{BEA739C7-0D1E-4086-B54D-FB264442EF2E}" destId="{57CD46C0-74FA-46C4-BC71-4E232D5204CD}" srcOrd="0" destOrd="0" presId="urn:microsoft.com/office/officeart/2005/8/layout/equation2"/>
    <dgm:cxn modelId="{E8EABACA-652A-43E4-9929-831B4A922B8F}" type="presParOf" srcId="{57CD46C0-74FA-46C4-BC71-4E232D5204CD}" destId="{5C8D0C7D-D1B3-4F6D-9133-EB6FF4ACA541}" srcOrd="0" destOrd="0" presId="urn:microsoft.com/office/officeart/2005/8/layout/equation2"/>
    <dgm:cxn modelId="{1C8B5709-49EF-4222-A555-711EEDDF12AE}" type="presParOf" srcId="{5C8D0C7D-D1B3-4F6D-9133-EB6FF4ACA541}" destId="{491996AF-2BA9-4ECD-B29A-3C683BAFD760}" srcOrd="0" destOrd="0" presId="urn:microsoft.com/office/officeart/2005/8/layout/equation2"/>
    <dgm:cxn modelId="{37907810-7B40-483A-92D5-DC3D2906B070}" type="presParOf" srcId="{5C8D0C7D-D1B3-4F6D-9133-EB6FF4ACA541}" destId="{A0ED6FEC-65C3-4C38-9902-58FD8B4C904E}" srcOrd="1" destOrd="0" presId="urn:microsoft.com/office/officeart/2005/8/layout/equation2"/>
    <dgm:cxn modelId="{CAD96740-E841-423B-9071-7065680273CD}" type="presParOf" srcId="{5C8D0C7D-D1B3-4F6D-9133-EB6FF4ACA541}" destId="{DCF8E906-DA11-4261-9775-ADBAF4C35A27}" srcOrd="2" destOrd="0" presId="urn:microsoft.com/office/officeart/2005/8/layout/equation2"/>
    <dgm:cxn modelId="{31AD3BFD-C141-4428-B1EC-CAE1F21AEE80}" type="presParOf" srcId="{5C8D0C7D-D1B3-4F6D-9133-EB6FF4ACA541}" destId="{8E797206-1702-4CD2-A278-C57ED1662DB0}" srcOrd="3" destOrd="0" presId="urn:microsoft.com/office/officeart/2005/8/layout/equation2"/>
    <dgm:cxn modelId="{3B70FACF-A819-40DA-8495-8DEACAF7A421}" type="presParOf" srcId="{5C8D0C7D-D1B3-4F6D-9133-EB6FF4ACA541}" destId="{64C1F6C7-5708-4F7A-AE41-CCF75A54FF33}" srcOrd="4" destOrd="0" presId="urn:microsoft.com/office/officeart/2005/8/layout/equation2"/>
    <dgm:cxn modelId="{E6BC996E-37D6-43BE-B7D1-79E1054D859B}" type="presParOf" srcId="{5C8D0C7D-D1B3-4F6D-9133-EB6FF4ACA541}" destId="{F7182598-2F70-41F4-807F-DB58263ED462}" srcOrd="5" destOrd="0" presId="urn:microsoft.com/office/officeart/2005/8/layout/equation2"/>
    <dgm:cxn modelId="{F956C6C2-8EAD-4F17-B9F8-6CC4E6B89908}" type="presParOf" srcId="{5C8D0C7D-D1B3-4F6D-9133-EB6FF4ACA541}" destId="{AEDDA732-57F5-461F-B983-62B91BDE550F}" srcOrd="6" destOrd="0" presId="urn:microsoft.com/office/officeart/2005/8/layout/equation2"/>
    <dgm:cxn modelId="{A3AB8C8A-5863-4FCC-ADC2-C1F849B40271}" type="presParOf" srcId="{5C8D0C7D-D1B3-4F6D-9133-EB6FF4ACA541}" destId="{724143EE-7CE5-4388-A226-658A81A53DA3}" srcOrd="7" destOrd="0" presId="urn:microsoft.com/office/officeart/2005/8/layout/equation2"/>
    <dgm:cxn modelId="{1B4FBE75-2B39-4521-8000-184402BDE8AF}" type="presParOf" srcId="{5C8D0C7D-D1B3-4F6D-9133-EB6FF4ACA541}" destId="{8034464C-D4EF-4F71-8AFD-067635F879FB}" srcOrd="8" destOrd="0" presId="urn:microsoft.com/office/officeart/2005/8/layout/equation2"/>
    <dgm:cxn modelId="{6C650BE5-A632-48D7-B285-8166E0AFD6AE}" type="presParOf" srcId="{57CD46C0-74FA-46C4-BC71-4E232D5204CD}" destId="{E1BBEB96-7547-4FF2-BDF7-5ECF41092F2D}" srcOrd="1" destOrd="0" presId="urn:microsoft.com/office/officeart/2005/8/layout/equation2"/>
    <dgm:cxn modelId="{19635D80-3B5D-4A63-9683-EAAB9BDC4457}" type="presParOf" srcId="{E1BBEB96-7547-4FF2-BDF7-5ECF41092F2D}" destId="{260AEC86-25D7-41AD-8E53-0D239D70887D}" srcOrd="0" destOrd="0" presId="urn:microsoft.com/office/officeart/2005/8/layout/equation2"/>
    <dgm:cxn modelId="{6B349118-571E-41C3-AECC-7953F230B9BD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 custAng="5400000" custLinFactX="97479" custLinFactY="-66861" custLinFactNeighborX="100000" custLinFactNeighborY="-100000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 custAng="5400000" custLinFactX="300000" custLinFactY="-706562" custLinFactNeighborX="385562" custLinFactNeighborY="-800000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 custAng="5400000" custLinFactNeighborX="94289" custLinFactNeighborY="-80232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 custAng="5400000" custLinFactY="-300000" custLinFactNeighborX="-4439" custLinFactNeighborY="-394057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 custAng="5400000" custLinFactNeighborX="-7999" custLinFactNeighborY="4220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 custAng="5400000" custLinFactX="-300000" custLinFactY="44730" custLinFactNeighborX="-394439" custLinFactNeighborY="100000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 custAng="5400000" custLinFactX="-11889" custLinFactNeighborX="-100000" custLinFactNeighborY="89442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 custAng="5400000" custLinFactX="-684439" custLinFactY="444525" custLinFactNeighborX="-700000" custLinFactNeighborY="500000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 custAng="5400000" custLinFactX="-100000" custLinFactY="74641" custLinFactNeighborX="-116287" custLinFactNeighborY="100000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D937B7C1-5CEE-420D-B1EB-DA93EA09922C}" type="presOf" srcId="{9333946E-E6C3-44BA-8DC1-226E49F162AF}" destId="{B64F2C93-601C-4E8E-B445-A56B93A2A97E}" srcOrd="1" destOrd="0" presId="urn:microsoft.com/office/officeart/2005/8/layout/hProcess7"/>
    <dgm:cxn modelId="{0753EDB7-AED6-42F3-A557-8E01343B5428}" type="presOf" srcId="{9333946E-E6C3-44BA-8DC1-226E49F162AF}" destId="{CE653259-2634-4634-83F8-4870FDFFB6B5}" srcOrd="0" destOrd="0" presId="urn:microsoft.com/office/officeart/2005/8/layout/hProcess7"/>
    <dgm:cxn modelId="{613E6F19-EA4A-4933-809C-18A84F4D416A}" type="presOf" srcId="{88C41324-5CC7-49F4-B01E-4A64F3916ECB}" destId="{10FE4F45-6A53-4FA1-AF04-583F38D80F4B}" srcOrd="0" destOrd="0" presId="urn:microsoft.com/office/officeart/2005/8/layout/hProcess7"/>
    <dgm:cxn modelId="{074CA2F1-9BD5-4989-86F1-C00EE16CD407}" type="presOf" srcId="{88C41324-5CC7-49F4-B01E-4A64F3916ECB}" destId="{3357C5DA-21EC-4DF9-B5AC-CFD25049E02C}" srcOrd="1" destOrd="0" presId="urn:microsoft.com/office/officeart/2005/8/layout/hProcess7"/>
    <dgm:cxn modelId="{6F2B240C-3346-458C-9734-8A90A530E584}" type="presOf" srcId="{6D788122-9375-460F-B09E-D797C0E1E9A5}" destId="{9E8E9B6A-818C-41EE-A90F-448869084123}" srcOrd="0" destOrd="0" presId="urn:microsoft.com/office/officeart/2005/8/layout/hProcess7"/>
    <dgm:cxn modelId="{BF394A57-3FD0-45A0-B146-652B82E05CC7}" type="presOf" srcId="{C57D32E6-187A-467A-BAAE-5E2A951179B7}" destId="{BB068510-FD2B-463F-8547-D5FF0EA4DBF1}" srcOrd="1" destOrd="0" presId="urn:microsoft.com/office/officeart/2005/8/layout/hProcess7"/>
    <dgm:cxn modelId="{E2D8652B-BF66-427E-BB73-0D514434FBBD}" type="presOf" srcId="{6D788122-9375-460F-B09E-D797C0E1E9A5}" destId="{3B4BBFE3-023D-4962-A2CF-60C506AAE93F}" srcOrd="1" destOrd="0" presId="urn:microsoft.com/office/officeart/2005/8/layout/hProcess7"/>
    <dgm:cxn modelId="{7334FC83-4410-4499-ABC2-02E68FC35C65}" type="presOf" srcId="{0F9A0DD1-A669-4111-9307-EBC6B7FFB8B7}" destId="{F85B8BBD-329C-407B-9B70-1F92A1B4234B}" srcOrd="1" destOrd="0" presId="urn:microsoft.com/office/officeart/2005/8/layout/hProcess7"/>
    <dgm:cxn modelId="{27FC8998-3550-49DC-BBFC-C29051BBF8F0}" type="presOf" srcId="{0F9A0DD1-A669-4111-9307-EBC6B7FFB8B7}" destId="{4E80E9CD-950A-4452-9450-EAED88916063}" srcOrd="0" destOrd="0" presId="urn:microsoft.com/office/officeart/2005/8/layout/hProcess7"/>
    <dgm:cxn modelId="{E3FD76E1-561E-4069-8CC6-8A5002C141D0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463FF9A1-5663-44A4-88CF-1A5E707AABF7}" type="presOf" srcId="{05286B23-68B3-49CA-8672-0A8593A7025D}" destId="{A6DF5FB2-D6C6-4DF0-BCE9-12D63E8F1243}" srcOrd="0" destOrd="0" presId="urn:microsoft.com/office/officeart/2005/8/layout/hProcess7"/>
    <dgm:cxn modelId="{81BAB115-6F9B-4204-A3B2-8D3342857A6A}" type="presParOf" srcId="{A6DF5FB2-D6C6-4DF0-BCE9-12D63E8F1243}" destId="{42B80482-A821-4B3E-B983-1FA7694679CA}" srcOrd="0" destOrd="0" presId="urn:microsoft.com/office/officeart/2005/8/layout/hProcess7"/>
    <dgm:cxn modelId="{721C0E68-CAB8-4D33-B1BB-5825B7886924}" type="presParOf" srcId="{42B80482-A821-4B3E-B983-1FA7694679CA}" destId="{9E8E9B6A-818C-41EE-A90F-448869084123}" srcOrd="0" destOrd="0" presId="urn:microsoft.com/office/officeart/2005/8/layout/hProcess7"/>
    <dgm:cxn modelId="{5E3D5F9B-2550-41E1-B8ED-F0F2EBF12779}" type="presParOf" srcId="{42B80482-A821-4B3E-B983-1FA7694679CA}" destId="{3B4BBFE3-023D-4962-A2CF-60C506AAE93F}" srcOrd="1" destOrd="0" presId="urn:microsoft.com/office/officeart/2005/8/layout/hProcess7"/>
    <dgm:cxn modelId="{060844F9-6224-4486-8A5E-3E88C1DB6EFE}" type="presParOf" srcId="{A6DF5FB2-D6C6-4DF0-BCE9-12D63E8F1243}" destId="{8B68C8FE-58F2-47D3-9FDB-0130C32E5C50}" srcOrd="1" destOrd="0" presId="urn:microsoft.com/office/officeart/2005/8/layout/hProcess7"/>
    <dgm:cxn modelId="{0FC7EF68-430F-4EFE-A143-2B9E56DA27FB}" type="presParOf" srcId="{A6DF5FB2-D6C6-4DF0-BCE9-12D63E8F1243}" destId="{1B46D3A5-FE9B-4C88-80C9-FA865194DD61}" srcOrd="2" destOrd="0" presId="urn:microsoft.com/office/officeart/2005/8/layout/hProcess7"/>
    <dgm:cxn modelId="{AAB4CAA8-788C-4313-9A83-E3B7D521EEDB}" type="presParOf" srcId="{1B46D3A5-FE9B-4C88-80C9-FA865194DD61}" destId="{D83DE507-AB86-4682-8355-07C3C5F2A069}" srcOrd="0" destOrd="0" presId="urn:microsoft.com/office/officeart/2005/8/layout/hProcess7"/>
    <dgm:cxn modelId="{7C0DDCD1-F7A2-47A2-A9CD-B86785FFD51D}" type="presParOf" srcId="{1B46D3A5-FE9B-4C88-80C9-FA865194DD61}" destId="{1E1458D7-37C7-49F4-8589-C69B6A6BE82A}" srcOrd="1" destOrd="0" presId="urn:microsoft.com/office/officeart/2005/8/layout/hProcess7"/>
    <dgm:cxn modelId="{A90763C0-5D93-4F9E-BFA7-EC048AEC8A00}" type="presParOf" srcId="{1B46D3A5-FE9B-4C88-80C9-FA865194DD61}" destId="{7680987D-1488-4F4D-84FB-7285289E4155}" srcOrd="2" destOrd="0" presId="urn:microsoft.com/office/officeart/2005/8/layout/hProcess7"/>
    <dgm:cxn modelId="{DE89FA27-6FF4-40CC-A1F6-F09CAF5222C5}" type="presParOf" srcId="{A6DF5FB2-D6C6-4DF0-BCE9-12D63E8F1243}" destId="{491BA889-4890-43B3-BA02-68F7A34307F6}" srcOrd="3" destOrd="0" presId="urn:microsoft.com/office/officeart/2005/8/layout/hProcess7"/>
    <dgm:cxn modelId="{A4612E28-4B99-4050-9056-BF28F2841B42}" type="presParOf" srcId="{A6DF5FB2-D6C6-4DF0-BCE9-12D63E8F1243}" destId="{A5F45F0A-AAD7-446E-B3AC-08FA1DEEF36F}" srcOrd="4" destOrd="0" presId="urn:microsoft.com/office/officeart/2005/8/layout/hProcess7"/>
    <dgm:cxn modelId="{487F1990-08BF-47F8-A91C-7E7CE913828B}" type="presParOf" srcId="{A5F45F0A-AAD7-446E-B3AC-08FA1DEEF36F}" destId="{CE653259-2634-4634-83F8-4870FDFFB6B5}" srcOrd="0" destOrd="0" presId="urn:microsoft.com/office/officeart/2005/8/layout/hProcess7"/>
    <dgm:cxn modelId="{C36F94E2-4607-4C04-835C-23D3CAC50895}" type="presParOf" srcId="{A5F45F0A-AAD7-446E-B3AC-08FA1DEEF36F}" destId="{B64F2C93-601C-4E8E-B445-A56B93A2A97E}" srcOrd="1" destOrd="0" presId="urn:microsoft.com/office/officeart/2005/8/layout/hProcess7"/>
    <dgm:cxn modelId="{E57AD89C-08C9-462C-B426-317A46EF6932}" type="presParOf" srcId="{A6DF5FB2-D6C6-4DF0-BCE9-12D63E8F1243}" destId="{FEB3165D-BD50-4562-8486-2BCFEE5FB61C}" srcOrd="5" destOrd="0" presId="urn:microsoft.com/office/officeart/2005/8/layout/hProcess7"/>
    <dgm:cxn modelId="{F10140F2-06DA-4842-A6E7-F83206CE5192}" type="presParOf" srcId="{A6DF5FB2-D6C6-4DF0-BCE9-12D63E8F1243}" destId="{2E29EBB6-AC11-4764-9098-713776FBEEA2}" srcOrd="6" destOrd="0" presId="urn:microsoft.com/office/officeart/2005/8/layout/hProcess7"/>
    <dgm:cxn modelId="{B8EA9EE2-2CEE-4DF8-AC78-4101B2B3D322}" type="presParOf" srcId="{2E29EBB6-AC11-4764-9098-713776FBEEA2}" destId="{9607591B-3403-4344-B603-36006A7B034B}" srcOrd="0" destOrd="0" presId="urn:microsoft.com/office/officeart/2005/8/layout/hProcess7"/>
    <dgm:cxn modelId="{1F2F6F8F-D991-415A-8870-F28C5DC65D78}" type="presParOf" srcId="{2E29EBB6-AC11-4764-9098-713776FBEEA2}" destId="{DA1238F3-28A9-40AB-A31A-6E371C44EB98}" srcOrd="1" destOrd="0" presId="urn:microsoft.com/office/officeart/2005/8/layout/hProcess7"/>
    <dgm:cxn modelId="{68159C71-1DD9-44C0-B56B-C21D2B47BFFE}" type="presParOf" srcId="{2E29EBB6-AC11-4764-9098-713776FBEEA2}" destId="{997FBEA0-E071-455A-BC46-19AD04F49BD6}" srcOrd="2" destOrd="0" presId="urn:microsoft.com/office/officeart/2005/8/layout/hProcess7"/>
    <dgm:cxn modelId="{124E508B-88EE-43CD-8EAE-C77532D52328}" type="presParOf" srcId="{A6DF5FB2-D6C6-4DF0-BCE9-12D63E8F1243}" destId="{36648257-1225-4511-8533-D8557DCEA4FF}" srcOrd="7" destOrd="0" presId="urn:microsoft.com/office/officeart/2005/8/layout/hProcess7"/>
    <dgm:cxn modelId="{F2BE34D1-EF51-4B21-AFFB-B87CAE482E52}" type="presParOf" srcId="{A6DF5FB2-D6C6-4DF0-BCE9-12D63E8F1243}" destId="{121E04E6-0D76-42A8-9841-E1F28E225385}" srcOrd="8" destOrd="0" presId="urn:microsoft.com/office/officeart/2005/8/layout/hProcess7"/>
    <dgm:cxn modelId="{A1AADB13-327A-42F0-BCC7-52163D530CCD}" type="presParOf" srcId="{121E04E6-0D76-42A8-9841-E1F28E225385}" destId="{4E80E9CD-950A-4452-9450-EAED88916063}" srcOrd="0" destOrd="0" presId="urn:microsoft.com/office/officeart/2005/8/layout/hProcess7"/>
    <dgm:cxn modelId="{AFBA2A2F-C0A8-42DD-A0DD-0AA8F2374F25}" type="presParOf" srcId="{121E04E6-0D76-42A8-9841-E1F28E225385}" destId="{F85B8BBD-329C-407B-9B70-1F92A1B4234B}" srcOrd="1" destOrd="0" presId="urn:microsoft.com/office/officeart/2005/8/layout/hProcess7"/>
    <dgm:cxn modelId="{FF4C3F5E-9198-4C35-BEC3-C6FC9500A3AB}" type="presParOf" srcId="{A6DF5FB2-D6C6-4DF0-BCE9-12D63E8F1243}" destId="{64EE44F1-9E4E-4B4D-B145-82405AF77D9C}" srcOrd="9" destOrd="0" presId="urn:microsoft.com/office/officeart/2005/8/layout/hProcess7"/>
    <dgm:cxn modelId="{40F717BD-68C9-4DD1-AE9E-CB707C62E3A4}" type="presParOf" srcId="{A6DF5FB2-D6C6-4DF0-BCE9-12D63E8F1243}" destId="{B753F00F-DE99-4C52-B0B1-B4A056DCA7FB}" srcOrd="10" destOrd="0" presId="urn:microsoft.com/office/officeart/2005/8/layout/hProcess7"/>
    <dgm:cxn modelId="{D82D0FC1-3F89-4A2C-83D0-F6ACC932823A}" type="presParOf" srcId="{B753F00F-DE99-4C52-B0B1-B4A056DCA7FB}" destId="{2E5788FB-5B02-4282-805F-887C2A9B5912}" srcOrd="0" destOrd="0" presId="urn:microsoft.com/office/officeart/2005/8/layout/hProcess7"/>
    <dgm:cxn modelId="{CF0E5B0F-B916-4473-AD18-60F03F6E6141}" type="presParOf" srcId="{B753F00F-DE99-4C52-B0B1-B4A056DCA7FB}" destId="{F4876811-32D9-44C6-86AC-76DEF13C2232}" srcOrd="1" destOrd="0" presId="urn:microsoft.com/office/officeart/2005/8/layout/hProcess7"/>
    <dgm:cxn modelId="{911BBA5D-8DDA-41B0-87CD-3C55D67F1F19}" type="presParOf" srcId="{B753F00F-DE99-4C52-B0B1-B4A056DCA7FB}" destId="{618F77B4-6349-433D-85B4-8542F99BC221}" srcOrd="2" destOrd="0" presId="urn:microsoft.com/office/officeart/2005/8/layout/hProcess7"/>
    <dgm:cxn modelId="{5DA67EE2-54BE-4620-BC1A-B592D09661FD}" type="presParOf" srcId="{A6DF5FB2-D6C6-4DF0-BCE9-12D63E8F1243}" destId="{41C3E3EE-D97D-419C-8E7C-2931D107BC1B}" srcOrd="11" destOrd="0" presId="urn:microsoft.com/office/officeart/2005/8/layout/hProcess7"/>
    <dgm:cxn modelId="{21306F93-21AD-4795-B0D1-9062043FDA59}" type="presParOf" srcId="{A6DF5FB2-D6C6-4DF0-BCE9-12D63E8F1243}" destId="{3CF9DF83-3F0D-4025-8C8E-C34BA7DB2E19}" srcOrd="12" destOrd="0" presId="urn:microsoft.com/office/officeart/2005/8/layout/hProcess7"/>
    <dgm:cxn modelId="{1D6BE1C9-2583-45E4-9C35-A77E3EE0AFA4}" type="presParOf" srcId="{3CF9DF83-3F0D-4025-8C8E-C34BA7DB2E19}" destId="{10FE4F45-6A53-4FA1-AF04-583F38D80F4B}" srcOrd="0" destOrd="0" presId="urn:microsoft.com/office/officeart/2005/8/layout/hProcess7"/>
    <dgm:cxn modelId="{DCD25244-B37E-4766-8930-A98A20885FB1}" type="presParOf" srcId="{3CF9DF83-3F0D-4025-8C8E-C34BA7DB2E19}" destId="{3357C5DA-21EC-4DF9-B5AC-CFD25049E02C}" srcOrd="1" destOrd="0" presId="urn:microsoft.com/office/officeart/2005/8/layout/hProcess7"/>
    <dgm:cxn modelId="{6A3513FE-9CEE-4E6C-B358-D51107D5026E}" type="presParOf" srcId="{A6DF5FB2-D6C6-4DF0-BCE9-12D63E8F1243}" destId="{FF8D6E8E-79EE-45AD-80CD-D0A5F5423EFE}" srcOrd="13" destOrd="0" presId="urn:microsoft.com/office/officeart/2005/8/layout/hProcess7"/>
    <dgm:cxn modelId="{98B72C5E-2419-4411-B17D-A1F302BB96FA}" type="presParOf" srcId="{A6DF5FB2-D6C6-4DF0-BCE9-12D63E8F1243}" destId="{67C20BCC-F21A-4C19-B799-01DFB261DDDE}" srcOrd="14" destOrd="0" presId="urn:microsoft.com/office/officeart/2005/8/layout/hProcess7"/>
    <dgm:cxn modelId="{3CA17408-31AA-4DE5-BA59-BAD9A570E7B7}" type="presParOf" srcId="{67C20BCC-F21A-4C19-B799-01DFB261DDDE}" destId="{7718B2C7-3329-48B2-A5F5-164FCE021FB3}" srcOrd="0" destOrd="0" presId="urn:microsoft.com/office/officeart/2005/8/layout/hProcess7"/>
    <dgm:cxn modelId="{F01174FE-8743-4EAC-951F-3C5E423CA226}" type="presParOf" srcId="{67C20BCC-F21A-4C19-B799-01DFB261DDDE}" destId="{E2FC11DE-660B-419E-8BAD-07FE93429267}" srcOrd="1" destOrd="0" presId="urn:microsoft.com/office/officeart/2005/8/layout/hProcess7"/>
    <dgm:cxn modelId="{B6F03838-50B7-44FF-92CF-AD228324507E}" type="presParOf" srcId="{67C20BCC-F21A-4C19-B799-01DFB261DDDE}" destId="{1DBE11E0-9F21-40AA-B028-A9597B0C697D}" srcOrd="2" destOrd="0" presId="urn:microsoft.com/office/officeart/2005/8/layout/hProcess7"/>
    <dgm:cxn modelId="{599E1920-EA7B-40DA-AF68-F3F6BFAB4DEB}" type="presParOf" srcId="{A6DF5FB2-D6C6-4DF0-BCE9-12D63E8F1243}" destId="{30408FFC-2580-49CF-9FE5-CAB49873AF3F}" srcOrd="15" destOrd="0" presId="urn:microsoft.com/office/officeart/2005/8/layout/hProcess7"/>
    <dgm:cxn modelId="{A7584DF0-5643-43E6-8BF7-41221025441F}" type="presParOf" srcId="{A6DF5FB2-D6C6-4DF0-BCE9-12D63E8F1243}" destId="{3BBDAAB7-16E3-4438-8847-05334A4D48EE}" srcOrd="16" destOrd="0" presId="urn:microsoft.com/office/officeart/2005/8/layout/hProcess7"/>
    <dgm:cxn modelId="{B0A22CB2-381E-482D-8B70-0AFA8DB937F5}" type="presParOf" srcId="{3BBDAAB7-16E3-4438-8847-05334A4D48EE}" destId="{D054A27E-FBF1-4603-B33F-087224A9900A}" srcOrd="0" destOrd="0" presId="urn:microsoft.com/office/officeart/2005/8/layout/hProcess7"/>
    <dgm:cxn modelId="{45D89410-94BD-48AA-A59B-32A556C7844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AFB59BB6-04F9-437A-8B48-B15A79E35B85}" type="presOf" srcId="{88C41324-5CC7-49F4-B01E-4A64F3916ECB}" destId="{3357C5DA-21EC-4DF9-B5AC-CFD25049E02C}" srcOrd="1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3244F66E-D9B4-41B9-BC26-199B9B5DB53A}" type="presOf" srcId="{9333946E-E6C3-44BA-8DC1-226E49F162AF}" destId="{CE653259-2634-4634-83F8-4870FDFFB6B5}" srcOrd="0" destOrd="0" presId="urn:microsoft.com/office/officeart/2005/8/layout/hProcess7"/>
    <dgm:cxn modelId="{1FB8DAE3-2572-4474-A1F5-BF37F04E7A05}" type="presOf" srcId="{0F9A0DD1-A669-4111-9307-EBC6B7FFB8B7}" destId="{4E80E9CD-950A-4452-9450-EAED88916063}" srcOrd="0" destOrd="0" presId="urn:microsoft.com/office/officeart/2005/8/layout/hProcess7"/>
    <dgm:cxn modelId="{92805FA0-C37E-42A3-BF3B-5465ED73E914}" type="presOf" srcId="{0F9A0DD1-A669-4111-9307-EBC6B7FFB8B7}" destId="{F85B8BBD-329C-407B-9B70-1F92A1B4234B}" srcOrd="1" destOrd="0" presId="urn:microsoft.com/office/officeart/2005/8/layout/hProcess7"/>
    <dgm:cxn modelId="{329FEDAF-C2C8-4C67-A7BC-0344BA353414}" type="presOf" srcId="{6D788122-9375-460F-B09E-D797C0E1E9A5}" destId="{9E8E9B6A-818C-41EE-A90F-448869084123}" srcOrd="0" destOrd="0" presId="urn:microsoft.com/office/officeart/2005/8/layout/hProcess7"/>
    <dgm:cxn modelId="{BEB431DB-9331-4CB1-A4C5-87845289BB07}" type="presOf" srcId="{88C41324-5CC7-49F4-B01E-4A64F3916ECB}" destId="{10FE4F45-6A53-4FA1-AF04-583F38D80F4B}" srcOrd="0" destOrd="0" presId="urn:microsoft.com/office/officeart/2005/8/layout/hProcess7"/>
    <dgm:cxn modelId="{2E081B5E-C5FF-4203-BC89-6936D1BF0CD4}" type="presOf" srcId="{C57D32E6-187A-467A-BAAE-5E2A951179B7}" destId="{BB068510-FD2B-463F-8547-D5FF0EA4DBF1}" srcOrd="1" destOrd="0" presId="urn:microsoft.com/office/officeart/2005/8/layout/hProcess7"/>
    <dgm:cxn modelId="{FE4784E0-10A2-412F-BEAA-7C584BEEE7C4}" type="presOf" srcId="{9333946E-E6C3-44BA-8DC1-226E49F162AF}" destId="{B64F2C93-601C-4E8E-B445-A56B93A2A97E}" srcOrd="1" destOrd="0" presId="urn:microsoft.com/office/officeart/2005/8/layout/hProcess7"/>
    <dgm:cxn modelId="{F0F7E44E-6DF8-484C-AFBC-4DD03F03F447}" type="presOf" srcId="{05286B23-68B3-49CA-8672-0A8593A7025D}" destId="{A6DF5FB2-D6C6-4DF0-BCE9-12D63E8F1243}" srcOrd="0" destOrd="0" presId="urn:microsoft.com/office/officeart/2005/8/layout/hProcess7"/>
    <dgm:cxn modelId="{83686BB5-2074-493B-BF61-58A75D1DC8FB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8923B11A-DCB2-4200-BBFA-5B85E8F5CDC7}" type="presOf" srcId="{C57D32E6-187A-467A-BAAE-5E2A951179B7}" destId="{D054A27E-FBF1-4603-B33F-087224A9900A}" srcOrd="0" destOrd="0" presId="urn:microsoft.com/office/officeart/2005/8/layout/hProcess7"/>
    <dgm:cxn modelId="{2C896A91-48AE-4727-B7CA-323A32E24251}" type="presParOf" srcId="{A6DF5FB2-D6C6-4DF0-BCE9-12D63E8F1243}" destId="{42B80482-A821-4B3E-B983-1FA7694679CA}" srcOrd="0" destOrd="0" presId="urn:microsoft.com/office/officeart/2005/8/layout/hProcess7"/>
    <dgm:cxn modelId="{59FDD582-B973-4B85-83A6-7E0F7570D35D}" type="presParOf" srcId="{42B80482-A821-4B3E-B983-1FA7694679CA}" destId="{9E8E9B6A-818C-41EE-A90F-448869084123}" srcOrd="0" destOrd="0" presId="urn:microsoft.com/office/officeart/2005/8/layout/hProcess7"/>
    <dgm:cxn modelId="{9A7A21B1-3693-4ABA-80E0-1389B26D1596}" type="presParOf" srcId="{42B80482-A821-4B3E-B983-1FA7694679CA}" destId="{3B4BBFE3-023D-4962-A2CF-60C506AAE93F}" srcOrd="1" destOrd="0" presId="urn:microsoft.com/office/officeart/2005/8/layout/hProcess7"/>
    <dgm:cxn modelId="{623FF4BF-6B82-4B8A-9328-7A8D7A11D577}" type="presParOf" srcId="{A6DF5FB2-D6C6-4DF0-BCE9-12D63E8F1243}" destId="{8B68C8FE-58F2-47D3-9FDB-0130C32E5C50}" srcOrd="1" destOrd="0" presId="urn:microsoft.com/office/officeart/2005/8/layout/hProcess7"/>
    <dgm:cxn modelId="{92FC8DD6-DE71-4BC6-8561-40E99E219417}" type="presParOf" srcId="{A6DF5FB2-D6C6-4DF0-BCE9-12D63E8F1243}" destId="{1B46D3A5-FE9B-4C88-80C9-FA865194DD61}" srcOrd="2" destOrd="0" presId="urn:microsoft.com/office/officeart/2005/8/layout/hProcess7"/>
    <dgm:cxn modelId="{0A2CB134-4B2A-423F-9C06-EB96A9450305}" type="presParOf" srcId="{1B46D3A5-FE9B-4C88-80C9-FA865194DD61}" destId="{D83DE507-AB86-4682-8355-07C3C5F2A069}" srcOrd="0" destOrd="0" presId="urn:microsoft.com/office/officeart/2005/8/layout/hProcess7"/>
    <dgm:cxn modelId="{033824F9-8EEF-46F0-BD3C-9FE96EC39446}" type="presParOf" srcId="{1B46D3A5-FE9B-4C88-80C9-FA865194DD61}" destId="{1E1458D7-37C7-49F4-8589-C69B6A6BE82A}" srcOrd="1" destOrd="0" presId="urn:microsoft.com/office/officeart/2005/8/layout/hProcess7"/>
    <dgm:cxn modelId="{3662FE56-4C93-4CA1-888A-F226693653D3}" type="presParOf" srcId="{1B46D3A5-FE9B-4C88-80C9-FA865194DD61}" destId="{7680987D-1488-4F4D-84FB-7285289E4155}" srcOrd="2" destOrd="0" presId="urn:microsoft.com/office/officeart/2005/8/layout/hProcess7"/>
    <dgm:cxn modelId="{6DB93CDB-262F-4BF7-BBE6-84416AE4D0BE}" type="presParOf" srcId="{A6DF5FB2-D6C6-4DF0-BCE9-12D63E8F1243}" destId="{491BA889-4890-43B3-BA02-68F7A34307F6}" srcOrd="3" destOrd="0" presId="urn:microsoft.com/office/officeart/2005/8/layout/hProcess7"/>
    <dgm:cxn modelId="{DB284795-ABD0-4D9A-A4C8-DAE87460E28E}" type="presParOf" srcId="{A6DF5FB2-D6C6-4DF0-BCE9-12D63E8F1243}" destId="{A5F45F0A-AAD7-446E-B3AC-08FA1DEEF36F}" srcOrd="4" destOrd="0" presId="urn:microsoft.com/office/officeart/2005/8/layout/hProcess7"/>
    <dgm:cxn modelId="{F7F6C441-CEA3-4B27-BEA7-E568EECE35BD}" type="presParOf" srcId="{A5F45F0A-AAD7-446E-B3AC-08FA1DEEF36F}" destId="{CE653259-2634-4634-83F8-4870FDFFB6B5}" srcOrd="0" destOrd="0" presId="urn:microsoft.com/office/officeart/2005/8/layout/hProcess7"/>
    <dgm:cxn modelId="{D6968EF4-F429-4578-B59E-5506F442783D}" type="presParOf" srcId="{A5F45F0A-AAD7-446E-B3AC-08FA1DEEF36F}" destId="{B64F2C93-601C-4E8E-B445-A56B93A2A97E}" srcOrd="1" destOrd="0" presId="urn:microsoft.com/office/officeart/2005/8/layout/hProcess7"/>
    <dgm:cxn modelId="{B1C8658F-466A-4C54-B87C-3D4F1EA12F52}" type="presParOf" srcId="{A6DF5FB2-D6C6-4DF0-BCE9-12D63E8F1243}" destId="{FEB3165D-BD50-4562-8486-2BCFEE5FB61C}" srcOrd="5" destOrd="0" presId="urn:microsoft.com/office/officeart/2005/8/layout/hProcess7"/>
    <dgm:cxn modelId="{FB1DC591-DD8B-498C-AE88-0A8CF473EAD0}" type="presParOf" srcId="{A6DF5FB2-D6C6-4DF0-BCE9-12D63E8F1243}" destId="{2E29EBB6-AC11-4764-9098-713776FBEEA2}" srcOrd="6" destOrd="0" presId="urn:microsoft.com/office/officeart/2005/8/layout/hProcess7"/>
    <dgm:cxn modelId="{3C00A70D-6AC3-4FE9-9C29-308B899EFE3A}" type="presParOf" srcId="{2E29EBB6-AC11-4764-9098-713776FBEEA2}" destId="{9607591B-3403-4344-B603-36006A7B034B}" srcOrd="0" destOrd="0" presId="urn:microsoft.com/office/officeart/2005/8/layout/hProcess7"/>
    <dgm:cxn modelId="{BE7D3844-1B69-4467-8B1E-8F28C4DC7B4A}" type="presParOf" srcId="{2E29EBB6-AC11-4764-9098-713776FBEEA2}" destId="{DA1238F3-28A9-40AB-A31A-6E371C44EB98}" srcOrd="1" destOrd="0" presId="urn:microsoft.com/office/officeart/2005/8/layout/hProcess7"/>
    <dgm:cxn modelId="{F99E40BD-7F8C-49E6-8DF0-AC98BD41D855}" type="presParOf" srcId="{2E29EBB6-AC11-4764-9098-713776FBEEA2}" destId="{997FBEA0-E071-455A-BC46-19AD04F49BD6}" srcOrd="2" destOrd="0" presId="urn:microsoft.com/office/officeart/2005/8/layout/hProcess7"/>
    <dgm:cxn modelId="{1B337721-20A7-459F-98F5-2F9A09111E69}" type="presParOf" srcId="{A6DF5FB2-D6C6-4DF0-BCE9-12D63E8F1243}" destId="{36648257-1225-4511-8533-D8557DCEA4FF}" srcOrd="7" destOrd="0" presId="urn:microsoft.com/office/officeart/2005/8/layout/hProcess7"/>
    <dgm:cxn modelId="{05BFC47E-674D-4149-98AA-628A58F9CC59}" type="presParOf" srcId="{A6DF5FB2-D6C6-4DF0-BCE9-12D63E8F1243}" destId="{121E04E6-0D76-42A8-9841-E1F28E225385}" srcOrd="8" destOrd="0" presId="urn:microsoft.com/office/officeart/2005/8/layout/hProcess7"/>
    <dgm:cxn modelId="{3045B643-4278-4F77-87DC-BC8F6313FB75}" type="presParOf" srcId="{121E04E6-0D76-42A8-9841-E1F28E225385}" destId="{4E80E9CD-950A-4452-9450-EAED88916063}" srcOrd="0" destOrd="0" presId="urn:microsoft.com/office/officeart/2005/8/layout/hProcess7"/>
    <dgm:cxn modelId="{9F88399D-9017-46F1-A0CC-9672075966EF}" type="presParOf" srcId="{121E04E6-0D76-42A8-9841-E1F28E225385}" destId="{F85B8BBD-329C-407B-9B70-1F92A1B4234B}" srcOrd="1" destOrd="0" presId="urn:microsoft.com/office/officeart/2005/8/layout/hProcess7"/>
    <dgm:cxn modelId="{7CF0E38A-7B75-4FE6-8FF9-8D9368792ED3}" type="presParOf" srcId="{A6DF5FB2-D6C6-4DF0-BCE9-12D63E8F1243}" destId="{64EE44F1-9E4E-4B4D-B145-82405AF77D9C}" srcOrd="9" destOrd="0" presId="urn:microsoft.com/office/officeart/2005/8/layout/hProcess7"/>
    <dgm:cxn modelId="{281299BF-226A-4213-9AD6-7B6ADAB1C2A3}" type="presParOf" srcId="{A6DF5FB2-D6C6-4DF0-BCE9-12D63E8F1243}" destId="{B753F00F-DE99-4C52-B0B1-B4A056DCA7FB}" srcOrd="10" destOrd="0" presId="urn:microsoft.com/office/officeart/2005/8/layout/hProcess7"/>
    <dgm:cxn modelId="{77A83DA9-06AE-4741-9142-19D583FB8FFD}" type="presParOf" srcId="{B753F00F-DE99-4C52-B0B1-B4A056DCA7FB}" destId="{2E5788FB-5B02-4282-805F-887C2A9B5912}" srcOrd="0" destOrd="0" presId="urn:microsoft.com/office/officeart/2005/8/layout/hProcess7"/>
    <dgm:cxn modelId="{8DD28375-2A5A-4659-8647-AC9468949779}" type="presParOf" srcId="{B753F00F-DE99-4C52-B0B1-B4A056DCA7FB}" destId="{F4876811-32D9-44C6-86AC-76DEF13C2232}" srcOrd="1" destOrd="0" presId="urn:microsoft.com/office/officeart/2005/8/layout/hProcess7"/>
    <dgm:cxn modelId="{A0C03F06-698C-4A8E-B8AD-C98D33F0266F}" type="presParOf" srcId="{B753F00F-DE99-4C52-B0B1-B4A056DCA7FB}" destId="{618F77B4-6349-433D-85B4-8542F99BC221}" srcOrd="2" destOrd="0" presId="urn:microsoft.com/office/officeart/2005/8/layout/hProcess7"/>
    <dgm:cxn modelId="{42E04A0E-045D-4516-9670-A00DFF436186}" type="presParOf" srcId="{A6DF5FB2-D6C6-4DF0-BCE9-12D63E8F1243}" destId="{41C3E3EE-D97D-419C-8E7C-2931D107BC1B}" srcOrd="11" destOrd="0" presId="urn:microsoft.com/office/officeart/2005/8/layout/hProcess7"/>
    <dgm:cxn modelId="{2017CB93-2285-406E-BC06-21EE1C936447}" type="presParOf" srcId="{A6DF5FB2-D6C6-4DF0-BCE9-12D63E8F1243}" destId="{3CF9DF83-3F0D-4025-8C8E-C34BA7DB2E19}" srcOrd="12" destOrd="0" presId="urn:microsoft.com/office/officeart/2005/8/layout/hProcess7"/>
    <dgm:cxn modelId="{1D5F23A1-724C-4458-A902-9E46E23D9DC8}" type="presParOf" srcId="{3CF9DF83-3F0D-4025-8C8E-C34BA7DB2E19}" destId="{10FE4F45-6A53-4FA1-AF04-583F38D80F4B}" srcOrd="0" destOrd="0" presId="urn:microsoft.com/office/officeart/2005/8/layout/hProcess7"/>
    <dgm:cxn modelId="{F9B1261F-2A38-4E98-B301-B53550C8FE72}" type="presParOf" srcId="{3CF9DF83-3F0D-4025-8C8E-C34BA7DB2E19}" destId="{3357C5DA-21EC-4DF9-B5AC-CFD25049E02C}" srcOrd="1" destOrd="0" presId="urn:microsoft.com/office/officeart/2005/8/layout/hProcess7"/>
    <dgm:cxn modelId="{E84746CD-DE19-449B-9756-47FB6EBD6318}" type="presParOf" srcId="{A6DF5FB2-D6C6-4DF0-BCE9-12D63E8F1243}" destId="{FF8D6E8E-79EE-45AD-80CD-D0A5F5423EFE}" srcOrd="13" destOrd="0" presId="urn:microsoft.com/office/officeart/2005/8/layout/hProcess7"/>
    <dgm:cxn modelId="{CF488DFD-69CE-420D-81EE-64A79E6BD6DB}" type="presParOf" srcId="{A6DF5FB2-D6C6-4DF0-BCE9-12D63E8F1243}" destId="{67C20BCC-F21A-4C19-B799-01DFB261DDDE}" srcOrd="14" destOrd="0" presId="urn:microsoft.com/office/officeart/2005/8/layout/hProcess7"/>
    <dgm:cxn modelId="{2D52FEF0-396A-4995-834B-D2FBF96D27C3}" type="presParOf" srcId="{67C20BCC-F21A-4C19-B799-01DFB261DDDE}" destId="{7718B2C7-3329-48B2-A5F5-164FCE021FB3}" srcOrd="0" destOrd="0" presId="urn:microsoft.com/office/officeart/2005/8/layout/hProcess7"/>
    <dgm:cxn modelId="{4CA4051E-D432-45F5-B700-7142726208C4}" type="presParOf" srcId="{67C20BCC-F21A-4C19-B799-01DFB261DDDE}" destId="{E2FC11DE-660B-419E-8BAD-07FE93429267}" srcOrd="1" destOrd="0" presId="urn:microsoft.com/office/officeart/2005/8/layout/hProcess7"/>
    <dgm:cxn modelId="{6A674078-B03D-4FA4-949A-542A68F6A346}" type="presParOf" srcId="{67C20BCC-F21A-4C19-B799-01DFB261DDDE}" destId="{1DBE11E0-9F21-40AA-B028-A9597B0C697D}" srcOrd="2" destOrd="0" presId="urn:microsoft.com/office/officeart/2005/8/layout/hProcess7"/>
    <dgm:cxn modelId="{9BB9434A-6F39-481F-BA0B-A12E34FC8380}" type="presParOf" srcId="{A6DF5FB2-D6C6-4DF0-BCE9-12D63E8F1243}" destId="{30408FFC-2580-49CF-9FE5-CAB49873AF3F}" srcOrd="15" destOrd="0" presId="urn:microsoft.com/office/officeart/2005/8/layout/hProcess7"/>
    <dgm:cxn modelId="{AB4A96AE-8234-476A-9C5D-DFA913FC84AB}" type="presParOf" srcId="{A6DF5FB2-D6C6-4DF0-BCE9-12D63E8F1243}" destId="{3BBDAAB7-16E3-4438-8847-05334A4D48EE}" srcOrd="16" destOrd="0" presId="urn:microsoft.com/office/officeart/2005/8/layout/hProcess7"/>
    <dgm:cxn modelId="{087BF608-56B1-4640-89F0-DEE4C7B5648C}" type="presParOf" srcId="{3BBDAAB7-16E3-4438-8847-05334A4D48EE}" destId="{D054A27E-FBF1-4603-B33F-087224A9900A}" srcOrd="0" destOrd="0" presId="urn:microsoft.com/office/officeart/2005/8/layout/hProcess7"/>
    <dgm:cxn modelId="{B3B35205-B156-4D92-BB4C-06957680EA3D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F7529-2007-4A77-9F87-71D27B2C0D2E}" type="presOf" srcId="{0F9A0DD1-A669-4111-9307-EBC6B7FFB8B7}" destId="{4E80E9CD-950A-4452-9450-EAED88916063}" srcOrd="0" destOrd="0" presId="urn:microsoft.com/office/officeart/2005/8/layout/hProcess7"/>
    <dgm:cxn modelId="{67757C3B-E0DF-41AE-8512-36BAA5C6E68C}" type="presOf" srcId="{6D788122-9375-460F-B09E-D797C0E1E9A5}" destId="{9E8E9B6A-818C-41EE-A90F-44886908412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F4FDEE-288F-4C57-ABC5-D41FF0D9CCAC}" type="presOf" srcId="{9333946E-E6C3-44BA-8DC1-226E49F162AF}" destId="{B64F2C93-601C-4E8E-B445-A56B93A2A97E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79745359-43A6-408E-8273-F258223BC001}" type="presOf" srcId="{05286B23-68B3-49CA-8672-0A8593A7025D}" destId="{A6DF5FB2-D6C6-4DF0-BCE9-12D63E8F1243}" srcOrd="0" destOrd="0" presId="urn:microsoft.com/office/officeart/2005/8/layout/hProcess7"/>
    <dgm:cxn modelId="{C7252BA8-7EEC-45E2-86F8-95A53C32A60A}" type="presOf" srcId="{0F9A0DD1-A669-4111-9307-EBC6B7FFB8B7}" destId="{F85B8BBD-329C-407B-9B70-1F92A1B4234B}" srcOrd="1" destOrd="0" presId="urn:microsoft.com/office/officeart/2005/8/layout/hProcess7"/>
    <dgm:cxn modelId="{D463ADF4-4BC6-4AAC-B7E5-F4DB0D943EF8}" type="presOf" srcId="{88C41324-5CC7-49F4-B01E-4A64F3916ECB}" destId="{10FE4F45-6A53-4FA1-AF04-583F38D80F4B}" srcOrd="0" destOrd="0" presId="urn:microsoft.com/office/officeart/2005/8/layout/hProcess7"/>
    <dgm:cxn modelId="{A134C90F-FA95-427D-88B3-75B94E2F0003}" type="presOf" srcId="{6D788122-9375-460F-B09E-D797C0E1E9A5}" destId="{3B4BBFE3-023D-4962-A2CF-60C506AAE93F}" srcOrd="1" destOrd="0" presId="urn:microsoft.com/office/officeart/2005/8/layout/hProcess7"/>
    <dgm:cxn modelId="{5B6B1240-087A-431F-A9EE-D82483210E18}" type="presOf" srcId="{88C41324-5CC7-49F4-B01E-4A64F3916ECB}" destId="{3357C5DA-21EC-4DF9-B5AC-CFD25049E02C}" srcOrd="1" destOrd="0" presId="urn:microsoft.com/office/officeart/2005/8/layout/hProcess7"/>
    <dgm:cxn modelId="{42F3CDF5-C966-4177-9F1E-2EDE1DE2AE22}" type="presOf" srcId="{C57D32E6-187A-467A-BAAE-5E2A951179B7}" destId="{BB068510-FD2B-463F-8547-D5FF0EA4DBF1}" srcOrd="1" destOrd="0" presId="urn:microsoft.com/office/officeart/2005/8/layout/hProcess7"/>
    <dgm:cxn modelId="{568F86EE-7A67-4B69-8989-BF816F12D461}" type="presOf" srcId="{9333946E-E6C3-44BA-8DC1-226E49F162AF}" destId="{CE653259-2634-4634-83F8-4870FDFFB6B5}" srcOrd="0" destOrd="0" presId="urn:microsoft.com/office/officeart/2005/8/layout/hProcess7"/>
    <dgm:cxn modelId="{5B90B76F-D77D-4126-89DC-2694D82D7625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1487D1F8-0A39-484E-B795-AD0862A67441}" type="presParOf" srcId="{A6DF5FB2-D6C6-4DF0-BCE9-12D63E8F1243}" destId="{42B80482-A821-4B3E-B983-1FA7694679CA}" srcOrd="0" destOrd="0" presId="urn:microsoft.com/office/officeart/2005/8/layout/hProcess7"/>
    <dgm:cxn modelId="{DBA18D39-2F5D-4A53-8542-80FA5714870D}" type="presParOf" srcId="{42B80482-A821-4B3E-B983-1FA7694679CA}" destId="{9E8E9B6A-818C-41EE-A90F-448869084123}" srcOrd="0" destOrd="0" presId="urn:microsoft.com/office/officeart/2005/8/layout/hProcess7"/>
    <dgm:cxn modelId="{970A9C13-160D-46C1-96C2-3DE71732093A}" type="presParOf" srcId="{42B80482-A821-4B3E-B983-1FA7694679CA}" destId="{3B4BBFE3-023D-4962-A2CF-60C506AAE93F}" srcOrd="1" destOrd="0" presId="urn:microsoft.com/office/officeart/2005/8/layout/hProcess7"/>
    <dgm:cxn modelId="{091EE06B-525B-41FE-BE58-B47117668096}" type="presParOf" srcId="{A6DF5FB2-D6C6-4DF0-BCE9-12D63E8F1243}" destId="{8B68C8FE-58F2-47D3-9FDB-0130C32E5C50}" srcOrd="1" destOrd="0" presId="urn:microsoft.com/office/officeart/2005/8/layout/hProcess7"/>
    <dgm:cxn modelId="{F2085062-27A1-4211-90EA-64088FFAA2AE}" type="presParOf" srcId="{A6DF5FB2-D6C6-4DF0-BCE9-12D63E8F1243}" destId="{1B46D3A5-FE9B-4C88-80C9-FA865194DD61}" srcOrd="2" destOrd="0" presId="urn:microsoft.com/office/officeart/2005/8/layout/hProcess7"/>
    <dgm:cxn modelId="{DC817318-87A0-4C25-B90C-6D1265A94E2C}" type="presParOf" srcId="{1B46D3A5-FE9B-4C88-80C9-FA865194DD61}" destId="{D83DE507-AB86-4682-8355-07C3C5F2A069}" srcOrd="0" destOrd="0" presId="urn:microsoft.com/office/officeart/2005/8/layout/hProcess7"/>
    <dgm:cxn modelId="{0E1E903F-0208-499E-90C7-04D8D29FC4FC}" type="presParOf" srcId="{1B46D3A5-FE9B-4C88-80C9-FA865194DD61}" destId="{1E1458D7-37C7-49F4-8589-C69B6A6BE82A}" srcOrd="1" destOrd="0" presId="urn:microsoft.com/office/officeart/2005/8/layout/hProcess7"/>
    <dgm:cxn modelId="{BA98B2FF-9576-441C-8D2F-1F26A38EBBE5}" type="presParOf" srcId="{1B46D3A5-FE9B-4C88-80C9-FA865194DD61}" destId="{7680987D-1488-4F4D-84FB-7285289E4155}" srcOrd="2" destOrd="0" presId="urn:microsoft.com/office/officeart/2005/8/layout/hProcess7"/>
    <dgm:cxn modelId="{6FA28B90-4EBE-4162-9B06-AA1BDC3A9F4E}" type="presParOf" srcId="{A6DF5FB2-D6C6-4DF0-BCE9-12D63E8F1243}" destId="{491BA889-4890-43B3-BA02-68F7A34307F6}" srcOrd="3" destOrd="0" presId="urn:microsoft.com/office/officeart/2005/8/layout/hProcess7"/>
    <dgm:cxn modelId="{0FF00757-9D3E-4B5E-BB1D-B2F73DC4EDD1}" type="presParOf" srcId="{A6DF5FB2-D6C6-4DF0-BCE9-12D63E8F1243}" destId="{A5F45F0A-AAD7-446E-B3AC-08FA1DEEF36F}" srcOrd="4" destOrd="0" presId="urn:microsoft.com/office/officeart/2005/8/layout/hProcess7"/>
    <dgm:cxn modelId="{F23446F5-547C-4DCE-BDE4-AB1952D52E07}" type="presParOf" srcId="{A5F45F0A-AAD7-446E-B3AC-08FA1DEEF36F}" destId="{CE653259-2634-4634-83F8-4870FDFFB6B5}" srcOrd="0" destOrd="0" presId="urn:microsoft.com/office/officeart/2005/8/layout/hProcess7"/>
    <dgm:cxn modelId="{84F0C89C-28A9-4B25-BBBF-98D338217327}" type="presParOf" srcId="{A5F45F0A-AAD7-446E-B3AC-08FA1DEEF36F}" destId="{B64F2C93-601C-4E8E-B445-A56B93A2A97E}" srcOrd="1" destOrd="0" presId="urn:microsoft.com/office/officeart/2005/8/layout/hProcess7"/>
    <dgm:cxn modelId="{487C9E14-F60C-4C26-8440-D12F853E15F8}" type="presParOf" srcId="{A6DF5FB2-D6C6-4DF0-BCE9-12D63E8F1243}" destId="{FEB3165D-BD50-4562-8486-2BCFEE5FB61C}" srcOrd="5" destOrd="0" presId="urn:microsoft.com/office/officeart/2005/8/layout/hProcess7"/>
    <dgm:cxn modelId="{1607E392-5F2E-451E-8ADD-703923953826}" type="presParOf" srcId="{A6DF5FB2-D6C6-4DF0-BCE9-12D63E8F1243}" destId="{2E29EBB6-AC11-4764-9098-713776FBEEA2}" srcOrd="6" destOrd="0" presId="urn:microsoft.com/office/officeart/2005/8/layout/hProcess7"/>
    <dgm:cxn modelId="{9DB232B2-3BCB-4BFC-B3FA-AA0059C15B53}" type="presParOf" srcId="{2E29EBB6-AC11-4764-9098-713776FBEEA2}" destId="{9607591B-3403-4344-B603-36006A7B034B}" srcOrd="0" destOrd="0" presId="urn:microsoft.com/office/officeart/2005/8/layout/hProcess7"/>
    <dgm:cxn modelId="{8E1F2CE3-ADDD-4ACC-B428-21706F0BB9B6}" type="presParOf" srcId="{2E29EBB6-AC11-4764-9098-713776FBEEA2}" destId="{DA1238F3-28A9-40AB-A31A-6E371C44EB98}" srcOrd="1" destOrd="0" presId="urn:microsoft.com/office/officeart/2005/8/layout/hProcess7"/>
    <dgm:cxn modelId="{9FEE5442-CE8B-4FC8-99BF-D106C5FCA9A1}" type="presParOf" srcId="{2E29EBB6-AC11-4764-9098-713776FBEEA2}" destId="{997FBEA0-E071-455A-BC46-19AD04F49BD6}" srcOrd="2" destOrd="0" presId="urn:microsoft.com/office/officeart/2005/8/layout/hProcess7"/>
    <dgm:cxn modelId="{D075A873-7F18-4861-9116-B58C6C7B3DF4}" type="presParOf" srcId="{A6DF5FB2-D6C6-4DF0-BCE9-12D63E8F1243}" destId="{36648257-1225-4511-8533-D8557DCEA4FF}" srcOrd="7" destOrd="0" presId="urn:microsoft.com/office/officeart/2005/8/layout/hProcess7"/>
    <dgm:cxn modelId="{A7B4C2E0-7238-4657-8F62-A6531C37E6EA}" type="presParOf" srcId="{A6DF5FB2-D6C6-4DF0-BCE9-12D63E8F1243}" destId="{121E04E6-0D76-42A8-9841-E1F28E225385}" srcOrd="8" destOrd="0" presId="urn:microsoft.com/office/officeart/2005/8/layout/hProcess7"/>
    <dgm:cxn modelId="{741CE82E-AE01-4A0F-8D59-1D07B30BDEF6}" type="presParOf" srcId="{121E04E6-0D76-42A8-9841-E1F28E225385}" destId="{4E80E9CD-950A-4452-9450-EAED88916063}" srcOrd="0" destOrd="0" presId="urn:microsoft.com/office/officeart/2005/8/layout/hProcess7"/>
    <dgm:cxn modelId="{ABFA5A89-6C53-456E-B71F-869CFA54585D}" type="presParOf" srcId="{121E04E6-0D76-42A8-9841-E1F28E225385}" destId="{F85B8BBD-329C-407B-9B70-1F92A1B4234B}" srcOrd="1" destOrd="0" presId="urn:microsoft.com/office/officeart/2005/8/layout/hProcess7"/>
    <dgm:cxn modelId="{54381B27-64A4-4430-8799-BF1D7023A342}" type="presParOf" srcId="{A6DF5FB2-D6C6-4DF0-BCE9-12D63E8F1243}" destId="{64EE44F1-9E4E-4B4D-B145-82405AF77D9C}" srcOrd="9" destOrd="0" presId="urn:microsoft.com/office/officeart/2005/8/layout/hProcess7"/>
    <dgm:cxn modelId="{40846391-C3E0-47EC-B421-BF5C9B8C1B13}" type="presParOf" srcId="{A6DF5FB2-D6C6-4DF0-BCE9-12D63E8F1243}" destId="{B753F00F-DE99-4C52-B0B1-B4A056DCA7FB}" srcOrd="10" destOrd="0" presId="urn:microsoft.com/office/officeart/2005/8/layout/hProcess7"/>
    <dgm:cxn modelId="{DABAEDE1-61E8-492E-9CD6-FB8F547D290F}" type="presParOf" srcId="{B753F00F-DE99-4C52-B0B1-B4A056DCA7FB}" destId="{2E5788FB-5B02-4282-805F-887C2A9B5912}" srcOrd="0" destOrd="0" presId="urn:microsoft.com/office/officeart/2005/8/layout/hProcess7"/>
    <dgm:cxn modelId="{55C36A9E-E834-4982-A619-8E3DE63CA536}" type="presParOf" srcId="{B753F00F-DE99-4C52-B0B1-B4A056DCA7FB}" destId="{F4876811-32D9-44C6-86AC-76DEF13C2232}" srcOrd="1" destOrd="0" presId="urn:microsoft.com/office/officeart/2005/8/layout/hProcess7"/>
    <dgm:cxn modelId="{0E3A9152-DDCE-4A91-9CD3-B231B97941DF}" type="presParOf" srcId="{B753F00F-DE99-4C52-B0B1-B4A056DCA7FB}" destId="{618F77B4-6349-433D-85B4-8542F99BC221}" srcOrd="2" destOrd="0" presId="urn:microsoft.com/office/officeart/2005/8/layout/hProcess7"/>
    <dgm:cxn modelId="{26F1DDF5-C94B-4CA2-B098-8DB6275F0DE4}" type="presParOf" srcId="{A6DF5FB2-D6C6-4DF0-BCE9-12D63E8F1243}" destId="{41C3E3EE-D97D-419C-8E7C-2931D107BC1B}" srcOrd="11" destOrd="0" presId="urn:microsoft.com/office/officeart/2005/8/layout/hProcess7"/>
    <dgm:cxn modelId="{DD135344-EE66-484D-8411-A36A3516E10B}" type="presParOf" srcId="{A6DF5FB2-D6C6-4DF0-BCE9-12D63E8F1243}" destId="{3CF9DF83-3F0D-4025-8C8E-C34BA7DB2E19}" srcOrd="12" destOrd="0" presId="urn:microsoft.com/office/officeart/2005/8/layout/hProcess7"/>
    <dgm:cxn modelId="{2B317C13-3B20-4FB7-B531-D6F4059E5A36}" type="presParOf" srcId="{3CF9DF83-3F0D-4025-8C8E-C34BA7DB2E19}" destId="{10FE4F45-6A53-4FA1-AF04-583F38D80F4B}" srcOrd="0" destOrd="0" presId="urn:microsoft.com/office/officeart/2005/8/layout/hProcess7"/>
    <dgm:cxn modelId="{16010E77-837C-46FC-AD85-7A7D27B38FA2}" type="presParOf" srcId="{3CF9DF83-3F0D-4025-8C8E-C34BA7DB2E19}" destId="{3357C5DA-21EC-4DF9-B5AC-CFD25049E02C}" srcOrd="1" destOrd="0" presId="urn:microsoft.com/office/officeart/2005/8/layout/hProcess7"/>
    <dgm:cxn modelId="{3D246BD7-21A5-4374-BFFE-41812F1C8068}" type="presParOf" srcId="{A6DF5FB2-D6C6-4DF0-BCE9-12D63E8F1243}" destId="{FF8D6E8E-79EE-45AD-80CD-D0A5F5423EFE}" srcOrd="13" destOrd="0" presId="urn:microsoft.com/office/officeart/2005/8/layout/hProcess7"/>
    <dgm:cxn modelId="{A380E0B9-CB55-4951-ADFF-F081B12CD3C1}" type="presParOf" srcId="{A6DF5FB2-D6C6-4DF0-BCE9-12D63E8F1243}" destId="{67C20BCC-F21A-4C19-B799-01DFB261DDDE}" srcOrd="14" destOrd="0" presId="urn:microsoft.com/office/officeart/2005/8/layout/hProcess7"/>
    <dgm:cxn modelId="{69C10AF5-8B14-4E59-B1C6-6C8878B1B7C0}" type="presParOf" srcId="{67C20BCC-F21A-4C19-B799-01DFB261DDDE}" destId="{7718B2C7-3329-48B2-A5F5-164FCE021FB3}" srcOrd="0" destOrd="0" presId="urn:microsoft.com/office/officeart/2005/8/layout/hProcess7"/>
    <dgm:cxn modelId="{01F30E82-56C0-4598-8793-B1DCD32E0525}" type="presParOf" srcId="{67C20BCC-F21A-4C19-B799-01DFB261DDDE}" destId="{E2FC11DE-660B-419E-8BAD-07FE93429267}" srcOrd="1" destOrd="0" presId="urn:microsoft.com/office/officeart/2005/8/layout/hProcess7"/>
    <dgm:cxn modelId="{8158DD1C-BFDE-4DD0-9840-1A60A6CADCB9}" type="presParOf" srcId="{67C20BCC-F21A-4C19-B799-01DFB261DDDE}" destId="{1DBE11E0-9F21-40AA-B028-A9597B0C697D}" srcOrd="2" destOrd="0" presId="urn:microsoft.com/office/officeart/2005/8/layout/hProcess7"/>
    <dgm:cxn modelId="{787F2B29-8E94-4BCC-971B-ADD468139181}" type="presParOf" srcId="{A6DF5FB2-D6C6-4DF0-BCE9-12D63E8F1243}" destId="{30408FFC-2580-49CF-9FE5-CAB49873AF3F}" srcOrd="15" destOrd="0" presId="urn:microsoft.com/office/officeart/2005/8/layout/hProcess7"/>
    <dgm:cxn modelId="{C9803AE6-5143-4F05-A68D-D5420115C490}" type="presParOf" srcId="{A6DF5FB2-D6C6-4DF0-BCE9-12D63E8F1243}" destId="{3BBDAAB7-16E3-4438-8847-05334A4D48EE}" srcOrd="16" destOrd="0" presId="urn:microsoft.com/office/officeart/2005/8/layout/hProcess7"/>
    <dgm:cxn modelId="{FF53B313-F99D-49BF-ABF9-6AB8683DE122}" type="presParOf" srcId="{3BBDAAB7-16E3-4438-8847-05334A4D48EE}" destId="{D054A27E-FBF1-4603-B33F-087224A9900A}" srcOrd="0" destOrd="0" presId="urn:microsoft.com/office/officeart/2005/8/layout/hProcess7"/>
    <dgm:cxn modelId="{1ABA312D-CB4D-430A-92C5-835469C76FC8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7E848ECD-121B-4384-8DE3-37377A2F9BC2}" type="presOf" srcId="{D092ACB6-C2E6-4B43-B46B-0FF295D0B7A0}" destId="{FE286630-8162-4D01-9A56-8C1EE601449E}" srcOrd="0" destOrd="0" presId="urn:microsoft.com/office/officeart/2005/8/layout/process2"/>
    <dgm:cxn modelId="{E6105EEA-8222-4CE1-8519-DBCDD79A2CDD}" type="presOf" srcId="{D092ACB6-C2E6-4B43-B46B-0FF295D0B7A0}" destId="{D8B8B72C-EDC4-4A7B-A995-916FA0997B7E}" srcOrd="1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749268F6-D419-4686-B228-61A30EBBF5A5}" type="presOf" srcId="{71C8C655-1B71-4B78-BF02-7C50DF167B34}" destId="{26A05879-0213-4A1A-B828-DDF5A42902FE}" srcOrd="0" destOrd="0" presId="urn:microsoft.com/office/officeart/2005/8/layout/process2"/>
    <dgm:cxn modelId="{05BC8B71-4675-4CB1-B167-67D359FB7305}" type="presOf" srcId="{F45D2BAE-23E1-481F-A1D9-AC3CA1626034}" destId="{2AB56442-D1AE-48B0-BEED-2DDBF1A368C8}" srcOrd="0" destOrd="0" presId="urn:microsoft.com/office/officeart/2005/8/layout/process2"/>
    <dgm:cxn modelId="{8573B63B-A825-41DB-9801-47F5C8894247}" type="presOf" srcId="{B88C9AB9-EBDB-4F22-A122-5608650E5182}" destId="{7E554DF1-7F44-4D21-A262-501A650F904A}" srcOrd="0" destOrd="0" presId="urn:microsoft.com/office/officeart/2005/8/layout/process2"/>
    <dgm:cxn modelId="{0F887028-FAF8-4A55-BA55-EC58E54302EA}" type="presOf" srcId="{396C0C7A-9361-4356-AB48-A593C119A898}" destId="{33F2D797-2979-45E6-A4AD-FB6E18977F90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1F2D686B-6BAD-4213-B74F-9756BDB53D0B}" type="presOf" srcId="{8B99EC80-B599-44C8-9CD9-7057FCA92731}" destId="{5CA863A3-1821-42BF-9D00-8AC00DFBA023}" srcOrd="0" destOrd="0" presId="urn:microsoft.com/office/officeart/2005/8/layout/process2"/>
    <dgm:cxn modelId="{1ACAFC0A-4198-4D02-A4F9-841723B9C7A8}" type="presOf" srcId="{71C8C655-1B71-4B78-BF02-7C50DF167B34}" destId="{8F49EA72-897C-4BFB-A95E-750E0C7C3C01}" srcOrd="1" destOrd="0" presId="urn:microsoft.com/office/officeart/2005/8/layout/process2"/>
    <dgm:cxn modelId="{6905F440-7E2C-44FD-B6A6-ADB66B875D3F}" type="presParOf" srcId="{7E554DF1-7F44-4D21-A262-501A650F904A}" destId="{33F2D797-2979-45E6-A4AD-FB6E18977F90}" srcOrd="0" destOrd="0" presId="urn:microsoft.com/office/officeart/2005/8/layout/process2"/>
    <dgm:cxn modelId="{F6BC17E0-5D57-43F2-9B5E-C72B6AFFDC6D}" type="presParOf" srcId="{7E554DF1-7F44-4D21-A262-501A650F904A}" destId="{FE286630-8162-4D01-9A56-8C1EE601449E}" srcOrd="1" destOrd="0" presId="urn:microsoft.com/office/officeart/2005/8/layout/process2"/>
    <dgm:cxn modelId="{492F428B-2908-4B84-86D4-B6988BF16A73}" type="presParOf" srcId="{FE286630-8162-4D01-9A56-8C1EE601449E}" destId="{D8B8B72C-EDC4-4A7B-A995-916FA0997B7E}" srcOrd="0" destOrd="0" presId="urn:microsoft.com/office/officeart/2005/8/layout/process2"/>
    <dgm:cxn modelId="{29DE3079-4587-42B3-B3C8-334A34B5291D}" type="presParOf" srcId="{7E554DF1-7F44-4D21-A262-501A650F904A}" destId="{2AB56442-D1AE-48B0-BEED-2DDBF1A368C8}" srcOrd="2" destOrd="0" presId="urn:microsoft.com/office/officeart/2005/8/layout/process2"/>
    <dgm:cxn modelId="{92DE1A40-21AC-4B76-B39C-3946660F0B1B}" type="presParOf" srcId="{7E554DF1-7F44-4D21-A262-501A650F904A}" destId="{26A05879-0213-4A1A-B828-DDF5A42902FE}" srcOrd="3" destOrd="0" presId="urn:microsoft.com/office/officeart/2005/8/layout/process2"/>
    <dgm:cxn modelId="{3F783969-CE9D-477B-8F36-2A33521E1A4A}" type="presParOf" srcId="{26A05879-0213-4A1A-B828-DDF5A42902FE}" destId="{8F49EA72-897C-4BFB-A95E-750E0C7C3C01}" srcOrd="0" destOrd="0" presId="urn:microsoft.com/office/officeart/2005/8/layout/process2"/>
    <dgm:cxn modelId="{C2F3768E-E77A-473E-911D-26AE5AAADADD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8CFA24-CE3A-425F-87DD-9F53F6BD7A4A}" type="presOf" srcId="{D092ACB6-C2E6-4B43-B46B-0FF295D0B7A0}" destId="{D8B8B72C-EDC4-4A7B-A995-916FA0997B7E}" srcOrd="1" destOrd="0" presId="urn:microsoft.com/office/officeart/2005/8/layout/process2"/>
    <dgm:cxn modelId="{6B3900C9-E2F5-43CC-81FD-EA234E2934D9}" type="presOf" srcId="{D092ACB6-C2E6-4B43-B46B-0FF295D0B7A0}" destId="{FE286630-8162-4D01-9A56-8C1EE601449E}" srcOrd="0" destOrd="0" presId="urn:microsoft.com/office/officeart/2005/8/layout/process2"/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640C072D-0FEE-49BA-BCA7-BA74094C0AA4}" type="presOf" srcId="{71C8C655-1B71-4B78-BF02-7C50DF167B34}" destId="{26A05879-0213-4A1A-B828-DDF5A42902FE}" srcOrd="0" destOrd="0" presId="urn:microsoft.com/office/officeart/2005/8/layout/process2"/>
    <dgm:cxn modelId="{317B8FA5-B8F7-40A5-9971-DA607A86B64A}" type="presOf" srcId="{B88C9AB9-EBDB-4F22-A122-5608650E5182}" destId="{7E554DF1-7F44-4D21-A262-501A650F904A}" srcOrd="0" destOrd="0" presId="urn:microsoft.com/office/officeart/2005/8/layout/process2"/>
    <dgm:cxn modelId="{D1812964-6E56-4CD4-85FE-D4E0CD742360}" type="presOf" srcId="{396C0C7A-9361-4356-AB48-A593C119A898}" destId="{33F2D797-2979-45E6-A4AD-FB6E18977F90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F03C53CA-7277-406B-8E80-7CEB2D25C649}" type="presOf" srcId="{71C8C655-1B71-4B78-BF02-7C50DF167B34}" destId="{8F49EA72-897C-4BFB-A95E-750E0C7C3C01}" srcOrd="1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75D98927-C8BC-4E23-8946-2B01ACC3396A}" type="presOf" srcId="{F45D2BAE-23E1-481F-A1D9-AC3CA1626034}" destId="{2AB56442-D1AE-48B0-BEED-2DDBF1A368C8}" srcOrd="0" destOrd="0" presId="urn:microsoft.com/office/officeart/2005/8/layout/process2"/>
    <dgm:cxn modelId="{0A988D61-49D3-4D49-9524-219D12987388}" type="presOf" srcId="{8B99EC80-B599-44C8-9CD9-7057FCA92731}" destId="{5CA863A3-1821-42BF-9D00-8AC00DFBA023}" srcOrd="0" destOrd="0" presId="urn:microsoft.com/office/officeart/2005/8/layout/process2"/>
    <dgm:cxn modelId="{26FD6583-5214-4495-9BD8-AD7F45CFCF28}" type="presParOf" srcId="{7E554DF1-7F44-4D21-A262-501A650F904A}" destId="{33F2D797-2979-45E6-A4AD-FB6E18977F90}" srcOrd="0" destOrd="0" presId="urn:microsoft.com/office/officeart/2005/8/layout/process2"/>
    <dgm:cxn modelId="{0690F426-1641-403F-8F83-3F6BD42C62E2}" type="presParOf" srcId="{7E554DF1-7F44-4D21-A262-501A650F904A}" destId="{FE286630-8162-4D01-9A56-8C1EE601449E}" srcOrd="1" destOrd="0" presId="urn:microsoft.com/office/officeart/2005/8/layout/process2"/>
    <dgm:cxn modelId="{C665317A-77F3-4E43-AFD9-04630E88B9AF}" type="presParOf" srcId="{FE286630-8162-4D01-9A56-8C1EE601449E}" destId="{D8B8B72C-EDC4-4A7B-A995-916FA0997B7E}" srcOrd="0" destOrd="0" presId="urn:microsoft.com/office/officeart/2005/8/layout/process2"/>
    <dgm:cxn modelId="{BF3C70CC-BD60-472A-A18C-DDA86C9B5A9D}" type="presParOf" srcId="{7E554DF1-7F44-4D21-A262-501A650F904A}" destId="{2AB56442-D1AE-48B0-BEED-2DDBF1A368C8}" srcOrd="2" destOrd="0" presId="urn:microsoft.com/office/officeart/2005/8/layout/process2"/>
    <dgm:cxn modelId="{BC0E0963-70B9-48A3-9701-5FEE20DF64F8}" type="presParOf" srcId="{7E554DF1-7F44-4D21-A262-501A650F904A}" destId="{26A05879-0213-4A1A-B828-DDF5A42902FE}" srcOrd="3" destOrd="0" presId="urn:microsoft.com/office/officeart/2005/8/layout/process2"/>
    <dgm:cxn modelId="{106F5757-7AC0-4AB3-9096-95FD8FFEAF8B}" type="presParOf" srcId="{26A05879-0213-4A1A-B828-DDF5A42902FE}" destId="{8F49EA72-897C-4BFB-A95E-750E0C7C3C01}" srcOrd="0" destOrd="0" presId="urn:microsoft.com/office/officeart/2005/8/layout/process2"/>
    <dgm:cxn modelId="{F5FFBD86-0A44-4A32-9F6E-3E96EFEDAEFE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6B3D4C-9F1F-4A47-88CC-A32CBA87F34B}" type="presOf" srcId="{05286B23-68B3-49CA-8672-0A8593A7025D}" destId="{A6DF5FB2-D6C6-4DF0-BCE9-12D63E8F1243}" srcOrd="0" destOrd="0" presId="urn:microsoft.com/office/officeart/2005/8/layout/hProcess7"/>
    <dgm:cxn modelId="{568E599E-A4E9-4EEA-9D4A-4A2E1177A674}" type="presOf" srcId="{6D788122-9375-460F-B09E-D797C0E1E9A5}" destId="{3B4BBFE3-023D-4962-A2CF-60C506AAE93F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17FF4167-FD94-40E1-8A12-F940EAE034D1}" type="presOf" srcId="{88C41324-5CC7-49F4-B01E-4A64F3916ECB}" destId="{3357C5DA-21EC-4DF9-B5AC-CFD25049E02C}" srcOrd="1" destOrd="0" presId="urn:microsoft.com/office/officeart/2005/8/layout/hProcess7"/>
    <dgm:cxn modelId="{E49A50D9-CC44-465B-9B0B-A05D4E50F05E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5734772-2D6E-4DAB-ACEF-70B1FDB1F8AB}" type="presOf" srcId="{C57D32E6-187A-467A-BAAE-5E2A951179B7}" destId="{BB068510-FD2B-463F-8547-D5FF0EA4DBF1}" srcOrd="1" destOrd="0" presId="urn:microsoft.com/office/officeart/2005/8/layout/hProcess7"/>
    <dgm:cxn modelId="{25C55C94-449E-4998-BF1E-365B58836F84}" type="presOf" srcId="{9333946E-E6C3-44BA-8DC1-226E49F162AF}" destId="{CE653259-2634-4634-83F8-4870FDFFB6B5}" srcOrd="0" destOrd="0" presId="urn:microsoft.com/office/officeart/2005/8/layout/hProcess7"/>
    <dgm:cxn modelId="{E499EC0C-8110-41D6-9142-87FCA55BD386}" type="presOf" srcId="{88C41324-5CC7-49F4-B01E-4A64F3916ECB}" destId="{10FE4F45-6A53-4FA1-AF04-583F38D80F4B}" srcOrd="0" destOrd="0" presId="urn:microsoft.com/office/officeart/2005/8/layout/hProcess7"/>
    <dgm:cxn modelId="{3DDCCF21-3BCD-4BEB-A78D-4DDDC9DE9B65}" type="presOf" srcId="{0F9A0DD1-A669-4111-9307-EBC6B7FFB8B7}" destId="{F85B8BBD-329C-407B-9B70-1F92A1B4234B}" srcOrd="1" destOrd="0" presId="urn:microsoft.com/office/officeart/2005/8/layout/hProcess7"/>
    <dgm:cxn modelId="{23E49789-27C5-40A3-922F-FDD11FAE7E14}" type="presOf" srcId="{0F9A0DD1-A669-4111-9307-EBC6B7FFB8B7}" destId="{4E80E9CD-950A-4452-9450-EAED88916063}" srcOrd="0" destOrd="0" presId="urn:microsoft.com/office/officeart/2005/8/layout/hProcess7"/>
    <dgm:cxn modelId="{AE8CD89B-A8B9-4647-B01B-84A579B5D052}" type="presOf" srcId="{C57D32E6-187A-467A-BAAE-5E2A951179B7}" destId="{D054A27E-FBF1-4603-B33F-087224A9900A}" srcOrd="0" destOrd="0" presId="urn:microsoft.com/office/officeart/2005/8/layout/hProcess7"/>
    <dgm:cxn modelId="{403BAD55-DA5F-4C6C-B5AF-876070C3D460}" type="presOf" srcId="{6D788122-9375-460F-B09E-D797C0E1E9A5}" destId="{9E8E9B6A-818C-41EE-A90F-44886908412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C0069832-228B-4F4B-A578-80C299E2CF5B}" type="presParOf" srcId="{A6DF5FB2-D6C6-4DF0-BCE9-12D63E8F1243}" destId="{42B80482-A821-4B3E-B983-1FA7694679CA}" srcOrd="0" destOrd="0" presId="urn:microsoft.com/office/officeart/2005/8/layout/hProcess7"/>
    <dgm:cxn modelId="{5A5373EF-6A6E-411B-89A7-8C1C80C61710}" type="presParOf" srcId="{42B80482-A821-4B3E-B983-1FA7694679CA}" destId="{9E8E9B6A-818C-41EE-A90F-448869084123}" srcOrd="0" destOrd="0" presId="urn:microsoft.com/office/officeart/2005/8/layout/hProcess7"/>
    <dgm:cxn modelId="{A8D75212-E248-4287-B602-AF130E4B8B33}" type="presParOf" srcId="{42B80482-A821-4B3E-B983-1FA7694679CA}" destId="{3B4BBFE3-023D-4962-A2CF-60C506AAE93F}" srcOrd="1" destOrd="0" presId="urn:microsoft.com/office/officeart/2005/8/layout/hProcess7"/>
    <dgm:cxn modelId="{2D3427C4-F987-4EA9-AC71-5CE731A1157F}" type="presParOf" srcId="{A6DF5FB2-D6C6-4DF0-BCE9-12D63E8F1243}" destId="{8B68C8FE-58F2-47D3-9FDB-0130C32E5C50}" srcOrd="1" destOrd="0" presId="urn:microsoft.com/office/officeart/2005/8/layout/hProcess7"/>
    <dgm:cxn modelId="{3CF5575C-7156-4A87-AFC6-DE79930BD64A}" type="presParOf" srcId="{A6DF5FB2-D6C6-4DF0-BCE9-12D63E8F1243}" destId="{1B46D3A5-FE9B-4C88-80C9-FA865194DD61}" srcOrd="2" destOrd="0" presId="urn:microsoft.com/office/officeart/2005/8/layout/hProcess7"/>
    <dgm:cxn modelId="{29C6203F-3E8F-42D2-A5EF-7FA6EB6C1656}" type="presParOf" srcId="{1B46D3A5-FE9B-4C88-80C9-FA865194DD61}" destId="{D83DE507-AB86-4682-8355-07C3C5F2A069}" srcOrd="0" destOrd="0" presId="urn:microsoft.com/office/officeart/2005/8/layout/hProcess7"/>
    <dgm:cxn modelId="{5EE06872-5E41-4551-88DD-902CA23099B6}" type="presParOf" srcId="{1B46D3A5-FE9B-4C88-80C9-FA865194DD61}" destId="{1E1458D7-37C7-49F4-8589-C69B6A6BE82A}" srcOrd="1" destOrd="0" presId="urn:microsoft.com/office/officeart/2005/8/layout/hProcess7"/>
    <dgm:cxn modelId="{623FDD79-B0A4-45B4-9D93-920CD9328E25}" type="presParOf" srcId="{1B46D3A5-FE9B-4C88-80C9-FA865194DD61}" destId="{7680987D-1488-4F4D-84FB-7285289E4155}" srcOrd="2" destOrd="0" presId="urn:microsoft.com/office/officeart/2005/8/layout/hProcess7"/>
    <dgm:cxn modelId="{BA85B52A-5261-4491-BC43-62ACDF8F749E}" type="presParOf" srcId="{A6DF5FB2-D6C6-4DF0-BCE9-12D63E8F1243}" destId="{491BA889-4890-43B3-BA02-68F7A34307F6}" srcOrd="3" destOrd="0" presId="urn:microsoft.com/office/officeart/2005/8/layout/hProcess7"/>
    <dgm:cxn modelId="{9A004BD8-5044-4A06-AFDB-3EA4A932E726}" type="presParOf" srcId="{A6DF5FB2-D6C6-4DF0-BCE9-12D63E8F1243}" destId="{A5F45F0A-AAD7-446E-B3AC-08FA1DEEF36F}" srcOrd="4" destOrd="0" presId="urn:microsoft.com/office/officeart/2005/8/layout/hProcess7"/>
    <dgm:cxn modelId="{57FDC7DA-67B0-44AF-A03C-FA05E78DDCBC}" type="presParOf" srcId="{A5F45F0A-AAD7-446E-B3AC-08FA1DEEF36F}" destId="{CE653259-2634-4634-83F8-4870FDFFB6B5}" srcOrd="0" destOrd="0" presId="urn:microsoft.com/office/officeart/2005/8/layout/hProcess7"/>
    <dgm:cxn modelId="{AC9E5C3C-3AD5-44BF-9675-FF440E5859EB}" type="presParOf" srcId="{A5F45F0A-AAD7-446E-B3AC-08FA1DEEF36F}" destId="{B64F2C93-601C-4E8E-B445-A56B93A2A97E}" srcOrd="1" destOrd="0" presId="urn:microsoft.com/office/officeart/2005/8/layout/hProcess7"/>
    <dgm:cxn modelId="{BF482B2A-0FD2-4242-B3F3-69FD4C3AFAC8}" type="presParOf" srcId="{A6DF5FB2-D6C6-4DF0-BCE9-12D63E8F1243}" destId="{FEB3165D-BD50-4562-8486-2BCFEE5FB61C}" srcOrd="5" destOrd="0" presId="urn:microsoft.com/office/officeart/2005/8/layout/hProcess7"/>
    <dgm:cxn modelId="{57B4CC8E-E2DA-41DC-8159-6309A2385F68}" type="presParOf" srcId="{A6DF5FB2-D6C6-4DF0-BCE9-12D63E8F1243}" destId="{2E29EBB6-AC11-4764-9098-713776FBEEA2}" srcOrd="6" destOrd="0" presId="urn:microsoft.com/office/officeart/2005/8/layout/hProcess7"/>
    <dgm:cxn modelId="{2A75EE70-F2D8-43F6-9231-6E845869D41D}" type="presParOf" srcId="{2E29EBB6-AC11-4764-9098-713776FBEEA2}" destId="{9607591B-3403-4344-B603-36006A7B034B}" srcOrd="0" destOrd="0" presId="urn:microsoft.com/office/officeart/2005/8/layout/hProcess7"/>
    <dgm:cxn modelId="{92912F1D-71E3-4B12-9C4F-7A6337C3D81F}" type="presParOf" srcId="{2E29EBB6-AC11-4764-9098-713776FBEEA2}" destId="{DA1238F3-28A9-40AB-A31A-6E371C44EB98}" srcOrd="1" destOrd="0" presId="urn:microsoft.com/office/officeart/2005/8/layout/hProcess7"/>
    <dgm:cxn modelId="{AC74FCC2-DFD6-425C-AA36-056382B6939D}" type="presParOf" srcId="{2E29EBB6-AC11-4764-9098-713776FBEEA2}" destId="{997FBEA0-E071-455A-BC46-19AD04F49BD6}" srcOrd="2" destOrd="0" presId="urn:microsoft.com/office/officeart/2005/8/layout/hProcess7"/>
    <dgm:cxn modelId="{378F4806-FC6F-416F-B9F0-1280347CAA49}" type="presParOf" srcId="{A6DF5FB2-D6C6-4DF0-BCE9-12D63E8F1243}" destId="{36648257-1225-4511-8533-D8557DCEA4FF}" srcOrd="7" destOrd="0" presId="urn:microsoft.com/office/officeart/2005/8/layout/hProcess7"/>
    <dgm:cxn modelId="{5AD320CE-4A31-4EBF-AA66-444822427054}" type="presParOf" srcId="{A6DF5FB2-D6C6-4DF0-BCE9-12D63E8F1243}" destId="{121E04E6-0D76-42A8-9841-E1F28E225385}" srcOrd="8" destOrd="0" presId="urn:microsoft.com/office/officeart/2005/8/layout/hProcess7"/>
    <dgm:cxn modelId="{E9E98AA2-79C3-42D5-88B9-46571458AECF}" type="presParOf" srcId="{121E04E6-0D76-42A8-9841-E1F28E225385}" destId="{4E80E9CD-950A-4452-9450-EAED88916063}" srcOrd="0" destOrd="0" presId="urn:microsoft.com/office/officeart/2005/8/layout/hProcess7"/>
    <dgm:cxn modelId="{BBFD8D60-C5B9-4836-969D-E6C79C4BD972}" type="presParOf" srcId="{121E04E6-0D76-42A8-9841-E1F28E225385}" destId="{F85B8BBD-329C-407B-9B70-1F92A1B4234B}" srcOrd="1" destOrd="0" presId="urn:microsoft.com/office/officeart/2005/8/layout/hProcess7"/>
    <dgm:cxn modelId="{AEA5CF7E-1A49-4A07-812B-F1E2D300A780}" type="presParOf" srcId="{A6DF5FB2-D6C6-4DF0-BCE9-12D63E8F1243}" destId="{64EE44F1-9E4E-4B4D-B145-82405AF77D9C}" srcOrd="9" destOrd="0" presId="urn:microsoft.com/office/officeart/2005/8/layout/hProcess7"/>
    <dgm:cxn modelId="{3CC2A74D-6E73-4406-852E-19E7EDA6CE32}" type="presParOf" srcId="{A6DF5FB2-D6C6-4DF0-BCE9-12D63E8F1243}" destId="{B753F00F-DE99-4C52-B0B1-B4A056DCA7FB}" srcOrd="10" destOrd="0" presId="urn:microsoft.com/office/officeart/2005/8/layout/hProcess7"/>
    <dgm:cxn modelId="{B7E55202-9F8E-4B7F-AA3E-0352CBA633C6}" type="presParOf" srcId="{B753F00F-DE99-4C52-B0B1-B4A056DCA7FB}" destId="{2E5788FB-5B02-4282-805F-887C2A9B5912}" srcOrd="0" destOrd="0" presId="urn:microsoft.com/office/officeart/2005/8/layout/hProcess7"/>
    <dgm:cxn modelId="{A1EA1479-64E5-49E3-913B-FBD919339E39}" type="presParOf" srcId="{B753F00F-DE99-4C52-B0B1-B4A056DCA7FB}" destId="{F4876811-32D9-44C6-86AC-76DEF13C2232}" srcOrd="1" destOrd="0" presId="urn:microsoft.com/office/officeart/2005/8/layout/hProcess7"/>
    <dgm:cxn modelId="{47A0A556-4686-4383-8528-840C994D60CA}" type="presParOf" srcId="{B753F00F-DE99-4C52-B0B1-B4A056DCA7FB}" destId="{618F77B4-6349-433D-85B4-8542F99BC221}" srcOrd="2" destOrd="0" presId="urn:microsoft.com/office/officeart/2005/8/layout/hProcess7"/>
    <dgm:cxn modelId="{6DA5EF16-278E-49F8-A69B-B477D9B2CEC9}" type="presParOf" srcId="{A6DF5FB2-D6C6-4DF0-BCE9-12D63E8F1243}" destId="{41C3E3EE-D97D-419C-8E7C-2931D107BC1B}" srcOrd="11" destOrd="0" presId="urn:microsoft.com/office/officeart/2005/8/layout/hProcess7"/>
    <dgm:cxn modelId="{4761061F-ACD3-4E65-91B0-D3F9DD0959C1}" type="presParOf" srcId="{A6DF5FB2-D6C6-4DF0-BCE9-12D63E8F1243}" destId="{3CF9DF83-3F0D-4025-8C8E-C34BA7DB2E19}" srcOrd="12" destOrd="0" presId="urn:microsoft.com/office/officeart/2005/8/layout/hProcess7"/>
    <dgm:cxn modelId="{70450B81-9964-4A7F-8302-822C0CF61463}" type="presParOf" srcId="{3CF9DF83-3F0D-4025-8C8E-C34BA7DB2E19}" destId="{10FE4F45-6A53-4FA1-AF04-583F38D80F4B}" srcOrd="0" destOrd="0" presId="urn:microsoft.com/office/officeart/2005/8/layout/hProcess7"/>
    <dgm:cxn modelId="{4D62ABC8-8B32-4B87-9ABE-3F7E2AE34892}" type="presParOf" srcId="{3CF9DF83-3F0D-4025-8C8E-C34BA7DB2E19}" destId="{3357C5DA-21EC-4DF9-B5AC-CFD25049E02C}" srcOrd="1" destOrd="0" presId="urn:microsoft.com/office/officeart/2005/8/layout/hProcess7"/>
    <dgm:cxn modelId="{2D2894CE-E950-4C7C-B8BE-BB7C194C20B5}" type="presParOf" srcId="{A6DF5FB2-D6C6-4DF0-BCE9-12D63E8F1243}" destId="{FF8D6E8E-79EE-45AD-80CD-D0A5F5423EFE}" srcOrd="13" destOrd="0" presId="urn:microsoft.com/office/officeart/2005/8/layout/hProcess7"/>
    <dgm:cxn modelId="{0B992BB6-3530-4CA9-9B93-41AB0F127CDC}" type="presParOf" srcId="{A6DF5FB2-D6C6-4DF0-BCE9-12D63E8F1243}" destId="{67C20BCC-F21A-4C19-B799-01DFB261DDDE}" srcOrd="14" destOrd="0" presId="urn:microsoft.com/office/officeart/2005/8/layout/hProcess7"/>
    <dgm:cxn modelId="{4CF8241D-ACF9-4C10-970C-EC0C35F417C1}" type="presParOf" srcId="{67C20BCC-F21A-4C19-B799-01DFB261DDDE}" destId="{7718B2C7-3329-48B2-A5F5-164FCE021FB3}" srcOrd="0" destOrd="0" presId="urn:microsoft.com/office/officeart/2005/8/layout/hProcess7"/>
    <dgm:cxn modelId="{83BE326D-EFAE-44C9-91D5-5F2849CBC0E3}" type="presParOf" srcId="{67C20BCC-F21A-4C19-B799-01DFB261DDDE}" destId="{E2FC11DE-660B-419E-8BAD-07FE93429267}" srcOrd="1" destOrd="0" presId="urn:microsoft.com/office/officeart/2005/8/layout/hProcess7"/>
    <dgm:cxn modelId="{9F6061B2-D3AF-4BEC-8904-1636E29AC827}" type="presParOf" srcId="{67C20BCC-F21A-4C19-B799-01DFB261DDDE}" destId="{1DBE11E0-9F21-40AA-B028-A9597B0C697D}" srcOrd="2" destOrd="0" presId="urn:microsoft.com/office/officeart/2005/8/layout/hProcess7"/>
    <dgm:cxn modelId="{E3BF6B85-9218-4433-B6A5-6F4354A6545C}" type="presParOf" srcId="{A6DF5FB2-D6C6-4DF0-BCE9-12D63E8F1243}" destId="{30408FFC-2580-49CF-9FE5-CAB49873AF3F}" srcOrd="15" destOrd="0" presId="urn:microsoft.com/office/officeart/2005/8/layout/hProcess7"/>
    <dgm:cxn modelId="{78A06579-2CFA-410B-B7A3-6F0AE9CBE4CF}" type="presParOf" srcId="{A6DF5FB2-D6C6-4DF0-BCE9-12D63E8F1243}" destId="{3BBDAAB7-16E3-4438-8847-05334A4D48EE}" srcOrd="16" destOrd="0" presId="urn:microsoft.com/office/officeart/2005/8/layout/hProcess7"/>
    <dgm:cxn modelId="{5F4F19D8-B9E0-40FD-B550-C24048277FDD}" type="presParOf" srcId="{3BBDAAB7-16E3-4438-8847-05334A4D48EE}" destId="{D054A27E-FBF1-4603-B33F-087224A9900A}" srcOrd="0" destOrd="0" presId="urn:microsoft.com/office/officeart/2005/8/layout/hProcess7"/>
    <dgm:cxn modelId="{C7318889-3E99-4AFC-947D-A9C9F4688447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D495E1-4A1C-4930-AC41-EC4C013F349E}" type="presOf" srcId="{4025A055-FA29-4FC4-AEE7-56230234677A}" destId="{E1BBEB96-7547-4FF2-BDF7-5ECF41092F2D}" srcOrd="0" destOrd="0" presId="urn:microsoft.com/office/officeart/2005/8/layout/equation2"/>
    <dgm:cxn modelId="{25C39F5C-D9BA-49DF-AB92-01F8C5C92E5C}" type="presOf" srcId="{9C1153E1-6225-41B2-B280-EA8DFFF10574}" destId="{491996AF-2BA9-4ECD-B29A-3C683BAFD760}" srcOrd="0" destOrd="0" presId="urn:microsoft.com/office/officeart/2005/8/layout/equation2"/>
    <dgm:cxn modelId="{B42486C1-FB8F-4FB5-A7E9-2C671439A557}" type="presOf" srcId="{4025A055-FA29-4FC4-AEE7-56230234677A}" destId="{260AEC86-25D7-41AD-8E53-0D239D70887D}" srcOrd="1" destOrd="0" presId="urn:microsoft.com/office/officeart/2005/8/layout/equation2"/>
    <dgm:cxn modelId="{A2F8DD1C-2345-4719-88D3-6FA53A14AF18}" type="presOf" srcId="{4EAED505-F978-41EA-84BF-61CFB8125989}" destId="{AEDDA732-57F5-461F-B983-62B91BDE550F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4D7CCDA7-DDCB-4BD2-8586-BF5AC7A97440}" type="presOf" srcId="{761C02B0-EBDC-4E7C-BD11-03459CB3F915}" destId="{8034464C-D4EF-4F71-8AFD-067635F879FB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83C5B834-CC8C-495B-B2F4-99ECFE25792C}" type="presOf" srcId="{64748C23-63C4-4E85-BABB-212AB5A80731}" destId="{64C1F6C7-5708-4F7A-AE41-CCF75A54FF33}" srcOrd="0" destOrd="0" presId="urn:microsoft.com/office/officeart/2005/8/layout/equation2"/>
    <dgm:cxn modelId="{4CA5622B-DB05-4E8F-BB25-AAB0F6725B4F}" type="presOf" srcId="{9AA45C29-30DF-4B73-8A5D-1F522D0F8F31}" destId="{DCF8E906-DA11-4261-9775-ADBAF4C35A27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EA70554C-6083-42A4-9952-1E12FDDB3286}" type="presOf" srcId="{1A7F6F4C-DFF5-4BAD-AD0A-F18DA5A67D74}" destId="{91C196F1-393A-4D1B-9D31-5A28D4DF0BE2}" srcOrd="0" destOrd="0" presId="urn:microsoft.com/office/officeart/2005/8/layout/equation2"/>
    <dgm:cxn modelId="{21B4F418-FAEA-4DAD-899E-C3951A1BAE24}" type="presOf" srcId="{BEA739C7-0D1E-4086-B54D-FB264442EF2E}" destId="{57CD46C0-74FA-46C4-BC71-4E232D5204CD}" srcOrd="0" destOrd="0" presId="urn:microsoft.com/office/officeart/2005/8/layout/equation2"/>
    <dgm:cxn modelId="{BA32D8AC-1A84-4A7E-829B-93AD9AA6F4DB}" type="presParOf" srcId="{57CD46C0-74FA-46C4-BC71-4E232D5204CD}" destId="{5C8D0C7D-D1B3-4F6D-9133-EB6FF4ACA541}" srcOrd="0" destOrd="0" presId="urn:microsoft.com/office/officeart/2005/8/layout/equation2"/>
    <dgm:cxn modelId="{EFD09D80-B302-44EF-B8C5-6260774BD4D7}" type="presParOf" srcId="{5C8D0C7D-D1B3-4F6D-9133-EB6FF4ACA541}" destId="{491996AF-2BA9-4ECD-B29A-3C683BAFD760}" srcOrd="0" destOrd="0" presId="urn:microsoft.com/office/officeart/2005/8/layout/equation2"/>
    <dgm:cxn modelId="{D480DC79-029D-434D-B108-F2885D0E1869}" type="presParOf" srcId="{5C8D0C7D-D1B3-4F6D-9133-EB6FF4ACA541}" destId="{A0ED6FEC-65C3-4C38-9902-58FD8B4C904E}" srcOrd="1" destOrd="0" presId="urn:microsoft.com/office/officeart/2005/8/layout/equation2"/>
    <dgm:cxn modelId="{182CF27C-D23C-4EBE-B4C5-AF4FAEE000EF}" type="presParOf" srcId="{5C8D0C7D-D1B3-4F6D-9133-EB6FF4ACA541}" destId="{DCF8E906-DA11-4261-9775-ADBAF4C35A27}" srcOrd="2" destOrd="0" presId="urn:microsoft.com/office/officeart/2005/8/layout/equation2"/>
    <dgm:cxn modelId="{F5F2E056-9482-45E2-9772-635D4394EAB3}" type="presParOf" srcId="{5C8D0C7D-D1B3-4F6D-9133-EB6FF4ACA541}" destId="{8E797206-1702-4CD2-A278-C57ED1662DB0}" srcOrd="3" destOrd="0" presId="urn:microsoft.com/office/officeart/2005/8/layout/equation2"/>
    <dgm:cxn modelId="{2699BE5C-D531-4143-B5C4-F97531FDE133}" type="presParOf" srcId="{5C8D0C7D-D1B3-4F6D-9133-EB6FF4ACA541}" destId="{64C1F6C7-5708-4F7A-AE41-CCF75A54FF33}" srcOrd="4" destOrd="0" presId="urn:microsoft.com/office/officeart/2005/8/layout/equation2"/>
    <dgm:cxn modelId="{1D25CC3D-9DEA-444E-A617-D1A1FBF851E8}" type="presParOf" srcId="{5C8D0C7D-D1B3-4F6D-9133-EB6FF4ACA541}" destId="{F7182598-2F70-41F4-807F-DB58263ED462}" srcOrd="5" destOrd="0" presId="urn:microsoft.com/office/officeart/2005/8/layout/equation2"/>
    <dgm:cxn modelId="{983AB49D-E3B7-41B5-A5F1-7DB060FF3421}" type="presParOf" srcId="{5C8D0C7D-D1B3-4F6D-9133-EB6FF4ACA541}" destId="{AEDDA732-57F5-461F-B983-62B91BDE550F}" srcOrd="6" destOrd="0" presId="urn:microsoft.com/office/officeart/2005/8/layout/equation2"/>
    <dgm:cxn modelId="{0E74FD89-D9AC-46F5-AA55-8F5D77AE8B18}" type="presParOf" srcId="{5C8D0C7D-D1B3-4F6D-9133-EB6FF4ACA541}" destId="{724143EE-7CE5-4388-A226-658A81A53DA3}" srcOrd="7" destOrd="0" presId="urn:microsoft.com/office/officeart/2005/8/layout/equation2"/>
    <dgm:cxn modelId="{96667470-ABAA-4007-86F3-1D8167836C1A}" type="presParOf" srcId="{5C8D0C7D-D1B3-4F6D-9133-EB6FF4ACA541}" destId="{8034464C-D4EF-4F71-8AFD-067635F879FB}" srcOrd="8" destOrd="0" presId="urn:microsoft.com/office/officeart/2005/8/layout/equation2"/>
    <dgm:cxn modelId="{E68FEADA-EF4E-43B2-8A6F-8F131FC0F000}" type="presParOf" srcId="{57CD46C0-74FA-46C4-BC71-4E232D5204CD}" destId="{E1BBEB96-7547-4FF2-BDF7-5ECF41092F2D}" srcOrd="1" destOrd="0" presId="urn:microsoft.com/office/officeart/2005/8/layout/equation2"/>
    <dgm:cxn modelId="{43AB8DEB-4D0E-417C-A3E3-7CA481CC3B4E}" type="presParOf" srcId="{E1BBEB96-7547-4FF2-BDF7-5ECF41092F2D}" destId="{260AEC86-25D7-41AD-8E53-0D239D70887D}" srcOrd="0" destOrd="0" presId="urn:microsoft.com/office/officeart/2005/8/layout/equation2"/>
    <dgm:cxn modelId="{ED6CDB1B-A0B3-445B-9727-896C8DBBC0FC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17CE75-C1D5-4C66-8487-237043FD6C6D}" type="presOf" srcId="{64748C23-63C4-4E85-BABB-212AB5A80731}" destId="{64C1F6C7-5708-4F7A-AE41-CCF75A54FF33}" srcOrd="0" destOrd="0" presId="urn:microsoft.com/office/officeart/2005/8/layout/equation2"/>
    <dgm:cxn modelId="{1685CABB-E745-43BE-857C-52641DC5E027}" type="presOf" srcId="{4EAED505-F978-41EA-84BF-61CFB8125989}" destId="{AEDDA732-57F5-461F-B983-62B91BDE550F}" srcOrd="0" destOrd="0" presId="urn:microsoft.com/office/officeart/2005/8/layout/equation2"/>
    <dgm:cxn modelId="{8245A9D1-8212-46A8-BB37-3475B507EBE6}" type="presOf" srcId="{BEA739C7-0D1E-4086-B54D-FB264442EF2E}" destId="{57CD46C0-74FA-46C4-BC71-4E232D5204CD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CE680360-50E9-4730-8547-5368C81FD3CD}" type="presOf" srcId="{4025A055-FA29-4FC4-AEE7-56230234677A}" destId="{E1BBEB96-7547-4FF2-BDF7-5ECF41092F2D}" srcOrd="0" destOrd="0" presId="urn:microsoft.com/office/officeart/2005/8/layout/equation2"/>
    <dgm:cxn modelId="{ED0052BB-6927-45D8-A7EC-2D22DFA03989}" type="presOf" srcId="{1A7F6F4C-DFF5-4BAD-AD0A-F18DA5A67D74}" destId="{91C196F1-393A-4D1B-9D31-5A28D4DF0BE2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F8F5B968-406D-43AD-9663-236C4881F8F0}" type="presOf" srcId="{9AA45C29-30DF-4B73-8A5D-1F522D0F8F31}" destId="{DCF8E906-DA11-4261-9775-ADBAF4C35A27}" srcOrd="0" destOrd="0" presId="urn:microsoft.com/office/officeart/2005/8/layout/equation2"/>
    <dgm:cxn modelId="{73E294CC-A4AD-428F-A565-42804EF6FB9D}" type="presOf" srcId="{9C1153E1-6225-41B2-B280-EA8DFFF10574}" destId="{491996AF-2BA9-4ECD-B29A-3C683BAFD760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A673DE59-B0D0-4300-8F86-0AD8E2334D95}" type="presOf" srcId="{761C02B0-EBDC-4E7C-BD11-03459CB3F915}" destId="{8034464C-D4EF-4F71-8AFD-067635F879FB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F8F8ABFC-5542-4D21-B945-2F5CD288320D}" type="presOf" srcId="{4025A055-FA29-4FC4-AEE7-56230234677A}" destId="{260AEC86-25D7-41AD-8E53-0D239D70887D}" srcOrd="1" destOrd="0" presId="urn:microsoft.com/office/officeart/2005/8/layout/equation2"/>
    <dgm:cxn modelId="{79AA0224-09DA-49DE-8A40-3868DD1CD895}" type="presParOf" srcId="{57CD46C0-74FA-46C4-BC71-4E232D5204CD}" destId="{5C8D0C7D-D1B3-4F6D-9133-EB6FF4ACA541}" srcOrd="0" destOrd="0" presId="urn:microsoft.com/office/officeart/2005/8/layout/equation2"/>
    <dgm:cxn modelId="{97EB7A86-221E-485A-B04E-BA6A176740AA}" type="presParOf" srcId="{5C8D0C7D-D1B3-4F6D-9133-EB6FF4ACA541}" destId="{491996AF-2BA9-4ECD-B29A-3C683BAFD760}" srcOrd="0" destOrd="0" presId="urn:microsoft.com/office/officeart/2005/8/layout/equation2"/>
    <dgm:cxn modelId="{E89F7058-2C62-4317-891A-B213C1C0043A}" type="presParOf" srcId="{5C8D0C7D-D1B3-4F6D-9133-EB6FF4ACA541}" destId="{A0ED6FEC-65C3-4C38-9902-58FD8B4C904E}" srcOrd="1" destOrd="0" presId="urn:microsoft.com/office/officeart/2005/8/layout/equation2"/>
    <dgm:cxn modelId="{A66F3DA9-D066-4573-8CDB-5B5694BD1946}" type="presParOf" srcId="{5C8D0C7D-D1B3-4F6D-9133-EB6FF4ACA541}" destId="{DCF8E906-DA11-4261-9775-ADBAF4C35A27}" srcOrd="2" destOrd="0" presId="urn:microsoft.com/office/officeart/2005/8/layout/equation2"/>
    <dgm:cxn modelId="{C3BAA794-83CA-41ED-9873-9F33D9953DBB}" type="presParOf" srcId="{5C8D0C7D-D1B3-4F6D-9133-EB6FF4ACA541}" destId="{8E797206-1702-4CD2-A278-C57ED1662DB0}" srcOrd="3" destOrd="0" presId="urn:microsoft.com/office/officeart/2005/8/layout/equation2"/>
    <dgm:cxn modelId="{E96A4FA1-6D04-4A19-A6D3-368554FA05B9}" type="presParOf" srcId="{5C8D0C7D-D1B3-4F6D-9133-EB6FF4ACA541}" destId="{64C1F6C7-5708-4F7A-AE41-CCF75A54FF33}" srcOrd="4" destOrd="0" presId="urn:microsoft.com/office/officeart/2005/8/layout/equation2"/>
    <dgm:cxn modelId="{88A23132-4468-4702-A011-18513E07D3AF}" type="presParOf" srcId="{5C8D0C7D-D1B3-4F6D-9133-EB6FF4ACA541}" destId="{F7182598-2F70-41F4-807F-DB58263ED462}" srcOrd="5" destOrd="0" presId="urn:microsoft.com/office/officeart/2005/8/layout/equation2"/>
    <dgm:cxn modelId="{58537E04-8989-4409-849F-EE148ED1A3BE}" type="presParOf" srcId="{5C8D0C7D-D1B3-4F6D-9133-EB6FF4ACA541}" destId="{AEDDA732-57F5-461F-B983-62B91BDE550F}" srcOrd="6" destOrd="0" presId="urn:microsoft.com/office/officeart/2005/8/layout/equation2"/>
    <dgm:cxn modelId="{1398E347-EBFE-432A-BE0B-EAF955D48958}" type="presParOf" srcId="{5C8D0C7D-D1B3-4F6D-9133-EB6FF4ACA541}" destId="{724143EE-7CE5-4388-A226-658A81A53DA3}" srcOrd="7" destOrd="0" presId="urn:microsoft.com/office/officeart/2005/8/layout/equation2"/>
    <dgm:cxn modelId="{0EB0D5B6-B2B1-43F1-8DFD-211E97CBD6BB}" type="presParOf" srcId="{5C8D0C7D-D1B3-4F6D-9133-EB6FF4ACA541}" destId="{8034464C-D4EF-4F71-8AFD-067635F879FB}" srcOrd="8" destOrd="0" presId="urn:microsoft.com/office/officeart/2005/8/layout/equation2"/>
    <dgm:cxn modelId="{A1E3260F-8F25-412A-992B-F0E16D4AF078}" type="presParOf" srcId="{57CD46C0-74FA-46C4-BC71-4E232D5204CD}" destId="{E1BBEB96-7547-4FF2-BDF7-5ECF41092F2D}" srcOrd="1" destOrd="0" presId="urn:microsoft.com/office/officeart/2005/8/layout/equation2"/>
    <dgm:cxn modelId="{884BEFAC-FCF2-4DBC-8904-D9AF07806D99}" type="presParOf" srcId="{E1BBEB96-7547-4FF2-BDF7-5ECF41092F2D}" destId="{260AEC86-25D7-41AD-8E53-0D239D70887D}" srcOrd="0" destOrd="0" presId="urn:microsoft.com/office/officeart/2005/8/layout/equation2"/>
    <dgm:cxn modelId="{66720108-ADED-41DC-AFAC-DB7DD8844EDD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E3FC9-2B55-4FD4-9F72-3AB0019D1B3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92697-7236-4D44-A7C4-6F41481C9247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FF0000"/>
              </a:solidFill>
            </a:rPr>
            <a:t>Machine Learning</a:t>
          </a:r>
          <a:endParaRPr lang="en-US" sz="1600" b="1" dirty="0">
            <a:solidFill>
              <a:srgbClr val="FF0000"/>
            </a:solidFill>
          </a:endParaRPr>
        </a:p>
      </dgm:t>
    </dgm:pt>
    <dgm:pt modelId="{C47CD144-68BE-416B-8D88-23F9936B769C}" type="parTrans" cxnId="{F1903C0D-41D7-4F03-8AF5-8B9A3F6E39CE}">
      <dgm:prSet/>
      <dgm:spPr/>
      <dgm:t>
        <a:bodyPr/>
        <a:lstStyle/>
        <a:p>
          <a:endParaRPr lang="en-US" sz="1600"/>
        </a:p>
      </dgm:t>
    </dgm:pt>
    <dgm:pt modelId="{73DB1BD9-E4A8-4F4F-B1F9-E0FA1077A0C2}" type="sibTrans" cxnId="{F1903C0D-41D7-4F03-8AF5-8B9A3F6E39CE}">
      <dgm:prSet/>
      <dgm:spPr/>
      <dgm:t>
        <a:bodyPr/>
        <a:lstStyle/>
        <a:p>
          <a:endParaRPr lang="en-US"/>
        </a:p>
      </dgm:t>
    </dgm:pt>
    <dgm:pt modelId="{460F5F9A-84B4-428E-8377-6218FDF0B4D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14</a:t>
          </a:r>
          <a:r>
            <a:rPr lang="en-US" sz="1200" dirty="0" smtClean="0"/>
            <a:t> </a:t>
          </a:r>
          <a:r>
            <a:rPr lang="en-US" sz="1200" b="1" dirty="0" smtClean="0">
              <a:solidFill>
                <a:srgbClr val="FF0000"/>
              </a:solidFill>
            </a:rPr>
            <a:t>students</a:t>
          </a:r>
          <a:endParaRPr lang="en-US" sz="1200" b="1" dirty="0">
            <a:solidFill>
              <a:srgbClr val="FF0000"/>
            </a:solidFill>
          </a:endParaRPr>
        </a:p>
      </dgm:t>
    </dgm:pt>
    <dgm:pt modelId="{0374B6C2-C673-48F7-91F2-48B000ABE585}" type="parTrans" cxnId="{40FDC9D3-440D-4D5A-90E4-590B17B0E554}">
      <dgm:prSet/>
      <dgm:spPr/>
      <dgm:t>
        <a:bodyPr/>
        <a:lstStyle/>
        <a:p>
          <a:endParaRPr lang="en-US"/>
        </a:p>
      </dgm:t>
    </dgm:pt>
    <dgm:pt modelId="{761C2AB0-DE28-4E16-9FAB-6594A81A9C11}" type="sibTrans" cxnId="{40FDC9D3-440D-4D5A-90E4-590B17B0E554}">
      <dgm:prSet/>
      <dgm:spPr/>
      <dgm:t>
        <a:bodyPr/>
        <a:lstStyle/>
        <a:p>
          <a:endParaRPr lang="en-US"/>
        </a:p>
      </dgm:t>
    </dgm:pt>
    <dgm:pt modelId="{50AB1000-555B-43B7-BC29-C0ECE52824E8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D75D9861-FC38-424D-9D3E-A76DF46AE17F}" type="parTrans" cxnId="{B1D10926-17D9-4B57-A266-6D515D32ECC4}">
      <dgm:prSet/>
      <dgm:spPr/>
      <dgm:t>
        <a:bodyPr/>
        <a:lstStyle/>
        <a:p>
          <a:endParaRPr lang="en-US" sz="1600"/>
        </a:p>
      </dgm:t>
    </dgm:pt>
    <dgm:pt modelId="{F109FD05-1A3C-466E-804B-DE73C354A189}" type="sibTrans" cxnId="{B1D10926-17D9-4B57-A266-6D515D32ECC4}">
      <dgm:prSet/>
      <dgm:spPr/>
      <dgm:t>
        <a:bodyPr/>
        <a:lstStyle/>
        <a:p>
          <a:endParaRPr lang="en-US"/>
        </a:p>
      </dgm:t>
    </dgm:pt>
    <dgm:pt modelId="{F5EBE2E5-8CB4-4A5D-A917-3C2C08F228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9F38B457-9A54-436F-B865-1DFF91EFE386}" type="parTrans" cxnId="{E84071F7-29AC-40AF-B52F-C7AEDF12D9E0}">
      <dgm:prSet/>
      <dgm:spPr/>
      <dgm:t>
        <a:bodyPr/>
        <a:lstStyle/>
        <a:p>
          <a:endParaRPr lang="en-US"/>
        </a:p>
      </dgm:t>
    </dgm:pt>
    <dgm:pt modelId="{8161A508-4D2D-437B-BB4B-982D8BFA80AA}" type="sibTrans" cxnId="{E84071F7-29AC-40AF-B52F-C7AEDF12D9E0}">
      <dgm:prSet/>
      <dgm:spPr/>
      <dgm:t>
        <a:bodyPr/>
        <a:lstStyle/>
        <a:p>
          <a:endParaRPr lang="en-US"/>
        </a:p>
      </dgm:t>
    </dgm:pt>
    <dgm:pt modelId="{F49E988F-AAA7-4D14-922D-AD276ECF7F13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900" dirty="0"/>
        </a:p>
      </dgm:t>
    </dgm:pt>
    <dgm:pt modelId="{AAB27B32-5083-4CFF-AEAE-81D1EF507564}" type="parTrans" cxnId="{4B8772E0-AA29-434A-AF3B-64B5FE78B8E2}">
      <dgm:prSet/>
      <dgm:spPr/>
      <dgm:t>
        <a:bodyPr/>
        <a:lstStyle/>
        <a:p>
          <a:endParaRPr lang="en-US" sz="1600"/>
        </a:p>
      </dgm:t>
    </dgm:pt>
    <dgm:pt modelId="{372B0D7E-3354-4397-B621-9B2F0C8C54F9}" type="sibTrans" cxnId="{4B8772E0-AA29-434A-AF3B-64B5FE78B8E2}">
      <dgm:prSet/>
      <dgm:spPr/>
      <dgm:t>
        <a:bodyPr/>
        <a:lstStyle/>
        <a:p>
          <a:endParaRPr lang="en-US"/>
        </a:p>
      </dgm:t>
    </dgm:pt>
    <dgm:pt modelId="{A2E0B5E9-299E-4D9F-88C4-AB3C1A64D356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51B3935A-3BDE-4197-84FB-4C245B77D3E6}" type="parTrans" cxnId="{058C7AFC-2BFB-4AF6-A0B0-A3D995EE6A50}">
      <dgm:prSet/>
      <dgm:spPr/>
      <dgm:t>
        <a:bodyPr/>
        <a:lstStyle/>
        <a:p>
          <a:endParaRPr lang="en-US"/>
        </a:p>
      </dgm:t>
    </dgm:pt>
    <dgm:pt modelId="{E30F4BB4-320A-4AC8-82CF-87794057D6D7}" type="sibTrans" cxnId="{058C7AFC-2BFB-4AF6-A0B0-A3D995EE6A50}">
      <dgm:prSet/>
      <dgm:spPr/>
      <dgm:t>
        <a:bodyPr/>
        <a:lstStyle/>
        <a:p>
          <a:endParaRPr lang="en-US"/>
        </a:p>
      </dgm:t>
    </dgm:pt>
    <dgm:pt modelId="{BB8BF47A-4518-4224-B361-E9FD71E87278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800" dirty="0"/>
        </a:p>
      </dgm:t>
    </dgm:pt>
    <dgm:pt modelId="{5D95A708-2FE3-4422-AFDF-F1EF5572E060}" type="parTrans" cxnId="{FD9A6402-ABC8-4C89-9102-F9DB6A47A9CF}">
      <dgm:prSet/>
      <dgm:spPr/>
      <dgm:t>
        <a:bodyPr/>
        <a:lstStyle/>
        <a:p>
          <a:endParaRPr lang="en-US"/>
        </a:p>
      </dgm:t>
    </dgm:pt>
    <dgm:pt modelId="{5C26E1B7-26D2-47CF-BFED-FB90A555C08D}" type="sibTrans" cxnId="{FD9A6402-ABC8-4C89-9102-F9DB6A47A9CF}">
      <dgm:prSet/>
      <dgm:spPr/>
      <dgm:t>
        <a:bodyPr/>
        <a:lstStyle/>
        <a:p>
          <a:endParaRPr lang="en-US"/>
        </a:p>
      </dgm:t>
    </dgm:pt>
    <dgm:pt modelId="{C7130547-3937-4712-8CF1-E7B3099D15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CF8B63BB-D905-4861-B6DF-FD5C3F1E7D9D}" type="parTrans" cxnId="{3774E179-3FF9-47AB-B07B-D9DC22A29802}">
      <dgm:prSet/>
      <dgm:spPr/>
      <dgm:t>
        <a:bodyPr/>
        <a:lstStyle/>
        <a:p>
          <a:endParaRPr lang="en-US"/>
        </a:p>
      </dgm:t>
    </dgm:pt>
    <dgm:pt modelId="{B324E8E1-CB4D-49E0-93CD-144E72A54ED7}" type="sibTrans" cxnId="{3774E179-3FF9-47AB-B07B-D9DC22A29802}">
      <dgm:prSet/>
      <dgm:spPr/>
      <dgm:t>
        <a:bodyPr/>
        <a:lstStyle/>
        <a:p>
          <a:endParaRPr lang="en-US"/>
        </a:p>
      </dgm:t>
    </dgm:pt>
    <dgm:pt modelId="{B4B72369-A6A2-4797-88CF-5581414CBCA6}" type="pres">
      <dgm:prSet presAssocID="{AF2E3FC9-2B55-4FD4-9F72-3AB0019D1B3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DB35A-515C-4895-89B8-93D21079D9C7}" type="pres">
      <dgm:prSet presAssocID="{AF2E3FC9-2B55-4FD4-9F72-3AB0019D1B39}" presName="cycle" presStyleCnt="0"/>
      <dgm:spPr/>
    </dgm:pt>
    <dgm:pt modelId="{8794DD15-3A1B-400D-B855-BA1F8A79B9A9}" type="pres">
      <dgm:prSet presAssocID="{AF2E3FC9-2B55-4FD4-9F72-3AB0019D1B39}" presName="centerShape" presStyleCnt="0"/>
      <dgm:spPr/>
    </dgm:pt>
    <dgm:pt modelId="{687EB2B1-13B2-4CD4-9519-9C8093A44B41}" type="pres">
      <dgm:prSet presAssocID="{AF2E3FC9-2B55-4FD4-9F72-3AB0019D1B39}" presName="connSite" presStyleLbl="node1" presStyleIdx="0" presStyleCnt="5"/>
      <dgm:spPr/>
    </dgm:pt>
    <dgm:pt modelId="{91D4550D-C14F-43A6-A04A-7874FC35475B}" type="pres">
      <dgm:prSet presAssocID="{AF2E3FC9-2B55-4FD4-9F72-3AB0019D1B39}" presName="visible" presStyleLbl="node1" presStyleIdx="0" presStyleCnt="5"/>
      <dgm:spPr/>
    </dgm:pt>
    <dgm:pt modelId="{F0F26E52-B5D5-45EA-918D-AE70516353EB}" type="pres">
      <dgm:prSet presAssocID="{C47CD144-68BE-416B-8D88-23F9936B769C}" presName="Name25" presStyleLbl="parChTrans1D1" presStyleIdx="0" presStyleCnt="4"/>
      <dgm:spPr/>
      <dgm:t>
        <a:bodyPr/>
        <a:lstStyle/>
        <a:p>
          <a:endParaRPr lang="en-US"/>
        </a:p>
      </dgm:t>
    </dgm:pt>
    <dgm:pt modelId="{A0497D91-56DF-4A10-A5E1-9B8F06237499}" type="pres">
      <dgm:prSet presAssocID="{2F392697-7236-4D44-A7C4-6F41481C9247}" presName="node" presStyleCnt="0"/>
      <dgm:spPr/>
    </dgm:pt>
    <dgm:pt modelId="{A05D2FBF-C578-41DA-8F8B-283E29E00677}" type="pres">
      <dgm:prSet presAssocID="{2F392697-7236-4D44-A7C4-6F41481C9247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DC2B2-BDB5-4984-9CE8-5F8E8F27EC40}" type="pres">
      <dgm:prSet presAssocID="{2F392697-7236-4D44-A7C4-6F41481C9247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265-0413-409A-8345-8598A81E61F3}" type="pres">
      <dgm:prSet presAssocID="{D75D9861-FC38-424D-9D3E-A76DF46AE17F}" presName="Name25" presStyleLbl="parChTrans1D1" presStyleIdx="1" presStyleCnt="4"/>
      <dgm:spPr/>
      <dgm:t>
        <a:bodyPr/>
        <a:lstStyle/>
        <a:p>
          <a:endParaRPr lang="en-US"/>
        </a:p>
      </dgm:t>
    </dgm:pt>
    <dgm:pt modelId="{BC0A0DE4-0E9A-41C6-A6D1-011692B04D59}" type="pres">
      <dgm:prSet presAssocID="{50AB1000-555B-43B7-BC29-C0ECE52824E8}" presName="node" presStyleCnt="0"/>
      <dgm:spPr/>
    </dgm:pt>
    <dgm:pt modelId="{73ECFD35-B23B-4841-82A5-05F3F0ABFEE4}" type="pres">
      <dgm:prSet presAssocID="{50AB1000-555B-43B7-BC29-C0ECE52824E8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7D2F7-8925-4AA2-8AA6-F333156CFA05}" type="pres">
      <dgm:prSet presAssocID="{50AB1000-555B-43B7-BC29-C0ECE52824E8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03E2F-B26F-4E9A-BCA6-D468A9776863}" type="pres">
      <dgm:prSet presAssocID="{AAB27B32-5083-4CFF-AEAE-81D1EF50756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A1C68BD7-B8BB-4E2D-960B-CC433D7265F6}" type="pres">
      <dgm:prSet presAssocID="{F49E988F-AAA7-4D14-922D-AD276ECF7F13}" presName="node" presStyleCnt="0"/>
      <dgm:spPr/>
    </dgm:pt>
    <dgm:pt modelId="{AEF67227-A1BF-4625-8B41-1DEF08E7790C}" type="pres">
      <dgm:prSet presAssocID="{F49E988F-AAA7-4D14-922D-AD276ECF7F13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5CA76-754A-4823-88D6-5A7A11E9974B}" type="pres">
      <dgm:prSet presAssocID="{F49E988F-AAA7-4D14-922D-AD276ECF7F13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15F25-6212-46D3-A090-3F88688BA1EE}" type="pres">
      <dgm:prSet presAssocID="{5D95A708-2FE3-4422-AFDF-F1EF5572E060}" presName="Name25" presStyleLbl="parChTrans1D1" presStyleIdx="3" presStyleCnt="4"/>
      <dgm:spPr/>
      <dgm:t>
        <a:bodyPr/>
        <a:lstStyle/>
        <a:p>
          <a:endParaRPr lang="en-US"/>
        </a:p>
      </dgm:t>
    </dgm:pt>
    <dgm:pt modelId="{1F7EB812-2D9F-4ADC-9076-E248BA6959CC}" type="pres">
      <dgm:prSet presAssocID="{BB8BF47A-4518-4224-B361-E9FD71E87278}" presName="node" presStyleCnt="0"/>
      <dgm:spPr/>
    </dgm:pt>
    <dgm:pt modelId="{303EACEA-DACB-4BA6-A732-A444847A1EB5}" type="pres">
      <dgm:prSet presAssocID="{BB8BF47A-4518-4224-B361-E9FD71E87278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C45A0-22A8-460B-AA67-8D02F7B22649}" type="pres">
      <dgm:prSet presAssocID="{BB8BF47A-4518-4224-B361-E9FD71E87278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4AA08B-DB3F-4FDB-9A6A-9849325C590E}" type="presOf" srcId="{F49E988F-AAA7-4D14-922D-AD276ECF7F13}" destId="{AEF67227-A1BF-4625-8B41-1DEF08E7790C}" srcOrd="0" destOrd="0" presId="urn:microsoft.com/office/officeart/2005/8/layout/radial2"/>
    <dgm:cxn modelId="{E077BEC1-F6AA-4E7D-B18E-35179EE6BC41}" type="presOf" srcId="{F5EBE2E5-8CB4-4A5D-A917-3C2C08F2287E}" destId="{0C17D2F7-8925-4AA2-8AA6-F333156CFA05}" srcOrd="0" destOrd="0" presId="urn:microsoft.com/office/officeart/2005/8/layout/radial2"/>
    <dgm:cxn modelId="{F1903C0D-41D7-4F03-8AF5-8B9A3F6E39CE}" srcId="{AF2E3FC9-2B55-4FD4-9F72-3AB0019D1B39}" destId="{2F392697-7236-4D44-A7C4-6F41481C9247}" srcOrd="0" destOrd="0" parTransId="{C47CD144-68BE-416B-8D88-23F9936B769C}" sibTransId="{73DB1BD9-E4A8-4F4F-B1F9-E0FA1077A0C2}"/>
    <dgm:cxn modelId="{E6E87A58-FBAC-4204-8959-A6D8CC810968}" type="presOf" srcId="{D75D9861-FC38-424D-9D3E-A76DF46AE17F}" destId="{58F1F265-0413-409A-8345-8598A81E61F3}" srcOrd="0" destOrd="0" presId="urn:microsoft.com/office/officeart/2005/8/layout/radial2"/>
    <dgm:cxn modelId="{40FDC9D3-440D-4D5A-90E4-590B17B0E554}" srcId="{2F392697-7236-4D44-A7C4-6F41481C9247}" destId="{460F5F9A-84B4-428E-8377-6218FDF0B4D8}" srcOrd="0" destOrd="0" parTransId="{0374B6C2-C673-48F7-91F2-48B000ABE585}" sibTransId="{761C2AB0-DE28-4E16-9FAB-6594A81A9C11}"/>
    <dgm:cxn modelId="{B6668F61-35D7-477F-ADC8-7C637DBFC198}" type="presOf" srcId="{50AB1000-555B-43B7-BC29-C0ECE52824E8}" destId="{73ECFD35-B23B-4841-82A5-05F3F0ABFEE4}" srcOrd="0" destOrd="0" presId="urn:microsoft.com/office/officeart/2005/8/layout/radial2"/>
    <dgm:cxn modelId="{7E106755-DE70-4C9D-8535-EB961EE551EB}" type="presOf" srcId="{A2E0B5E9-299E-4D9F-88C4-AB3C1A64D356}" destId="{6A8C45A0-22A8-460B-AA67-8D02F7B22649}" srcOrd="0" destOrd="0" presId="urn:microsoft.com/office/officeart/2005/8/layout/radial2"/>
    <dgm:cxn modelId="{E84071F7-29AC-40AF-B52F-C7AEDF12D9E0}" srcId="{50AB1000-555B-43B7-BC29-C0ECE52824E8}" destId="{F5EBE2E5-8CB4-4A5D-A917-3C2C08F2287E}" srcOrd="0" destOrd="0" parTransId="{9F38B457-9A54-436F-B865-1DFF91EFE386}" sibTransId="{8161A508-4D2D-437B-BB4B-982D8BFA80AA}"/>
    <dgm:cxn modelId="{058C7AFC-2BFB-4AF6-A0B0-A3D995EE6A50}" srcId="{BB8BF47A-4518-4224-B361-E9FD71E87278}" destId="{A2E0B5E9-299E-4D9F-88C4-AB3C1A64D356}" srcOrd="0" destOrd="0" parTransId="{51B3935A-3BDE-4197-84FB-4C245B77D3E6}" sibTransId="{E30F4BB4-320A-4AC8-82CF-87794057D6D7}"/>
    <dgm:cxn modelId="{F7AA4F05-5BC8-46A0-99C5-3B0DB18DC2F1}" type="presOf" srcId="{2F392697-7236-4D44-A7C4-6F41481C9247}" destId="{A05D2FBF-C578-41DA-8F8B-283E29E00677}" srcOrd="0" destOrd="0" presId="urn:microsoft.com/office/officeart/2005/8/layout/radial2"/>
    <dgm:cxn modelId="{AA2E3F1A-52C4-4362-BFD3-F9EDFF8A04F2}" type="presOf" srcId="{AF2E3FC9-2B55-4FD4-9F72-3AB0019D1B39}" destId="{B4B72369-A6A2-4797-88CF-5581414CBCA6}" srcOrd="0" destOrd="0" presId="urn:microsoft.com/office/officeart/2005/8/layout/radial2"/>
    <dgm:cxn modelId="{6A34978C-19F7-4430-8148-4EF2F81C3994}" type="presOf" srcId="{AAB27B32-5083-4CFF-AEAE-81D1EF507564}" destId="{5C003E2F-B26F-4E9A-BCA6-D468A9776863}" srcOrd="0" destOrd="0" presId="urn:microsoft.com/office/officeart/2005/8/layout/radial2"/>
    <dgm:cxn modelId="{4B8772E0-AA29-434A-AF3B-64B5FE78B8E2}" srcId="{AF2E3FC9-2B55-4FD4-9F72-3AB0019D1B39}" destId="{F49E988F-AAA7-4D14-922D-AD276ECF7F13}" srcOrd="2" destOrd="0" parTransId="{AAB27B32-5083-4CFF-AEAE-81D1EF507564}" sibTransId="{372B0D7E-3354-4397-B621-9B2F0C8C54F9}"/>
    <dgm:cxn modelId="{6DB7EA1D-7F2E-4F64-8A8D-D3285C5A2922}" type="presOf" srcId="{BB8BF47A-4518-4224-B361-E9FD71E87278}" destId="{303EACEA-DACB-4BA6-A732-A444847A1EB5}" srcOrd="0" destOrd="0" presId="urn:microsoft.com/office/officeart/2005/8/layout/radial2"/>
    <dgm:cxn modelId="{5DF2392E-3D2F-4250-B281-B7AEB4E84D52}" type="presOf" srcId="{5D95A708-2FE3-4422-AFDF-F1EF5572E060}" destId="{CB715F25-6212-46D3-A090-3F88688BA1EE}" srcOrd="0" destOrd="0" presId="urn:microsoft.com/office/officeart/2005/8/layout/radial2"/>
    <dgm:cxn modelId="{FD9A6402-ABC8-4C89-9102-F9DB6A47A9CF}" srcId="{AF2E3FC9-2B55-4FD4-9F72-3AB0019D1B39}" destId="{BB8BF47A-4518-4224-B361-E9FD71E87278}" srcOrd="3" destOrd="0" parTransId="{5D95A708-2FE3-4422-AFDF-F1EF5572E060}" sibTransId="{5C26E1B7-26D2-47CF-BFED-FB90A555C08D}"/>
    <dgm:cxn modelId="{9C5FD449-AFF9-4B29-82E9-3B8190CC0816}" type="presOf" srcId="{C47CD144-68BE-416B-8D88-23F9936B769C}" destId="{F0F26E52-B5D5-45EA-918D-AE70516353EB}" srcOrd="0" destOrd="0" presId="urn:microsoft.com/office/officeart/2005/8/layout/radial2"/>
    <dgm:cxn modelId="{5F75747B-95EF-4A1B-9063-ED305F38F83E}" type="presOf" srcId="{C7130547-3937-4712-8CF1-E7B3099D157E}" destId="{BEB5CA76-754A-4823-88D6-5A7A11E9974B}" srcOrd="0" destOrd="0" presId="urn:microsoft.com/office/officeart/2005/8/layout/radial2"/>
    <dgm:cxn modelId="{CEA433E5-39B6-454A-A854-8A5839FD291D}" type="presOf" srcId="{460F5F9A-84B4-428E-8377-6218FDF0B4D8}" destId="{110DC2B2-BDB5-4984-9CE8-5F8E8F27EC40}" srcOrd="0" destOrd="0" presId="urn:microsoft.com/office/officeart/2005/8/layout/radial2"/>
    <dgm:cxn modelId="{3774E179-3FF9-47AB-B07B-D9DC22A29802}" srcId="{F49E988F-AAA7-4D14-922D-AD276ECF7F13}" destId="{C7130547-3937-4712-8CF1-E7B3099D157E}" srcOrd="0" destOrd="0" parTransId="{CF8B63BB-D905-4861-B6DF-FD5C3F1E7D9D}" sibTransId="{B324E8E1-CB4D-49E0-93CD-144E72A54ED7}"/>
    <dgm:cxn modelId="{B1D10926-17D9-4B57-A266-6D515D32ECC4}" srcId="{AF2E3FC9-2B55-4FD4-9F72-3AB0019D1B39}" destId="{50AB1000-555B-43B7-BC29-C0ECE52824E8}" srcOrd="1" destOrd="0" parTransId="{D75D9861-FC38-424D-9D3E-A76DF46AE17F}" sibTransId="{F109FD05-1A3C-466E-804B-DE73C354A189}"/>
    <dgm:cxn modelId="{0F5326EA-A313-4944-BC96-68A3EA30DBA5}" type="presParOf" srcId="{B4B72369-A6A2-4797-88CF-5581414CBCA6}" destId="{E8FDB35A-515C-4895-89B8-93D21079D9C7}" srcOrd="0" destOrd="0" presId="urn:microsoft.com/office/officeart/2005/8/layout/radial2"/>
    <dgm:cxn modelId="{B23C071F-6A5A-4B76-84D3-6E7037C49616}" type="presParOf" srcId="{E8FDB35A-515C-4895-89B8-93D21079D9C7}" destId="{8794DD15-3A1B-400D-B855-BA1F8A79B9A9}" srcOrd="0" destOrd="0" presId="urn:microsoft.com/office/officeart/2005/8/layout/radial2"/>
    <dgm:cxn modelId="{FE201519-EA9F-43EF-B738-A53AE899834F}" type="presParOf" srcId="{8794DD15-3A1B-400D-B855-BA1F8A79B9A9}" destId="{687EB2B1-13B2-4CD4-9519-9C8093A44B41}" srcOrd="0" destOrd="0" presId="urn:microsoft.com/office/officeart/2005/8/layout/radial2"/>
    <dgm:cxn modelId="{91FB7881-3519-4E69-95AA-25ED0B52CBC4}" type="presParOf" srcId="{8794DD15-3A1B-400D-B855-BA1F8A79B9A9}" destId="{91D4550D-C14F-43A6-A04A-7874FC35475B}" srcOrd="1" destOrd="0" presId="urn:microsoft.com/office/officeart/2005/8/layout/radial2"/>
    <dgm:cxn modelId="{A97F57B6-727E-4B0C-8736-727A7A3B2FD4}" type="presParOf" srcId="{E8FDB35A-515C-4895-89B8-93D21079D9C7}" destId="{F0F26E52-B5D5-45EA-918D-AE70516353EB}" srcOrd="1" destOrd="0" presId="urn:microsoft.com/office/officeart/2005/8/layout/radial2"/>
    <dgm:cxn modelId="{5A807B0F-7D42-4398-A270-A4B7EAE199A8}" type="presParOf" srcId="{E8FDB35A-515C-4895-89B8-93D21079D9C7}" destId="{A0497D91-56DF-4A10-A5E1-9B8F06237499}" srcOrd="2" destOrd="0" presId="urn:microsoft.com/office/officeart/2005/8/layout/radial2"/>
    <dgm:cxn modelId="{9D125D9C-A9A6-4DB1-8DD8-E18FC4B883A7}" type="presParOf" srcId="{A0497D91-56DF-4A10-A5E1-9B8F06237499}" destId="{A05D2FBF-C578-41DA-8F8B-283E29E00677}" srcOrd="0" destOrd="0" presId="urn:microsoft.com/office/officeart/2005/8/layout/radial2"/>
    <dgm:cxn modelId="{269EB091-820E-4167-B957-F85363B817E8}" type="presParOf" srcId="{A0497D91-56DF-4A10-A5E1-9B8F06237499}" destId="{110DC2B2-BDB5-4984-9CE8-5F8E8F27EC40}" srcOrd="1" destOrd="0" presId="urn:microsoft.com/office/officeart/2005/8/layout/radial2"/>
    <dgm:cxn modelId="{1F7891E9-D6FD-44A7-AB73-8CC5B2414806}" type="presParOf" srcId="{E8FDB35A-515C-4895-89B8-93D21079D9C7}" destId="{58F1F265-0413-409A-8345-8598A81E61F3}" srcOrd="3" destOrd="0" presId="urn:microsoft.com/office/officeart/2005/8/layout/radial2"/>
    <dgm:cxn modelId="{2AEAA7CB-8CCB-42A3-B272-593467620B20}" type="presParOf" srcId="{E8FDB35A-515C-4895-89B8-93D21079D9C7}" destId="{BC0A0DE4-0E9A-41C6-A6D1-011692B04D59}" srcOrd="4" destOrd="0" presId="urn:microsoft.com/office/officeart/2005/8/layout/radial2"/>
    <dgm:cxn modelId="{6658C83A-502D-4DA0-AAB5-4845EE06278D}" type="presParOf" srcId="{BC0A0DE4-0E9A-41C6-A6D1-011692B04D59}" destId="{73ECFD35-B23B-4841-82A5-05F3F0ABFEE4}" srcOrd="0" destOrd="0" presId="urn:microsoft.com/office/officeart/2005/8/layout/radial2"/>
    <dgm:cxn modelId="{6BB7868B-24B2-43D0-BF94-E77A51938638}" type="presParOf" srcId="{BC0A0DE4-0E9A-41C6-A6D1-011692B04D59}" destId="{0C17D2F7-8925-4AA2-8AA6-F333156CFA05}" srcOrd="1" destOrd="0" presId="urn:microsoft.com/office/officeart/2005/8/layout/radial2"/>
    <dgm:cxn modelId="{FDB35D1C-1769-470E-90EC-2E90D458542A}" type="presParOf" srcId="{E8FDB35A-515C-4895-89B8-93D21079D9C7}" destId="{5C003E2F-B26F-4E9A-BCA6-D468A9776863}" srcOrd="5" destOrd="0" presId="urn:microsoft.com/office/officeart/2005/8/layout/radial2"/>
    <dgm:cxn modelId="{F7661EB8-2904-4A42-A129-F72E17E0B458}" type="presParOf" srcId="{E8FDB35A-515C-4895-89B8-93D21079D9C7}" destId="{A1C68BD7-B8BB-4E2D-960B-CC433D7265F6}" srcOrd="6" destOrd="0" presId="urn:microsoft.com/office/officeart/2005/8/layout/radial2"/>
    <dgm:cxn modelId="{35C96550-DBA9-4EFD-9257-565D10C0FE7E}" type="presParOf" srcId="{A1C68BD7-B8BB-4E2D-960B-CC433D7265F6}" destId="{AEF67227-A1BF-4625-8B41-1DEF08E7790C}" srcOrd="0" destOrd="0" presId="urn:microsoft.com/office/officeart/2005/8/layout/radial2"/>
    <dgm:cxn modelId="{21E24EBD-73F8-4045-A2D9-9A490545FF55}" type="presParOf" srcId="{A1C68BD7-B8BB-4E2D-960B-CC433D7265F6}" destId="{BEB5CA76-754A-4823-88D6-5A7A11E9974B}" srcOrd="1" destOrd="0" presId="urn:microsoft.com/office/officeart/2005/8/layout/radial2"/>
    <dgm:cxn modelId="{407A2186-D0ED-42A5-8498-0B1F6FFBC78A}" type="presParOf" srcId="{E8FDB35A-515C-4895-89B8-93D21079D9C7}" destId="{CB715F25-6212-46D3-A090-3F88688BA1EE}" srcOrd="7" destOrd="0" presId="urn:microsoft.com/office/officeart/2005/8/layout/radial2"/>
    <dgm:cxn modelId="{288231F1-A95C-4E59-A7B5-9923C54AB799}" type="presParOf" srcId="{E8FDB35A-515C-4895-89B8-93D21079D9C7}" destId="{1F7EB812-2D9F-4ADC-9076-E248BA6959CC}" srcOrd="8" destOrd="0" presId="urn:microsoft.com/office/officeart/2005/8/layout/radial2"/>
    <dgm:cxn modelId="{347890D9-39F5-4F91-AFBF-603389BEE23A}" type="presParOf" srcId="{1F7EB812-2D9F-4ADC-9076-E248BA6959CC}" destId="{303EACEA-DACB-4BA6-A732-A444847A1EB5}" srcOrd="0" destOrd="0" presId="urn:microsoft.com/office/officeart/2005/8/layout/radial2"/>
    <dgm:cxn modelId="{02007662-3E4F-4678-94C4-68860A0296BA}" type="presParOf" srcId="{1F7EB812-2D9F-4ADC-9076-E248BA6959CC}" destId="{6A8C45A0-22A8-460B-AA67-8D02F7B2264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7260FD-75F2-4B31-9F48-B8A56DDA0CC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55233-035F-4EF8-A743-30226F8924D2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FF0000"/>
              </a:solidFill>
            </a:rPr>
            <a:t>Another Machine Learning Class</a:t>
          </a:r>
          <a:endParaRPr lang="en-US" sz="1800" b="1" dirty="0">
            <a:solidFill>
              <a:srgbClr val="FF0000"/>
            </a:solidFill>
          </a:endParaRPr>
        </a:p>
      </dgm:t>
    </dgm:pt>
    <dgm:pt modelId="{9FC957DC-D1D7-4781-99E4-E9F6507038EB}" type="parTrans" cxnId="{F57AB6B9-45BB-4131-8871-ED1429DEEA1E}">
      <dgm:prSet/>
      <dgm:spPr/>
      <dgm:t>
        <a:bodyPr/>
        <a:lstStyle/>
        <a:p>
          <a:endParaRPr lang="en-US"/>
        </a:p>
      </dgm:t>
    </dgm:pt>
    <dgm:pt modelId="{AD68F2F8-3972-4F88-9CAE-E6EC8CEAA562}" type="sibTrans" cxnId="{F57AB6B9-45BB-4131-8871-ED1429DEEA1E}">
      <dgm:prSet/>
      <dgm:spPr/>
      <dgm:t>
        <a:bodyPr/>
        <a:lstStyle/>
        <a:p>
          <a:endParaRPr lang="en-US"/>
        </a:p>
      </dgm:t>
    </dgm:pt>
    <dgm:pt modelId="{601744EE-BC68-4C4E-8209-23BD0E7E38AB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FB1B5665-E3BA-41F7-B958-877D71CBDAB9}" type="parTrans" cxnId="{95AF203A-59A6-431A-BBEA-0CE6CB1204E3}">
      <dgm:prSet/>
      <dgm:spPr/>
      <dgm:t>
        <a:bodyPr/>
        <a:lstStyle/>
        <a:p>
          <a:endParaRPr lang="en-US"/>
        </a:p>
      </dgm:t>
    </dgm:pt>
    <dgm:pt modelId="{E101B9C5-202B-4557-909C-FD9B4AF8314B}" type="sibTrans" cxnId="{95AF203A-59A6-431A-BBEA-0CE6CB1204E3}">
      <dgm:prSet/>
      <dgm:spPr/>
      <dgm:t>
        <a:bodyPr/>
        <a:lstStyle/>
        <a:p>
          <a:endParaRPr lang="en-US"/>
        </a:p>
      </dgm:t>
    </dgm:pt>
    <dgm:pt modelId="{83ADDDD1-1687-4C04-BE9B-50EAA1BF5584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1600" dirty="0"/>
        </a:p>
      </dgm:t>
    </dgm:pt>
    <dgm:pt modelId="{005C04EF-2F54-4F35-974F-8BA4DE03BE97}" type="parTrans" cxnId="{2F78CDA6-0A83-43AB-8F8B-D36AD9272927}">
      <dgm:prSet/>
      <dgm:spPr/>
      <dgm:t>
        <a:bodyPr/>
        <a:lstStyle/>
        <a:p>
          <a:endParaRPr lang="en-US"/>
        </a:p>
      </dgm:t>
    </dgm:pt>
    <dgm:pt modelId="{4C01CA4B-A04E-4488-85B5-7B40FA43A8F6}" type="sibTrans" cxnId="{2F78CDA6-0A83-43AB-8F8B-D36AD9272927}">
      <dgm:prSet/>
      <dgm:spPr/>
      <dgm:t>
        <a:bodyPr/>
        <a:lstStyle/>
        <a:p>
          <a:endParaRPr lang="en-US"/>
        </a:p>
      </dgm:t>
    </dgm:pt>
    <dgm:pt modelId="{2E2B44F4-29AA-4807-B1DE-723D0E68048C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600" dirty="0"/>
        </a:p>
      </dgm:t>
    </dgm:pt>
    <dgm:pt modelId="{4206F9DC-44F0-4010-83B0-0324C9BD7A43}" type="parTrans" cxnId="{EEDFF51E-E751-495F-81A7-9CACE007D7A8}">
      <dgm:prSet/>
      <dgm:spPr/>
      <dgm:t>
        <a:bodyPr/>
        <a:lstStyle/>
        <a:p>
          <a:endParaRPr lang="en-US"/>
        </a:p>
      </dgm:t>
    </dgm:pt>
    <dgm:pt modelId="{2A314B09-CEF1-42A9-AAE2-BF0168B0DF43}" type="sibTrans" cxnId="{EEDFF51E-E751-495F-81A7-9CACE007D7A8}">
      <dgm:prSet/>
      <dgm:spPr/>
      <dgm:t>
        <a:bodyPr/>
        <a:lstStyle/>
        <a:p>
          <a:endParaRPr lang="en-US"/>
        </a:p>
      </dgm:t>
    </dgm:pt>
    <dgm:pt modelId="{25A92A3A-F123-42A8-94A0-1ACC11C1ED94}" type="pres">
      <dgm:prSet presAssocID="{A87260FD-75F2-4B31-9F48-B8A56DDA0CC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89977-2FDB-458B-89AE-C997BC79C9D0}" type="pres">
      <dgm:prSet presAssocID="{1E355233-035F-4EF8-A743-30226F8924D2}" presName="centerShape" presStyleLbl="node0" presStyleIdx="0" presStyleCnt="1" custScaleX="121036" custScaleY="125991" custLinFactNeighborX="179" custLinFactNeighborY="1523"/>
      <dgm:spPr/>
      <dgm:t>
        <a:bodyPr/>
        <a:lstStyle/>
        <a:p>
          <a:endParaRPr lang="en-US"/>
        </a:p>
      </dgm:t>
    </dgm:pt>
    <dgm:pt modelId="{253DDB57-4372-4893-9A3B-5AC8A52E1E35}" type="pres">
      <dgm:prSet presAssocID="{FB1B5665-E3BA-41F7-B958-877D71CBDAB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7B89AB3-8DA6-4808-879A-293564CAE5E7}" type="pres">
      <dgm:prSet presAssocID="{601744EE-BC68-4C4E-8209-23BD0E7E38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0D069-C0D7-438A-8099-E05257C92D7C}" type="pres">
      <dgm:prSet presAssocID="{005C04EF-2F54-4F35-974F-8BA4DE03BE9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BB43479-51B9-45E2-AF8F-B0E59E854D67}" type="pres">
      <dgm:prSet presAssocID="{83ADDDD1-1687-4C04-BE9B-50EAA1BF55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1DA-D030-4061-B237-CA3BD10C0D8C}" type="pres">
      <dgm:prSet presAssocID="{4206F9DC-44F0-4010-83B0-0324C9BD7A43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DD78D79-EF1C-4483-8506-E34A68ED5A06}" type="pres">
      <dgm:prSet presAssocID="{2E2B44F4-29AA-4807-B1DE-723D0E680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81AFBE-A16F-4CCE-9E75-B7D93047F8EF}" type="presOf" srcId="{4206F9DC-44F0-4010-83B0-0324C9BD7A43}" destId="{897371DA-D030-4061-B237-CA3BD10C0D8C}" srcOrd="0" destOrd="0" presId="urn:microsoft.com/office/officeart/2005/8/layout/radial4"/>
    <dgm:cxn modelId="{06C5D474-F4E6-4B33-80BD-EA946999181B}" type="presOf" srcId="{601744EE-BC68-4C4E-8209-23BD0E7E38AB}" destId="{67B89AB3-8DA6-4808-879A-293564CAE5E7}" srcOrd="0" destOrd="0" presId="urn:microsoft.com/office/officeart/2005/8/layout/radial4"/>
    <dgm:cxn modelId="{CB166778-40C3-45C9-A315-1CE1A92B4EC4}" type="presOf" srcId="{2E2B44F4-29AA-4807-B1DE-723D0E68048C}" destId="{2DD78D79-EF1C-4483-8506-E34A68ED5A06}" srcOrd="0" destOrd="0" presId="urn:microsoft.com/office/officeart/2005/8/layout/radial4"/>
    <dgm:cxn modelId="{BC3838CA-1BD1-436C-B595-CB0276EE1B28}" type="presOf" srcId="{A87260FD-75F2-4B31-9F48-B8A56DDA0CCA}" destId="{25A92A3A-F123-42A8-94A0-1ACC11C1ED94}" srcOrd="0" destOrd="0" presId="urn:microsoft.com/office/officeart/2005/8/layout/radial4"/>
    <dgm:cxn modelId="{9DF4F12E-075B-44A1-8C51-5F32173E2AD4}" type="presOf" srcId="{FB1B5665-E3BA-41F7-B958-877D71CBDAB9}" destId="{253DDB57-4372-4893-9A3B-5AC8A52E1E35}" srcOrd="0" destOrd="0" presId="urn:microsoft.com/office/officeart/2005/8/layout/radial4"/>
    <dgm:cxn modelId="{95AF203A-59A6-431A-BBEA-0CE6CB1204E3}" srcId="{1E355233-035F-4EF8-A743-30226F8924D2}" destId="{601744EE-BC68-4C4E-8209-23BD0E7E38AB}" srcOrd="0" destOrd="0" parTransId="{FB1B5665-E3BA-41F7-B958-877D71CBDAB9}" sibTransId="{E101B9C5-202B-4557-909C-FD9B4AF8314B}"/>
    <dgm:cxn modelId="{E4535532-54B6-43E8-9BF5-EEE856546043}" type="presOf" srcId="{1E355233-035F-4EF8-A743-30226F8924D2}" destId="{1BA89977-2FDB-458B-89AE-C997BC79C9D0}" srcOrd="0" destOrd="0" presId="urn:microsoft.com/office/officeart/2005/8/layout/radial4"/>
    <dgm:cxn modelId="{C719FFB1-5882-4C4A-AE56-FCCD0D72F487}" type="presOf" srcId="{005C04EF-2F54-4F35-974F-8BA4DE03BE97}" destId="{6360D069-C0D7-438A-8099-E05257C92D7C}" srcOrd="0" destOrd="0" presId="urn:microsoft.com/office/officeart/2005/8/layout/radial4"/>
    <dgm:cxn modelId="{F57AB6B9-45BB-4131-8871-ED1429DEEA1E}" srcId="{A87260FD-75F2-4B31-9F48-B8A56DDA0CCA}" destId="{1E355233-035F-4EF8-A743-30226F8924D2}" srcOrd="0" destOrd="0" parTransId="{9FC957DC-D1D7-4781-99E4-E9F6507038EB}" sibTransId="{AD68F2F8-3972-4F88-9CAE-E6EC8CEAA562}"/>
    <dgm:cxn modelId="{2F78CDA6-0A83-43AB-8F8B-D36AD9272927}" srcId="{1E355233-035F-4EF8-A743-30226F8924D2}" destId="{83ADDDD1-1687-4C04-BE9B-50EAA1BF5584}" srcOrd="1" destOrd="0" parTransId="{005C04EF-2F54-4F35-974F-8BA4DE03BE97}" sibTransId="{4C01CA4B-A04E-4488-85B5-7B40FA43A8F6}"/>
    <dgm:cxn modelId="{EEDFF51E-E751-495F-81A7-9CACE007D7A8}" srcId="{1E355233-035F-4EF8-A743-30226F8924D2}" destId="{2E2B44F4-29AA-4807-B1DE-723D0E68048C}" srcOrd="2" destOrd="0" parTransId="{4206F9DC-44F0-4010-83B0-0324C9BD7A43}" sibTransId="{2A314B09-CEF1-42A9-AAE2-BF0168B0DF43}"/>
    <dgm:cxn modelId="{B9A335F1-77F0-4E93-90F0-B47C50F63A28}" type="presOf" srcId="{83ADDDD1-1687-4C04-BE9B-50EAA1BF5584}" destId="{4BB43479-51B9-45E2-AF8F-B0E59E854D67}" srcOrd="0" destOrd="0" presId="urn:microsoft.com/office/officeart/2005/8/layout/radial4"/>
    <dgm:cxn modelId="{CC88BE2A-4E85-4F65-AF45-F6C71A6F7555}" type="presParOf" srcId="{25A92A3A-F123-42A8-94A0-1ACC11C1ED94}" destId="{1BA89977-2FDB-458B-89AE-C997BC79C9D0}" srcOrd="0" destOrd="0" presId="urn:microsoft.com/office/officeart/2005/8/layout/radial4"/>
    <dgm:cxn modelId="{7DE07AC0-D248-4FC9-94B9-B325A667D263}" type="presParOf" srcId="{25A92A3A-F123-42A8-94A0-1ACC11C1ED94}" destId="{253DDB57-4372-4893-9A3B-5AC8A52E1E35}" srcOrd="1" destOrd="0" presId="urn:microsoft.com/office/officeart/2005/8/layout/radial4"/>
    <dgm:cxn modelId="{7157A73A-7ACF-4C4E-B3B3-3256798E45EC}" type="presParOf" srcId="{25A92A3A-F123-42A8-94A0-1ACC11C1ED94}" destId="{67B89AB3-8DA6-4808-879A-293564CAE5E7}" srcOrd="2" destOrd="0" presId="urn:microsoft.com/office/officeart/2005/8/layout/radial4"/>
    <dgm:cxn modelId="{4D8C876C-682C-49DF-932A-A38AE295537C}" type="presParOf" srcId="{25A92A3A-F123-42A8-94A0-1ACC11C1ED94}" destId="{6360D069-C0D7-438A-8099-E05257C92D7C}" srcOrd="3" destOrd="0" presId="urn:microsoft.com/office/officeart/2005/8/layout/radial4"/>
    <dgm:cxn modelId="{94EE68AD-FBD9-4D64-8C6B-F8051B26825A}" type="presParOf" srcId="{25A92A3A-F123-42A8-94A0-1ACC11C1ED94}" destId="{4BB43479-51B9-45E2-AF8F-B0E59E854D67}" srcOrd="4" destOrd="0" presId="urn:microsoft.com/office/officeart/2005/8/layout/radial4"/>
    <dgm:cxn modelId="{D6F04D14-C547-464E-9C69-0293C3586746}" type="presParOf" srcId="{25A92A3A-F123-42A8-94A0-1ACC11C1ED94}" destId="{897371DA-D030-4061-B237-CA3BD10C0D8C}" srcOrd="5" destOrd="0" presId="urn:microsoft.com/office/officeart/2005/8/layout/radial4"/>
    <dgm:cxn modelId="{8093A884-659D-4BFD-A0F2-915E6727E2EB}" type="presParOf" srcId="{25A92A3A-F123-42A8-94A0-1ACC11C1ED94}" destId="{2DD78D79-EF1C-4483-8506-E34A68ED5A0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3C1363DF-3A02-4756-B2A6-04732864B9FC}" type="presOf" srcId="{8189892F-8C5D-41D9-AABD-0CCA152208F1}" destId="{5A08FDBA-7F2D-4FC8-8303-051751EB23E0}" srcOrd="0" destOrd="0" presId="urn:microsoft.com/office/officeart/2005/8/layout/equation2"/>
    <dgm:cxn modelId="{1D4786B7-572E-40AB-A22A-EC8D975DBCFC}" type="presOf" srcId="{E4AC3C38-9568-4E35-97B6-D02C65D2C06B}" destId="{5F2C1C16-FD57-45DF-A6C9-BA16F21CB692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49C176C2-D1B6-4758-A82D-35339B0DCCA3}" type="presOf" srcId="{1669CACD-1A9B-4C4F-B82C-24C537128F9E}" destId="{6C537C15-9916-4CF7-A848-7F329EB8DE5A}" srcOrd="0" destOrd="0" presId="urn:microsoft.com/office/officeart/2005/8/layout/equation2"/>
    <dgm:cxn modelId="{844761FC-3DB7-489B-BCAA-4F89A9546296}" type="presOf" srcId="{6D80E485-702E-46DD-A64F-7139CA41C8CC}" destId="{1A111CCB-BB6B-4A45-9C61-4B4B92CB86FF}" srcOrd="0" destOrd="0" presId="urn:microsoft.com/office/officeart/2005/8/layout/equation2"/>
    <dgm:cxn modelId="{3B67C124-3842-41E3-8251-170C5E828FA7}" type="presOf" srcId="{E72CED30-353F-4B49-AF8E-334497DD0B0A}" destId="{D9E89E39-966E-4EF8-A201-7AD28F9847E8}" srcOrd="0" destOrd="0" presId="urn:microsoft.com/office/officeart/2005/8/layout/equation2"/>
    <dgm:cxn modelId="{0DD3899D-2EB5-46AA-B6FA-44A6FD895CE4}" type="presOf" srcId="{3F9C844A-15A9-4946-9A4A-FB8744099391}" destId="{CBE15846-8D14-4573-834E-4F9004C526DE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A08926E9-F75D-4C9C-889E-7CB57F9490E2}" type="presOf" srcId="{77B95244-61F6-4EA6-AA3F-2880B216D784}" destId="{C186DD69-0FFA-4D79-BE7F-1FCC7D98DDDB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C6CDC8A3-A788-4879-8BA6-1442A1819066}" type="presOf" srcId="{3F9C844A-15A9-4946-9A4A-FB8744099391}" destId="{1201F02D-7FF5-449C-B8FB-12C5705892E8}" srcOrd="1" destOrd="0" presId="urn:microsoft.com/office/officeart/2005/8/layout/equation2"/>
    <dgm:cxn modelId="{748E8F23-0553-4F5D-8BCD-892205302B81}" type="presOf" srcId="{C9BCD8B2-98B9-4C1B-9029-C1153B4CB4DD}" destId="{9E5DF767-C0D6-43FA-90F2-25C14EE0F38A}" srcOrd="0" destOrd="0" presId="urn:microsoft.com/office/officeart/2005/8/layout/equation2"/>
    <dgm:cxn modelId="{D14360D7-3C94-449B-A915-61DB87DB1470}" type="presOf" srcId="{34A83E5D-6A0D-4539-94D0-B1D93DE6930B}" destId="{D1E73398-8113-4A52-9282-467F8FA4D72C}" srcOrd="0" destOrd="0" presId="urn:microsoft.com/office/officeart/2005/8/layout/equation2"/>
    <dgm:cxn modelId="{142EF6A4-8240-488D-9AAC-575F7C9351D3}" type="presOf" srcId="{6D9976C3-D6BB-4A73-8BF2-453C40535A07}" destId="{41F43F50-8338-4A63-A439-3B72442A0569}" srcOrd="0" destOrd="0" presId="urn:microsoft.com/office/officeart/2005/8/layout/equation2"/>
    <dgm:cxn modelId="{11ECC969-6012-4E69-9DF4-55FC7C2A7423}" type="presParOf" srcId="{5A08FDBA-7F2D-4FC8-8303-051751EB23E0}" destId="{3AADB14D-85CA-46C8-B4F9-F73F861B0C5B}" srcOrd="0" destOrd="0" presId="urn:microsoft.com/office/officeart/2005/8/layout/equation2"/>
    <dgm:cxn modelId="{AEDC19D0-968A-4DE4-96FF-09CD06E362F9}" type="presParOf" srcId="{3AADB14D-85CA-46C8-B4F9-F73F861B0C5B}" destId="{9E5DF767-C0D6-43FA-90F2-25C14EE0F38A}" srcOrd="0" destOrd="0" presId="urn:microsoft.com/office/officeart/2005/8/layout/equation2"/>
    <dgm:cxn modelId="{E66B546C-F397-4DFF-801C-57821B728C12}" type="presParOf" srcId="{3AADB14D-85CA-46C8-B4F9-F73F861B0C5B}" destId="{C46C1172-6EC8-40CA-A579-B9EC26F8D9E1}" srcOrd="1" destOrd="0" presId="urn:microsoft.com/office/officeart/2005/8/layout/equation2"/>
    <dgm:cxn modelId="{F2574164-5712-440F-9A4F-DD9C2125D6BE}" type="presParOf" srcId="{3AADB14D-85CA-46C8-B4F9-F73F861B0C5B}" destId="{C186DD69-0FFA-4D79-BE7F-1FCC7D98DDDB}" srcOrd="2" destOrd="0" presId="urn:microsoft.com/office/officeart/2005/8/layout/equation2"/>
    <dgm:cxn modelId="{F00DC004-0E60-4C28-9E22-BB49E65B013D}" type="presParOf" srcId="{3AADB14D-85CA-46C8-B4F9-F73F861B0C5B}" destId="{7C35395C-FBF4-4DF9-ADFC-6D9B3D6B0B55}" srcOrd="3" destOrd="0" presId="urn:microsoft.com/office/officeart/2005/8/layout/equation2"/>
    <dgm:cxn modelId="{D88236A5-7E67-4562-9E58-4911FA51BB42}" type="presParOf" srcId="{3AADB14D-85CA-46C8-B4F9-F73F861B0C5B}" destId="{5F2C1C16-FD57-45DF-A6C9-BA16F21CB692}" srcOrd="4" destOrd="0" presId="urn:microsoft.com/office/officeart/2005/8/layout/equation2"/>
    <dgm:cxn modelId="{0FFC898E-7C23-4B9A-84B4-F44A368ACB05}" type="presParOf" srcId="{3AADB14D-85CA-46C8-B4F9-F73F861B0C5B}" destId="{CD81376C-9BE2-4024-8354-218130DB140E}" srcOrd="5" destOrd="0" presId="urn:microsoft.com/office/officeart/2005/8/layout/equation2"/>
    <dgm:cxn modelId="{6610DBC7-2B8A-4B51-9931-FB9C743C8D08}" type="presParOf" srcId="{3AADB14D-85CA-46C8-B4F9-F73F861B0C5B}" destId="{41F43F50-8338-4A63-A439-3B72442A0569}" srcOrd="6" destOrd="0" presId="urn:microsoft.com/office/officeart/2005/8/layout/equation2"/>
    <dgm:cxn modelId="{0275BCC1-3C03-4A1B-A0A4-348E3718EF11}" type="presParOf" srcId="{3AADB14D-85CA-46C8-B4F9-F73F861B0C5B}" destId="{73E54C25-69B7-4D7F-8241-87E73DEA2140}" srcOrd="7" destOrd="0" presId="urn:microsoft.com/office/officeart/2005/8/layout/equation2"/>
    <dgm:cxn modelId="{87676EEF-EED2-46DF-A578-A0546D85CA13}" type="presParOf" srcId="{3AADB14D-85CA-46C8-B4F9-F73F861B0C5B}" destId="{D9E89E39-966E-4EF8-A201-7AD28F9847E8}" srcOrd="8" destOrd="0" presId="urn:microsoft.com/office/officeart/2005/8/layout/equation2"/>
    <dgm:cxn modelId="{11BF20FA-120B-450B-8DF7-793A1240A30C}" type="presParOf" srcId="{3AADB14D-85CA-46C8-B4F9-F73F861B0C5B}" destId="{660CA359-EC41-4C96-856B-12BE557241A7}" srcOrd="9" destOrd="0" presId="urn:microsoft.com/office/officeart/2005/8/layout/equation2"/>
    <dgm:cxn modelId="{4800C1BD-D9D8-41D2-A985-E29FE8009198}" type="presParOf" srcId="{3AADB14D-85CA-46C8-B4F9-F73F861B0C5B}" destId="{1A111CCB-BB6B-4A45-9C61-4B4B92CB86FF}" srcOrd="10" destOrd="0" presId="urn:microsoft.com/office/officeart/2005/8/layout/equation2"/>
    <dgm:cxn modelId="{68D0D19F-3E8D-4D88-9D8D-C8AE8014A134}" type="presParOf" srcId="{3AADB14D-85CA-46C8-B4F9-F73F861B0C5B}" destId="{FF68B2BE-8C0B-4FEF-9648-3A8849D9F411}" srcOrd="11" destOrd="0" presId="urn:microsoft.com/office/officeart/2005/8/layout/equation2"/>
    <dgm:cxn modelId="{CAF8C6B0-DEBE-4395-A4BA-142EF607EFF7}" type="presParOf" srcId="{3AADB14D-85CA-46C8-B4F9-F73F861B0C5B}" destId="{D1E73398-8113-4A52-9282-467F8FA4D72C}" srcOrd="12" destOrd="0" presId="urn:microsoft.com/office/officeart/2005/8/layout/equation2"/>
    <dgm:cxn modelId="{A844B81A-B51B-4413-B246-406304309521}" type="presParOf" srcId="{5A08FDBA-7F2D-4FC8-8303-051751EB23E0}" destId="{CBE15846-8D14-4573-834E-4F9004C526DE}" srcOrd="1" destOrd="0" presId="urn:microsoft.com/office/officeart/2005/8/layout/equation2"/>
    <dgm:cxn modelId="{9D71E6EE-7501-4E43-8017-C6236DF0BA55}" type="presParOf" srcId="{CBE15846-8D14-4573-834E-4F9004C526DE}" destId="{1201F02D-7FF5-449C-B8FB-12C5705892E8}" srcOrd="0" destOrd="0" presId="urn:microsoft.com/office/officeart/2005/8/layout/equation2"/>
    <dgm:cxn modelId="{214812F3-20DC-46D7-ACDB-03547D9CD45E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M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M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M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M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M 5</a:t>
          </a:r>
          <a:endParaRPr lang="en-US" dirty="0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753A5220-019E-45BC-A182-FDB9C0EFE481}" type="pres">
      <dgm:prSet presAssocID="{8189892F-8C5D-41D9-AABD-0CCA152208F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2F90644-DDBC-472B-938F-756B771A2477}" type="pres">
      <dgm:prSet presAssocID="{8189892F-8C5D-41D9-AABD-0CCA152208F1}" presName="cycle" presStyleCnt="0"/>
      <dgm:spPr/>
    </dgm:pt>
    <dgm:pt modelId="{476331B4-CCAF-4BCE-A3DE-6AEBAF584202}" type="pres">
      <dgm:prSet presAssocID="{8189892F-8C5D-41D9-AABD-0CCA152208F1}" presName="centerShape" presStyleCnt="0"/>
      <dgm:spPr/>
    </dgm:pt>
    <dgm:pt modelId="{95DF47AE-F350-4A27-A80D-65618C81E1FC}" type="pres">
      <dgm:prSet presAssocID="{8189892F-8C5D-41D9-AABD-0CCA152208F1}" presName="connSite" presStyleLbl="node1" presStyleIdx="0" presStyleCnt="6"/>
      <dgm:spPr/>
    </dgm:pt>
    <dgm:pt modelId="{192AC4B3-9C8D-40E0-802E-8F620FA4E83E}" type="pres">
      <dgm:prSet presAssocID="{8189892F-8C5D-41D9-AABD-0CCA152208F1}" presName="visible" presStyleLbl="node1" presStyleIdx="0" presStyleCnt="6"/>
      <dgm:spPr/>
    </dgm:pt>
    <dgm:pt modelId="{47498908-20D0-462A-9297-11CCFF1D69B5}" type="pres">
      <dgm:prSet presAssocID="{804A0ADA-8C9A-47B5-BB60-624A2022347E}" presName="Name25" presStyleLbl="parChTrans1D1" presStyleIdx="0" presStyleCnt="5"/>
      <dgm:spPr/>
      <dgm:t>
        <a:bodyPr/>
        <a:lstStyle/>
        <a:p>
          <a:endParaRPr lang="en-US"/>
        </a:p>
      </dgm:t>
    </dgm:pt>
    <dgm:pt modelId="{E4D99B82-1D64-467E-A10D-559D889B55B5}" type="pres">
      <dgm:prSet presAssocID="{C9BCD8B2-98B9-4C1B-9029-C1153B4CB4DD}" presName="node" presStyleCnt="0"/>
      <dgm:spPr/>
    </dgm:pt>
    <dgm:pt modelId="{85B64C2A-7829-4DDC-94E7-0F2F14614457}" type="pres">
      <dgm:prSet presAssocID="{C9BCD8B2-98B9-4C1B-9029-C1153B4CB4DD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DAA45-2790-409C-A1C9-6AE8C849D1E1}" type="pres">
      <dgm:prSet presAssocID="{C9BCD8B2-98B9-4C1B-9029-C1153B4CB4DD}" presName="childNode" presStyleLbl="revTx" presStyleIdx="0" presStyleCnt="0">
        <dgm:presLayoutVars>
          <dgm:bulletEnabled val="1"/>
        </dgm:presLayoutVars>
      </dgm:prSet>
      <dgm:spPr/>
    </dgm:pt>
    <dgm:pt modelId="{686DFE42-BFC6-453F-B6C0-852AFCD7AF9A}" type="pres">
      <dgm:prSet presAssocID="{2F6D8751-A50F-440C-B46B-7995EACD33CA}" presName="Name25" presStyleLbl="parChTrans1D1" presStyleIdx="1" presStyleCnt="5"/>
      <dgm:spPr/>
      <dgm:t>
        <a:bodyPr/>
        <a:lstStyle/>
        <a:p>
          <a:endParaRPr lang="en-US"/>
        </a:p>
      </dgm:t>
    </dgm:pt>
    <dgm:pt modelId="{976CE004-EF3F-44E1-841E-536DCCE2C970}" type="pres">
      <dgm:prSet presAssocID="{E4AC3C38-9568-4E35-97B6-D02C65D2C06B}" presName="node" presStyleCnt="0"/>
      <dgm:spPr/>
    </dgm:pt>
    <dgm:pt modelId="{E12D40F8-E0F1-41C1-8C95-9E082B72A0A3}" type="pres">
      <dgm:prSet presAssocID="{E4AC3C38-9568-4E35-97B6-D02C65D2C06B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7698B-5A6F-4143-A97A-B8F74510679D}" type="pres">
      <dgm:prSet presAssocID="{E4AC3C38-9568-4E35-97B6-D02C65D2C06B}" presName="childNode" presStyleLbl="revTx" presStyleIdx="0" presStyleCnt="0">
        <dgm:presLayoutVars>
          <dgm:bulletEnabled val="1"/>
        </dgm:presLayoutVars>
      </dgm:prSet>
      <dgm:spPr/>
    </dgm:pt>
    <dgm:pt modelId="{E06045CB-926B-4DA7-A0B8-539C9404D058}" type="pres">
      <dgm:prSet presAssocID="{07E43F84-942A-4CB8-8FE4-8074CC855FED}" presName="Name25" presStyleLbl="parChTrans1D1" presStyleIdx="2" presStyleCnt="5"/>
      <dgm:spPr/>
      <dgm:t>
        <a:bodyPr/>
        <a:lstStyle/>
        <a:p>
          <a:endParaRPr lang="en-US"/>
        </a:p>
      </dgm:t>
    </dgm:pt>
    <dgm:pt modelId="{9F7F65ED-4CF5-4B35-B07D-0FC25F4EF1B3}" type="pres">
      <dgm:prSet presAssocID="{E72CED30-353F-4B49-AF8E-334497DD0B0A}" presName="node" presStyleCnt="0"/>
      <dgm:spPr/>
    </dgm:pt>
    <dgm:pt modelId="{D0A9C1FD-8051-4C75-B300-532AF0279614}" type="pres">
      <dgm:prSet presAssocID="{E72CED30-353F-4B49-AF8E-334497DD0B0A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DF2D-B808-482C-BDA0-A1AEDF5D9160}" type="pres">
      <dgm:prSet presAssocID="{E72CED30-353F-4B49-AF8E-334497DD0B0A}" presName="childNode" presStyleLbl="revTx" presStyleIdx="0" presStyleCnt="0">
        <dgm:presLayoutVars>
          <dgm:bulletEnabled val="1"/>
        </dgm:presLayoutVars>
      </dgm:prSet>
      <dgm:spPr/>
    </dgm:pt>
    <dgm:pt modelId="{B58FE4C8-A08B-4B32-855D-277B7A0E39C5}" type="pres">
      <dgm:prSet presAssocID="{5DD3DECF-2141-4F9D-852D-9B2F96C5B5C5}" presName="Name25" presStyleLbl="parChTrans1D1" presStyleIdx="3" presStyleCnt="5"/>
      <dgm:spPr/>
      <dgm:t>
        <a:bodyPr/>
        <a:lstStyle/>
        <a:p>
          <a:endParaRPr lang="en-US"/>
        </a:p>
      </dgm:t>
    </dgm:pt>
    <dgm:pt modelId="{F66DF16F-09F6-484F-914C-C591042AFEA2}" type="pres">
      <dgm:prSet presAssocID="{34A83E5D-6A0D-4539-94D0-B1D93DE6930B}" presName="node" presStyleCnt="0"/>
      <dgm:spPr/>
    </dgm:pt>
    <dgm:pt modelId="{E4FAA53B-3C2F-4CC2-B0D0-6FC8B808C7CE}" type="pres">
      <dgm:prSet presAssocID="{34A83E5D-6A0D-4539-94D0-B1D93DE6930B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2B244-0E44-4612-A740-313CEEAB70D0}" type="pres">
      <dgm:prSet presAssocID="{34A83E5D-6A0D-4539-94D0-B1D93DE6930B}" presName="childNode" presStyleLbl="revTx" presStyleIdx="0" presStyleCnt="0">
        <dgm:presLayoutVars>
          <dgm:bulletEnabled val="1"/>
        </dgm:presLayoutVars>
      </dgm:prSet>
      <dgm:spPr/>
    </dgm:pt>
    <dgm:pt modelId="{3EAB4234-AE02-46CC-8D72-EC67559434B1}" type="pres">
      <dgm:prSet presAssocID="{1A18E2C6-844D-4593-B373-0F6F5FDAA32A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F4D27CA-42C5-4BC8-A19E-A17F95D06DE0}" type="pres">
      <dgm:prSet presAssocID="{1669CACD-1A9B-4C4F-B82C-24C537128F9E}" presName="node" presStyleCnt="0"/>
      <dgm:spPr/>
    </dgm:pt>
    <dgm:pt modelId="{DBBD6F85-C1BB-4182-A30A-E5DA2F3BAA60}" type="pres">
      <dgm:prSet presAssocID="{1669CACD-1A9B-4C4F-B82C-24C537128F9E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6D8AE-87AC-4D74-97E5-BB1596F04D21}" type="pres">
      <dgm:prSet presAssocID="{1669CACD-1A9B-4C4F-B82C-24C537128F9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DC719DA8-C47A-4D98-ABF6-640309904EA5}" type="presOf" srcId="{5DD3DECF-2141-4F9D-852D-9B2F96C5B5C5}" destId="{B58FE4C8-A08B-4B32-855D-277B7A0E39C5}" srcOrd="0" destOrd="0" presId="urn:microsoft.com/office/officeart/2005/8/layout/radial2"/>
    <dgm:cxn modelId="{0F3B910A-A308-4658-99D6-2209788EF079}" type="presOf" srcId="{34A83E5D-6A0D-4539-94D0-B1D93DE6930B}" destId="{E4FAA53B-3C2F-4CC2-B0D0-6FC8B808C7CE}" srcOrd="0" destOrd="0" presId="urn:microsoft.com/office/officeart/2005/8/layout/radial2"/>
    <dgm:cxn modelId="{A1F7A527-7C89-4C05-8403-28A9F5A0855C}" type="presOf" srcId="{1A18E2C6-844D-4593-B373-0F6F5FDAA32A}" destId="{3EAB4234-AE02-46CC-8D72-EC67559434B1}" srcOrd="0" destOrd="0" presId="urn:microsoft.com/office/officeart/2005/8/layout/radial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B427DE1B-6827-431C-8132-BA4746DC7B70}" type="presOf" srcId="{804A0ADA-8C9A-47B5-BB60-624A2022347E}" destId="{47498908-20D0-462A-9297-11CCFF1D69B5}" srcOrd="0" destOrd="0" presId="urn:microsoft.com/office/officeart/2005/8/layout/radial2"/>
    <dgm:cxn modelId="{E3655E47-498F-4582-B16A-6BA6CBF4B609}" type="presOf" srcId="{C9BCD8B2-98B9-4C1B-9029-C1153B4CB4DD}" destId="{85B64C2A-7829-4DDC-94E7-0F2F14614457}" srcOrd="0" destOrd="0" presId="urn:microsoft.com/office/officeart/2005/8/layout/radial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709D55CC-BC75-4A94-B9DC-2499AEA0B47C}" type="presOf" srcId="{E4AC3C38-9568-4E35-97B6-D02C65D2C06B}" destId="{E12D40F8-E0F1-41C1-8C95-9E082B72A0A3}" srcOrd="0" destOrd="0" presId="urn:microsoft.com/office/officeart/2005/8/layout/radial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5C31165F-5B1F-4104-8C33-18C48F717771}" type="presOf" srcId="{E72CED30-353F-4B49-AF8E-334497DD0B0A}" destId="{D0A9C1FD-8051-4C75-B300-532AF0279614}" srcOrd="0" destOrd="0" presId="urn:microsoft.com/office/officeart/2005/8/layout/radial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EB33BD12-DB58-4886-A5A3-65452EBFEC7C}" type="presOf" srcId="{8189892F-8C5D-41D9-AABD-0CCA152208F1}" destId="{753A5220-019E-45BC-A182-FDB9C0EFE481}" srcOrd="0" destOrd="0" presId="urn:microsoft.com/office/officeart/2005/8/layout/radial2"/>
    <dgm:cxn modelId="{9F16D916-D514-4A27-B52B-AF2F01AFDF31}" type="presOf" srcId="{2F6D8751-A50F-440C-B46B-7995EACD33CA}" destId="{686DFE42-BFC6-453F-B6C0-852AFCD7AF9A}" srcOrd="0" destOrd="0" presId="urn:microsoft.com/office/officeart/2005/8/layout/radial2"/>
    <dgm:cxn modelId="{543F6D4B-2745-406E-B105-B7BF58671516}" type="presOf" srcId="{07E43F84-942A-4CB8-8FE4-8074CC855FED}" destId="{E06045CB-926B-4DA7-A0B8-539C9404D058}" srcOrd="0" destOrd="0" presId="urn:microsoft.com/office/officeart/2005/8/layout/radial2"/>
    <dgm:cxn modelId="{2B632D7A-77D0-43E6-B147-4883AC5A2598}" type="presOf" srcId="{1669CACD-1A9B-4C4F-B82C-24C537128F9E}" destId="{DBBD6F85-C1BB-4182-A30A-E5DA2F3BAA60}" srcOrd="0" destOrd="0" presId="urn:microsoft.com/office/officeart/2005/8/layout/radial2"/>
    <dgm:cxn modelId="{46823B7A-D763-4277-81B7-AE688CFCA151}" type="presParOf" srcId="{753A5220-019E-45BC-A182-FDB9C0EFE481}" destId="{D2F90644-DDBC-472B-938F-756B771A2477}" srcOrd="0" destOrd="0" presId="urn:microsoft.com/office/officeart/2005/8/layout/radial2"/>
    <dgm:cxn modelId="{42CE89B9-C55C-4405-85F3-6C6C78A67F57}" type="presParOf" srcId="{D2F90644-DDBC-472B-938F-756B771A2477}" destId="{476331B4-CCAF-4BCE-A3DE-6AEBAF584202}" srcOrd="0" destOrd="0" presId="urn:microsoft.com/office/officeart/2005/8/layout/radial2"/>
    <dgm:cxn modelId="{52188234-14FA-4115-9C89-AF3473645C2F}" type="presParOf" srcId="{476331B4-CCAF-4BCE-A3DE-6AEBAF584202}" destId="{95DF47AE-F350-4A27-A80D-65618C81E1FC}" srcOrd="0" destOrd="0" presId="urn:microsoft.com/office/officeart/2005/8/layout/radial2"/>
    <dgm:cxn modelId="{FACE4D2B-E767-43B9-854F-A940E5004EA9}" type="presParOf" srcId="{476331B4-CCAF-4BCE-A3DE-6AEBAF584202}" destId="{192AC4B3-9C8D-40E0-802E-8F620FA4E83E}" srcOrd="1" destOrd="0" presId="urn:microsoft.com/office/officeart/2005/8/layout/radial2"/>
    <dgm:cxn modelId="{2B76091D-D68E-41EF-82D6-4D16E5680DAE}" type="presParOf" srcId="{D2F90644-DDBC-472B-938F-756B771A2477}" destId="{47498908-20D0-462A-9297-11CCFF1D69B5}" srcOrd="1" destOrd="0" presId="urn:microsoft.com/office/officeart/2005/8/layout/radial2"/>
    <dgm:cxn modelId="{31B4AB03-E82D-4C63-B40A-628491CB6FC3}" type="presParOf" srcId="{D2F90644-DDBC-472B-938F-756B771A2477}" destId="{E4D99B82-1D64-467E-A10D-559D889B55B5}" srcOrd="2" destOrd="0" presId="urn:microsoft.com/office/officeart/2005/8/layout/radial2"/>
    <dgm:cxn modelId="{BC1B0189-64CF-4C67-AD91-BD9608B6CDA1}" type="presParOf" srcId="{E4D99B82-1D64-467E-A10D-559D889B55B5}" destId="{85B64C2A-7829-4DDC-94E7-0F2F14614457}" srcOrd="0" destOrd="0" presId="urn:microsoft.com/office/officeart/2005/8/layout/radial2"/>
    <dgm:cxn modelId="{4E814961-1821-4284-9C6C-E7A207CE585B}" type="presParOf" srcId="{E4D99B82-1D64-467E-A10D-559D889B55B5}" destId="{000DAA45-2790-409C-A1C9-6AE8C849D1E1}" srcOrd="1" destOrd="0" presId="urn:microsoft.com/office/officeart/2005/8/layout/radial2"/>
    <dgm:cxn modelId="{C0F51008-2291-4F81-B038-D641B131AD31}" type="presParOf" srcId="{D2F90644-DDBC-472B-938F-756B771A2477}" destId="{686DFE42-BFC6-453F-B6C0-852AFCD7AF9A}" srcOrd="3" destOrd="0" presId="urn:microsoft.com/office/officeart/2005/8/layout/radial2"/>
    <dgm:cxn modelId="{56575342-1F16-4CCC-8531-4CA384748E5C}" type="presParOf" srcId="{D2F90644-DDBC-472B-938F-756B771A2477}" destId="{976CE004-EF3F-44E1-841E-536DCCE2C970}" srcOrd="4" destOrd="0" presId="urn:microsoft.com/office/officeart/2005/8/layout/radial2"/>
    <dgm:cxn modelId="{F39A70B3-A070-4FB0-9D89-1F29FA74D253}" type="presParOf" srcId="{976CE004-EF3F-44E1-841E-536DCCE2C970}" destId="{E12D40F8-E0F1-41C1-8C95-9E082B72A0A3}" srcOrd="0" destOrd="0" presId="urn:microsoft.com/office/officeart/2005/8/layout/radial2"/>
    <dgm:cxn modelId="{18A09A16-BADA-4163-932E-FAFDEDB00F81}" type="presParOf" srcId="{976CE004-EF3F-44E1-841E-536DCCE2C970}" destId="{F657698B-5A6F-4143-A97A-B8F74510679D}" srcOrd="1" destOrd="0" presId="urn:microsoft.com/office/officeart/2005/8/layout/radial2"/>
    <dgm:cxn modelId="{82B39DD2-A986-4563-A09D-EC2816156AD8}" type="presParOf" srcId="{D2F90644-DDBC-472B-938F-756B771A2477}" destId="{E06045CB-926B-4DA7-A0B8-539C9404D058}" srcOrd="5" destOrd="0" presId="urn:microsoft.com/office/officeart/2005/8/layout/radial2"/>
    <dgm:cxn modelId="{9111DD28-C9D6-45C4-B5CE-75C65EEC9A87}" type="presParOf" srcId="{D2F90644-DDBC-472B-938F-756B771A2477}" destId="{9F7F65ED-4CF5-4B35-B07D-0FC25F4EF1B3}" srcOrd="6" destOrd="0" presId="urn:microsoft.com/office/officeart/2005/8/layout/radial2"/>
    <dgm:cxn modelId="{3A3F6F18-0ECB-4622-8D41-61ADDF870955}" type="presParOf" srcId="{9F7F65ED-4CF5-4B35-B07D-0FC25F4EF1B3}" destId="{D0A9C1FD-8051-4C75-B300-532AF0279614}" srcOrd="0" destOrd="0" presId="urn:microsoft.com/office/officeart/2005/8/layout/radial2"/>
    <dgm:cxn modelId="{F7349BB0-88A7-46F6-A42E-14AE007361D3}" type="presParOf" srcId="{9F7F65ED-4CF5-4B35-B07D-0FC25F4EF1B3}" destId="{16E3DF2D-B808-482C-BDA0-A1AEDF5D9160}" srcOrd="1" destOrd="0" presId="urn:microsoft.com/office/officeart/2005/8/layout/radial2"/>
    <dgm:cxn modelId="{4CD0195A-3701-4479-8157-2FFF0D66B9F9}" type="presParOf" srcId="{D2F90644-DDBC-472B-938F-756B771A2477}" destId="{B58FE4C8-A08B-4B32-855D-277B7A0E39C5}" srcOrd="7" destOrd="0" presId="urn:microsoft.com/office/officeart/2005/8/layout/radial2"/>
    <dgm:cxn modelId="{CED34A3E-7E90-4640-9869-6351DCC1BD87}" type="presParOf" srcId="{D2F90644-DDBC-472B-938F-756B771A2477}" destId="{F66DF16F-09F6-484F-914C-C591042AFEA2}" srcOrd="8" destOrd="0" presId="urn:microsoft.com/office/officeart/2005/8/layout/radial2"/>
    <dgm:cxn modelId="{9DB8D03F-5698-43A2-BCF4-85578EB8CF05}" type="presParOf" srcId="{F66DF16F-09F6-484F-914C-C591042AFEA2}" destId="{E4FAA53B-3C2F-4CC2-B0D0-6FC8B808C7CE}" srcOrd="0" destOrd="0" presId="urn:microsoft.com/office/officeart/2005/8/layout/radial2"/>
    <dgm:cxn modelId="{AB60FBA0-5FF0-45CE-B6DC-478BA3A8283D}" type="presParOf" srcId="{F66DF16F-09F6-484F-914C-C591042AFEA2}" destId="{F922B244-0E44-4612-A740-313CEEAB70D0}" srcOrd="1" destOrd="0" presId="urn:microsoft.com/office/officeart/2005/8/layout/radial2"/>
    <dgm:cxn modelId="{5DDD57FF-DADA-4EA1-A97F-4AC3921DBCCD}" type="presParOf" srcId="{D2F90644-DDBC-472B-938F-756B771A2477}" destId="{3EAB4234-AE02-46CC-8D72-EC67559434B1}" srcOrd="9" destOrd="0" presId="urn:microsoft.com/office/officeart/2005/8/layout/radial2"/>
    <dgm:cxn modelId="{A1727253-B1CE-43E7-8F4A-6324EB5384E2}" type="presParOf" srcId="{D2F90644-DDBC-472B-938F-756B771A2477}" destId="{CF4D27CA-42C5-4BC8-A19E-A17F95D06DE0}" srcOrd="10" destOrd="0" presId="urn:microsoft.com/office/officeart/2005/8/layout/radial2"/>
    <dgm:cxn modelId="{9D3C552B-4788-474F-8C97-1A36813A52D2}" type="presParOf" srcId="{CF4D27CA-42C5-4BC8-A19E-A17F95D06DE0}" destId="{DBBD6F85-C1BB-4182-A30A-E5DA2F3BAA60}" srcOrd="0" destOrd="0" presId="urn:microsoft.com/office/officeart/2005/8/layout/radial2"/>
    <dgm:cxn modelId="{BF300576-6CFA-4504-95C7-1CFF5D8F20ED}" type="presParOf" srcId="{CF4D27CA-42C5-4BC8-A19E-A17F95D06DE0}" destId="{C2A6D8AE-87AC-4D74-97E5-BB1596F04D2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1717-03DD-4B7F-A0BF-4C1E78D550B0}">
      <dsp:nvSpPr>
        <dsp:cNvPr id="0" name=""/>
        <dsp:cNvSpPr/>
      </dsp:nvSpPr>
      <dsp:spPr>
        <a:xfrm>
          <a:off x="3435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Parition classes</a:t>
          </a:r>
          <a:endParaRPr lang="vi-VN" sz="1600" kern="1200" dirty="0"/>
        </a:p>
      </dsp:txBody>
      <dsp:txXfrm>
        <a:off x="403383" y="1667732"/>
        <a:ext cx="1199845" cy="799896"/>
      </dsp:txXfrm>
    </dsp:sp>
    <dsp:sp modelId="{61633B74-25D2-48C9-9C04-B3DE7EEE8EDA}">
      <dsp:nvSpPr>
        <dsp:cNvPr id="0" name=""/>
        <dsp:cNvSpPr/>
      </dsp:nvSpPr>
      <dsp:spPr>
        <a:xfrm>
          <a:off x="1803202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Schedule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&amp; Assign rooms</a:t>
          </a:r>
          <a:endParaRPr lang="vi-VN" sz="1600" kern="1200" dirty="0"/>
        </a:p>
      </dsp:txBody>
      <dsp:txXfrm>
        <a:off x="2203150" y="1667732"/>
        <a:ext cx="1199845" cy="799896"/>
      </dsp:txXfrm>
    </dsp:sp>
    <dsp:sp modelId="{C7ADD43D-D331-4835-BC3B-CA4218E379D7}">
      <dsp:nvSpPr>
        <dsp:cNvPr id="0" name=""/>
        <dsp:cNvSpPr/>
      </dsp:nvSpPr>
      <dsp:spPr>
        <a:xfrm>
          <a:off x="3602969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Merge classes</a:t>
          </a:r>
          <a:endParaRPr lang="vi-VN" sz="1600" kern="1200" dirty="0"/>
        </a:p>
      </dsp:txBody>
      <dsp:txXfrm>
        <a:off x="4002917" y="1667732"/>
        <a:ext cx="1199845" cy="799896"/>
      </dsp:txXfrm>
    </dsp:sp>
    <dsp:sp modelId="{EB5DC8D3-A1A9-4CF6-95AF-3B587A3B54FF}">
      <dsp:nvSpPr>
        <dsp:cNvPr id="0" name=""/>
        <dsp:cNvSpPr/>
      </dsp:nvSpPr>
      <dsp:spPr>
        <a:xfrm>
          <a:off x="5402737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Assign teachers</a:t>
          </a:r>
          <a:endParaRPr lang="vi-VN" sz="1600" kern="1200" dirty="0"/>
        </a:p>
      </dsp:txBody>
      <dsp:txXfrm>
        <a:off x="5802685" y="1667732"/>
        <a:ext cx="1199845" cy="799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3227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1</a:t>
          </a:r>
          <a:endParaRPr lang="en-US" sz="1200" b="1" kern="1200" dirty="0"/>
        </a:p>
      </dsp:txBody>
      <dsp:txXfrm rot="16200000">
        <a:off x="-428111" y="431339"/>
        <a:ext cx="1088014" cy="225336"/>
      </dsp:txXfrm>
    </dsp:sp>
    <dsp:sp modelId="{9E8E9B6A-818C-41EE-A90F-448869084123}">
      <dsp:nvSpPr>
        <dsp:cNvPr id="0" name=""/>
        <dsp:cNvSpPr/>
      </dsp:nvSpPr>
      <dsp:spPr>
        <a:xfrm>
          <a:off x="1169342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2</a:t>
          </a:r>
          <a:endParaRPr lang="en-US" sz="1200" b="1" kern="1200" dirty="0"/>
        </a:p>
      </dsp:txBody>
      <dsp:txXfrm rot="16200000">
        <a:off x="738003" y="431339"/>
        <a:ext cx="1088014" cy="225336"/>
      </dsp:txXfrm>
    </dsp:sp>
    <dsp:sp modelId="{8F7FF647-D411-42E4-8865-6A762F56CBC5}">
      <dsp:nvSpPr>
        <dsp:cNvPr id="0" name=""/>
        <dsp:cNvSpPr/>
      </dsp:nvSpPr>
      <dsp:spPr>
        <a:xfrm rot="5400000">
          <a:off x="1077417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2335458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3</a:t>
          </a:r>
          <a:endParaRPr lang="en-US" sz="1200" b="1" kern="1200" dirty="0"/>
        </a:p>
      </dsp:txBody>
      <dsp:txXfrm rot="16200000">
        <a:off x="1904119" y="431339"/>
        <a:ext cx="1088014" cy="225336"/>
      </dsp:txXfrm>
    </dsp:sp>
    <dsp:sp modelId="{1E1458D7-37C7-49F4-8589-C69B6A6BE82A}">
      <dsp:nvSpPr>
        <dsp:cNvPr id="0" name=""/>
        <dsp:cNvSpPr/>
      </dsp:nvSpPr>
      <dsp:spPr>
        <a:xfrm rot="5400000">
          <a:off x="2243533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3501573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en-US" sz="1200" b="1" kern="1200" dirty="0"/>
        </a:p>
      </dsp:txBody>
      <dsp:txXfrm rot="16200000">
        <a:off x="3070234" y="431339"/>
        <a:ext cx="1088014" cy="225336"/>
      </dsp:txXfrm>
    </dsp:sp>
    <dsp:sp modelId="{DA1238F3-28A9-40AB-A31A-6E371C44EB98}">
      <dsp:nvSpPr>
        <dsp:cNvPr id="0" name=""/>
        <dsp:cNvSpPr/>
      </dsp:nvSpPr>
      <dsp:spPr>
        <a:xfrm rot="5400000">
          <a:off x="3409648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4667689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n</a:t>
          </a:r>
          <a:endParaRPr lang="en-US" sz="1200" b="1" kern="1200" dirty="0"/>
        </a:p>
      </dsp:txBody>
      <dsp:txXfrm rot="16200000">
        <a:off x="4236350" y="431339"/>
        <a:ext cx="1088014" cy="225336"/>
      </dsp:txXfrm>
    </dsp:sp>
    <dsp:sp modelId="{E2FC11DE-660B-419E-8BAD-07FE93429267}">
      <dsp:nvSpPr>
        <dsp:cNvPr id="0" name=""/>
        <dsp:cNvSpPr/>
      </dsp:nvSpPr>
      <dsp:spPr>
        <a:xfrm rot="5400000">
          <a:off x="4575764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96830-548D-4F5A-B85A-9F2280B184D4}">
      <dsp:nvSpPr>
        <dsp:cNvPr id="0" name=""/>
        <dsp:cNvSpPr/>
      </dsp:nvSpPr>
      <dsp:spPr>
        <a:xfrm>
          <a:off x="2888358" y="1239760"/>
          <a:ext cx="2641601" cy="2823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Domain</a:t>
          </a:r>
          <a:endParaRPr lang="vi-VN" sz="4200" kern="1200" dirty="0"/>
        </a:p>
      </dsp:txBody>
      <dsp:txXfrm>
        <a:off x="3275212" y="1653181"/>
        <a:ext cx="1867893" cy="1996176"/>
      </dsp:txXfrm>
    </dsp:sp>
    <dsp:sp modelId="{4F31C466-8658-4988-A721-F96306B4C435}">
      <dsp:nvSpPr>
        <dsp:cNvPr id="0" name=""/>
        <dsp:cNvSpPr/>
      </dsp:nvSpPr>
      <dsp:spPr>
        <a:xfrm rot="18716046">
          <a:off x="5144635" y="1264052"/>
          <a:ext cx="18621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153901" y="1381717"/>
        <a:ext cx="130353" cy="290655"/>
      </dsp:txXfrm>
    </dsp:sp>
    <dsp:sp modelId="{E8BAA61B-99BD-4BD2-86AB-DA4DF92C3A88}">
      <dsp:nvSpPr>
        <dsp:cNvPr id="0" name=""/>
        <dsp:cNvSpPr/>
      </dsp:nvSpPr>
      <dsp:spPr>
        <a:xfrm>
          <a:off x="5122350" y="129306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5331004" y="337960"/>
        <a:ext cx="1007473" cy="1007473"/>
      </dsp:txXfrm>
    </dsp:sp>
    <dsp:sp modelId="{B89D5CCF-9C1F-4100-A965-CD54F5C2DD65}">
      <dsp:nvSpPr>
        <dsp:cNvPr id="0" name=""/>
        <dsp:cNvSpPr/>
      </dsp:nvSpPr>
      <dsp:spPr>
        <a:xfrm rot="2032353">
          <a:off x="5434882" y="3370444"/>
          <a:ext cx="412907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445394" y="3432809"/>
        <a:ext cx="289035" cy="290655"/>
      </dsp:txXfrm>
    </dsp:sp>
    <dsp:sp modelId="{A3EF983B-2562-49A8-88BB-62C433EAFE99}">
      <dsp:nvSpPr>
        <dsp:cNvPr id="0" name=""/>
        <dsp:cNvSpPr/>
      </dsp:nvSpPr>
      <dsp:spPr>
        <a:xfrm>
          <a:off x="5853555" y="3520935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6062209" y="3729589"/>
        <a:ext cx="1007473" cy="1007473"/>
      </dsp:txXfrm>
    </dsp:sp>
    <dsp:sp modelId="{02D2B2C3-968D-4D8D-96C3-0648C9F2D0FE}">
      <dsp:nvSpPr>
        <dsp:cNvPr id="0" name=""/>
        <dsp:cNvSpPr/>
      </dsp:nvSpPr>
      <dsp:spPr>
        <a:xfrm rot="7817300">
          <a:off x="2982543" y="3672424"/>
          <a:ext cx="31128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3059430" y="3733691"/>
        <a:ext cx="217902" cy="290655"/>
      </dsp:txXfrm>
    </dsp:sp>
    <dsp:sp modelId="{83FEDC57-204B-448C-B22E-D63CB7A1EB52}">
      <dsp:nvSpPr>
        <dsp:cNvPr id="0" name=""/>
        <dsp:cNvSpPr/>
      </dsp:nvSpPr>
      <dsp:spPr>
        <a:xfrm>
          <a:off x="1769548" y="3976389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978202" y="4185043"/>
        <a:ext cx="1007473" cy="1007473"/>
      </dsp:txXfrm>
    </dsp:sp>
    <dsp:sp modelId="{C516D674-CDBD-45F4-A6EF-6656E196B6A8}">
      <dsp:nvSpPr>
        <dsp:cNvPr id="0" name=""/>
        <dsp:cNvSpPr/>
      </dsp:nvSpPr>
      <dsp:spPr>
        <a:xfrm rot="11658391">
          <a:off x="2436691" y="2001893"/>
          <a:ext cx="351723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2540572" y="2111815"/>
        <a:ext cx="246206" cy="290655"/>
      </dsp:txXfrm>
    </dsp:sp>
    <dsp:sp modelId="{C6EF55A5-CEB6-40C4-8C40-CAE4FBAB1E64}">
      <dsp:nvSpPr>
        <dsp:cNvPr id="0" name=""/>
        <dsp:cNvSpPr/>
      </dsp:nvSpPr>
      <dsp:spPr>
        <a:xfrm>
          <a:off x="878694" y="127122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087348" y="1479876"/>
        <a:ext cx="1007473" cy="10074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904222" y="922"/>
          <a:ext cx="395937" cy="395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1</a:t>
          </a:r>
          <a:endParaRPr lang="en-US" sz="900" kern="1200" dirty="0"/>
        </a:p>
      </dsp:txBody>
      <dsp:txXfrm>
        <a:off x="962206" y="58906"/>
        <a:ext cx="279969" cy="279969"/>
      </dsp:txXfrm>
    </dsp:sp>
    <dsp:sp modelId="{C186DD69-0FFA-4D79-BE7F-1FCC7D98DDDB}">
      <dsp:nvSpPr>
        <dsp:cNvPr id="0" name=""/>
        <dsp:cNvSpPr/>
      </dsp:nvSpPr>
      <dsp:spPr>
        <a:xfrm>
          <a:off x="987369" y="429010"/>
          <a:ext cx="229643" cy="229643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516825"/>
        <a:ext cx="168765" cy="54013"/>
      </dsp:txXfrm>
    </dsp:sp>
    <dsp:sp modelId="{5F2C1C16-FD57-45DF-A6C9-BA16F21CB692}">
      <dsp:nvSpPr>
        <dsp:cNvPr id="0" name=""/>
        <dsp:cNvSpPr/>
      </dsp:nvSpPr>
      <dsp:spPr>
        <a:xfrm>
          <a:off x="904222" y="690804"/>
          <a:ext cx="395937" cy="395937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2</a:t>
          </a:r>
          <a:endParaRPr lang="en-US" sz="900" kern="1200" dirty="0"/>
        </a:p>
      </dsp:txBody>
      <dsp:txXfrm>
        <a:off x="962206" y="748788"/>
        <a:ext cx="279969" cy="279969"/>
      </dsp:txXfrm>
    </dsp:sp>
    <dsp:sp modelId="{41F43F50-8338-4A63-A439-3B72442A0569}">
      <dsp:nvSpPr>
        <dsp:cNvPr id="0" name=""/>
        <dsp:cNvSpPr/>
      </dsp:nvSpPr>
      <dsp:spPr>
        <a:xfrm>
          <a:off x="987369" y="1118892"/>
          <a:ext cx="229643" cy="229643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206707"/>
        <a:ext cx="168765" cy="54013"/>
      </dsp:txXfrm>
    </dsp:sp>
    <dsp:sp modelId="{D9E89E39-966E-4EF8-A201-7AD28F9847E8}">
      <dsp:nvSpPr>
        <dsp:cNvPr id="0" name=""/>
        <dsp:cNvSpPr/>
      </dsp:nvSpPr>
      <dsp:spPr>
        <a:xfrm>
          <a:off x="904222" y="1380686"/>
          <a:ext cx="395937" cy="395937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3</a:t>
          </a:r>
          <a:endParaRPr lang="en-US" sz="900" kern="1200" dirty="0"/>
        </a:p>
      </dsp:txBody>
      <dsp:txXfrm>
        <a:off x="962206" y="1438670"/>
        <a:ext cx="279969" cy="279969"/>
      </dsp:txXfrm>
    </dsp:sp>
    <dsp:sp modelId="{1A111CCB-BB6B-4A45-9C61-4B4B92CB86FF}">
      <dsp:nvSpPr>
        <dsp:cNvPr id="0" name=""/>
        <dsp:cNvSpPr/>
      </dsp:nvSpPr>
      <dsp:spPr>
        <a:xfrm>
          <a:off x="987369" y="1808774"/>
          <a:ext cx="229643" cy="229643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896589"/>
        <a:ext cx="168765" cy="54013"/>
      </dsp:txXfrm>
    </dsp:sp>
    <dsp:sp modelId="{D1E73398-8113-4A52-9282-467F8FA4D72C}">
      <dsp:nvSpPr>
        <dsp:cNvPr id="0" name=""/>
        <dsp:cNvSpPr/>
      </dsp:nvSpPr>
      <dsp:spPr>
        <a:xfrm>
          <a:off x="904222" y="2070568"/>
          <a:ext cx="395937" cy="395937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4</a:t>
          </a:r>
          <a:endParaRPr lang="en-US" sz="900" kern="1200" dirty="0"/>
        </a:p>
      </dsp:txBody>
      <dsp:txXfrm>
        <a:off x="962206" y="2128552"/>
        <a:ext cx="279969" cy="279969"/>
      </dsp:txXfrm>
    </dsp:sp>
    <dsp:sp modelId="{CBE15846-8D14-4573-834E-4F9004C526DE}">
      <dsp:nvSpPr>
        <dsp:cNvPr id="0" name=""/>
        <dsp:cNvSpPr/>
      </dsp:nvSpPr>
      <dsp:spPr>
        <a:xfrm>
          <a:off x="1359550" y="1160070"/>
          <a:ext cx="125908" cy="1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359550" y="1189528"/>
        <a:ext cx="88136" cy="88372"/>
      </dsp:txXfrm>
    </dsp:sp>
    <dsp:sp modelId="{6C537C15-9916-4CF7-A848-7F329EB8DE5A}">
      <dsp:nvSpPr>
        <dsp:cNvPr id="0" name=""/>
        <dsp:cNvSpPr/>
      </dsp:nvSpPr>
      <dsp:spPr>
        <a:xfrm>
          <a:off x="1537722" y="837776"/>
          <a:ext cx="791875" cy="79187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Timetable all classes</a:t>
          </a:r>
          <a:endParaRPr lang="en-US" sz="1000" kern="1200" dirty="0"/>
        </a:p>
      </dsp:txBody>
      <dsp:txXfrm>
        <a:off x="1653689" y="953743"/>
        <a:ext cx="559941" cy="55994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 dirty="0"/>
        </a:p>
      </dsp:txBody>
      <dsp:txXfrm>
        <a:off x="129434" y="0"/>
        <a:ext cx="336307" cy="362857"/>
      </dsp:txXfrm>
    </dsp:sp>
    <dsp:sp modelId="{B67D9681-2654-4ED8-B0E6-257A1D56701E}">
      <dsp:nvSpPr>
        <dsp:cNvPr id="0" name=""/>
        <dsp:cNvSpPr/>
      </dsp:nvSpPr>
      <dsp:spPr>
        <a:xfrm>
          <a:off x="36285" y="36285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399142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399142"/>
        <a:ext cx="336307" cy="362857"/>
      </dsp:txXfrm>
    </dsp:sp>
    <dsp:sp modelId="{D2E49701-F600-4126-98B6-A522A5F30450}">
      <dsp:nvSpPr>
        <dsp:cNvPr id="0" name=""/>
        <dsp:cNvSpPr/>
      </dsp:nvSpPr>
      <dsp:spPr>
        <a:xfrm>
          <a:off x="36285" y="435428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798285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798285"/>
        <a:ext cx="336307" cy="362857"/>
      </dsp:txXfrm>
    </dsp:sp>
    <dsp:sp modelId="{82D2D967-6C05-405B-8941-8D7C9CF8E580}">
      <dsp:nvSpPr>
        <dsp:cNvPr id="0" name=""/>
        <dsp:cNvSpPr/>
      </dsp:nvSpPr>
      <dsp:spPr>
        <a:xfrm>
          <a:off x="36285" y="834571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19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-201858" y="505158"/>
        <a:ext cx="507006" cy="103050"/>
      </dsp:txXfrm>
    </dsp:sp>
    <dsp:sp modelId="{76DE8B44-4EF5-4F1B-9116-298785F452AC}">
      <dsp:nvSpPr>
        <dsp:cNvPr id="0" name=""/>
        <dsp:cNvSpPr/>
      </dsp:nvSpPr>
      <dsp:spPr>
        <a:xfrm>
          <a:off x="103169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03169" y="303180"/>
        <a:ext cx="383861" cy="618300"/>
      </dsp:txXfrm>
    </dsp:sp>
    <dsp:sp modelId="{FEEAB897-8A88-410E-8EBF-31BDAD553C28}">
      <dsp:nvSpPr>
        <dsp:cNvPr id="0" name=""/>
        <dsp:cNvSpPr/>
      </dsp:nvSpPr>
      <dsp:spPr>
        <a:xfrm>
          <a:off x="533403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331425" y="505158"/>
        <a:ext cx="507006" cy="103050"/>
      </dsp:txXfrm>
    </dsp:sp>
    <dsp:sp modelId="{4419A458-C3DD-4CBC-8243-7ECA0FE6D390}">
      <dsp:nvSpPr>
        <dsp:cNvPr id="0" name=""/>
        <dsp:cNvSpPr/>
      </dsp:nvSpPr>
      <dsp:spPr>
        <a:xfrm rot="5400000">
          <a:off x="490523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636453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636453" y="303180"/>
        <a:ext cx="383861" cy="618300"/>
      </dsp:txXfrm>
    </dsp:sp>
    <dsp:sp modelId="{736C1FBC-6003-4CE6-ADD9-F9DBB257F098}">
      <dsp:nvSpPr>
        <dsp:cNvPr id="0" name=""/>
        <dsp:cNvSpPr/>
      </dsp:nvSpPr>
      <dsp:spPr>
        <a:xfrm>
          <a:off x="1066687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64709" y="505158"/>
        <a:ext cx="507006" cy="103050"/>
      </dsp:txXfrm>
    </dsp:sp>
    <dsp:sp modelId="{CFA53C9C-2DEA-4BE3-9905-AB12F65EA27F}">
      <dsp:nvSpPr>
        <dsp:cNvPr id="0" name=""/>
        <dsp:cNvSpPr/>
      </dsp:nvSpPr>
      <dsp:spPr>
        <a:xfrm rot="5400000">
          <a:off x="1023807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169737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169737" y="303180"/>
        <a:ext cx="383861" cy="61830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395790" y="4720"/>
          <a:ext cx="1660070" cy="10177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38902" y="153760"/>
        <a:ext cx="1173846" cy="719631"/>
      </dsp:txXfrm>
    </dsp:sp>
    <dsp:sp modelId="{DCF8E906-DA11-4261-9775-ADBAF4C35A27}">
      <dsp:nvSpPr>
        <dsp:cNvPr id="0" name=""/>
        <dsp:cNvSpPr/>
      </dsp:nvSpPr>
      <dsp:spPr>
        <a:xfrm>
          <a:off x="952621" y="1076610"/>
          <a:ext cx="590272" cy="590272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1030862" y="1302330"/>
        <a:ext cx="433790" cy="138832"/>
      </dsp:txXfrm>
    </dsp:sp>
    <dsp:sp modelId="{64C1F6C7-5708-4F7A-AE41-CCF75A54FF33}">
      <dsp:nvSpPr>
        <dsp:cNvPr id="0" name=""/>
        <dsp:cNvSpPr/>
      </dsp:nvSpPr>
      <dsp:spPr>
        <a:xfrm>
          <a:off x="395795" y="1775102"/>
          <a:ext cx="1703923" cy="10177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45329" y="1924142"/>
        <a:ext cx="1204855" cy="719631"/>
      </dsp:txXfrm>
    </dsp:sp>
    <dsp:sp modelId="{AEDDA732-57F5-461F-B983-62B91BDE550F}">
      <dsp:nvSpPr>
        <dsp:cNvPr id="0" name=""/>
        <dsp:cNvSpPr/>
      </dsp:nvSpPr>
      <dsp:spPr>
        <a:xfrm>
          <a:off x="952621" y="2809418"/>
          <a:ext cx="590272" cy="590272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1030862" y="3035138"/>
        <a:ext cx="433790" cy="138832"/>
      </dsp:txXfrm>
    </dsp:sp>
    <dsp:sp modelId="{8034464C-D4EF-4F71-8AFD-067635F879FB}">
      <dsp:nvSpPr>
        <dsp:cNvPr id="0" name=""/>
        <dsp:cNvSpPr/>
      </dsp:nvSpPr>
      <dsp:spPr>
        <a:xfrm>
          <a:off x="404843" y="3550205"/>
          <a:ext cx="1685828" cy="10177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51727" y="3699245"/>
        <a:ext cx="1192060" cy="719631"/>
      </dsp:txXfrm>
    </dsp:sp>
    <dsp:sp modelId="{E1BBEB96-7547-4FF2-BDF7-5ECF41092F2D}">
      <dsp:nvSpPr>
        <dsp:cNvPr id="0" name=""/>
        <dsp:cNvSpPr/>
      </dsp:nvSpPr>
      <dsp:spPr>
        <a:xfrm rot="21596961">
          <a:off x="2267262" y="2095966"/>
          <a:ext cx="355192" cy="378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267262" y="2171731"/>
        <a:ext cx="248634" cy="227152"/>
      </dsp:txXfrm>
    </dsp:sp>
    <dsp:sp modelId="{91C196F1-393A-4D1B-9D31-5A28D4DF0BE2}">
      <dsp:nvSpPr>
        <dsp:cNvPr id="0" name=""/>
        <dsp:cNvSpPr/>
      </dsp:nvSpPr>
      <dsp:spPr>
        <a:xfrm>
          <a:off x="2769892" y="1266247"/>
          <a:ext cx="2296018" cy="20354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106136" y="1564328"/>
        <a:ext cx="1623530" cy="143926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 rot="5400000">
          <a:off x="1895942" y="42998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1</a:t>
          </a:r>
          <a:endParaRPr lang="en-US" sz="1100" b="1" kern="1200" dirty="0"/>
        </a:p>
      </dsp:txBody>
      <dsp:txXfrm rot="-5400000">
        <a:off x="2007150" y="138866"/>
        <a:ext cx="943343" cy="191736"/>
      </dsp:txXfrm>
    </dsp:sp>
    <dsp:sp modelId="{CE653259-2634-4634-83F8-4870FDFFB6B5}">
      <dsp:nvSpPr>
        <dsp:cNvPr id="0" name=""/>
        <dsp:cNvSpPr/>
      </dsp:nvSpPr>
      <dsp:spPr>
        <a:xfrm rot="5400000">
          <a:off x="1898914" y="1039595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2</a:t>
          </a:r>
          <a:endParaRPr lang="en-US" sz="1100" b="1" kern="1200" dirty="0"/>
        </a:p>
      </dsp:txBody>
      <dsp:txXfrm rot="-5400000">
        <a:off x="2010122" y="1135463"/>
        <a:ext cx="943343" cy="191736"/>
      </dsp:txXfrm>
    </dsp:sp>
    <dsp:sp modelId="{1E1458D7-37C7-49F4-8589-C69B6A6BE82A}">
      <dsp:nvSpPr>
        <dsp:cNvPr id="0" name=""/>
        <dsp:cNvSpPr/>
      </dsp:nvSpPr>
      <dsp:spPr>
        <a:xfrm rot="10800000">
          <a:off x="1901083" y="1051040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 rot="5400000">
          <a:off x="1910534" y="201114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3</a:t>
          </a:r>
          <a:endParaRPr lang="en-US" sz="1100" b="1" kern="1200" dirty="0"/>
        </a:p>
      </dsp:txBody>
      <dsp:txXfrm rot="-5400000">
        <a:off x="2021742" y="2107014"/>
        <a:ext cx="943343" cy="191736"/>
      </dsp:txXfrm>
    </dsp:sp>
    <dsp:sp modelId="{DA1238F3-28A9-40AB-A31A-6E371C44EB98}">
      <dsp:nvSpPr>
        <dsp:cNvPr id="0" name=""/>
        <dsp:cNvSpPr/>
      </dsp:nvSpPr>
      <dsp:spPr>
        <a:xfrm rot="10800000">
          <a:off x="1901082" y="2058845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 rot="5400000">
          <a:off x="1906795" y="299155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…</a:t>
          </a:r>
          <a:endParaRPr lang="en-US" sz="1100" b="1" kern="1200" dirty="0"/>
        </a:p>
      </dsp:txBody>
      <dsp:txXfrm rot="-5400000">
        <a:off x="2018003" y="3087424"/>
        <a:ext cx="943343" cy="191736"/>
      </dsp:txXfrm>
    </dsp:sp>
    <dsp:sp modelId="{F4876811-32D9-44C6-86AC-76DEF13C2232}">
      <dsp:nvSpPr>
        <dsp:cNvPr id="0" name=""/>
        <dsp:cNvSpPr/>
      </dsp:nvSpPr>
      <dsp:spPr>
        <a:xfrm rot="10800000">
          <a:off x="1901082" y="3031628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 rot="5400000">
          <a:off x="1898186" y="3971703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n</a:t>
          </a:r>
          <a:endParaRPr lang="en-US" sz="1100" b="1" kern="1200" dirty="0"/>
        </a:p>
      </dsp:txBody>
      <dsp:txXfrm rot="-5400000">
        <a:off x="2009394" y="4067570"/>
        <a:ext cx="943343" cy="191736"/>
      </dsp:txXfrm>
    </dsp:sp>
    <dsp:sp modelId="{E2FC11DE-660B-419E-8BAD-07FE93429267}">
      <dsp:nvSpPr>
        <dsp:cNvPr id="0" name=""/>
        <dsp:cNvSpPr/>
      </dsp:nvSpPr>
      <dsp:spPr>
        <a:xfrm rot="10800000">
          <a:off x="1901082" y="4023301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2609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1</a:t>
          </a:r>
          <a:endParaRPr lang="en-US" sz="1000" b="1" kern="1200" dirty="0"/>
        </a:p>
      </dsp:txBody>
      <dsp:txXfrm rot="16200000">
        <a:off x="-354459" y="696342"/>
        <a:ext cx="896315" cy="182178"/>
      </dsp:txXfrm>
    </dsp:sp>
    <dsp:sp modelId="{CE653259-2634-4634-83F8-4870FDFFB6B5}">
      <dsp:nvSpPr>
        <dsp:cNvPr id="0" name=""/>
        <dsp:cNvSpPr/>
      </dsp:nvSpPr>
      <dsp:spPr>
        <a:xfrm>
          <a:off x="945380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2</a:t>
          </a:r>
          <a:endParaRPr lang="en-US" sz="1000" b="1" kern="1200" dirty="0"/>
        </a:p>
      </dsp:txBody>
      <dsp:txXfrm rot="16200000">
        <a:off x="588311" y="696342"/>
        <a:ext cx="896315" cy="182178"/>
      </dsp:txXfrm>
    </dsp:sp>
    <dsp:sp modelId="{1E1458D7-37C7-49F4-8589-C69B6A6BE82A}">
      <dsp:nvSpPr>
        <dsp:cNvPr id="0" name=""/>
        <dsp:cNvSpPr/>
      </dsp:nvSpPr>
      <dsp:spPr>
        <a:xfrm rot="5400000">
          <a:off x="869631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888151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3</a:t>
          </a:r>
          <a:endParaRPr lang="en-US" sz="1000" b="1" kern="1200" dirty="0"/>
        </a:p>
      </dsp:txBody>
      <dsp:txXfrm rot="16200000">
        <a:off x="1531082" y="696342"/>
        <a:ext cx="896315" cy="182178"/>
      </dsp:txXfrm>
    </dsp:sp>
    <dsp:sp modelId="{DA1238F3-28A9-40AB-A31A-6E371C44EB98}">
      <dsp:nvSpPr>
        <dsp:cNvPr id="0" name=""/>
        <dsp:cNvSpPr/>
      </dsp:nvSpPr>
      <dsp:spPr>
        <a:xfrm rot="5400000">
          <a:off x="1812403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830922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…</a:t>
          </a:r>
          <a:endParaRPr lang="en-US" sz="1000" b="1" kern="1200" dirty="0"/>
        </a:p>
      </dsp:txBody>
      <dsp:txXfrm rot="16200000">
        <a:off x="2473853" y="696342"/>
        <a:ext cx="896315" cy="182178"/>
      </dsp:txXfrm>
    </dsp:sp>
    <dsp:sp modelId="{F4876811-32D9-44C6-86AC-76DEF13C2232}">
      <dsp:nvSpPr>
        <dsp:cNvPr id="0" name=""/>
        <dsp:cNvSpPr/>
      </dsp:nvSpPr>
      <dsp:spPr>
        <a:xfrm rot="5400000">
          <a:off x="2755174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3773693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n</a:t>
          </a:r>
          <a:endParaRPr lang="en-US" sz="1000" b="1" kern="1200" dirty="0"/>
        </a:p>
      </dsp:txBody>
      <dsp:txXfrm rot="16200000">
        <a:off x="3416624" y="696342"/>
        <a:ext cx="896315" cy="182178"/>
      </dsp:txXfrm>
    </dsp:sp>
    <dsp:sp modelId="{E2FC11DE-660B-419E-8BAD-07FE93429267}">
      <dsp:nvSpPr>
        <dsp:cNvPr id="0" name=""/>
        <dsp:cNvSpPr/>
      </dsp:nvSpPr>
      <dsp:spPr>
        <a:xfrm rot="5400000">
          <a:off x="3697945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0" y="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MAS291-SE1001</a:t>
          </a:r>
        </a:p>
      </dsp:txBody>
      <dsp:txXfrm>
        <a:off x="9609" y="9609"/>
        <a:ext cx="517811" cy="308865"/>
      </dsp:txXfrm>
    </dsp:sp>
    <dsp:sp modelId="{FE286630-8162-4D01-9A56-8C1EE601449E}">
      <dsp:nvSpPr>
        <dsp:cNvPr id="0" name=""/>
        <dsp:cNvSpPr/>
      </dsp:nvSpPr>
      <dsp:spPr>
        <a:xfrm rot="5400000">
          <a:off x="206998" y="336285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348588"/>
        <a:ext cx="88583" cy="86122"/>
      </dsp:txXfrm>
    </dsp:sp>
    <dsp:sp modelId="{2AB56442-D1AE-48B0-BEED-2DDBF1A368C8}">
      <dsp:nvSpPr>
        <dsp:cNvPr id="0" name=""/>
        <dsp:cNvSpPr/>
      </dsp:nvSpPr>
      <dsp:spPr>
        <a:xfrm>
          <a:off x="0" y="492125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MAS291-SE1002</a:t>
          </a:r>
          <a:endParaRPr lang="en-US" sz="800" kern="1200" dirty="0"/>
        </a:p>
      </dsp:txBody>
      <dsp:txXfrm>
        <a:off x="9609" y="501734"/>
        <a:ext cx="517811" cy="308865"/>
      </dsp:txXfrm>
    </dsp:sp>
    <dsp:sp modelId="{26A05879-0213-4A1A-B828-DDF5A42902FE}">
      <dsp:nvSpPr>
        <dsp:cNvPr id="0" name=""/>
        <dsp:cNvSpPr/>
      </dsp:nvSpPr>
      <dsp:spPr>
        <a:xfrm rot="5400000">
          <a:off x="206998" y="828410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840713"/>
        <a:ext cx="88583" cy="86122"/>
      </dsp:txXfrm>
    </dsp:sp>
    <dsp:sp modelId="{5CA863A3-1821-42BF-9D00-8AC00DFBA023}">
      <dsp:nvSpPr>
        <dsp:cNvPr id="0" name=""/>
        <dsp:cNvSpPr/>
      </dsp:nvSpPr>
      <dsp:spPr>
        <a:xfrm>
          <a:off x="0" y="98425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MAS201-BA1001</a:t>
          </a:r>
          <a:endParaRPr lang="en-US" sz="800" kern="1200" dirty="0"/>
        </a:p>
      </dsp:txBody>
      <dsp:txXfrm>
        <a:off x="9609" y="993859"/>
        <a:ext cx="517811" cy="30886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71615" y="0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MAS291-SE1001</a:t>
          </a:r>
        </a:p>
      </dsp:txBody>
      <dsp:txXfrm>
        <a:off x="87871" y="16256"/>
        <a:ext cx="966546" cy="522520"/>
      </dsp:txXfrm>
    </dsp:sp>
    <dsp:sp modelId="{FE286630-8162-4D01-9A56-8C1EE601449E}">
      <dsp:nvSpPr>
        <dsp:cNvPr id="0" name=""/>
        <dsp:cNvSpPr/>
      </dsp:nvSpPr>
      <dsp:spPr>
        <a:xfrm rot="5400000">
          <a:off x="467075" y="568908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589722"/>
        <a:ext cx="149858" cy="145696"/>
      </dsp:txXfrm>
    </dsp:sp>
    <dsp:sp modelId="{2AB56442-D1AE-48B0-BEED-2DDBF1A368C8}">
      <dsp:nvSpPr>
        <dsp:cNvPr id="0" name=""/>
        <dsp:cNvSpPr/>
      </dsp:nvSpPr>
      <dsp:spPr>
        <a:xfrm>
          <a:off x="71615" y="832549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MAS291-SE1002</a:t>
          </a:r>
          <a:endParaRPr lang="en-US" sz="1400" kern="1200" dirty="0"/>
        </a:p>
      </dsp:txBody>
      <dsp:txXfrm>
        <a:off x="87871" y="848805"/>
        <a:ext cx="966546" cy="522520"/>
      </dsp:txXfrm>
    </dsp:sp>
    <dsp:sp modelId="{26A05879-0213-4A1A-B828-DDF5A42902FE}">
      <dsp:nvSpPr>
        <dsp:cNvPr id="0" name=""/>
        <dsp:cNvSpPr/>
      </dsp:nvSpPr>
      <dsp:spPr>
        <a:xfrm rot="5400000">
          <a:off x="467075" y="1401457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1422271"/>
        <a:ext cx="149858" cy="145696"/>
      </dsp:txXfrm>
    </dsp:sp>
    <dsp:sp modelId="{5CA863A3-1821-42BF-9D00-8AC00DFBA023}">
      <dsp:nvSpPr>
        <dsp:cNvPr id="0" name=""/>
        <dsp:cNvSpPr/>
      </dsp:nvSpPr>
      <dsp:spPr>
        <a:xfrm>
          <a:off x="71615" y="1665098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MAS201-BA1001</a:t>
          </a:r>
          <a:endParaRPr lang="en-US" sz="1400" kern="1200" dirty="0"/>
        </a:p>
      </dsp:txBody>
      <dsp:txXfrm>
        <a:off x="87871" y="1681354"/>
        <a:ext cx="966546" cy="52252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5F25-6212-46D3-A090-3F88688BA1EE}">
      <dsp:nvSpPr>
        <dsp:cNvPr id="0" name=""/>
        <dsp:cNvSpPr/>
      </dsp:nvSpPr>
      <dsp:spPr>
        <a:xfrm rot="3683512">
          <a:off x="2075635" y="3620118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3E2F-B26F-4E9A-BCA6-D468A9776863}">
      <dsp:nvSpPr>
        <dsp:cNvPr id="0" name=""/>
        <dsp:cNvSpPr/>
      </dsp:nvSpPr>
      <dsp:spPr>
        <a:xfrm rot="1312811">
          <a:off x="2600120" y="2932825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1F265-0413-409A-8345-8598A81E61F3}">
      <dsp:nvSpPr>
        <dsp:cNvPr id="0" name=""/>
        <dsp:cNvSpPr/>
      </dsp:nvSpPr>
      <dsp:spPr>
        <a:xfrm rot="20287189">
          <a:off x="2600120" y="2147999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6E52-B5D5-45EA-918D-AE70516353EB}">
      <dsp:nvSpPr>
        <dsp:cNvPr id="0" name=""/>
        <dsp:cNvSpPr/>
      </dsp:nvSpPr>
      <dsp:spPr>
        <a:xfrm rot="17916488">
          <a:off x="2075635" y="1460706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4550D-C14F-43A6-A04A-7874FC35475B}">
      <dsp:nvSpPr>
        <dsp:cNvPr id="0" name=""/>
        <dsp:cNvSpPr/>
      </dsp:nvSpPr>
      <dsp:spPr>
        <a:xfrm>
          <a:off x="1018060" y="1619063"/>
          <a:ext cx="1890070" cy="18900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D2FBF-C578-41DA-8F8B-283E29E00677}">
      <dsp:nvSpPr>
        <dsp:cNvPr id="0" name=""/>
        <dsp:cNvSpPr/>
      </dsp:nvSpPr>
      <dsp:spPr>
        <a:xfrm>
          <a:off x="2484524" y="1395"/>
          <a:ext cx="1134042" cy="1134042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Machine Learning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650601" y="167472"/>
        <a:ext cx="801888" cy="801888"/>
      </dsp:txXfrm>
    </dsp:sp>
    <dsp:sp modelId="{110DC2B2-BDB5-4984-9CE8-5F8E8F27EC40}">
      <dsp:nvSpPr>
        <dsp:cNvPr id="0" name=""/>
        <dsp:cNvSpPr/>
      </dsp:nvSpPr>
      <dsp:spPr>
        <a:xfrm>
          <a:off x="3731970" y="1395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0000"/>
              </a:solidFill>
            </a:rPr>
            <a:t>14</a:t>
          </a:r>
          <a:r>
            <a:rPr lang="en-US" sz="1200" kern="1200" dirty="0" smtClean="0"/>
            <a:t> </a:t>
          </a:r>
          <a:r>
            <a:rPr lang="en-US" sz="1200" b="1" kern="1200" dirty="0" smtClean="0">
              <a:solidFill>
                <a:srgbClr val="FF0000"/>
              </a:solidFill>
            </a:rPr>
            <a:t>students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3731970" y="1395"/>
        <a:ext cx="1701063" cy="1134042"/>
      </dsp:txXfrm>
    </dsp:sp>
    <dsp:sp modelId="{73ECFD35-B23B-4841-82A5-05F3F0ABFEE4}">
      <dsp:nvSpPr>
        <dsp:cNvPr id="0" name=""/>
        <dsp:cNvSpPr/>
      </dsp:nvSpPr>
      <dsp:spPr>
        <a:xfrm>
          <a:off x="3214994" y="1266607"/>
          <a:ext cx="1134042" cy="1134042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3381071" y="1432684"/>
        <a:ext cx="801888" cy="801888"/>
      </dsp:txXfrm>
    </dsp:sp>
    <dsp:sp modelId="{0C17D2F7-8925-4AA2-8AA6-F333156CFA05}">
      <dsp:nvSpPr>
        <dsp:cNvPr id="0" name=""/>
        <dsp:cNvSpPr/>
      </dsp:nvSpPr>
      <dsp:spPr>
        <a:xfrm>
          <a:off x="4462440" y="1266607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1266607"/>
        <a:ext cx="1701063" cy="1134042"/>
      </dsp:txXfrm>
    </dsp:sp>
    <dsp:sp modelId="{AEF67227-A1BF-4625-8B41-1DEF08E7790C}">
      <dsp:nvSpPr>
        <dsp:cNvPr id="0" name=""/>
        <dsp:cNvSpPr/>
      </dsp:nvSpPr>
      <dsp:spPr>
        <a:xfrm>
          <a:off x="3214994" y="2727548"/>
          <a:ext cx="1134042" cy="1134042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900" kern="1200" dirty="0"/>
        </a:p>
      </dsp:txBody>
      <dsp:txXfrm>
        <a:off x="3381071" y="2893625"/>
        <a:ext cx="801888" cy="801888"/>
      </dsp:txXfrm>
    </dsp:sp>
    <dsp:sp modelId="{BEB5CA76-754A-4823-88D6-5A7A11E9974B}">
      <dsp:nvSpPr>
        <dsp:cNvPr id="0" name=""/>
        <dsp:cNvSpPr/>
      </dsp:nvSpPr>
      <dsp:spPr>
        <a:xfrm>
          <a:off x="4462440" y="2727548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2727548"/>
        <a:ext cx="1701063" cy="1134042"/>
      </dsp:txXfrm>
    </dsp:sp>
    <dsp:sp modelId="{303EACEA-DACB-4BA6-A732-A444847A1EB5}">
      <dsp:nvSpPr>
        <dsp:cNvPr id="0" name=""/>
        <dsp:cNvSpPr/>
      </dsp:nvSpPr>
      <dsp:spPr>
        <a:xfrm>
          <a:off x="2484524" y="3992760"/>
          <a:ext cx="1134042" cy="1134042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800" kern="1200" dirty="0"/>
        </a:p>
      </dsp:txBody>
      <dsp:txXfrm>
        <a:off x="2650601" y="4158837"/>
        <a:ext cx="801888" cy="801888"/>
      </dsp:txXfrm>
    </dsp:sp>
    <dsp:sp modelId="{6A8C45A0-22A8-460B-AA67-8D02F7B22649}">
      <dsp:nvSpPr>
        <dsp:cNvPr id="0" name=""/>
        <dsp:cNvSpPr/>
      </dsp:nvSpPr>
      <dsp:spPr>
        <a:xfrm>
          <a:off x="3731970" y="3992760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3731970" y="3992760"/>
        <a:ext cx="1701063" cy="1134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9977-2FDB-458B-89AE-C997BC79C9D0}">
      <dsp:nvSpPr>
        <dsp:cNvPr id="0" name=""/>
        <dsp:cNvSpPr/>
      </dsp:nvSpPr>
      <dsp:spPr>
        <a:xfrm>
          <a:off x="1357851" y="1272453"/>
          <a:ext cx="1484316" cy="1545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Another Machine Learning Class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1575224" y="1498725"/>
        <a:ext cx="1049570" cy="1092538"/>
      </dsp:txXfrm>
    </dsp:sp>
    <dsp:sp modelId="{253DDB57-4372-4893-9A3B-5AC8A52E1E35}">
      <dsp:nvSpPr>
        <dsp:cNvPr id="0" name=""/>
        <dsp:cNvSpPr/>
      </dsp:nvSpPr>
      <dsp:spPr>
        <a:xfrm rot="12892962">
          <a:off x="659106" y="1165648"/>
          <a:ext cx="860487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89AB3-8DA6-4808-879A-293564CAE5E7}">
      <dsp:nvSpPr>
        <dsp:cNvPr id="0" name=""/>
        <dsp:cNvSpPr/>
      </dsp:nvSpPr>
      <dsp:spPr>
        <a:xfrm>
          <a:off x="15389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181195" y="655634"/>
        <a:ext cx="1110430" cy="877424"/>
      </dsp:txXfrm>
    </dsp:sp>
    <dsp:sp modelId="{6360D069-C0D7-438A-8099-E05257C92D7C}">
      <dsp:nvSpPr>
        <dsp:cNvPr id="0" name=""/>
        <dsp:cNvSpPr/>
      </dsp:nvSpPr>
      <dsp:spPr>
        <a:xfrm rot="16187693">
          <a:off x="1677470" y="630937"/>
          <a:ext cx="836204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3479-51B9-45E2-AF8F-B0E59E854D67}">
      <dsp:nvSpPr>
        <dsp:cNvPr id="0" name=""/>
        <dsp:cNvSpPr/>
      </dsp:nvSpPr>
      <dsp:spPr>
        <a:xfrm>
          <a:off x="1511562" y="-78419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1600" kern="1200" dirty="0"/>
        </a:p>
      </dsp:txBody>
      <dsp:txXfrm>
        <a:off x="1538860" y="-51121"/>
        <a:ext cx="1110430" cy="877424"/>
      </dsp:txXfrm>
    </dsp:sp>
    <dsp:sp modelId="{897371DA-D030-4061-B237-CA3BD10C0D8C}">
      <dsp:nvSpPr>
        <dsp:cNvPr id="0" name=""/>
        <dsp:cNvSpPr/>
      </dsp:nvSpPr>
      <dsp:spPr>
        <a:xfrm rot="19492920">
          <a:off x="2678019" y="1164422"/>
          <a:ext cx="851193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D79-EF1C-4483-8506-E34A68ED5A06}">
      <dsp:nvSpPr>
        <dsp:cNvPr id="0" name=""/>
        <dsp:cNvSpPr/>
      </dsp:nvSpPr>
      <dsp:spPr>
        <a:xfrm>
          <a:off x="286922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600" kern="1200" dirty="0"/>
        </a:p>
      </dsp:txBody>
      <dsp:txXfrm>
        <a:off x="2896525" y="655634"/>
        <a:ext cx="1110430" cy="877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B4234-AE02-46CC-8D72-EC67559434B1}">
      <dsp:nvSpPr>
        <dsp:cNvPr id="0" name=""/>
        <dsp:cNvSpPr/>
      </dsp:nvSpPr>
      <dsp:spPr>
        <a:xfrm rot="3369678">
          <a:off x="637047" y="3391731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FE4C8-A08B-4B32-855D-277B7A0E39C5}">
      <dsp:nvSpPr>
        <dsp:cNvPr id="0" name=""/>
        <dsp:cNvSpPr/>
      </dsp:nvSpPr>
      <dsp:spPr>
        <a:xfrm rot="1739046">
          <a:off x="996680" y="2938732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045CB-926B-4DA7-A0B8-539C9404D058}">
      <dsp:nvSpPr>
        <dsp:cNvPr id="0" name=""/>
        <dsp:cNvSpPr/>
      </dsp:nvSpPr>
      <dsp:spPr>
        <a:xfrm>
          <a:off x="1069636" y="2412675"/>
          <a:ext cx="116899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899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DFE42-BFC6-453F-B6C0-852AFCD7AF9A}">
      <dsp:nvSpPr>
        <dsp:cNvPr id="0" name=""/>
        <dsp:cNvSpPr/>
      </dsp:nvSpPr>
      <dsp:spPr>
        <a:xfrm rot="19860954">
          <a:off x="996680" y="1886617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98908-20D0-462A-9297-11CCFF1D69B5}">
      <dsp:nvSpPr>
        <dsp:cNvPr id="0" name=""/>
        <dsp:cNvSpPr/>
      </dsp:nvSpPr>
      <dsp:spPr>
        <a:xfrm rot="18230322">
          <a:off x="637047" y="1433618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AC4B3-9C8D-40E0-802E-8F620FA4E83E}">
      <dsp:nvSpPr>
        <dsp:cNvPr id="0" name=""/>
        <dsp:cNvSpPr/>
      </dsp:nvSpPr>
      <dsp:spPr>
        <a:xfrm>
          <a:off x="808" y="1810891"/>
          <a:ext cx="1257444" cy="12574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64C2A-7829-4DDC-94E7-0F2F14614457}">
      <dsp:nvSpPr>
        <dsp:cNvPr id="0" name=""/>
        <dsp:cNvSpPr/>
      </dsp:nvSpPr>
      <dsp:spPr>
        <a:xfrm>
          <a:off x="1480065" y="231039"/>
          <a:ext cx="754466" cy="7544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1</a:t>
          </a:r>
          <a:endParaRPr lang="en-US" sz="2400" kern="1200" dirty="0"/>
        </a:p>
      </dsp:txBody>
      <dsp:txXfrm>
        <a:off x="1590554" y="341528"/>
        <a:ext cx="533488" cy="533488"/>
      </dsp:txXfrm>
    </dsp:sp>
    <dsp:sp modelId="{E12D40F8-E0F1-41C1-8C95-9E082B72A0A3}">
      <dsp:nvSpPr>
        <dsp:cNvPr id="0" name=""/>
        <dsp:cNvSpPr/>
      </dsp:nvSpPr>
      <dsp:spPr>
        <a:xfrm>
          <a:off x="2041486" y="1071265"/>
          <a:ext cx="754466" cy="7544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2</a:t>
          </a:r>
          <a:endParaRPr lang="en-US" sz="2400" kern="1200" dirty="0"/>
        </a:p>
      </dsp:txBody>
      <dsp:txXfrm>
        <a:off x="2151975" y="1181754"/>
        <a:ext cx="533488" cy="533488"/>
      </dsp:txXfrm>
    </dsp:sp>
    <dsp:sp modelId="{D0A9C1FD-8051-4C75-B300-532AF0279614}">
      <dsp:nvSpPr>
        <dsp:cNvPr id="0" name=""/>
        <dsp:cNvSpPr/>
      </dsp:nvSpPr>
      <dsp:spPr>
        <a:xfrm>
          <a:off x="2238631" y="2062380"/>
          <a:ext cx="754466" cy="7544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3</a:t>
          </a:r>
          <a:endParaRPr lang="en-US" sz="2400" kern="1200" dirty="0"/>
        </a:p>
      </dsp:txBody>
      <dsp:txXfrm>
        <a:off x="2349120" y="2172869"/>
        <a:ext cx="533488" cy="533488"/>
      </dsp:txXfrm>
    </dsp:sp>
    <dsp:sp modelId="{E4FAA53B-3C2F-4CC2-B0D0-6FC8B808C7CE}">
      <dsp:nvSpPr>
        <dsp:cNvPr id="0" name=""/>
        <dsp:cNvSpPr/>
      </dsp:nvSpPr>
      <dsp:spPr>
        <a:xfrm>
          <a:off x="2041486" y="3053494"/>
          <a:ext cx="754466" cy="7544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4</a:t>
          </a:r>
          <a:endParaRPr lang="en-US" sz="2400" kern="1200" dirty="0"/>
        </a:p>
      </dsp:txBody>
      <dsp:txXfrm>
        <a:off x="2151975" y="3163983"/>
        <a:ext cx="533488" cy="533488"/>
      </dsp:txXfrm>
    </dsp:sp>
    <dsp:sp modelId="{DBBD6F85-C1BB-4182-A30A-E5DA2F3BAA60}">
      <dsp:nvSpPr>
        <dsp:cNvPr id="0" name=""/>
        <dsp:cNvSpPr/>
      </dsp:nvSpPr>
      <dsp:spPr>
        <a:xfrm>
          <a:off x="1480065" y="3893721"/>
          <a:ext cx="754466" cy="7544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5</a:t>
          </a:r>
          <a:endParaRPr lang="en-US" sz="2400" kern="1200" dirty="0"/>
        </a:p>
      </dsp:txBody>
      <dsp:txXfrm>
        <a:off x="1590554" y="4004210"/>
        <a:ext cx="533488" cy="533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DDE5-2001-43B9-84DE-17D2244FA6C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012D-8203-4935-956B-8A3E6C60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hard constraint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soft constraint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96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30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43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fix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31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2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3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2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set: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Timetable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all class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5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4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9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2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9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370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7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2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4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8677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476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1592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743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580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17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626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805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646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1610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811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phase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15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51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07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WALK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22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886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24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2" Type="http://schemas.openxmlformats.org/officeDocument/2006/relationships/notesSlide" Target="../notesSlides/notesSlide25.xml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diagramData" Target="../diagrams/data23.xml"/><Relationship Id="rId26" Type="http://schemas.openxmlformats.org/officeDocument/2006/relationships/diagramColors" Target="../diagrams/colors24.xml"/><Relationship Id="rId3" Type="http://schemas.openxmlformats.org/officeDocument/2006/relationships/diagramData" Target="../diagrams/data20.xml"/><Relationship Id="rId21" Type="http://schemas.openxmlformats.org/officeDocument/2006/relationships/diagramColors" Target="../diagrams/colors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5" Type="http://schemas.openxmlformats.org/officeDocument/2006/relationships/diagramQuickStyle" Target="../diagrams/quickStyle24.xml"/><Relationship Id="rId2" Type="http://schemas.openxmlformats.org/officeDocument/2006/relationships/notesSlide" Target="../notesSlides/notesSlide26.xml"/><Relationship Id="rId16" Type="http://schemas.openxmlformats.org/officeDocument/2006/relationships/diagramColors" Target="../diagrams/colors22.xml"/><Relationship Id="rId20" Type="http://schemas.openxmlformats.org/officeDocument/2006/relationships/diagramQuickStyle" Target="../diagrams/quickStyl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24" Type="http://schemas.openxmlformats.org/officeDocument/2006/relationships/diagramLayout" Target="../diagrams/layout24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23" Type="http://schemas.openxmlformats.org/officeDocument/2006/relationships/diagramData" Target="../diagrams/data24.xml"/><Relationship Id="rId10" Type="http://schemas.openxmlformats.org/officeDocument/2006/relationships/diagramQuickStyle" Target="../diagrams/quickStyle21.xml"/><Relationship Id="rId19" Type="http://schemas.openxmlformats.org/officeDocument/2006/relationships/diagramLayout" Target="../diagrams/layout23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Relationship Id="rId22" Type="http://schemas.microsoft.com/office/2007/relationships/diagramDrawing" Target="../diagrams/drawing23.xml"/><Relationship Id="rId27" Type="http://schemas.microsoft.com/office/2007/relationships/diagramDrawing" Target="../diagrams/drawing2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diagramData" Target="../diagrams/data28.xml"/><Relationship Id="rId3" Type="http://schemas.openxmlformats.org/officeDocument/2006/relationships/diagramData" Target="../diagrams/data25.xml"/><Relationship Id="rId21" Type="http://schemas.openxmlformats.org/officeDocument/2006/relationships/diagramColors" Target="../diagrams/colors28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27.xml"/><Relationship Id="rId16" Type="http://schemas.openxmlformats.org/officeDocument/2006/relationships/diagramColors" Target="../diagrams/colors27.xml"/><Relationship Id="rId20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23" Type="http://schemas.openxmlformats.org/officeDocument/2006/relationships/image" Target="../media/image39.png"/><Relationship Id="rId10" Type="http://schemas.openxmlformats.org/officeDocument/2006/relationships/diagramQuickStyle" Target="../diagrams/quickStyle26.xml"/><Relationship Id="rId19" Type="http://schemas.openxmlformats.org/officeDocument/2006/relationships/diagramLayout" Target="../diagrams/layout28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Relationship Id="rId22" Type="http://schemas.microsoft.com/office/2007/relationships/diagramDrawing" Target="../diagrams/drawing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59768" y="2105561"/>
            <a:ext cx="9472465" cy="2646878"/>
            <a:chOff x="785204" y="2681161"/>
            <a:chExt cx="9472465" cy="2646878"/>
          </a:xfrm>
        </p:grpSpPr>
        <p:sp>
          <p:nvSpPr>
            <p:cNvPr id="5" name="Rectangle 4"/>
            <p:cNvSpPr/>
            <p:nvPr/>
          </p:nvSpPr>
          <p:spPr>
            <a:xfrm>
              <a:off x="5134374" y="3186481"/>
              <a:ext cx="490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Solving the timetabling problem at 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85204" y="2681161"/>
              <a:ext cx="9472465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FPT</a:t>
              </a:r>
              <a:r>
                <a:rPr lang="en-US" sz="88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 University</a:t>
              </a:r>
              <a:endParaRPr lang="en-US" sz="8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605474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RELATED WORKS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17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Automated </a:t>
            </a:r>
            <a:r>
              <a:rPr lang="en-US" sz="4000" b="1" dirty="0">
                <a:solidFill>
                  <a:srgbClr val="F2F2EF"/>
                </a:solidFill>
              </a:rPr>
              <a:t>Timetabling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372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Four approaches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Graph-based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4080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Cluster-based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58003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423103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Meta-heuristic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6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255368"/>
            <a:ext cx="7142687" cy="447411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Graph-based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5863688"/>
            <a:ext cx="535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graph model for a simple course timetabling problem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090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Cluster-based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86628" y="1144327"/>
            <a:ext cx="8128000" cy="5418667"/>
            <a:chOff x="3686628" y="1144327"/>
            <a:chExt cx="8128000" cy="5418667"/>
          </a:xfrm>
        </p:grpSpPr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3686628" y="114432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4" name="Straight Arrow Connector 23"/>
            <p:cNvCxnSpPr/>
            <p:nvPr/>
          </p:nvCxnSpPr>
          <p:spPr>
            <a:xfrm flipV="1">
              <a:off x="5715000" y="1886857"/>
              <a:ext cx="3066142" cy="653144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28343" y="3868175"/>
              <a:ext cx="573314" cy="1240853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971313" y="2540000"/>
              <a:ext cx="1" cy="2119085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23312" y="5675085"/>
              <a:ext cx="2641602" cy="101601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174" y="2641457"/>
            <a:ext cx="281219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215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Reduction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266848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Improvement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31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Three phase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3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478684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</a:t>
            </a:r>
            <a:r>
              <a:rPr lang="en-US" sz="2800" b="1" dirty="0">
                <a:solidFill>
                  <a:schemeClr val="accent1"/>
                </a:solidFill>
              </a:rPr>
              <a:t>of variables </a:t>
            </a:r>
            <a:r>
              <a:rPr lang="en-US" sz="2800" b="1" dirty="0" smtClean="0">
                <a:solidFill>
                  <a:schemeClr val="accent1"/>
                </a:solidFill>
              </a:rPr>
              <a:t>in a </a:t>
            </a:r>
            <a:r>
              <a:rPr lang="en-US" sz="2800" b="1" dirty="0">
                <a:solidFill>
                  <a:schemeClr val="accent1"/>
                </a:solidFill>
              </a:rPr>
              <a:t>finite domain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174" y="3001904"/>
            <a:ext cx="5452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Assigns values </a:t>
            </a:r>
            <a:r>
              <a:rPr lang="en-US" sz="2800" b="1" dirty="0">
                <a:solidFill>
                  <a:schemeClr val="accent1"/>
                </a:solidFill>
              </a:rPr>
              <a:t>to variables that 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fulfil </a:t>
            </a:r>
            <a:r>
              <a:rPr lang="en-US" sz="2800" b="1" dirty="0">
                <a:solidFill>
                  <a:schemeClr val="accent1"/>
                </a:solidFill>
              </a:rPr>
              <a:t>a number of constraints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4740841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users.cecs.anu.edu.au/~jks/G12/Relevant_Logic_bipart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24" y="1770743"/>
            <a:ext cx="5355802" cy="418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3174" y="1770798"/>
            <a:ext cx="1431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174" y="4094510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7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Constraint-based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4644" y="3000218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Propagation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4644" y="3523438"/>
            <a:ext cx="213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Branching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4644" y="2292332"/>
            <a:ext cx="1631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Process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71" y="1463357"/>
            <a:ext cx="6995887" cy="45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2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Meta-heuristic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pic>
        <p:nvPicPr>
          <p:cNvPr id="3074" name="Picture 2" descr="https://upload.wikimedia.org/wikipedia/commons/f/f9/Metaheuristic_parcours-popu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/>
          <a:stretch/>
        </p:blipFill>
        <p:spPr bwMode="auto">
          <a:xfrm>
            <a:off x="6451158" y="1595991"/>
            <a:ext cx="469392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402" y="2307069"/>
            <a:ext cx="38523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Local search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5402" y="3066518"/>
            <a:ext cx="3405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Genetic algorithm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5402" y="3825967"/>
            <a:ext cx="395082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Other hybrid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9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schemaLS.jpg (457×21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32" y="2481944"/>
            <a:ext cx="5038214" cy="23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402" y="2307069"/>
            <a:ext cx="248016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Hill climbing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3066518"/>
            <a:ext cx="368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Simulated annealing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402" y="3825967"/>
            <a:ext cx="24492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Min-conflict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5402" y="4585416"/>
            <a:ext cx="240944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8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74" y="1368429"/>
            <a:ext cx="6167963" cy="4625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259" y="3158195"/>
            <a:ext cx="491461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Maximize Objective function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4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Hill </a:t>
            </a:r>
            <a:r>
              <a:rPr lang="en-US" sz="3600" b="1" dirty="0" smtClean="0">
                <a:solidFill>
                  <a:schemeClr val="accent1"/>
                </a:solidFill>
              </a:rPr>
              <a:t>climbing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259" y="3158195"/>
            <a:ext cx="341914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Minimize violation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05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Min-conflict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76" y="2798762"/>
            <a:ext cx="5248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0" y="4015261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45" y="2769992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13" y="3830048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" y="3219562"/>
            <a:ext cx="1892507" cy="1857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0" b="16343"/>
          <a:stretch/>
        </p:blipFill>
        <p:spPr>
          <a:xfrm>
            <a:off x="8616260" y="998583"/>
            <a:ext cx="1892507" cy="18803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676" r="18911" b="-676"/>
          <a:stretch/>
        </p:blipFill>
        <p:spPr>
          <a:xfrm>
            <a:off x="3227940" y="1255368"/>
            <a:ext cx="1880316" cy="19057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069773" y="316112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Nguyễn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9514" y="303130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Dũng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251" y="5114830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Sơn Hà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6643" y="592102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Hoàng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Đức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198" y="4810205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5766" y="581698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</a:t>
            </a:r>
            <a:r>
              <a:rPr lang="en-US" dirty="0" err="1" smtClean="0">
                <a:solidFill>
                  <a:schemeClr val="bg1"/>
                </a:solidFill>
              </a:rPr>
              <a:t>Văn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402" y="3712713"/>
            <a:ext cx="2387833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length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451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</a:rPr>
              <a:t>Tabu</a:t>
            </a:r>
            <a:r>
              <a:rPr lang="en-US" sz="3600" b="1" dirty="0" smtClean="0">
                <a:solidFill>
                  <a:schemeClr val="accent1"/>
                </a:solidFill>
              </a:rPr>
              <a:t> search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08" y="2303218"/>
            <a:ext cx="6802391" cy="37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Genetic algorithm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3231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Fitness function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30" y="1255368"/>
            <a:ext cx="3863069" cy="4921594"/>
          </a:xfrm>
          <a:prstGeom prst="rect">
            <a:avLst/>
          </a:prstGeom>
        </p:spPr>
      </p:pic>
      <p:pic>
        <p:nvPicPr>
          <p:cNvPr id="7172" name="Picture 4" descr="http://www.uic.edu/classes/bios/bios104/mike/giraff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4143601"/>
            <a:ext cx="6361339" cy="202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4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Hybrid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402" y="1670268"/>
            <a:ext cx="782066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 local search before or after a complete search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2429717"/>
            <a:ext cx="1120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complete search improved with a local search at some point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402" y="3189166"/>
            <a:ext cx="10610405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local search improved with a complete search at finding </a:t>
            </a:r>
            <a:r>
              <a:rPr lang="en-US" sz="2800" b="1" dirty="0">
                <a:solidFill>
                  <a:schemeClr val="accent1"/>
                </a:solidFill>
              </a:rPr>
              <a:t/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neighbors or prune the search space.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91733" y="4740227"/>
            <a:ext cx="2072551" cy="125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34" y="4641653"/>
            <a:ext cx="3556794" cy="2157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80" y="4615643"/>
            <a:ext cx="3665757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037311" cy="4524379"/>
            <a:chOff x="2577345" y="1855152"/>
            <a:chExt cx="7037311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037311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APPLICATION </a:t>
              </a:r>
              <a:r>
                <a:rPr lang="en-US" sz="3200" b="1" dirty="0">
                  <a:solidFill>
                    <a:schemeClr val="bg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38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APPLICATION ARCHITECTURE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40005"/>
            <a:ext cx="11889299" cy="5615436"/>
            <a:chOff x="0" y="844062"/>
            <a:chExt cx="11889299" cy="5615436"/>
          </a:xfrm>
        </p:grpSpPr>
        <p:sp>
          <p:nvSpPr>
            <p:cNvPr id="40" name="Rectangle 39"/>
            <p:cNvSpPr/>
            <p:nvPr/>
          </p:nvSpPr>
          <p:spPr>
            <a:xfrm>
              <a:off x="3770142" y="844062"/>
              <a:ext cx="5498463" cy="5615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7317"/>
              <a:ext cx="1149448" cy="13438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6" y="2801838"/>
              <a:ext cx="1393065" cy="99350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149448" y="3105383"/>
              <a:ext cx="512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49448" y="3530991"/>
              <a:ext cx="45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4601" y="4078742"/>
              <a:ext cx="1224053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Tomcat 8.0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545" y="1605550"/>
              <a:ext cx="859934" cy="8599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344" y="2807585"/>
              <a:ext cx="1635955" cy="8441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611" y="3068876"/>
              <a:ext cx="1017801" cy="10079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8" y="1584987"/>
              <a:ext cx="1615282" cy="78883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150" y="3193816"/>
              <a:ext cx="720461" cy="72046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213027" y="2582514"/>
              <a:ext cx="241752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Spring framework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6011" y="4258699"/>
              <a:ext cx="1217000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Log4j 1.2.5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4237" y="2568629"/>
              <a:ext cx="105028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POI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5737" y="4232877"/>
              <a:ext cx="166090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Hibernate 4.3.8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81709" y="3863545"/>
              <a:ext cx="1208985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MySQL 5.6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089200" y="3105383"/>
              <a:ext cx="687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089200" y="3617355"/>
              <a:ext cx="68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897306" y="4803474"/>
              <a:ext cx="5270199" cy="1581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9286907" y="3282067"/>
              <a:ext cx="738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9271313" y="3795342"/>
              <a:ext cx="754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53965" y="913437"/>
              <a:ext cx="367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APPLICATION</a:t>
              </a:r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430" y="4977834"/>
              <a:ext cx="997095" cy="84129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09245" y="5942290"/>
              <a:ext cx="192546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Choco solver 2.1.5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018" y="4973037"/>
              <a:ext cx="823593" cy="84129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75858" y="5950465"/>
              <a:ext cx="234391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Open CBLS 2015-03-18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34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2331" y="1445654"/>
            <a:ext cx="11447337" cy="4997764"/>
            <a:chOff x="405917" y="906812"/>
            <a:chExt cx="11447337" cy="4997764"/>
          </a:xfrm>
        </p:grpSpPr>
        <p:sp>
          <p:nvSpPr>
            <p:cNvPr id="31" name="Rounded Rectangle 30"/>
            <p:cNvSpPr/>
            <p:nvPr/>
          </p:nvSpPr>
          <p:spPr>
            <a:xfrm>
              <a:off x="8951996" y="119483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917" y="906812"/>
              <a:ext cx="2777602" cy="2828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5548" y="3735692"/>
              <a:ext cx="2033197" cy="437503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7443" y="4173203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526972" y="4173200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56500" y="4173198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56079" y="417319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918" y="999457"/>
              <a:ext cx="27776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INFORMATION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2140313" y="4517918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5069842" y="4517917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 rot="16200000">
              <a:off x="7999370" y="4517915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 rot="10800000">
              <a:off x="9386027" y="2424467"/>
              <a:ext cx="2033197" cy="1760907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06018" y="1852785"/>
              <a:ext cx="2916055" cy="193899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1"/>
                  </a:solidFill>
                </a:rPr>
                <a:t>2 Methods: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1. Automatic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2.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4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7334" y="888733"/>
            <a:ext cx="10182864" cy="5814220"/>
            <a:chOff x="533495" y="823419"/>
            <a:chExt cx="10182864" cy="5814220"/>
          </a:xfrm>
        </p:grpSpPr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95" y="895619"/>
              <a:ext cx="2816644" cy="1351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068" y="841100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7987" y="1601790"/>
              <a:ext cx="2421689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STUDENTS LIST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26" y="2161953"/>
              <a:ext cx="1219937" cy="121993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417" y="2683729"/>
              <a:ext cx="1219937" cy="121993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90" y="2676726"/>
              <a:ext cx="1219937" cy="121993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886" y="3350715"/>
              <a:ext cx="1219937" cy="121993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1" y="823419"/>
              <a:ext cx="1219937" cy="121993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529" y="2743055"/>
              <a:ext cx="1219937" cy="121993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99" y="4715756"/>
              <a:ext cx="1219937" cy="1219937"/>
            </a:xfrm>
            <a:prstGeom prst="rect">
              <a:avLst/>
            </a:prstGeom>
          </p:spPr>
        </p:pic>
        <p:sp>
          <p:nvSpPr>
            <p:cNvPr id="41" name="Left Arrow 40"/>
            <p:cNvSpPr/>
            <p:nvPr/>
          </p:nvSpPr>
          <p:spPr>
            <a:xfrm rot="9587855">
              <a:off x="5929862" y="1657326"/>
              <a:ext cx="2603004" cy="12024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 rot="12042825">
              <a:off x="5445870" y="4170098"/>
              <a:ext cx="3039276" cy="12068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6724827" y="2202945"/>
              <a:ext cx="1289072" cy="2490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6" y="861555"/>
              <a:ext cx="1219937" cy="121993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2" y="2740747"/>
              <a:ext cx="1219937" cy="121993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631" y="4811305"/>
              <a:ext cx="1219937" cy="121993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057657" y="2109275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SE0907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36218" y="4092574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SE0908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800941" y="6114419"/>
              <a:ext cx="1229824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IA1002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4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</a:t>
            </a:r>
            <a:r>
              <a:rPr lang="en-US" sz="4000" b="1" dirty="0">
                <a:solidFill>
                  <a:srgbClr val="F2F2EF"/>
                </a:solidFill>
              </a:rPr>
              <a:t>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7119" y="977165"/>
            <a:ext cx="6043298" cy="5537017"/>
            <a:chOff x="367119" y="781222"/>
            <a:chExt cx="6043298" cy="5537017"/>
          </a:xfrm>
        </p:grpSpPr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119" y="795730"/>
              <a:ext cx="2777600" cy="1462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764" y="781222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9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1871" y="1263058"/>
            <a:ext cx="8253381" cy="5267453"/>
            <a:chOff x="838200" y="1050786"/>
            <a:chExt cx="8253381" cy="5267453"/>
          </a:xfrm>
        </p:grpSpPr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</a:t>
            </a:r>
            <a:r>
              <a:rPr lang="en-US" sz="4000" b="1" dirty="0" smtClean="0">
                <a:solidFill>
                  <a:srgbClr val="F2F2EF"/>
                </a:solidFill>
              </a:rPr>
              <a:t>(end)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8498" y="1263057"/>
            <a:ext cx="11063213" cy="5267453"/>
            <a:chOff x="838200" y="1050786"/>
            <a:chExt cx="11063213" cy="5267453"/>
          </a:xfrm>
        </p:grpSpPr>
        <p:sp>
          <p:nvSpPr>
            <p:cNvPr id="31" name="Rounded Rectangle 30"/>
            <p:cNvSpPr/>
            <p:nvPr/>
          </p:nvSpPr>
          <p:spPr>
            <a:xfrm>
              <a:off x="9000155" y="116749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91579" y="5248982"/>
              <a:ext cx="2189409" cy="968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33426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5400000" flipH="1">
              <a:off x="9416242" y="4002637"/>
              <a:ext cx="934016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69044" y="5310391"/>
              <a:ext cx="2043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ROOM: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9384076" y="2359321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29" name="Rectangle 28"/>
            <p:cNvSpPr/>
            <p:nvPr/>
          </p:nvSpPr>
          <p:spPr>
            <a:xfrm>
              <a:off x="2577345" y="1855152"/>
              <a:ext cx="2601225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OVERVIEW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DEMO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5700" y="1679175"/>
            <a:ext cx="242168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STUDENTS LIST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ASSIGN STUDENTS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9" y="2239338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0" y="2761114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" y="2754111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9" y="3428100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4" y="900804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42" y="2820440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12" y="4793141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9587855">
            <a:off x="2337575" y="1734711"/>
            <a:ext cx="2603004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2042825">
            <a:off x="1853583" y="4247483"/>
            <a:ext cx="3039276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3132540" y="2280330"/>
            <a:ext cx="1289072" cy="2490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9" y="938940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5" y="2818132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44" y="4888690"/>
            <a:ext cx="1219937" cy="121993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5370" y="2186660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SE0907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3931" y="4169959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SE0908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8654" y="6191804"/>
            <a:ext cx="1229824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IA1002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20324" y="3292796"/>
            <a:ext cx="4337473" cy="175432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Requirement: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1. Students in 1 class &gt;= 15 and &lt;= 30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2. Minimize number of classes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3. Optimize number of students in class for merged class-course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68" y="1381199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0" y="1752540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76" y="1823005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91" y="2123881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3" y="4495738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9" y="4535764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49" y="4443245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19459524">
            <a:off x="2359173" y="3081375"/>
            <a:ext cx="2173737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3268955">
            <a:off x="6611743" y="2866803"/>
            <a:ext cx="2663251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809869" y="3417535"/>
            <a:ext cx="1603419" cy="1146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4" y="4495739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6" y="4466729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40" y="4535764"/>
            <a:ext cx="1219937" cy="12199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879995" y="1616392"/>
            <a:ext cx="2351478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ALL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8126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2748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87370" y="5848221"/>
            <a:ext cx="265745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6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(end)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513"/>
            <a:ext cx="1219937" cy="1219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6153"/>
            <a:ext cx="1219937" cy="12199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1690688"/>
            <a:ext cx="1219937" cy="12199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3382481"/>
            <a:ext cx="1219937" cy="12199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2" y="5087151"/>
            <a:ext cx="1219937" cy="1219937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0162952">
            <a:off x="2207463" y="2393903"/>
            <a:ext cx="2300581" cy="98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1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318749" y="3472634"/>
            <a:ext cx="2175978" cy="98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2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 rot="1266882">
            <a:off x="1845707" y="4462928"/>
            <a:ext cx="2782483" cy="91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3</a:t>
            </a:r>
            <a:endParaRPr lang="en-US" sz="2400" dirty="0"/>
          </a:p>
        </p:txBody>
      </p:sp>
      <p:sp>
        <p:nvSpPr>
          <p:cNvPr id="39" name="Right Arrow 38"/>
          <p:cNvSpPr/>
          <p:nvPr/>
        </p:nvSpPr>
        <p:spPr>
          <a:xfrm>
            <a:off x="5944858" y="1969482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1271014"/>
            <a:ext cx="1429554" cy="1639611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944858" y="3729404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3280519"/>
            <a:ext cx="1429554" cy="163961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5944857" y="5504056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5087151"/>
            <a:ext cx="1429554" cy="16396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0454" y="207558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4857" y="1352968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GROUPS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4336" y="3098557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5249" y="4532436"/>
            <a:ext cx="1501437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REMAINING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61587" y="1271014"/>
            <a:ext cx="1721049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CLASSES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(FULL)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1587" y="3280519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(MINIMUM)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61587" y="5087151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16 -&gt; 29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78496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7241" y="2153293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chemeClr val="bg1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241" y="29532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240" y="3753133"/>
            <a:ext cx="609600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7458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7453" y="2020201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Problem: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There are many class-courses that have number of student &lt; </a:t>
            </a:r>
            <a:r>
              <a:rPr lang="en-US" sz="2000" b="1" dirty="0" smtClean="0">
                <a:solidFill>
                  <a:srgbClr val="FF0000"/>
                </a:solidFill>
              </a:rPr>
              <a:t>15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Due to the policies of FPT University, these classcourses </a:t>
            </a:r>
            <a:r>
              <a:rPr lang="en-US" sz="2000" b="1" dirty="0" smtClean="0">
                <a:solidFill>
                  <a:srgbClr val="FF0000"/>
                </a:solidFill>
              </a:rPr>
              <a:t>must not be opened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We need to merge these class-courses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save resources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(teacher, room) and keep students in their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progresses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6835799" y="1591725"/>
          <a:ext cx="5521253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19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97131" y="2035566"/>
            <a:ext cx="62283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This is Multi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Knapsack problem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(Bin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packing problem)</a:t>
            </a:r>
          </a:p>
          <a:p>
            <a:pPr lvl="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Class-courses(items)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Number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Merged class-courses (bags)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Host classes: will be kept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Guest classes: will be closed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Constraint: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- 15 ≤ Number 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≤ 30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5098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8050" y="48055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36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Implementation</a:t>
            </a:r>
            <a:endParaRPr lang="en-US" sz="4000" dirty="0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54908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57200" lvl="0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- x_c[i]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represents bag that item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joins in.</a:t>
            </a:r>
          </a:p>
          <a:p>
            <a:pPr marL="457200" lvl="0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Modeling the problem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Using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search in Open CBLS library.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347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43690" y="479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571" y="6356350"/>
            <a:ext cx="9318172" cy="365125"/>
          </a:xfrm>
        </p:spPr>
        <p:txBody>
          <a:bodyPr/>
          <a:lstStyle/>
          <a:p>
            <a:pPr algn="l"/>
            <a:r>
              <a:rPr lang="en-US" dirty="0" smtClean="0"/>
              <a:t>Open CBLS library is developed by a group researching on “Combinatorial Optimization”, University of Science and Technology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8"/>
          <a:srcRect b="10542"/>
          <a:stretch/>
        </p:blipFill>
        <p:spPr bwMode="auto">
          <a:xfrm>
            <a:off x="1286736" y="3795858"/>
            <a:ext cx="4315778" cy="2528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744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extended problem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1999" y="1071353"/>
            <a:ext cx="6228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5B9BD5"/>
                </a:solidFill>
              </a:rPr>
              <a:t>Problem after merging class-courses</a:t>
            </a:r>
            <a:endParaRPr lang="en-US" sz="2000" b="1" dirty="0">
              <a:solidFill>
                <a:srgbClr val="5B9BD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0608" y="1594574"/>
            <a:ext cx="11369717" cy="5128198"/>
            <a:chOff x="-191219" y="1594574"/>
            <a:chExt cx="11369717" cy="5128198"/>
          </a:xfrm>
        </p:grpSpPr>
        <p:graphicFrame>
          <p:nvGraphicFramePr>
            <p:cNvPr id="6" name="Diagram 5"/>
            <p:cNvGraphicFramePr/>
            <p:nvPr>
              <p:extLst/>
            </p:nvPr>
          </p:nvGraphicFramePr>
          <p:xfrm>
            <a:off x="-191219" y="1594574"/>
            <a:ext cx="7181565" cy="51281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/>
            </p:nvPr>
          </p:nvGraphicFramePr>
          <p:xfrm>
            <a:off x="6990346" y="2614936"/>
            <a:ext cx="4188152" cy="27391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Curved Connector 9"/>
            <p:cNvCxnSpPr/>
            <p:nvPr/>
          </p:nvCxnSpPr>
          <p:spPr>
            <a:xfrm>
              <a:off x="5053263" y="2490537"/>
              <a:ext cx="3140242" cy="2406316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Multiply 10"/>
            <p:cNvSpPr/>
            <p:nvPr/>
          </p:nvSpPr>
          <p:spPr>
            <a:xfrm>
              <a:off x="8270373" y="4034965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8790449" y="3526960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9559370" y="3947858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150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39143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87251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Timetable of </a:t>
            </a:r>
            <a:r>
              <a:rPr lang="en-US" sz="2000" b="1" dirty="0" smtClean="0">
                <a:solidFill>
                  <a:srgbClr val="FF0000"/>
                </a:solidFill>
              </a:rPr>
              <a:t>all classes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(global-timetable)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is </a:t>
            </a:r>
            <a:r>
              <a:rPr lang="en-US" sz="2000" b="1" dirty="0" smtClean="0">
                <a:solidFill>
                  <a:srgbClr val="FF0000"/>
                </a:solidFill>
              </a:rPr>
              <a:t>combination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of timetable of </a:t>
            </a:r>
            <a:r>
              <a:rPr lang="en-US" sz="2000" b="1" dirty="0" smtClean="0">
                <a:solidFill>
                  <a:srgbClr val="FF0000"/>
                </a:solidFill>
              </a:rPr>
              <a:t>each class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(local-timetable)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Class-courses  of each class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Places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 </a:t>
            </a:r>
            <a:r>
              <a:rPr lang="en-GB" sz="2000" b="1" dirty="0">
                <a:solidFill>
                  <a:srgbClr val="FF0000"/>
                </a:solidFill>
              </a:rPr>
              <a:t>set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of feasible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local-timetables </a:t>
            </a:r>
            <a:r>
              <a:rPr lang="en-GB" sz="2000" b="1" dirty="0">
                <a:solidFill>
                  <a:srgbClr val="FF0000"/>
                </a:solidFill>
              </a:rPr>
              <a:t>for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each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class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of a class have the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same session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must be scheduled in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different places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6619741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079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6691405"/>
              </p:ext>
            </p:extLst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  <p:sp>
        <p:nvSpPr>
          <p:cNvPr id="5" name="Rectangle 4"/>
          <p:cNvSpPr/>
          <p:nvPr/>
        </p:nvSpPr>
        <p:spPr>
          <a:xfrm>
            <a:off x="803589" y="1255368"/>
            <a:ext cx="5941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/>
                </a:solidFill>
              </a:rPr>
              <a:t>Manual scheduling process</a:t>
            </a:r>
          </a:p>
        </p:txBody>
      </p:sp>
    </p:spTree>
    <p:extLst>
      <p:ext uri="{BB962C8B-B14F-4D97-AF65-F5344CB8AC3E}">
        <p14:creationId xmlns:p14="http://schemas.microsoft.com/office/powerpoint/2010/main" val="190697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>
                <a:solidFill>
                  <a:schemeClr val="bg1"/>
                </a:solidFill>
              </a:rPr>
              <a:t> Making timetable for each </a:t>
            </a:r>
            <a:r>
              <a:rPr lang="en-US" sz="4000" b="1" dirty="0" smtClean="0">
                <a:solidFill>
                  <a:schemeClr val="bg1"/>
                </a:solidFill>
              </a:rPr>
              <a:t>class: output example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094200" y="1266362"/>
          <a:ext cx="4201053" cy="487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1629658" y="4818742"/>
          <a:ext cx="5797598" cy="132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urved Connector 5"/>
          <p:cNvCxnSpPr/>
          <p:nvPr/>
        </p:nvCxnSpPr>
        <p:spPr>
          <a:xfrm rot="5400000" flipH="1" flipV="1">
            <a:off x="4376057" y="4550229"/>
            <a:ext cx="420914" cy="1161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8517" y="6299201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 of timetables of a class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7" y="1083129"/>
            <a:ext cx="36099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90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x_p[i]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place that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is put in.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Modeling problem for each class.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Finding set of local-timetables for each class.</a:t>
            </a:r>
          </a:p>
          <a:p>
            <a:pPr marL="465138" lvl="0">
              <a:buFontTx/>
              <a:buChar char="-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Using Choco library.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" y="632732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Choco. http://choco-solver.org</a:t>
            </a:r>
            <a:r>
              <a:rPr lang="en-US" dirty="0" smtClean="0"/>
              <a:t>/.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6349285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24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bg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315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52306" y="1775720"/>
            <a:ext cx="622834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of local-timetable for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best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feasible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global-timetable.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that have </a:t>
            </a:r>
            <a:r>
              <a:rPr lang="en-GB" sz="2000" b="1" dirty="0" smtClean="0">
                <a:solidFill>
                  <a:srgbClr val="FF0000"/>
                </a:solidFill>
              </a:rPr>
              <a:t>common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students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must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be scheduled in </a:t>
            </a:r>
            <a:r>
              <a:rPr lang="en-GB" sz="2000" b="1" dirty="0">
                <a:solidFill>
                  <a:srgbClr val="FF0000"/>
                </a:solidFill>
              </a:rPr>
              <a:t>different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places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function: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Total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number of teacher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needed of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each course is </a:t>
            </a:r>
            <a:r>
              <a:rPr lang="en-US" sz="2000" b="1" dirty="0" smtClean="0">
                <a:solidFill>
                  <a:srgbClr val="FF0000"/>
                </a:solidFill>
              </a:rPr>
              <a:t>minimal</a:t>
            </a:r>
            <a:endParaRPr lang="en-GB" sz="2000" dirty="0">
              <a:solidFill>
                <a:srgbClr val="FF0000"/>
              </a:solidFill>
            </a:endParaRPr>
          </a:p>
          <a:p>
            <a:pPr lvl="1"/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7391977" y="2214144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7932958" y="10311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/>
          <p:nvPr/>
        </p:nvCxnSpPr>
        <p:spPr>
          <a:xfrm rot="16200000" flipH="1">
            <a:off x="8182675" y="1671190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/>
          </p:nvPr>
        </p:nvGraphicFramePr>
        <p:xfrm>
          <a:off x="7932959" y="5966528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3" name="Curved Connector 22"/>
          <p:cNvCxnSpPr/>
          <p:nvPr/>
        </p:nvCxnSpPr>
        <p:spPr>
          <a:xfrm rot="16200000" flipV="1">
            <a:off x="8885938" y="4552448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8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42535" y="924495"/>
            <a:ext cx="62283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- For each class, we choose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ocal-timetable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to make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global-timetable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such that the global-timetable is the </a:t>
            </a:r>
            <a:r>
              <a:rPr lang="en-US" sz="2000" b="1" dirty="0">
                <a:solidFill>
                  <a:srgbClr val="FF0000"/>
                </a:solidFill>
              </a:rPr>
              <a:t>best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The </a:t>
            </a:r>
            <a:r>
              <a:rPr lang="en-US" sz="2000" b="1" dirty="0" smtClean="0">
                <a:solidFill>
                  <a:srgbClr val="FF0000"/>
                </a:solidFill>
              </a:rPr>
              <a:t>minimum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teacher of </a:t>
            </a:r>
            <a:r>
              <a:rPr lang="en-US" sz="2000" b="1" dirty="0" smtClean="0">
                <a:solidFill>
                  <a:srgbClr val="FF0000"/>
                </a:solidFill>
              </a:rPr>
              <a:t>a course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is the </a:t>
            </a:r>
            <a:r>
              <a:rPr lang="en-US" sz="2000" b="1" dirty="0" smtClean="0">
                <a:solidFill>
                  <a:srgbClr val="FF0000"/>
                </a:solidFill>
              </a:rPr>
              <a:t>maximum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class-course of that course </a:t>
            </a:r>
            <a:r>
              <a:rPr lang="en-US" sz="2000" b="1" dirty="0" smtClean="0">
                <a:solidFill>
                  <a:srgbClr val="FF0000"/>
                </a:solidFill>
              </a:rPr>
              <a:t>at the same time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rgbClr val="FF0000"/>
                </a:solidFill>
              </a:rPr>
              <a:t>Distribute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class-courses of a course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places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such that the number of class-course of the </a:t>
            </a:r>
            <a:r>
              <a:rPr lang="en-US" sz="2000" b="1" dirty="0" smtClean="0">
                <a:solidFill>
                  <a:srgbClr val="FF0000"/>
                </a:solidFill>
              </a:rPr>
              <a:t>same place is minimal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8431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5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89465" y="1893242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chosen local-timetable of class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k.</a:t>
            </a:r>
            <a:endParaRPr lang="en-GB" sz="20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indent="-465138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	- Implement </a:t>
            </a:r>
            <a:r>
              <a:rPr lang="en-GB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search to find the best global-timetable of all classes.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6173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27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0457" y="1207812"/>
            <a:ext cx="6228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B9BD5"/>
                </a:solidFill>
              </a:rPr>
              <a:t>Tabu search:  </a:t>
            </a:r>
          </a:p>
          <a:p>
            <a:pPr marL="465138" indent="-465138"/>
            <a:r>
              <a:rPr lang="en-US" sz="2000" dirty="0" smtClean="0"/>
              <a:t>	</a:t>
            </a:r>
            <a:endParaRPr lang="en-US" sz="2000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592456" y="2162628"/>
          <a:ext cx="3233821" cy="246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9602000" y="1668227"/>
            <a:ext cx="646006" cy="3718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8170259" y="5368549"/>
          <a:ext cx="465742" cy="11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10146345" y="5237139"/>
          <a:ext cx="1582057" cy="122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9057138" y="5629807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46345" y="625392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429" y="5454070"/>
            <a:ext cx="461665" cy="10255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9094" y="4857312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3893" y="517032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pic>
        <p:nvPicPr>
          <p:cNvPr id="1025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30138" y="1517255"/>
            <a:ext cx="5908620" cy="47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9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011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672" y="1554203"/>
            <a:ext cx="56242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List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of teachers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each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course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Timetable all classes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Class-courses are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ssigned teachers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Constraints:</a:t>
            </a: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Two class-courses that are scheduled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at the same time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must have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teachers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Avoid the case that a teacher teaches two slots </a:t>
            </a:r>
            <a:r>
              <a:rPr lang="en-US" sz="2000" b="1" dirty="0" smtClean="0">
                <a:solidFill>
                  <a:srgbClr val="FF0000"/>
                </a:solidFill>
              </a:rPr>
              <a:t>3 and 4 consecutively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 the same day.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988958" y="3522345"/>
          <a:ext cx="4785807" cy="351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/>
          <p:cNvGraphicFramePr/>
          <p:nvPr>
            <p:extLst/>
          </p:nvPr>
        </p:nvGraphicFramePr>
        <p:xfrm>
          <a:off x="6480779" y="1415334"/>
          <a:ext cx="4933121" cy="507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6266334" y="1885658"/>
            <a:ext cx="1005840" cy="731520"/>
            <a:chOff x="403256" y="621191"/>
            <a:chExt cx="755517" cy="503929"/>
          </a:xfrm>
        </p:grpSpPr>
        <p:sp>
          <p:nvSpPr>
            <p:cNvPr id="73" name="Rectangle 72"/>
            <p:cNvSpPr/>
            <p:nvPr/>
          </p:nvSpPr>
          <p:spPr>
            <a:xfrm>
              <a:off x="403256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524139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KienLT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66334" y="2625753"/>
            <a:ext cx="1005840" cy="731520"/>
            <a:chOff x="403256" y="1125121"/>
            <a:chExt cx="755517" cy="503929"/>
          </a:xfrm>
        </p:grpSpPr>
        <p:sp>
          <p:nvSpPr>
            <p:cNvPr id="71" name="Rectangle 70"/>
            <p:cNvSpPr/>
            <p:nvPr/>
          </p:nvSpPr>
          <p:spPr>
            <a:xfrm>
              <a:off x="40325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Rectangle 71"/>
            <p:cNvSpPr/>
            <p:nvPr/>
          </p:nvSpPr>
          <p:spPr>
            <a:xfrm>
              <a:off x="52413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23133" y="1530690"/>
            <a:ext cx="640080" cy="640080"/>
            <a:chOff x="314" y="419720"/>
            <a:chExt cx="503678" cy="503678"/>
          </a:xfrm>
        </p:grpSpPr>
        <p:sp>
          <p:nvSpPr>
            <p:cNvPr id="69" name="Oval 68"/>
            <p:cNvSpPr/>
            <p:nvPr/>
          </p:nvSpPr>
          <p:spPr>
            <a:xfrm>
              <a:off x="314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8"/>
            <p:cNvSpPr/>
            <p:nvPr/>
          </p:nvSpPr>
          <p:spPr>
            <a:xfrm>
              <a:off x="74076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Java</a:t>
              </a:r>
              <a:endParaRPr lang="en-US" sz="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577794" y="3001617"/>
            <a:ext cx="1005840" cy="731520"/>
            <a:chOff x="1662451" y="621191"/>
            <a:chExt cx="755517" cy="503929"/>
          </a:xfrm>
        </p:grpSpPr>
        <p:sp>
          <p:nvSpPr>
            <p:cNvPr id="85" name="Rectangle 84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Rectangle 85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577794" y="3505547"/>
            <a:ext cx="1005840" cy="731520"/>
            <a:chOff x="1662451" y="1125121"/>
            <a:chExt cx="755517" cy="503929"/>
          </a:xfrm>
        </p:grpSpPr>
        <p:sp>
          <p:nvSpPr>
            <p:cNvPr id="83" name="Rectangle 82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ectangle 83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577793" y="4009477"/>
            <a:ext cx="1088696" cy="731520"/>
            <a:chOff x="1662451" y="1629051"/>
            <a:chExt cx="817753" cy="503929"/>
          </a:xfrm>
        </p:grpSpPr>
        <p:sp>
          <p:nvSpPr>
            <p:cNvPr id="81" name="Rectangle 80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1783334" y="1629051"/>
              <a:ext cx="696870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34685" y="2562225"/>
            <a:ext cx="640080" cy="640080"/>
            <a:chOff x="1259509" y="419720"/>
            <a:chExt cx="503678" cy="503678"/>
          </a:xfrm>
        </p:grpSpPr>
        <p:sp>
          <p:nvSpPr>
            <p:cNvPr id="79" name="Oval 78"/>
            <p:cNvSpPr/>
            <p:nvPr/>
          </p:nvSpPr>
          <p:spPr>
            <a:xfrm>
              <a:off x="1259509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10"/>
            <p:cNvSpPr/>
            <p:nvPr/>
          </p:nvSpPr>
          <p:spPr>
            <a:xfrm>
              <a:off x="1333271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Statistics</a:t>
              </a:r>
              <a:endParaRPr lang="en-US" sz="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66334" y="4200333"/>
            <a:ext cx="1005840" cy="731520"/>
            <a:chOff x="2921646" y="1125121"/>
            <a:chExt cx="755517" cy="503929"/>
          </a:xfrm>
        </p:grpSpPr>
        <p:sp>
          <p:nvSpPr>
            <p:cNvPr id="91" name="Rectangle 90"/>
            <p:cNvSpPr/>
            <p:nvPr/>
          </p:nvSpPr>
          <p:spPr>
            <a:xfrm>
              <a:off x="292164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304252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106680" bIns="10668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23133" y="3818872"/>
            <a:ext cx="640080" cy="640080"/>
            <a:chOff x="2518704" y="923649"/>
            <a:chExt cx="503678" cy="503678"/>
          </a:xfrm>
        </p:grpSpPr>
        <p:sp>
          <p:nvSpPr>
            <p:cNvPr id="89" name="Oval 88"/>
            <p:cNvSpPr/>
            <p:nvPr/>
          </p:nvSpPr>
          <p:spPr>
            <a:xfrm>
              <a:off x="2518704" y="923649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6"/>
            <p:cNvSpPr/>
            <p:nvPr/>
          </p:nvSpPr>
          <p:spPr>
            <a:xfrm>
              <a:off x="2592466" y="997411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tx1"/>
                  </a:solidFill>
                </a:rPr>
                <a:t>CSD</a:t>
              </a:r>
              <a:endParaRPr lang="en-US" sz="17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endCxn id="69" idx="6"/>
          </p:cNvCxnSpPr>
          <p:nvPr/>
        </p:nvCxnSpPr>
        <p:spPr>
          <a:xfrm flipH="1">
            <a:off x="7663213" y="1751527"/>
            <a:ext cx="59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440214" y="2794715"/>
            <a:ext cx="69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6"/>
          </p:cNvCxnSpPr>
          <p:nvPr/>
        </p:nvCxnSpPr>
        <p:spPr>
          <a:xfrm flipH="1">
            <a:off x="7663213" y="4009477"/>
            <a:ext cx="5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429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215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FU’s Current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6660" y="4187182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9579" y="4172375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6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5" y="1894944"/>
            <a:ext cx="6808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each classcourse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we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pick the </a:t>
            </a:r>
            <a:r>
              <a:rPr lang="en-GB" sz="2000" b="1" dirty="0" smtClean="0">
                <a:solidFill>
                  <a:srgbClr val="FF0000"/>
                </a:solidFill>
              </a:rPr>
              <a:t>most appropriate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assign to this classcourse. Picking the most appropriate teacher is </a:t>
            </a:r>
            <a:r>
              <a:rPr lang="en-GB" sz="2000" b="1" dirty="0" smtClean="0">
                <a:solidFill>
                  <a:srgbClr val="FF0000"/>
                </a:solidFill>
              </a:rPr>
              <a:t>based on a score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between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, called </a:t>
            </a:r>
            <a:r>
              <a:rPr lang="en-GB" sz="2000" b="1" i="1" dirty="0" smtClean="0">
                <a:solidFill>
                  <a:srgbClr val="FF0000"/>
                </a:solidFill>
              </a:rPr>
              <a:t>pickScore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. The teacher with </a:t>
            </a:r>
            <a:r>
              <a:rPr lang="en-GB" sz="2000" b="1" dirty="0" smtClean="0">
                <a:solidFill>
                  <a:srgbClr val="FF0000"/>
                </a:solidFill>
              </a:rPr>
              <a:t>highest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among candidates will be picked: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lvl="1" indent="-465138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fr-FR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406798" y="1009136"/>
          <a:ext cx="4687193" cy="177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40003" y="3091002"/>
            <a:ext cx="998368" cy="1200325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 flipH="1">
            <a:off x="8239187" y="2452914"/>
            <a:ext cx="561025" cy="638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749" y="5402278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22454" y="5532007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9975" y="5654242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7441949" y="4291327"/>
            <a:ext cx="797238" cy="1110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8239187" y="4291327"/>
            <a:ext cx="561026" cy="1240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8239187" y="4291327"/>
            <a:ext cx="2748547" cy="1362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7382349" y="458164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4724017">
            <a:off x="7910327" y="4837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18409">
            <a:off x="8835842" y="451770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1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658" y="1668869"/>
            <a:ext cx="62283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/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 marL="465138" indent="-465138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fr-FR" b="1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(t):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measures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b="1" dirty="0" err="1" smtClean="0">
                <a:solidFill>
                  <a:srgbClr val="FF0000"/>
                </a:solidFill>
              </a:rPr>
              <a:t>quantity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class-course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</a:p>
          <a:p>
            <a:pPr marL="465138" indent="-465138"/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8 class-	courses in the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semester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.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He’s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already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	3 	class-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courese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 -&gt; 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 8-3 = 5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fr-FR" sz="1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):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measures the </a:t>
            </a:r>
            <a:r>
              <a:rPr lang="en-US" b="1" dirty="0" smtClean="0">
                <a:solidFill>
                  <a:srgbClr val="FF0000"/>
                </a:solidFill>
              </a:rPr>
              <a:t>suitability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between 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class-course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cc. </a:t>
            </a:r>
          </a:p>
          <a:p>
            <a:pPr marL="465138" indent="-465138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	cc’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one of the class-courses that already assigned to 	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49028" y="929822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123013" y="2029901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43616" y="1554229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67240" y="4099764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2015" y="4128210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97096" y="4012860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405440" y="2810514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45517" y="2810514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45517" y="2810514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71352" y="3324333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238578" y="342029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81549" y="3099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Diagram 37"/>
          <p:cNvGraphicFramePr/>
          <p:nvPr>
            <p:extLst/>
          </p:nvPr>
        </p:nvGraphicFramePr>
        <p:xfrm>
          <a:off x="7967240" y="4981545"/>
          <a:ext cx="537029" cy="13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5" name="Straight Arrow Connector 44"/>
          <p:cNvCxnSpPr>
            <a:stCxn id="22" idx="2"/>
            <a:endCxn id="38" idx="0"/>
          </p:cNvCxnSpPr>
          <p:nvPr/>
        </p:nvCxnSpPr>
        <p:spPr>
          <a:xfrm flipH="1">
            <a:off x="8235754" y="4603693"/>
            <a:ext cx="109245" cy="3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1"/>
            <a:endCxn id="38" idx="1"/>
          </p:cNvCxnSpPr>
          <p:nvPr/>
        </p:nvCxnSpPr>
        <p:spPr>
          <a:xfrm rot="10800000" flipV="1">
            <a:off x="7967241" y="2420208"/>
            <a:ext cx="1155773" cy="3217504"/>
          </a:xfrm>
          <a:prstGeom prst="curvedConnector3">
            <a:avLst>
              <a:gd name="adj1" fmla="val 11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7439715">
            <a:off x="7203285" y="3403195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relativeScore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6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0483654" y="2681741"/>
          <a:ext cx="1142289" cy="222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154080" y="3445592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799087" y="3063062"/>
            <a:ext cx="1684567" cy="77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8799087" y="3791806"/>
            <a:ext cx="1684567" cy="44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8799087" y="3835899"/>
            <a:ext cx="1652474" cy="67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377050">
            <a:off x="8940939" y="320126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1418025">
            <a:off x="9223515" y="352812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289733">
            <a:off x="8939341" y="416426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3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1561" y="1675877"/>
            <a:ext cx="1098746" cy="617380"/>
            <a:chOff x="1662451" y="621191"/>
            <a:chExt cx="755517" cy="503929"/>
          </a:xfrm>
        </p:grpSpPr>
        <p:sp>
          <p:nvSpPr>
            <p:cNvPr id="24" name="Rectangle 23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>
                  <a:solidFill>
                    <a:schemeClr val="accent1">
                      <a:lumMod val="75000"/>
                    </a:schemeClr>
                  </a:solidFill>
                </a:rPr>
                <a:t>DungNT</a:t>
              </a:r>
              <a:endParaRPr lang="en-US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1273" y="1946647"/>
            <a:ext cx="75873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(cc1,cc2):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indicates relationship of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timetable</a:t>
            </a: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w1*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+ w2 *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 smtClean="0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 and both at slot 3 or slot 4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67539" y="5105400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10777" y="4226205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477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Teacher: Implementation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10391" y="1482831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084376" y="2582910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04979" y="2107238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28603" y="4652773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13378" y="4681219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58459" y="4565869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366803" y="3363523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06880" y="3363523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06880" y="3363523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32715" y="3877342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199941" y="397330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42912" y="365251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8"/>
          <a:srcRect b="8276"/>
          <a:stretch/>
        </p:blipFill>
        <p:spPr bwMode="auto">
          <a:xfrm>
            <a:off x="750307" y="2292936"/>
            <a:ext cx="5428343" cy="4117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0307" y="1845235"/>
            <a:ext cx="1731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Algorithm: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0307" y="1089613"/>
            <a:ext cx="7337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x_t[i]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teacher will teaches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0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room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8397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1899" y="1868895"/>
            <a:ext cx="877349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Input</a:t>
            </a:r>
            <a:r>
              <a:rPr lang="en-GB" sz="28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400" b="1" dirty="0">
                <a:solidFill>
                  <a:schemeClr val="accent1"/>
                </a:solidFill>
              </a:rPr>
              <a:t>- List of </a:t>
            </a:r>
            <a:r>
              <a:rPr lang="en-GB" sz="2400" b="1" dirty="0" smtClean="0">
                <a:solidFill>
                  <a:schemeClr val="accent1"/>
                </a:solidFill>
              </a:rPr>
              <a:t>room of </a:t>
            </a:r>
            <a:r>
              <a:rPr lang="en-GB" sz="2400" b="1" dirty="0">
                <a:solidFill>
                  <a:schemeClr val="accent1"/>
                </a:solidFill>
              </a:rPr>
              <a:t>each course</a:t>
            </a:r>
          </a:p>
          <a:p>
            <a:pPr lvl="1"/>
            <a:r>
              <a:rPr lang="en-GB" sz="2400" b="1" dirty="0">
                <a:solidFill>
                  <a:schemeClr val="accent1"/>
                </a:solidFill>
              </a:rPr>
              <a:t>- Timetable all classes .</a:t>
            </a:r>
          </a:p>
          <a:p>
            <a:r>
              <a:rPr lang="en-GB" sz="2800" b="1" dirty="0">
                <a:solidFill>
                  <a:schemeClr val="accent1"/>
                </a:solidFill>
              </a:rPr>
              <a:t>Output</a:t>
            </a:r>
            <a:r>
              <a:rPr lang="en-GB" sz="28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</a:t>
            </a:r>
            <a:r>
              <a:rPr lang="en-GB" sz="2400" b="1" dirty="0">
                <a:solidFill>
                  <a:schemeClr val="accent1"/>
                </a:solidFill>
              </a:rPr>
              <a:t>Class-courses are assigned </a:t>
            </a:r>
            <a:r>
              <a:rPr lang="en-GB" sz="2400" b="1" dirty="0" smtClean="0">
                <a:solidFill>
                  <a:schemeClr val="accent1"/>
                </a:solidFill>
              </a:rPr>
              <a:t>rooms</a:t>
            </a:r>
            <a:endParaRPr lang="en-US" sz="2400" b="1" dirty="0">
              <a:solidFill>
                <a:schemeClr val="accent1"/>
              </a:solidFill>
            </a:endParaRPr>
          </a:p>
          <a:p>
            <a:pPr lvl="0"/>
            <a:r>
              <a:rPr lang="en-US" sz="2800" b="1" dirty="0">
                <a:solidFill>
                  <a:schemeClr val="accent1"/>
                </a:solidFill>
              </a:rPr>
              <a:t>Constraints:</a:t>
            </a:r>
          </a:p>
          <a:p>
            <a:pPr marL="465138" lvl="0"/>
            <a:r>
              <a:rPr lang="en-US" sz="2000" dirty="0">
                <a:solidFill>
                  <a:schemeClr val="accent1"/>
                </a:solidFill>
              </a:rPr>
              <a:t>- </a:t>
            </a:r>
            <a:r>
              <a:rPr lang="en-US" sz="2400" b="1" dirty="0">
                <a:solidFill>
                  <a:schemeClr val="accent1"/>
                </a:solidFill>
              </a:rPr>
              <a:t>Two class-courses that are scheduled at the same time must have different </a:t>
            </a:r>
            <a:r>
              <a:rPr lang="en-US" sz="2400" b="1" dirty="0" smtClean="0">
                <a:solidFill>
                  <a:schemeClr val="accent1"/>
                </a:solidFill>
              </a:rPr>
              <a:t>rooms.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4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2966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5906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err="1" smtClean="0">
                <a:solidFill>
                  <a:schemeClr val="accent1"/>
                </a:solidFill>
              </a:rPr>
              <a:t>Spl</a:t>
            </a:r>
            <a:r>
              <a:rPr lang="en-GB" sz="2800" b="1" dirty="0" smtClean="0">
                <a:solidFill>
                  <a:schemeClr val="accent1"/>
                </a:solidFill>
              </a:rPr>
              <a:t>(r) = Supply places of room 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6470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Mark(r)[p] = status of place p of room 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56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Sequentially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86" y="2505472"/>
            <a:ext cx="4223740" cy="26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002553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78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Dataset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8011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57 classes, 112 courses, and 200 class-courses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173" y="2841511"/>
            <a:ext cx="75927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27 classes, 35 courses and 135 class-course</a:t>
            </a:r>
          </a:p>
        </p:txBody>
      </p:sp>
    </p:spTree>
    <p:extLst>
      <p:ext uri="{BB962C8B-B14F-4D97-AF65-F5344CB8AC3E}">
        <p14:creationId xmlns:p14="http://schemas.microsoft.com/office/powerpoint/2010/main" val="2393548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53" y="1046131"/>
            <a:ext cx="43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 (</a:t>
            </a:r>
            <a:r>
              <a:rPr lang="en-US" sz="3600" b="1" dirty="0" err="1" smtClean="0">
                <a:solidFill>
                  <a:schemeClr val="accent1"/>
                </a:solidFill>
              </a:rPr>
              <a:t>cont</a:t>
            </a:r>
            <a:r>
              <a:rPr lang="en-US" sz="3600" b="1" dirty="0" smtClean="0">
                <a:solidFill>
                  <a:schemeClr val="accent1"/>
                </a:solidFill>
              </a:rPr>
              <a:t>):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229" b="8475"/>
          <a:stretch/>
        </p:blipFill>
        <p:spPr>
          <a:xfrm>
            <a:off x="1035163" y="1963170"/>
            <a:ext cx="8248516" cy="298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6832" b="8558"/>
          <a:stretch/>
        </p:blipFill>
        <p:spPr>
          <a:xfrm>
            <a:off x="1756784" y="2674545"/>
            <a:ext cx="8256019" cy="299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3798" b="8764"/>
          <a:stretch/>
        </p:blipFill>
        <p:spPr>
          <a:xfrm>
            <a:off x="2485908" y="3381152"/>
            <a:ext cx="8248516" cy="312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6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In pre-processing: Merge classes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Stable result: 9 </a:t>
            </a:r>
            <a:r>
              <a:rPr lang="en-US" sz="2800" b="1" dirty="0">
                <a:solidFill>
                  <a:schemeClr val="accent1"/>
                </a:solidFill>
              </a:rPr>
              <a:t>merged class-course in all experiments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372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1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1128672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Objective function: Total number of teachers needed of each course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20 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80205"/>
              </p:ext>
            </p:extLst>
          </p:nvPr>
        </p:nvGraphicFramePr>
        <p:xfrm>
          <a:off x="3314700" y="4373716"/>
          <a:ext cx="4965700" cy="1888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140"/>
                <a:gridCol w="993140"/>
                <a:gridCol w="993140"/>
                <a:gridCol w="993140"/>
                <a:gridCol w="993140"/>
              </a:tblGrid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 err="1">
                          <a:effectLst/>
                        </a:rPr>
                        <a:t>tbl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min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max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avg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std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100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75.05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0.6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50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20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39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11804"/>
              </p:ext>
            </p:extLst>
          </p:nvPr>
        </p:nvGraphicFramePr>
        <p:xfrm>
          <a:off x="2996096" y="3300511"/>
          <a:ext cx="650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Manual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 method (CHOCO)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search 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Tabu</a:t>
                      </a:r>
                      <a:r>
                        <a:rPr lang="en-US" baseline="0" dirty="0" smtClean="0"/>
                        <a:t> search)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 function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hours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minutes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1" y="1886857"/>
            <a:ext cx="5748682" cy="43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</a:t>
            </a:r>
            <a:r>
              <a:rPr lang="en-IE" sz="4000" b="1" dirty="0" smtClean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994427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Total 126 class-course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60017"/>
              </p:ext>
            </p:extLst>
          </p:nvPr>
        </p:nvGraphicFramePr>
        <p:xfrm>
          <a:off x="613174" y="3788653"/>
          <a:ext cx="3994428" cy="73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928"/>
                <a:gridCol w="984928"/>
                <a:gridCol w="1039644"/>
                <a:gridCol w="984928"/>
              </a:tblGrid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Min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Max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Avg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Std_dev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8119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109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118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112,8333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1,43637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886857"/>
            <a:ext cx="7048500" cy="4546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73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Phase </a:t>
            </a:r>
            <a:r>
              <a:rPr lang="en-IE" sz="4000" b="1" dirty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608692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Percentage of times teacher</a:t>
            </a:r>
            <a:br>
              <a:rPr lang="en-US" sz="2800" b="1" dirty="0" smtClean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working on slot 3-4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800" b="1" dirty="0" smtClean="0">
                <a:solidFill>
                  <a:schemeClr val="accent1"/>
                </a:solidFill>
              </a:rPr>
              <a:t>(</a:t>
            </a:r>
            <a:r>
              <a:rPr lang="pl-PL" sz="2800" b="1" dirty="0">
                <a:solidFill>
                  <a:schemeClr val="accent1"/>
                </a:solidFill>
              </a:rPr>
              <a:t>w1,w2) = { (10,-5) ; (5,-5) ; (5,-10) }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97" y="1886857"/>
            <a:ext cx="5234609" cy="32019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964662"/>
              </p:ext>
            </p:extLst>
          </p:nvPr>
        </p:nvGraphicFramePr>
        <p:xfrm>
          <a:off x="797905" y="4097671"/>
          <a:ext cx="5704493" cy="145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725"/>
                <a:gridCol w="953692"/>
                <a:gridCol w="953692"/>
                <a:gridCol w="953692"/>
                <a:gridCol w="953692"/>
              </a:tblGrid>
              <a:tr h="217071">
                <a:tc>
                  <a:txBody>
                    <a:bodyPr/>
                    <a:lstStyle/>
                    <a:p>
                      <a:endParaRPr lang="vi-V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Min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Max 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Avg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Std_dev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(w</a:t>
                      </a:r>
                      <a:r>
                        <a:rPr lang="vi-VN" sz="1600" baseline="-25000" dirty="0">
                          <a:effectLst/>
                        </a:rPr>
                        <a:t>1</a:t>
                      </a:r>
                      <a:r>
                        <a:rPr lang="vi-VN" sz="1600" dirty="0">
                          <a:effectLst/>
                        </a:rPr>
                        <a:t>,w</a:t>
                      </a:r>
                      <a:r>
                        <a:rPr lang="vi-VN" sz="1600" baseline="-25000" dirty="0">
                          <a:effectLst/>
                        </a:rPr>
                        <a:t>2</a:t>
                      </a:r>
                      <a:r>
                        <a:rPr lang="vi-VN" sz="1600" dirty="0">
                          <a:effectLst/>
                        </a:rPr>
                        <a:t>)=(10,-5)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9,37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16,8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</a:rPr>
                        <a:t>12,8289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</a:rPr>
                        <a:t>2,76145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(w</a:t>
                      </a:r>
                      <a:r>
                        <a:rPr lang="vi-VN" sz="1600" baseline="-25000">
                          <a:effectLst/>
                        </a:rPr>
                        <a:t>1</a:t>
                      </a:r>
                      <a:r>
                        <a:rPr lang="vi-VN" sz="1600">
                          <a:effectLst/>
                        </a:rPr>
                        <a:t>,w</a:t>
                      </a:r>
                      <a:r>
                        <a:rPr lang="vi-VN" sz="1600" baseline="-25000">
                          <a:effectLst/>
                        </a:rPr>
                        <a:t>2</a:t>
                      </a:r>
                      <a:r>
                        <a:rPr lang="vi-VN" sz="1600">
                          <a:effectLst/>
                        </a:rPr>
                        <a:t>)=(5,-10)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</a:rPr>
                        <a:t>6,32074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12,6091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9,68382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</a:rPr>
                        <a:t>2,31367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(w</a:t>
                      </a:r>
                      <a:r>
                        <a:rPr lang="vi-VN" sz="1600" baseline="-25000">
                          <a:effectLst/>
                        </a:rPr>
                        <a:t>1</a:t>
                      </a:r>
                      <a:r>
                        <a:rPr lang="vi-VN" sz="1600">
                          <a:effectLst/>
                        </a:rPr>
                        <a:t>,w</a:t>
                      </a:r>
                      <a:r>
                        <a:rPr lang="vi-VN" sz="1600" baseline="-25000">
                          <a:effectLst/>
                        </a:rPr>
                        <a:t>2</a:t>
                      </a:r>
                      <a:r>
                        <a:rPr lang="vi-VN" sz="1600">
                          <a:effectLst/>
                        </a:rPr>
                        <a:t>)=(5,-5)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10,53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40,65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</a:rPr>
                        <a:t>24,0749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</a:rPr>
                        <a:t>10,4096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8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 Phase 3: Assign </a:t>
            </a:r>
            <a:r>
              <a:rPr lang="en-IE" sz="4000" b="1" dirty="0" smtClean="0"/>
              <a:t>rooms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8057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48959"/>
              </p:ext>
            </p:extLst>
          </p:nvPr>
        </p:nvGraphicFramePr>
        <p:xfrm>
          <a:off x="897011" y="3850496"/>
          <a:ext cx="3370188" cy="1042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47"/>
                <a:gridCol w="842547"/>
                <a:gridCol w="842547"/>
                <a:gridCol w="842547"/>
              </a:tblGrid>
              <a:tr h="52105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1055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124,2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1,43637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32292"/>
            <a:ext cx="7200900" cy="3682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36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29" name="Rectangle 28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7345" y="4476738"/>
              <a:ext cx="3002553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DEMO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75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6198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Support </a:t>
            </a:r>
            <a:r>
              <a:rPr lang="en-US" sz="3600" b="1" dirty="0">
                <a:solidFill>
                  <a:schemeClr val="accent1"/>
                </a:solidFill>
              </a:rPr>
              <a:t>Academic Department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46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Manual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660" y="4069109"/>
            <a:ext cx="3872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Automatic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805" y="1965230"/>
            <a:ext cx="8872227" cy="20621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Result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Satisfy </a:t>
            </a:r>
            <a:r>
              <a:rPr lang="en-US" sz="2400" b="1" dirty="0">
                <a:solidFill>
                  <a:schemeClr val="accent1"/>
                </a:solidFill>
              </a:rPr>
              <a:t>the hard constraints and no </a:t>
            </a:r>
            <a:r>
              <a:rPr lang="en-US" sz="2400" b="1" dirty="0" smtClean="0">
                <a:solidFill>
                  <a:schemeClr val="accent1"/>
                </a:solidFill>
              </a:rPr>
              <a:t>conflict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Reduce </a:t>
            </a:r>
            <a:r>
              <a:rPr lang="en-US" sz="2400" b="1" dirty="0">
                <a:solidFill>
                  <a:schemeClr val="accent1"/>
                </a:solidFill>
              </a:rPr>
              <a:t>cost and </a:t>
            </a:r>
            <a:r>
              <a:rPr lang="en-US" sz="2400" b="1" dirty="0" smtClean="0">
                <a:solidFill>
                  <a:schemeClr val="accent1"/>
                </a:solidFill>
              </a:rPr>
              <a:t>increase </a:t>
            </a:r>
            <a:r>
              <a:rPr lang="en-US" sz="2400" b="1" dirty="0">
                <a:solidFill>
                  <a:schemeClr val="accent1"/>
                </a:solidFill>
              </a:rPr>
              <a:t>teachers’ </a:t>
            </a:r>
            <a:r>
              <a:rPr lang="en-US" sz="2400" b="1" dirty="0" smtClean="0">
                <a:solidFill>
                  <a:schemeClr val="accent1"/>
                </a:solidFill>
              </a:rPr>
              <a:t>productivity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Some </a:t>
            </a:r>
            <a:r>
              <a:rPr lang="en-US" sz="2400" b="1" dirty="0">
                <a:solidFill>
                  <a:schemeClr val="accent1"/>
                </a:solidFill>
              </a:rPr>
              <a:t>specific cases </a:t>
            </a:r>
            <a:r>
              <a:rPr lang="en-US" sz="2400" b="1" dirty="0" smtClean="0">
                <a:solidFill>
                  <a:schemeClr val="accent1"/>
                </a:solidFill>
              </a:rPr>
              <a:t>are </a:t>
            </a:r>
            <a:r>
              <a:rPr lang="en-US" sz="2400" b="1" dirty="0">
                <a:solidFill>
                  <a:schemeClr val="accent1"/>
                </a:solidFill>
              </a:rPr>
              <a:t>not yet covered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2805" y="3637841"/>
            <a:ext cx="8872227" cy="23698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Future work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Deal </a:t>
            </a:r>
            <a:r>
              <a:rPr lang="en-US" sz="2400" b="1" dirty="0">
                <a:solidFill>
                  <a:schemeClr val="accent1"/>
                </a:solidFill>
              </a:rPr>
              <a:t>with other </a:t>
            </a:r>
            <a:r>
              <a:rPr lang="en-US" sz="2400" b="1" dirty="0" smtClean="0">
                <a:solidFill>
                  <a:schemeClr val="accent1"/>
                </a:solidFill>
              </a:rPr>
              <a:t>conditions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1"/>
                </a:solidFill>
              </a:rPr>
              <a:t>Investigate other approaches such as Large Neighborhood Search and other large scale techniques.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Try other objective functions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Test on other datasets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0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2863" y="1870880"/>
            <a:ext cx="9272788" cy="4262907"/>
            <a:chOff x="1468192" y="1690576"/>
            <a:chExt cx="9272788" cy="42629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761" t="21787" r="66168" b="19939"/>
            <a:stretch/>
          </p:blipFill>
          <p:spPr>
            <a:xfrm>
              <a:off x="6568225" y="1690576"/>
              <a:ext cx="4172755" cy="42629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68192" y="1931828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WEBSITE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1679" y="2790979"/>
              <a:ext cx="43549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Add Students To Class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Schedule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View Timetable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Management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39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1391" y="2644170"/>
            <a:ext cx="3469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DEMO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2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9126"/>
            <a:ext cx="2857500" cy="357187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/>
          <p:cNvSpPr txBox="1"/>
          <p:nvPr/>
        </p:nvSpPr>
        <p:spPr>
          <a:xfrm>
            <a:off x="4774965" y="2644170"/>
            <a:ext cx="2642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Q&amp;A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709" y="2644170"/>
            <a:ext cx="751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 YOU!!!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 (end)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9579" y="4143248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2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ARCHIEVEMENT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22986" y="1809159"/>
            <a:ext cx="3709115" cy="3657600"/>
            <a:chOff x="922986" y="1809159"/>
            <a:chExt cx="3709115" cy="36576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86" y="2184041"/>
              <a:ext cx="2438400" cy="2438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512" y="1809159"/>
              <a:ext cx="2438400" cy="2438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175" y="3028359"/>
              <a:ext cx="2438400" cy="2438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701" y="2653477"/>
              <a:ext cx="2438400" cy="2438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185146" y="3206369"/>
            <a:ext cx="5244316" cy="1495585"/>
            <a:chOff x="5185146" y="3206369"/>
            <a:chExt cx="5244316" cy="1495585"/>
          </a:xfrm>
        </p:grpSpPr>
        <p:sp>
          <p:nvSpPr>
            <p:cNvPr id="17" name="Rectangle 16"/>
            <p:cNvSpPr/>
            <p:nvPr/>
          </p:nvSpPr>
          <p:spPr>
            <a:xfrm>
              <a:off x="8229600" y="3403241"/>
              <a:ext cx="2199862" cy="682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/>
                  </a:solidFill>
                </a:rPr>
                <a:t>Automatic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75" y="4026093"/>
              <a:ext cx="675861" cy="67586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5185146" y="3206369"/>
              <a:ext cx="2491409" cy="1075994"/>
            </a:xfrm>
            <a:prstGeom prst="rightArrow">
              <a:avLst>
                <a:gd name="adj1" fmla="val 50000"/>
                <a:gd name="adj2" fmla="val 1115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6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1168</TotalTime>
  <Words>3123</Words>
  <Application>Microsoft Office PowerPoint</Application>
  <PresentationFormat>Widescreen</PresentationFormat>
  <Paragraphs>835</Paragraphs>
  <Slides>72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Sơn Hà Nguyễn</cp:lastModifiedBy>
  <cp:revision>126</cp:revision>
  <dcterms:created xsi:type="dcterms:W3CDTF">2015-08-22T16:55:05Z</dcterms:created>
  <dcterms:modified xsi:type="dcterms:W3CDTF">2015-08-26T17:55:19Z</dcterms:modified>
</cp:coreProperties>
</file>