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6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8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9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0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9" r:id="rId3"/>
    <p:sldId id="262" r:id="rId4"/>
    <p:sldId id="266" r:id="rId5"/>
    <p:sldId id="261" r:id="rId6"/>
    <p:sldId id="267" r:id="rId7"/>
    <p:sldId id="268" r:id="rId8"/>
    <p:sldId id="269" r:id="rId9"/>
    <p:sldId id="270" r:id="rId10"/>
    <p:sldId id="34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4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14" r:id="rId55"/>
    <p:sldId id="327" r:id="rId56"/>
    <p:sldId id="329" r:id="rId57"/>
    <p:sldId id="328" r:id="rId58"/>
    <p:sldId id="345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44" r:id="rId68"/>
    <p:sldId id="340" r:id="rId69"/>
    <p:sldId id="341" r:id="rId70"/>
    <p:sldId id="347" r:id="rId71"/>
    <p:sldId id="348" r:id="rId72"/>
    <p:sldId id="25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C1B09-664F-4EB2-B72D-463F53F1A6E9}" type="presOf" srcId="{6A8DDC61-DF35-46AB-82DE-934048173667}" destId="{61633B74-25D2-48C9-9C04-B3DE7EEE8EDA}" srcOrd="0" destOrd="0" presId="urn:microsoft.com/office/officeart/2005/8/layout/chevron1"/>
    <dgm:cxn modelId="{46AABD1D-07F4-4CB3-9B43-883229DDE7EC}" type="presOf" srcId="{954A6913-6ECD-4A42-9365-AB7BE2460CE5}" destId="{EB5DC8D3-A1A9-4CF6-95AF-3B587A3B54FF}" srcOrd="0" destOrd="0" presId="urn:microsoft.com/office/officeart/2005/8/layout/chevron1"/>
    <dgm:cxn modelId="{D54C5118-9D11-4561-B3BB-971EDCD609F0}" type="presOf" srcId="{DFDD0067-7122-4225-A933-3528F5C6953B}" destId="{6D64D6BB-1267-41AC-AC80-36A47332643E}" srcOrd="0" destOrd="0" presId="urn:microsoft.com/office/officeart/2005/8/layout/chevron1"/>
    <dgm:cxn modelId="{35B5B003-F16F-486C-9529-A58E594EAD2C}" type="presOf" srcId="{87645552-EC18-40E6-8340-DF7121AF35FC}" destId="{C7ADD43D-D331-4835-BC3B-CA4218E379D7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848E7E00-3ECC-4FA0-BF71-D04D4408BA5C}" type="presOf" srcId="{6E04B0D2-02FE-47F4-8215-354A19957AF6}" destId="{321C1717-03DD-4B7F-A0BF-4C1E78D550B0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051815B7-B608-4A4F-9AB3-A6958AE0AF87}" type="presParOf" srcId="{6D64D6BB-1267-41AC-AC80-36A47332643E}" destId="{321C1717-03DD-4B7F-A0BF-4C1E78D550B0}" srcOrd="0" destOrd="0" presId="urn:microsoft.com/office/officeart/2005/8/layout/chevron1"/>
    <dgm:cxn modelId="{8245E4A6-0B2B-4F71-AE74-9641CC96DF0E}" type="presParOf" srcId="{6D64D6BB-1267-41AC-AC80-36A47332643E}" destId="{B6BA2376-E06A-4970-8066-8187DA069674}" srcOrd="1" destOrd="0" presId="urn:microsoft.com/office/officeart/2005/8/layout/chevron1"/>
    <dgm:cxn modelId="{3ECEB06E-FA66-4462-BBC2-7BAF9073C90D}" type="presParOf" srcId="{6D64D6BB-1267-41AC-AC80-36A47332643E}" destId="{61633B74-25D2-48C9-9C04-B3DE7EEE8EDA}" srcOrd="2" destOrd="0" presId="urn:microsoft.com/office/officeart/2005/8/layout/chevron1"/>
    <dgm:cxn modelId="{7CFB4F87-0532-4D3A-B8ED-3C5C4BAF583B}" type="presParOf" srcId="{6D64D6BB-1267-41AC-AC80-36A47332643E}" destId="{42EFA099-B0B5-4FA7-9920-CE79D2187BF7}" srcOrd="3" destOrd="0" presId="urn:microsoft.com/office/officeart/2005/8/layout/chevron1"/>
    <dgm:cxn modelId="{88404138-3F09-49FB-AC3C-B729B668D815}" type="presParOf" srcId="{6D64D6BB-1267-41AC-AC80-36A47332643E}" destId="{C7ADD43D-D331-4835-BC3B-CA4218E379D7}" srcOrd="4" destOrd="0" presId="urn:microsoft.com/office/officeart/2005/8/layout/chevron1"/>
    <dgm:cxn modelId="{0EE5414C-7FCE-48E3-87E9-9CE2DBA33B8E}" type="presParOf" srcId="{6D64D6BB-1267-41AC-AC80-36A47332643E}" destId="{23E6476B-58CE-4262-B8DA-79B3A076898F}" srcOrd="5" destOrd="0" presId="urn:microsoft.com/office/officeart/2005/8/layout/chevron1"/>
    <dgm:cxn modelId="{36875E54-3BED-41E0-9D6B-9F3A928FB498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dirty="0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3227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1</a:t>
          </a:r>
          <a:endParaRPr lang="en-US" sz="1200" b="1" kern="1200" dirty="0"/>
        </a:p>
      </dsp:txBody>
      <dsp:txXfrm rot="16200000">
        <a:off x="-428111" y="431339"/>
        <a:ext cx="1088014" cy="225336"/>
      </dsp:txXfrm>
    </dsp:sp>
    <dsp:sp modelId="{9E8E9B6A-818C-41EE-A90F-448869084123}">
      <dsp:nvSpPr>
        <dsp:cNvPr id="0" name=""/>
        <dsp:cNvSpPr/>
      </dsp:nvSpPr>
      <dsp:spPr>
        <a:xfrm>
          <a:off x="1169342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2</a:t>
          </a:r>
          <a:endParaRPr lang="en-US" sz="1200" b="1" kern="1200" dirty="0"/>
        </a:p>
      </dsp:txBody>
      <dsp:txXfrm rot="16200000">
        <a:off x="738003" y="431339"/>
        <a:ext cx="1088014" cy="225336"/>
      </dsp:txXfrm>
    </dsp:sp>
    <dsp:sp modelId="{8F7FF647-D411-42E4-8865-6A762F56CBC5}">
      <dsp:nvSpPr>
        <dsp:cNvPr id="0" name=""/>
        <dsp:cNvSpPr/>
      </dsp:nvSpPr>
      <dsp:spPr>
        <a:xfrm rot="5400000">
          <a:off x="1077417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2335458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3</a:t>
          </a:r>
          <a:endParaRPr lang="en-US" sz="1200" b="1" kern="1200" dirty="0"/>
        </a:p>
      </dsp:txBody>
      <dsp:txXfrm rot="16200000">
        <a:off x="1904119" y="431339"/>
        <a:ext cx="1088014" cy="225336"/>
      </dsp:txXfrm>
    </dsp:sp>
    <dsp:sp modelId="{1E1458D7-37C7-49F4-8589-C69B6A6BE82A}">
      <dsp:nvSpPr>
        <dsp:cNvPr id="0" name=""/>
        <dsp:cNvSpPr/>
      </dsp:nvSpPr>
      <dsp:spPr>
        <a:xfrm rot="5400000">
          <a:off x="2243533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3501573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…</a:t>
          </a:r>
          <a:endParaRPr lang="en-US" sz="1200" b="1" kern="1200" dirty="0"/>
        </a:p>
      </dsp:txBody>
      <dsp:txXfrm rot="16200000">
        <a:off x="3070234" y="431339"/>
        <a:ext cx="1088014" cy="225336"/>
      </dsp:txXfrm>
    </dsp:sp>
    <dsp:sp modelId="{DA1238F3-28A9-40AB-A31A-6E371C44EB98}">
      <dsp:nvSpPr>
        <dsp:cNvPr id="0" name=""/>
        <dsp:cNvSpPr/>
      </dsp:nvSpPr>
      <dsp:spPr>
        <a:xfrm rot="5400000">
          <a:off x="3409648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4667689" y="0"/>
          <a:ext cx="1126681" cy="1326846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Timetable n</a:t>
          </a:r>
          <a:endParaRPr lang="en-US" sz="1200" b="1" kern="1200" dirty="0"/>
        </a:p>
      </dsp:txBody>
      <dsp:txXfrm rot="16200000">
        <a:off x="4236350" y="431339"/>
        <a:ext cx="1088014" cy="225336"/>
      </dsp:txXfrm>
    </dsp:sp>
    <dsp:sp modelId="{E2FC11DE-660B-419E-8BAD-07FE93429267}">
      <dsp:nvSpPr>
        <dsp:cNvPr id="0" name=""/>
        <dsp:cNvSpPr/>
      </dsp:nvSpPr>
      <dsp:spPr>
        <a:xfrm rot="5400000">
          <a:off x="4575764" y="1053680"/>
          <a:ext cx="195116" cy="169002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/>
        </a:p>
      </dsp:txBody>
      <dsp:txXfrm>
        <a:off x="217767" y="0"/>
        <a:ext cx="624060" cy="494015"/>
      </dsp:txXfrm>
    </dsp:sp>
    <dsp:sp modelId="{B67D9681-2654-4ED8-B0E6-257A1D56701E}">
      <dsp:nvSpPr>
        <dsp:cNvPr id="0" name=""/>
        <dsp:cNvSpPr/>
      </dsp:nvSpPr>
      <dsp:spPr>
        <a:xfrm>
          <a:off x="49401" y="49401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543416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543416"/>
        <a:ext cx="624060" cy="494015"/>
      </dsp:txXfrm>
    </dsp:sp>
    <dsp:sp modelId="{D2E49701-F600-4126-98B6-A522A5F30450}">
      <dsp:nvSpPr>
        <dsp:cNvPr id="0" name=""/>
        <dsp:cNvSpPr/>
      </dsp:nvSpPr>
      <dsp:spPr>
        <a:xfrm>
          <a:off x="49401" y="592818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1086833"/>
          <a:ext cx="841828" cy="49401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/>
        </a:p>
      </dsp:txBody>
      <dsp:txXfrm>
        <a:off x="217767" y="1086833"/>
        <a:ext cx="624060" cy="494015"/>
      </dsp:txXfrm>
    </dsp:sp>
    <dsp:sp modelId="{82D2D967-6C05-405B-8941-8D7C9CF8E580}">
      <dsp:nvSpPr>
        <dsp:cNvPr id="0" name=""/>
        <dsp:cNvSpPr/>
      </dsp:nvSpPr>
      <dsp:spPr>
        <a:xfrm>
          <a:off x="49401" y="1136234"/>
          <a:ext cx="168365" cy="395212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39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-235302" y="654610"/>
        <a:ext cx="591007" cy="120123"/>
      </dsp:txXfrm>
    </dsp:sp>
    <dsp:sp modelId="{76DE8B44-4EF5-4F1B-9116-298785F452AC}">
      <dsp:nvSpPr>
        <dsp:cNvPr id="0" name=""/>
        <dsp:cNvSpPr/>
      </dsp:nvSpPr>
      <dsp:spPr>
        <a:xfrm>
          <a:off x="120262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20262" y="419168"/>
        <a:ext cx="447459" cy="720740"/>
      </dsp:txXfrm>
    </dsp:sp>
    <dsp:sp modelId="{FEEAB897-8A88-410E-8EBF-31BDAD553C28}">
      <dsp:nvSpPr>
        <dsp:cNvPr id="0" name=""/>
        <dsp:cNvSpPr/>
      </dsp:nvSpPr>
      <dsp:spPr>
        <a:xfrm>
          <a:off x="621778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386336" y="654610"/>
        <a:ext cx="591007" cy="120123"/>
      </dsp:txXfrm>
    </dsp:sp>
    <dsp:sp modelId="{4419A458-C3DD-4CBC-8243-7ECA0FE6D390}">
      <dsp:nvSpPr>
        <dsp:cNvPr id="0" name=""/>
        <dsp:cNvSpPr/>
      </dsp:nvSpPr>
      <dsp:spPr>
        <a:xfrm rot="5400000">
          <a:off x="571817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741901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741901" y="419168"/>
        <a:ext cx="447459" cy="720740"/>
      </dsp:txXfrm>
    </dsp:sp>
    <dsp:sp modelId="{736C1FBC-6003-4CE6-ADD9-F9DBB257F098}">
      <dsp:nvSpPr>
        <dsp:cNvPr id="0" name=""/>
        <dsp:cNvSpPr/>
      </dsp:nvSpPr>
      <dsp:spPr>
        <a:xfrm>
          <a:off x="1243416" y="419168"/>
          <a:ext cx="600616" cy="72074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6200000">
        <a:off x="1007974" y="654610"/>
        <a:ext cx="591007" cy="120123"/>
      </dsp:txXfrm>
    </dsp:sp>
    <dsp:sp modelId="{CFA53C9C-2DEA-4BE3-9905-AB12F65EA27F}">
      <dsp:nvSpPr>
        <dsp:cNvPr id="0" name=""/>
        <dsp:cNvSpPr/>
      </dsp:nvSpPr>
      <dsp:spPr>
        <a:xfrm rot="5400000">
          <a:off x="1193455" y="992032"/>
          <a:ext cx="105927" cy="9009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363539" y="419168"/>
          <a:ext cx="447459" cy="7207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63539" y="419168"/>
        <a:ext cx="447459" cy="7207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097223" y="220"/>
          <a:ext cx="496969" cy="4969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1</a:t>
          </a:r>
          <a:endParaRPr lang="en-US" sz="1100" kern="1200" dirty="0"/>
        </a:p>
      </dsp:txBody>
      <dsp:txXfrm>
        <a:off x="1170002" y="72999"/>
        <a:ext cx="351411" cy="351411"/>
      </dsp:txXfrm>
    </dsp:sp>
    <dsp:sp modelId="{C186DD69-0FFA-4D79-BE7F-1FCC7D98DDDB}">
      <dsp:nvSpPr>
        <dsp:cNvPr id="0" name=""/>
        <dsp:cNvSpPr/>
      </dsp:nvSpPr>
      <dsp:spPr>
        <a:xfrm>
          <a:off x="1201587" y="537544"/>
          <a:ext cx="288242" cy="288242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647768"/>
        <a:ext cx="211830" cy="67794"/>
      </dsp:txXfrm>
    </dsp:sp>
    <dsp:sp modelId="{5F2C1C16-FD57-45DF-A6C9-BA16F21CB692}">
      <dsp:nvSpPr>
        <dsp:cNvPr id="0" name=""/>
        <dsp:cNvSpPr/>
      </dsp:nvSpPr>
      <dsp:spPr>
        <a:xfrm>
          <a:off x="1097223" y="866140"/>
          <a:ext cx="496969" cy="49696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2</a:t>
          </a:r>
          <a:endParaRPr lang="en-US" sz="1100" kern="1200" dirty="0"/>
        </a:p>
      </dsp:txBody>
      <dsp:txXfrm>
        <a:off x="1170002" y="938919"/>
        <a:ext cx="351411" cy="351411"/>
      </dsp:txXfrm>
    </dsp:sp>
    <dsp:sp modelId="{41F43F50-8338-4A63-A439-3B72442A0569}">
      <dsp:nvSpPr>
        <dsp:cNvPr id="0" name=""/>
        <dsp:cNvSpPr/>
      </dsp:nvSpPr>
      <dsp:spPr>
        <a:xfrm>
          <a:off x="1201587" y="1403464"/>
          <a:ext cx="288242" cy="288242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1513688"/>
        <a:ext cx="211830" cy="67794"/>
      </dsp:txXfrm>
    </dsp:sp>
    <dsp:sp modelId="{D9E89E39-966E-4EF8-A201-7AD28F9847E8}">
      <dsp:nvSpPr>
        <dsp:cNvPr id="0" name=""/>
        <dsp:cNvSpPr/>
      </dsp:nvSpPr>
      <dsp:spPr>
        <a:xfrm>
          <a:off x="1097223" y="1732061"/>
          <a:ext cx="496969" cy="49696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3</a:t>
          </a:r>
          <a:endParaRPr lang="en-US" sz="1100" kern="1200" dirty="0"/>
        </a:p>
      </dsp:txBody>
      <dsp:txXfrm>
        <a:off x="1170002" y="1804840"/>
        <a:ext cx="351411" cy="351411"/>
      </dsp:txXfrm>
    </dsp:sp>
    <dsp:sp modelId="{1A111CCB-BB6B-4A45-9C61-4B4B92CB86FF}">
      <dsp:nvSpPr>
        <dsp:cNvPr id="0" name=""/>
        <dsp:cNvSpPr/>
      </dsp:nvSpPr>
      <dsp:spPr>
        <a:xfrm>
          <a:off x="1201587" y="2269384"/>
          <a:ext cx="288242" cy="288242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39793" y="2379608"/>
        <a:ext cx="211830" cy="67794"/>
      </dsp:txXfrm>
    </dsp:sp>
    <dsp:sp modelId="{D1E73398-8113-4A52-9282-467F8FA4D72C}">
      <dsp:nvSpPr>
        <dsp:cNvPr id="0" name=""/>
        <dsp:cNvSpPr/>
      </dsp:nvSpPr>
      <dsp:spPr>
        <a:xfrm>
          <a:off x="1097223" y="2597981"/>
          <a:ext cx="496969" cy="49696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Class 4</a:t>
          </a:r>
          <a:endParaRPr lang="en-US" sz="1100" kern="1200" dirty="0"/>
        </a:p>
      </dsp:txBody>
      <dsp:txXfrm>
        <a:off x="1170002" y="2670760"/>
        <a:ext cx="351411" cy="351411"/>
      </dsp:txXfrm>
    </dsp:sp>
    <dsp:sp modelId="{CBE15846-8D14-4573-834E-4F9004C526DE}">
      <dsp:nvSpPr>
        <dsp:cNvPr id="0" name=""/>
        <dsp:cNvSpPr/>
      </dsp:nvSpPr>
      <dsp:spPr>
        <a:xfrm>
          <a:off x="1668739" y="1455149"/>
          <a:ext cx="158036" cy="184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68739" y="1492123"/>
        <a:ext cx="110625" cy="110924"/>
      </dsp:txXfrm>
    </dsp:sp>
    <dsp:sp modelId="{6C537C15-9916-4CF7-A848-7F329EB8DE5A}">
      <dsp:nvSpPr>
        <dsp:cNvPr id="0" name=""/>
        <dsp:cNvSpPr/>
      </dsp:nvSpPr>
      <dsp:spPr>
        <a:xfrm>
          <a:off x="1892375" y="1050616"/>
          <a:ext cx="993939" cy="99393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Timetable all classes</a:t>
          </a:r>
          <a:endParaRPr lang="en-US" sz="1200" kern="1200" dirty="0"/>
        </a:p>
      </dsp:txBody>
      <dsp:txXfrm>
        <a:off x="2037934" y="1196175"/>
        <a:ext cx="702821" cy="7028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80320"/>
            <a:satOff val="-3227"/>
            <a:lumOff val="6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107093"/>
              <a:satOff val="-4303"/>
              <a:lumOff val="9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240960"/>
            <a:satOff val="-9682"/>
            <a:lumOff val="207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214187"/>
              <a:satOff val="-8606"/>
              <a:lumOff val="18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904222" y="922"/>
          <a:ext cx="395937" cy="395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1</a:t>
          </a:r>
          <a:endParaRPr lang="en-US" sz="900" kern="1200" dirty="0"/>
        </a:p>
      </dsp:txBody>
      <dsp:txXfrm>
        <a:off x="962206" y="58906"/>
        <a:ext cx="279969" cy="279969"/>
      </dsp:txXfrm>
    </dsp:sp>
    <dsp:sp modelId="{C186DD69-0FFA-4D79-BE7F-1FCC7D98DDDB}">
      <dsp:nvSpPr>
        <dsp:cNvPr id="0" name=""/>
        <dsp:cNvSpPr/>
      </dsp:nvSpPr>
      <dsp:spPr>
        <a:xfrm>
          <a:off x="987369" y="429010"/>
          <a:ext cx="229643" cy="22964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516825"/>
        <a:ext cx="168765" cy="54013"/>
      </dsp:txXfrm>
    </dsp:sp>
    <dsp:sp modelId="{5F2C1C16-FD57-45DF-A6C9-BA16F21CB692}">
      <dsp:nvSpPr>
        <dsp:cNvPr id="0" name=""/>
        <dsp:cNvSpPr/>
      </dsp:nvSpPr>
      <dsp:spPr>
        <a:xfrm>
          <a:off x="904222" y="690804"/>
          <a:ext cx="395937" cy="395937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2</a:t>
          </a:r>
          <a:endParaRPr lang="en-US" sz="900" kern="1200" dirty="0"/>
        </a:p>
      </dsp:txBody>
      <dsp:txXfrm>
        <a:off x="962206" y="748788"/>
        <a:ext cx="279969" cy="279969"/>
      </dsp:txXfrm>
    </dsp:sp>
    <dsp:sp modelId="{41F43F50-8338-4A63-A439-3B72442A0569}">
      <dsp:nvSpPr>
        <dsp:cNvPr id="0" name=""/>
        <dsp:cNvSpPr/>
      </dsp:nvSpPr>
      <dsp:spPr>
        <a:xfrm>
          <a:off x="987369" y="1118892"/>
          <a:ext cx="229643" cy="229643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206707"/>
        <a:ext cx="168765" cy="54013"/>
      </dsp:txXfrm>
    </dsp:sp>
    <dsp:sp modelId="{D9E89E39-966E-4EF8-A201-7AD28F9847E8}">
      <dsp:nvSpPr>
        <dsp:cNvPr id="0" name=""/>
        <dsp:cNvSpPr/>
      </dsp:nvSpPr>
      <dsp:spPr>
        <a:xfrm>
          <a:off x="904222" y="1380686"/>
          <a:ext cx="395937" cy="395937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3</a:t>
          </a:r>
          <a:endParaRPr lang="en-US" sz="900" kern="1200" dirty="0"/>
        </a:p>
      </dsp:txBody>
      <dsp:txXfrm>
        <a:off x="962206" y="1438670"/>
        <a:ext cx="279969" cy="279969"/>
      </dsp:txXfrm>
    </dsp:sp>
    <dsp:sp modelId="{1A111CCB-BB6B-4A45-9C61-4B4B92CB86FF}">
      <dsp:nvSpPr>
        <dsp:cNvPr id="0" name=""/>
        <dsp:cNvSpPr/>
      </dsp:nvSpPr>
      <dsp:spPr>
        <a:xfrm>
          <a:off x="987369" y="1808774"/>
          <a:ext cx="229643" cy="229643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17808" y="1896589"/>
        <a:ext cx="168765" cy="54013"/>
      </dsp:txXfrm>
    </dsp:sp>
    <dsp:sp modelId="{D1E73398-8113-4A52-9282-467F8FA4D72C}">
      <dsp:nvSpPr>
        <dsp:cNvPr id="0" name=""/>
        <dsp:cNvSpPr/>
      </dsp:nvSpPr>
      <dsp:spPr>
        <a:xfrm>
          <a:off x="904222" y="2070568"/>
          <a:ext cx="395937" cy="395937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 4</a:t>
          </a:r>
          <a:endParaRPr lang="en-US" sz="900" kern="1200" dirty="0"/>
        </a:p>
      </dsp:txBody>
      <dsp:txXfrm>
        <a:off x="962206" y="2128552"/>
        <a:ext cx="279969" cy="279969"/>
      </dsp:txXfrm>
    </dsp:sp>
    <dsp:sp modelId="{CBE15846-8D14-4573-834E-4F9004C526DE}">
      <dsp:nvSpPr>
        <dsp:cNvPr id="0" name=""/>
        <dsp:cNvSpPr/>
      </dsp:nvSpPr>
      <dsp:spPr>
        <a:xfrm>
          <a:off x="1359550" y="1160070"/>
          <a:ext cx="125908" cy="1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59550" y="1189528"/>
        <a:ext cx="88136" cy="88372"/>
      </dsp:txXfrm>
    </dsp:sp>
    <dsp:sp modelId="{6C537C15-9916-4CF7-A848-7F329EB8DE5A}">
      <dsp:nvSpPr>
        <dsp:cNvPr id="0" name=""/>
        <dsp:cNvSpPr/>
      </dsp:nvSpPr>
      <dsp:spPr>
        <a:xfrm>
          <a:off x="1537722" y="837776"/>
          <a:ext cx="791875" cy="7918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Timetable all classes</a:t>
          </a:r>
          <a:endParaRPr lang="en-US" sz="1000" kern="1200" dirty="0"/>
        </a:p>
      </dsp:txBody>
      <dsp:txXfrm>
        <a:off x="1653689" y="953743"/>
        <a:ext cx="559941" cy="55994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B5FE3-921A-4967-9CD8-2B37D8F07433}">
      <dsp:nvSpPr>
        <dsp:cNvPr id="0" name=""/>
        <dsp:cNvSpPr/>
      </dsp:nvSpPr>
      <dsp:spPr>
        <a:xfrm>
          <a:off x="192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1</a:t>
          </a:r>
          <a:endParaRPr lang="en-US" sz="600" b="1" kern="1200" dirty="0"/>
        </a:p>
      </dsp:txBody>
      <dsp:txXfrm rot="16200000">
        <a:off x="-157078" y="159001"/>
        <a:ext cx="452266" cy="134262"/>
      </dsp:txXfrm>
    </dsp:sp>
    <dsp:sp modelId="{9E8E9B6A-818C-41EE-A90F-448869084123}">
      <dsp:nvSpPr>
        <dsp:cNvPr id="0" name=""/>
        <dsp:cNvSpPr/>
      </dsp:nvSpPr>
      <dsp:spPr>
        <a:xfrm>
          <a:off x="69673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2</a:t>
          </a:r>
          <a:endParaRPr lang="en-US" sz="600" b="1" kern="1200" dirty="0"/>
        </a:p>
      </dsp:txBody>
      <dsp:txXfrm rot="16200000">
        <a:off x="537731" y="159001"/>
        <a:ext cx="452266" cy="134262"/>
      </dsp:txXfrm>
    </dsp:sp>
    <dsp:sp modelId="{8F7FF647-D411-42E4-8865-6A762F56CBC5}">
      <dsp:nvSpPr>
        <dsp:cNvPr id="0" name=""/>
        <dsp:cNvSpPr/>
      </dsp:nvSpPr>
      <dsp:spPr>
        <a:xfrm rot="5400000">
          <a:off x="659544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3259-2634-4634-83F8-4870FDFFB6B5}">
      <dsp:nvSpPr>
        <dsp:cNvPr id="0" name=""/>
        <dsp:cNvSpPr/>
      </dsp:nvSpPr>
      <dsp:spPr>
        <a:xfrm>
          <a:off x="1391542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3</a:t>
          </a:r>
          <a:endParaRPr lang="en-US" sz="600" b="1" kern="1200" dirty="0"/>
        </a:p>
      </dsp:txBody>
      <dsp:txXfrm rot="16200000">
        <a:off x="1232541" y="159001"/>
        <a:ext cx="452266" cy="134262"/>
      </dsp:txXfrm>
    </dsp:sp>
    <dsp:sp modelId="{1E1458D7-37C7-49F4-8589-C69B6A6BE82A}">
      <dsp:nvSpPr>
        <dsp:cNvPr id="0" name=""/>
        <dsp:cNvSpPr/>
      </dsp:nvSpPr>
      <dsp:spPr>
        <a:xfrm rot="5400000">
          <a:off x="135435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635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…</a:t>
          </a:r>
          <a:endParaRPr lang="en-US" sz="600" b="1" kern="1200" dirty="0"/>
        </a:p>
      </dsp:txBody>
      <dsp:txXfrm rot="16200000">
        <a:off x="1927351" y="159001"/>
        <a:ext cx="452266" cy="134262"/>
      </dsp:txXfrm>
    </dsp:sp>
    <dsp:sp modelId="{DA1238F3-28A9-40AB-A31A-6E371C44EB98}">
      <dsp:nvSpPr>
        <dsp:cNvPr id="0" name=""/>
        <dsp:cNvSpPr/>
      </dsp:nvSpPr>
      <dsp:spPr>
        <a:xfrm rot="5400000">
          <a:off x="204916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1163" y="0"/>
          <a:ext cx="671314" cy="551544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574" rIns="26670" bIns="0" numCol="1" spcCol="1270" anchor="t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Timetable n</a:t>
          </a:r>
          <a:endParaRPr lang="en-US" sz="600" b="1" kern="1200" dirty="0"/>
        </a:p>
      </dsp:txBody>
      <dsp:txXfrm rot="16200000">
        <a:off x="2622161" y="159001"/>
        <a:ext cx="452266" cy="134262"/>
      </dsp:txXfrm>
    </dsp:sp>
    <dsp:sp modelId="{E2FC11DE-660B-419E-8BAD-07FE93429267}">
      <dsp:nvSpPr>
        <dsp:cNvPr id="0" name=""/>
        <dsp:cNvSpPr/>
      </dsp:nvSpPr>
      <dsp:spPr>
        <a:xfrm rot="5400000">
          <a:off x="2743975" y="422670"/>
          <a:ext cx="81089" cy="100697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912A-A5AE-435B-9FB2-C96C56D18283}">
      <dsp:nvSpPr>
        <dsp:cNvPr id="0" name=""/>
        <dsp:cNvSpPr/>
      </dsp:nvSpPr>
      <dsp:spPr>
        <a:xfrm>
          <a:off x="0" y="0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 dirty="0"/>
        </a:p>
      </dsp:txBody>
      <dsp:txXfrm>
        <a:off x="129434" y="0"/>
        <a:ext cx="336307" cy="362857"/>
      </dsp:txXfrm>
    </dsp:sp>
    <dsp:sp modelId="{B67D9681-2654-4ED8-B0E6-257A1D56701E}">
      <dsp:nvSpPr>
        <dsp:cNvPr id="0" name=""/>
        <dsp:cNvSpPr/>
      </dsp:nvSpPr>
      <dsp:spPr>
        <a:xfrm>
          <a:off x="36285" y="36285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FF89-F8F7-4748-BF66-DF2E0199890C}">
      <dsp:nvSpPr>
        <dsp:cNvPr id="0" name=""/>
        <dsp:cNvSpPr/>
      </dsp:nvSpPr>
      <dsp:spPr>
        <a:xfrm>
          <a:off x="0" y="399142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399142"/>
        <a:ext cx="336307" cy="362857"/>
      </dsp:txXfrm>
    </dsp:sp>
    <dsp:sp modelId="{D2E49701-F600-4126-98B6-A522A5F30450}">
      <dsp:nvSpPr>
        <dsp:cNvPr id="0" name=""/>
        <dsp:cNvSpPr/>
      </dsp:nvSpPr>
      <dsp:spPr>
        <a:xfrm>
          <a:off x="36285" y="435428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5723762"/>
            <a:satOff val="-30078"/>
            <a:lumOff val="-2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C60D8-78D6-45DE-8080-466DF500D003}">
      <dsp:nvSpPr>
        <dsp:cNvPr id="0" name=""/>
        <dsp:cNvSpPr/>
      </dsp:nvSpPr>
      <dsp:spPr>
        <a:xfrm>
          <a:off x="0" y="798285"/>
          <a:ext cx="465742" cy="362857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00" kern="1200"/>
        </a:p>
      </dsp:txBody>
      <dsp:txXfrm>
        <a:off x="129434" y="798285"/>
        <a:ext cx="336307" cy="362857"/>
      </dsp:txXfrm>
    </dsp:sp>
    <dsp:sp modelId="{82D2D967-6C05-405B-8941-8D7C9CF8E580}">
      <dsp:nvSpPr>
        <dsp:cNvPr id="0" name=""/>
        <dsp:cNvSpPr/>
      </dsp:nvSpPr>
      <dsp:spPr>
        <a:xfrm>
          <a:off x="36285" y="834571"/>
          <a:ext cx="93148" cy="290285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11447524"/>
            <a:satOff val="-60156"/>
            <a:lumOff val="-4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BDF0-2FB1-40D3-8A35-A2ACA2288523}">
      <dsp:nvSpPr>
        <dsp:cNvPr id="0" name=""/>
        <dsp:cNvSpPr/>
      </dsp:nvSpPr>
      <dsp:spPr>
        <a:xfrm>
          <a:off x="119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-201858" y="505158"/>
        <a:ext cx="507006" cy="103050"/>
      </dsp:txXfrm>
    </dsp:sp>
    <dsp:sp modelId="{76DE8B44-4EF5-4F1B-9116-298785F452AC}">
      <dsp:nvSpPr>
        <dsp:cNvPr id="0" name=""/>
        <dsp:cNvSpPr/>
      </dsp:nvSpPr>
      <dsp:spPr>
        <a:xfrm>
          <a:off x="103169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03169" y="303180"/>
        <a:ext cx="383861" cy="618300"/>
      </dsp:txXfrm>
    </dsp:sp>
    <dsp:sp modelId="{FEEAB897-8A88-410E-8EBF-31BDAD553C28}">
      <dsp:nvSpPr>
        <dsp:cNvPr id="0" name=""/>
        <dsp:cNvSpPr/>
      </dsp:nvSpPr>
      <dsp:spPr>
        <a:xfrm>
          <a:off x="533403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31425" y="505158"/>
        <a:ext cx="507006" cy="103050"/>
      </dsp:txXfrm>
    </dsp:sp>
    <dsp:sp modelId="{4419A458-C3DD-4CBC-8243-7ECA0FE6D390}">
      <dsp:nvSpPr>
        <dsp:cNvPr id="0" name=""/>
        <dsp:cNvSpPr/>
      </dsp:nvSpPr>
      <dsp:spPr>
        <a:xfrm rot="5400000">
          <a:off x="490523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CC638-90CB-4A70-A1B8-0FF1105C1BB8}">
      <dsp:nvSpPr>
        <dsp:cNvPr id="0" name=""/>
        <dsp:cNvSpPr/>
      </dsp:nvSpPr>
      <dsp:spPr>
        <a:xfrm>
          <a:off x="636453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636453" y="303180"/>
        <a:ext cx="383861" cy="618300"/>
      </dsp:txXfrm>
    </dsp:sp>
    <dsp:sp modelId="{736C1FBC-6003-4CE6-ADD9-F9DBB257F098}">
      <dsp:nvSpPr>
        <dsp:cNvPr id="0" name=""/>
        <dsp:cNvSpPr/>
      </dsp:nvSpPr>
      <dsp:spPr>
        <a:xfrm>
          <a:off x="1066687" y="303180"/>
          <a:ext cx="515250" cy="618300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145" rIns="22225" bIns="0" numCol="1" spcCol="1270" anchor="t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64709" y="505158"/>
        <a:ext cx="507006" cy="103050"/>
      </dsp:txXfrm>
    </dsp:sp>
    <dsp:sp modelId="{CFA53C9C-2DEA-4BE3-9905-AB12F65EA27F}">
      <dsp:nvSpPr>
        <dsp:cNvPr id="0" name=""/>
        <dsp:cNvSpPr/>
      </dsp:nvSpPr>
      <dsp:spPr>
        <a:xfrm rot="5400000">
          <a:off x="1023807" y="794861"/>
          <a:ext cx="90912" cy="772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DDC5E-FDE6-4D3E-82EA-BF71691CFC89}">
      <dsp:nvSpPr>
        <dsp:cNvPr id="0" name=""/>
        <dsp:cNvSpPr/>
      </dsp:nvSpPr>
      <dsp:spPr>
        <a:xfrm>
          <a:off x="1169737" y="303180"/>
          <a:ext cx="383861" cy="6183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69737" y="303180"/>
        <a:ext cx="383861" cy="61830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395790" y="4720"/>
          <a:ext cx="1660070" cy="1017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38902" y="153760"/>
        <a:ext cx="1173846" cy="719631"/>
      </dsp:txXfrm>
    </dsp:sp>
    <dsp:sp modelId="{DCF8E906-DA11-4261-9775-ADBAF4C35A27}">
      <dsp:nvSpPr>
        <dsp:cNvPr id="0" name=""/>
        <dsp:cNvSpPr/>
      </dsp:nvSpPr>
      <dsp:spPr>
        <a:xfrm>
          <a:off x="952621" y="1076610"/>
          <a:ext cx="590272" cy="5902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1302330"/>
        <a:ext cx="433790" cy="138832"/>
      </dsp:txXfrm>
    </dsp:sp>
    <dsp:sp modelId="{64C1F6C7-5708-4F7A-AE41-CCF75A54FF33}">
      <dsp:nvSpPr>
        <dsp:cNvPr id="0" name=""/>
        <dsp:cNvSpPr/>
      </dsp:nvSpPr>
      <dsp:spPr>
        <a:xfrm>
          <a:off x="395795" y="1775102"/>
          <a:ext cx="1703923" cy="1017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45329" y="1924142"/>
        <a:ext cx="1204855" cy="719631"/>
      </dsp:txXfrm>
    </dsp:sp>
    <dsp:sp modelId="{AEDDA732-57F5-461F-B983-62B91BDE550F}">
      <dsp:nvSpPr>
        <dsp:cNvPr id="0" name=""/>
        <dsp:cNvSpPr/>
      </dsp:nvSpPr>
      <dsp:spPr>
        <a:xfrm>
          <a:off x="952621" y="2809418"/>
          <a:ext cx="590272" cy="59027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1030862" y="3035138"/>
        <a:ext cx="433790" cy="138832"/>
      </dsp:txXfrm>
    </dsp:sp>
    <dsp:sp modelId="{8034464C-D4EF-4F71-8AFD-067635F879FB}">
      <dsp:nvSpPr>
        <dsp:cNvPr id="0" name=""/>
        <dsp:cNvSpPr/>
      </dsp:nvSpPr>
      <dsp:spPr>
        <a:xfrm>
          <a:off x="404843" y="3550205"/>
          <a:ext cx="1685828" cy="1017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51727" y="3699245"/>
        <a:ext cx="1192060" cy="719631"/>
      </dsp:txXfrm>
    </dsp:sp>
    <dsp:sp modelId="{E1BBEB96-7547-4FF2-BDF7-5ECF41092F2D}">
      <dsp:nvSpPr>
        <dsp:cNvPr id="0" name=""/>
        <dsp:cNvSpPr/>
      </dsp:nvSpPr>
      <dsp:spPr>
        <a:xfrm rot="21596961">
          <a:off x="2267262" y="2095966"/>
          <a:ext cx="355192" cy="378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267262" y="2171731"/>
        <a:ext cx="248634" cy="227152"/>
      </dsp:txXfrm>
    </dsp:sp>
    <dsp:sp modelId="{91C196F1-393A-4D1B-9D31-5A28D4DF0BE2}">
      <dsp:nvSpPr>
        <dsp:cNvPr id="0" name=""/>
        <dsp:cNvSpPr/>
      </dsp:nvSpPr>
      <dsp:spPr>
        <a:xfrm>
          <a:off x="2769892" y="1266247"/>
          <a:ext cx="2296018" cy="20354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06136" y="1564328"/>
        <a:ext cx="1623530" cy="14392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 rot="5400000">
          <a:off x="1895942" y="42998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1</a:t>
          </a:r>
          <a:endParaRPr lang="en-US" sz="1100" b="1" kern="1200" dirty="0"/>
        </a:p>
      </dsp:txBody>
      <dsp:txXfrm rot="-5400000">
        <a:off x="2007150" y="138866"/>
        <a:ext cx="943343" cy="191736"/>
      </dsp:txXfrm>
    </dsp:sp>
    <dsp:sp modelId="{CE653259-2634-4634-83F8-4870FDFFB6B5}">
      <dsp:nvSpPr>
        <dsp:cNvPr id="0" name=""/>
        <dsp:cNvSpPr/>
      </dsp:nvSpPr>
      <dsp:spPr>
        <a:xfrm rot="5400000">
          <a:off x="1898914" y="1039595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2</a:t>
          </a:r>
          <a:endParaRPr lang="en-US" sz="1100" b="1" kern="1200" dirty="0"/>
        </a:p>
      </dsp:txBody>
      <dsp:txXfrm rot="-5400000">
        <a:off x="2010122" y="1135463"/>
        <a:ext cx="943343" cy="191736"/>
      </dsp:txXfrm>
    </dsp:sp>
    <dsp:sp modelId="{1E1458D7-37C7-49F4-8589-C69B6A6BE82A}">
      <dsp:nvSpPr>
        <dsp:cNvPr id="0" name=""/>
        <dsp:cNvSpPr/>
      </dsp:nvSpPr>
      <dsp:spPr>
        <a:xfrm rot="10800000">
          <a:off x="1901083" y="1051040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 rot="5400000">
          <a:off x="1910534" y="201114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3</a:t>
          </a:r>
          <a:endParaRPr lang="en-US" sz="1100" b="1" kern="1200" dirty="0"/>
        </a:p>
      </dsp:txBody>
      <dsp:txXfrm rot="-5400000">
        <a:off x="2021742" y="2107014"/>
        <a:ext cx="943343" cy="191736"/>
      </dsp:txXfrm>
    </dsp:sp>
    <dsp:sp modelId="{DA1238F3-28A9-40AB-A31A-6E371C44EB98}">
      <dsp:nvSpPr>
        <dsp:cNvPr id="0" name=""/>
        <dsp:cNvSpPr/>
      </dsp:nvSpPr>
      <dsp:spPr>
        <a:xfrm rot="10800000">
          <a:off x="1901082" y="2058845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 rot="5400000">
          <a:off x="1906795" y="2991557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…</a:t>
          </a:r>
          <a:endParaRPr lang="en-US" sz="1100" b="1" kern="1200" dirty="0"/>
        </a:p>
      </dsp:txBody>
      <dsp:txXfrm rot="-5400000">
        <a:off x="2018003" y="3087424"/>
        <a:ext cx="943343" cy="191736"/>
      </dsp:txXfrm>
    </dsp:sp>
    <dsp:sp modelId="{F4876811-32D9-44C6-86AC-76DEF13C2232}">
      <dsp:nvSpPr>
        <dsp:cNvPr id="0" name=""/>
        <dsp:cNvSpPr/>
      </dsp:nvSpPr>
      <dsp:spPr>
        <a:xfrm rot="10800000">
          <a:off x="1901082" y="3031628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 rot="5400000">
          <a:off x="1898186" y="3971703"/>
          <a:ext cx="958682" cy="1150419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Class-course n</a:t>
          </a:r>
          <a:endParaRPr lang="en-US" sz="1100" b="1" kern="1200" dirty="0"/>
        </a:p>
      </dsp:txBody>
      <dsp:txXfrm rot="-5400000">
        <a:off x="2009394" y="4067570"/>
        <a:ext cx="943343" cy="191736"/>
      </dsp:txXfrm>
    </dsp:sp>
    <dsp:sp modelId="{E2FC11DE-660B-419E-8BAD-07FE93429267}">
      <dsp:nvSpPr>
        <dsp:cNvPr id="0" name=""/>
        <dsp:cNvSpPr/>
      </dsp:nvSpPr>
      <dsp:spPr>
        <a:xfrm rot="10800000">
          <a:off x="1901082" y="4023301"/>
          <a:ext cx="169094" cy="14380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2609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1</a:t>
          </a:r>
          <a:endParaRPr lang="en-US" sz="1000" b="1" kern="1200" dirty="0"/>
        </a:p>
      </dsp:txBody>
      <dsp:txXfrm rot="16200000">
        <a:off x="-354459" y="696342"/>
        <a:ext cx="896315" cy="182178"/>
      </dsp:txXfrm>
    </dsp:sp>
    <dsp:sp modelId="{CE653259-2634-4634-83F8-4870FDFFB6B5}">
      <dsp:nvSpPr>
        <dsp:cNvPr id="0" name=""/>
        <dsp:cNvSpPr/>
      </dsp:nvSpPr>
      <dsp:spPr>
        <a:xfrm>
          <a:off x="945380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2</a:t>
          </a:r>
          <a:endParaRPr lang="en-US" sz="1000" b="1" kern="1200" dirty="0"/>
        </a:p>
      </dsp:txBody>
      <dsp:txXfrm rot="16200000">
        <a:off x="588311" y="696342"/>
        <a:ext cx="896315" cy="182178"/>
      </dsp:txXfrm>
    </dsp:sp>
    <dsp:sp modelId="{1E1458D7-37C7-49F4-8589-C69B6A6BE82A}">
      <dsp:nvSpPr>
        <dsp:cNvPr id="0" name=""/>
        <dsp:cNvSpPr/>
      </dsp:nvSpPr>
      <dsp:spPr>
        <a:xfrm rot="5400000">
          <a:off x="869631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888151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3</a:t>
          </a:r>
          <a:endParaRPr lang="en-US" sz="1000" b="1" kern="1200" dirty="0"/>
        </a:p>
      </dsp:txBody>
      <dsp:txXfrm rot="16200000">
        <a:off x="1531082" y="696342"/>
        <a:ext cx="896315" cy="182178"/>
      </dsp:txXfrm>
    </dsp:sp>
    <dsp:sp modelId="{DA1238F3-28A9-40AB-A31A-6E371C44EB98}">
      <dsp:nvSpPr>
        <dsp:cNvPr id="0" name=""/>
        <dsp:cNvSpPr/>
      </dsp:nvSpPr>
      <dsp:spPr>
        <a:xfrm rot="5400000">
          <a:off x="1812403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830922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…</a:t>
          </a:r>
          <a:endParaRPr lang="en-US" sz="1000" b="1" kern="1200" dirty="0"/>
        </a:p>
      </dsp:txBody>
      <dsp:txXfrm rot="16200000">
        <a:off x="2473853" y="696342"/>
        <a:ext cx="896315" cy="182178"/>
      </dsp:txXfrm>
    </dsp:sp>
    <dsp:sp modelId="{F4876811-32D9-44C6-86AC-76DEF13C2232}">
      <dsp:nvSpPr>
        <dsp:cNvPr id="0" name=""/>
        <dsp:cNvSpPr/>
      </dsp:nvSpPr>
      <dsp:spPr>
        <a:xfrm rot="5400000">
          <a:off x="2755174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3773693" y="339273"/>
          <a:ext cx="910890" cy="109306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4445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Class-course n</a:t>
          </a:r>
          <a:endParaRPr lang="en-US" sz="1000" b="1" kern="1200" dirty="0"/>
        </a:p>
      </dsp:txBody>
      <dsp:txXfrm rot="16200000">
        <a:off x="3416624" y="696342"/>
        <a:ext cx="896315" cy="182178"/>
      </dsp:txXfrm>
    </dsp:sp>
    <dsp:sp modelId="{E2FC11DE-660B-419E-8BAD-07FE93429267}">
      <dsp:nvSpPr>
        <dsp:cNvPr id="0" name=""/>
        <dsp:cNvSpPr/>
      </dsp:nvSpPr>
      <dsp:spPr>
        <a:xfrm rot="5400000">
          <a:off x="3697945" y="1207822"/>
          <a:ext cx="160605" cy="13663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0" y="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MAS291-SE1001</a:t>
          </a:r>
        </a:p>
      </dsp:txBody>
      <dsp:txXfrm>
        <a:off x="9609" y="9609"/>
        <a:ext cx="517811" cy="308865"/>
      </dsp:txXfrm>
    </dsp:sp>
    <dsp:sp modelId="{FE286630-8162-4D01-9A56-8C1EE601449E}">
      <dsp:nvSpPr>
        <dsp:cNvPr id="0" name=""/>
        <dsp:cNvSpPr/>
      </dsp:nvSpPr>
      <dsp:spPr>
        <a:xfrm rot="5400000">
          <a:off x="206998" y="336285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348588"/>
        <a:ext cx="88583" cy="86122"/>
      </dsp:txXfrm>
    </dsp:sp>
    <dsp:sp modelId="{2AB56442-D1AE-48B0-BEED-2DDBF1A368C8}">
      <dsp:nvSpPr>
        <dsp:cNvPr id="0" name=""/>
        <dsp:cNvSpPr/>
      </dsp:nvSpPr>
      <dsp:spPr>
        <a:xfrm>
          <a:off x="0" y="492125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MAS291-SE1002</a:t>
          </a:r>
          <a:endParaRPr lang="en-US" sz="800" kern="1200" dirty="0"/>
        </a:p>
      </dsp:txBody>
      <dsp:txXfrm>
        <a:off x="9609" y="501734"/>
        <a:ext cx="517811" cy="308865"/>
      </dsp:txXfrm>
    </dsp:sp>
    <dsp:sp modelId="{26A05879-0213-4A1A-B828-DDF5A42902FE}">
      <dsp:nvSpPr>
        <dsp:cNvPr id="0" name=""/>
        <dsp:cNvSpPr/>
      </dsp:nvSpPr>
      <dsp:spPr>
        <a:xfrm rot="5400000">
          <a:off x="206998" y="828410"/>
          <a:ext cx="123031" cy="1476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-5400000">
        <a:off x="224223" y="840713"/>
        <a:ext cx="88583" cy="86122"/>
      </dsp:txXfrm>
    </dsp:sp>
    <dsp:sp modelId="{5CA863A3-1821-42BF-9D00-8AC00DFBA023}">
      <dsp:nvSpPr>
        <dsp:cNvPr id="0" name=""/>
        <dsp:cNvSpPr/>
      </dsp:nvSpPr>
      <dsp:spPr>
        <a:xfrm>
          <a:off x="0" y="984250"/>
          <a:ext cx="537029" cy="32808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MAS201-BA1001</a:t>
          </a:r>
          <a:endParaRPr lang="en-US" sz="800" kern="1200" dirty="0"/>
        </a:p>
      </dsp:txBody>
      <dsp:txXfrm>
        <a:off x="9609" y="993859"/>
        <a:ext cx="517811" cy="30886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2D797-2979-45E6-A4AD-FB6E18977F90}">
      <dsp:nvSpPr>
        <dsp:cNvPr id="0" name=""/>
        <dsp:cNvSpPr/>
      </dsp:nvSpPr>
      <dsp:spPr>
        <a:xfrm>
          <a:off x="71615" y="0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MAS291-SE1001</a:t>
          </a:r>
        </a:p>
      </dsp:txBody>
      <dsp:txXfrm>
        <a:off x="87871" y="16256"/>
        <a:ext cx="966546" cy="522520"/>
      </dsp:txXfrm>
    </dsp:sp>
    <dsp:sp modelId="{FE286630-8162-4D01-9A56-8C1EE601449E}">
      <dsp:nvSpPr>
        <dsp:cNvPr id="0" name=""/>
        <dsp:cNvSpPr/>
      </dsp:nvSpPr>
      <dsp:spPr>
        <a:xfrm rot="5400000">
          <a:off x="467075" y="568908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589722"/>
        <a:ext cx="149858" cy="145696"/>
      </dsp:txXfrm>
    </dsp:sp>
    <dsp:sp modelId="{2AB56442-D1AE-48B0-BEED-2DDBF1A368C8}">
      <dsp:nvSpPr>
        <dsp:cNvPr id="0" name=""/>
        <dsp:cNvSpPr/>
      </dsp:nvSpPr>
      <dsp:spPr>
        <a:xfrm>
          <a:off x="71615" y="832549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MAS291-SE1002</a:t>
          </a:r>
          <a:endParaRPr lang="en-US" sz="1400" kern="1200" dirty="0"/>
        </a:p>
      </dsp:txBody>
      <dsp:txXfrm>
        <a:off x="87871" y="848805"/>
        <a:ext cx="966546" cy="522520"/>
      </dsp:txXfrm>
    </dsp:sp>
    <dsp:sp modelId="{26A05879-0213-4A1A-B828-DDF5A42902FE}">
      <dsp:nvSpPr>
        <dsp:cNvPr id="0" name=""/>
        <dsp:cNvSpPr/>
      </dsp:nvSpPr>
      <dsp:spPr>
        <a:xfrm rot="5400000">
          <a:off x="467075" y="1401457"/>
          <a:ext cx="208137" cy="249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96215" y="1422271"/>
        <a:ext cx="149858" cy="145696"/>
      </dsp:txXfrm>
    </dsp:sp>
    <dsp:sp modelId="{5CA863A3-1821-42BF-9D00-8AC00DFBA023}">
      <dsp:nvSpPr>
        <dsp:cNvPr id="0" name=""/>
        <dsp:cNvSpPr/>
      </dsp:nvSpPr>
      <dsp:spPr>
        <a:xfrm>
          <a:off x="71615" y="1665098"/>
          <a:ext cx="999058" cy="555032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MAS201-BA1001</a:t>
          </a:r>
          <a:endParaRPr lang="en-US" sz="1400" kern="1200" dirty="0"/>
        </a:p>
      </dsp:txBody>
      <dsp:txXfrm>
        <a:off x="87871" y="1681354"/>
        <a:ext cx="966546" cy="52252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9B6A-818C-41EE-A90F-448869084123}">
      <dsp:nvSpPr>
        <dsp:cNvPr id="0" name=""/>
        <dsp:cNvSpPr/>
      </dsp:nvSpPr>
      <dsp:spPr>
        <a:xfrm>
          <a:off x="192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1</a:t>
          </a:r>
          <a:endParaRPr lang="en-US" sz="700" b="1" kern="1200" dirty="0"/>
        </a:p>
      </dsp:txBody>
      <dsp:txXfrm rot="16200000">
        <a:off x="-228046" y="229970"/>
        <a:ext cx="594342" cy="134400"/>
      </dsp:txXfrm>
    </dsp:sp>
    <dsp:sp modelId="{CE653259-2634-4634-83F8-4870FDFFB6B5}">
      <dsp:nvSpPr>
        <dsp:cNvPr id="0" name=""/>
        <dsp:cNvSpPr/>
      </dsp:nvSpPr>
      <dsp:spPr>
        <a:xfrm>
          <a:off x="69744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2</a:t>
          </a:r>
          <a:endParaRPr lang="en-US" sz="700" b="1" kern="1200" dirty="0"/>
        </a:p>
      </dsp:txBody>
      <dsp:txXfrm rot="16200000">
        <a:off x="467476" y="229970"/>
        <a:ext cx="594342" cy="134400"/>
      </dsp:txXfrm>
    </dsp:sp>
    <dsp:sp modelId="{1E1458D7-37C7-49F4-8589-C69B6A6BE82A}">
      <dsp:nvSpPr>
        <dsp:cNvPr id="0" name=""/>
        <dsp:cNvSpPr/>
      </dsp:nvSpPr>
      <dsp:spPr>
        <a:xfrm rot="5400000">
          <a:off x="647558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9CD-950A-4452-9450-EAED88916063}">
      <dsp:nvSpPr>
        <dsp:cNvPr id="0" name=""/>
        <dsp:cNvSpPr/>
      </dsp:nvSpPr>
      <dsp:spPr>
        <a:xfrm>
          <a:off x="1392971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3</a:t>
          </a:r>
          <a:endParaRPr lang="en-US" sz="700" b="1" kern="1200" dirty="0"/>
        </a:p>
      </dsp:txBody>
      <dsp:txXfrm rot="16200000">
        <a:off x="1163000" y="229970"/>
        <a:ext cx="594342" cy="134400"/>
      </dsp:txXfrm>
    </dsp:sp>
    <dsp:sp modelId="{DA1238F3-28A9-40AB-A31A-6E371C44EB98}">
      <dsp:nvSpPr>
        <dsp:cNvPr id="0" name=""/>
        <dsp:cNvSpPr/>
      </dsp:nvSpPr>
      <dsp:spPr>
        <a:xfrm rot="5400000">
          <a:off x="1343081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4F45-6A53-4FA1-AF04-583F38D80F4B}">
      <dsp:nvSpPr>
        <dsp:cNvPr id="0" name=""/>
        <dsp:cNvSpPr/>
      </dsp:nvSpPr>
      <dsp:spPr>
        <a:xfrm>
          <a:off x="2088494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…</a:t>
          </a:r>
          <a:endParaRPr lang="en-US" sz="700" b="1" kern="1200" dirty="0"/>
        </a:p>
      </dsp:txBody>
      <dsp:txXfrm rot="16200000">
        <a:off x="1858523" y="229970"/>
        <a:ext cx="594342" cy="134400"/>
      </dsp:txXfrm>
    </dsp:sp>
    <dsp:sp modelId="{F4876811-32D9-44C6-86AC-76DEF13C2232}">
      <dsp:nvSpPr>
        <dsp:cNvPr id="0" name=""/>
        <dsp:cNvSpPr/>
      </dsp:nvSpPr>
      <dsp:spPr>
        <a:xfrm rot="5400000">
          <a:off x="2038604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A27E-FBF1-4603-B33F-087224A9900A}">
      <dsp:nvSpPr>
        <dsp:cNvPr id="0" name=""/>
        <dsp:cNvSpPr/>
      </dsp:nvSpPr>
      <dsp:spPr>
        <a:xfrm>
          <a:off x="2784017" y="0"/>
          <a:ext cx="672002" cy="724808"/>
        </a:xfrm>
        <a:prstGeom prst="roundRect">
          <a:avLst>
            <a:gd name="adj" fmla="val 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Class-course n</a:t>
          </a:r>
          <a:endParaRPr lang="en-US" sz="700" b="1" kern="1200" dirty="0"/>
        </a:p>
      </dsp:txBody>
      <dsp:txXfrm rot="16200000">
        <a:off x="2554046" y="229970"/>
        <a:ext cx="594342" cy="134400"/>
      </dsp:txXfrm>
    </dsp:sp>
    <dsp:sp modelId="{E2FC11DE-660B-419E-8BAD-07FE93429267}">
      <dsp:nvSpPr>
        <dsp:cNvPr id="0" name=""/>
        <dsp:cNvSpPr/>
      </dsp:nvSpPr>
      <dsp:spPr>
        <a:xfrm rot="5400000">
          <a:off x="2734127" y="570843"/>
          <a:ext cx="106498" cy="100800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96AF-2BA9-4ECD-B29A-3C683BAFD760}">
      <dsp:nvSpPr>
        <dsp:cNvPr id="0" name=""/>
        <dsp:cNvSpPr/>
      </dsp:nvSpPr>
      <dsp:spPr>
        <a:xfrm>
          <a:off x="242874" y="4744"/>
          <a:ext cx="1660053" cy="1017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1: 10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85983" y="153783"/>
        <a:ext cx="1173835" cy="719622"/>
      </dsp:txXfrm>
    </dsp:sp>
    <dsp:sp modelId="{DCF8E906-DA11-4261-9775-ADBAF4C35A27}">
      <dsp:nvSpPr>
        <dsp:cNvPr id="0" name=""/>
        <dsp:cNvSpPr/>
      </dsp:nvSpPr>
      <dsp:spPr>
        <a:xfrm>
          <a:off x="799699" y="1076622"/>
          <a:ext cx="590266" cy="59026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1302340"/>
        <a:ext cx="433786" cy="138830"/>
      </dsp:txXfrm>
    </dsp:sp>
    <dsp:sp modelId="{64C1F6C7-5708-4F7A-AE41-CCF75A54FF33}">
      <dsp:nvSpPr>
        <dsp:cNvPr id="0" name=""/>
        <dsp:cNvSpPr/>
      </dsp:nvSpPr>
      <dsp:spPr>
        <a:xfrm>
          <a:off x="242879" y="1775108"/>
          <a:ext cx="1703906" cy="1017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2: 14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2410" y="1924147"/>
        <a:ext cx="1204844" cy="719622"/>
      </dsp:txXfrm>
    </dsp:sp>
    <dsp:sp modelId="{AEDDA732-57F5-461F-B983-62B91BDE550F}">
      <dsp:nvSpPr>
        <dsp:cNvPr id="0" name=""/>
        <dsp:cNvSpPr/>
      </dsp:nvSpPr>
      <dsp:spPr>
        <a:xfrm>
          <a:off x="799699" y="2809413"/>
          <a:ext cx="590266" cy="59026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b="1" kern="1200">
            <a:solidFill>
              <a:schemeClr val="tx1"/>
            </a:solidFill>
          </a:endParaRPr>
        </a:p>
      </dsp:txBody>
      <dsp:txXfrm>
        <a:off x="877939" y="3035131"/>
        <a:ext cx="433786" cy="138830"/>
      </dsp:txXfrm>
    </dsp:sp>
    <dsp:sp modelId="{8034464C-D4EF-4F71-8AFD-067635F879FB}">
      <dsp:nvSpPr>
        <dsp:cNvPr id="0" name=""/>
        <dsp:cNvSpPr/>
      </dsp:nvSpPr>
      <dsp:spPr>
        <a:xfrm>
          <a:off x="251927" y="3550216"/>
          <a:ext cx="1685811" cy="1017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Class-course 3: 5 students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98808" y="3699255"/>
        <a:ext cx="1192049" cy="719622"/>
      </dsp:txXfrm>
    </dsp:sp>
    <dsp:sp modelId="{E1BBEB96-7547-4FF2-BDF7-5ECF41092F2D}">
      <dsp:nvSpPr>
        <dsp:cNvPr id="0" name=""/>
        <dsp:cNvSpPr/>
      </dsp:nvSpPr>
      <dsp:spPr>
        <a:xfrm rot="21597351">
          <a:off x="2114327" y="2096115"/>
          <a:ext cx="355188" cy="37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solidFill>
              <a:schemeClr val="tx1"/>
            </a:solidFill>
          </a:endParaRPr>
        </a:p>
      </dsp:txBody>
      <dsp:txXfrm>
        <a:off x="2114327" y="2171873"/>
        <a:ext cx="248632" cy="227150"/>
      </dsp:txXfrm>
    </dsp:sp>
    <dsp:sp modelId="{91C196F1-393A-4D1B-9D31-5A28D4DF0BE2}">
      <dsp:nvSpPr>
        <dsp:cNvPr id="0" name=""/>
        <dsp:cNvSpPr/>
      </dsp:nvSpPr>
      <dsp:spPr>
        <a:xfrm>
          <a:off x="2616952" y="1266257"/>
          <a:ext cx="3113187" cy="2035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New class-course: 29 students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072868" y="1564335"/>
        <a:ext cx="2201355" cy="14392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DF767-C0D6-43FA-90F2-25C14EE0F38A}">
      <dsp:nvSpPr>
        <dsp:cNvPr id="0" name=""/>
        <dsp:cNvSpPr/>
      </dsp:nvSpPr>
      <dsp:spPr>
        <a:xfrm>
          <a:off x="1381441" y="87"/>
          <a:ext cx="914398" cy="914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1</a:t>
          </a:r>
          <a:endParaRPr lang="en-US" sz="1800" kern="1200" dirty="0"/>
        </a:p>
      </dsp:txBody>
      <dsp:txXfrm>
        <a:off x="1515351" y="133997"/>
        <a:ext cx="646578" cy="646578"/>
      </dsp:txXfrm>
    </dsp:sp>
    <dsp:sp modelId="{C186DD69-0FFA-4D79-BE7F-1FCC7D98DDDB}">
      <dsp:nvSpPr>
        <dsp:cNvPr id="0" name=""/>
        <dsp:cNvSpPr/>
      </dsp:nvSpPr>
      <dsp:spPr>
        <a:xfrm>
          <a:off x="1665300" y="963021"/>
          <a:ext cx="346680" cy="3466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1095591"/>
        <a:ext cx="254776" cy="81540"/>
      </dsp:txXfrm>
    </dsp:sp>
    <dsp:sp modelId="{5F2C1C16-FD57-45DF-A6C9-BA16F21CB692}">
      <dsp:nvSpPr>
        <dsp:cNvPr id="0" name=""/>
        <dsp:cNvSpPr/>
      </dsp:nvSpPr>
      <dsp:spPr>
        <a:xfrm>
          <a:off x="1381441" y="1358236"/>
          <a:ext cx="914398" cy="914398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2</a:t>
          </a:r>
          <a:endParaRPr lang="en-US" sz="1800" kern="1200" dirty="0"/>
        </a:p>
      </dsp:txBody>
      <dsp:txXfrm>
        <a:off x="1515351" y="1492146"/>
        <a:ext cx="646578" cy="646578"/>
      </dsp:txXfrm>
    </dsp:sp>
    <dsp:sp modelId="{41F43F50-8338-4A63-A439-3B72442A0569}">
      <dsp:nvSpPr>
        <dsp:cNvPr id="0" name=""/>
        <dsp:cNvSpPr/>
      </dsp:nvSpPr>
      <dsp:spPr>
        <a:xfrm>
          <a:off x="1665300" y="2321170"/>
          <a:ext cx="346680" cy="346680"/>
        </a:xfrm>
        <a:prstGeom prst="mathPlus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2453740"/>
        <a:ext cx="254776" cy="81540"/>
      </dsp:txXfrm>
    </dsp:sp>
    <dsp:sp modelId="{D9E89E39-966E-4EF8-A201-7AD28F9847E8}">
      <dsp:nvSpPr>
        <dsp:cNvPr id="0" name=""/>
        <dsp:cNvSpPr/>
      </dsp:nvSpPr>
      <dsp:spPr>
        <a:xfrm>
          <a:off x="1381441" y="2716385"/>
          <a:ext cx="914398" cy="914398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3</a:t>
          </a:r>
          <a:endParaRPr lang="en-US" sz="1800" kern="1200" dirty="0"/>
        </a:p>
      </dsp:txBody>
      <dsp:txXfrm>
        <a:off x="1515351" y="2850295"/>
        <a:ext cx="646578" cy="646578"/>
      </dsp:txXfrm>
    </dsp:sp>
    <dsp:sp modelId="{1A111CCB-BB6B-4A45-9C61-4B4B92CB86FF}">
      <dsp:nvSpPr>
        <dsp:cNvPr id="0" name=""/>
        <dsp:cNvSpPr/>
      </dsp:nvSpPr>
      <dsp:spPr>
        <a:xfrm>
          <a:off x="1665300" y="3679319"/>
          <a:ext cx="346680" cy="346680"/>
        </a:xfrm>
        <a:prstGeom prst="mathPlus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11252" y="3811889"/>
        <a:ext cx="254776" cy="81540"/>
      </dsp:txXfrm>
    </dsp:sp>
    <dsp:sp modelId="{D1E73398-8113-4A52-9282-467F8FA4D72C}">
      <dsp:nvSpPr>
        <dsp:cNvPr id="0" name=""/>
        <dsp:cNvSpPr/>
      </dsp:nvSpPr>
      <dsp:spPr>
        <a:xfrm>
          <a:off x="1381441" y="4074534"/>
          <a:ext cx="914398" cy="914398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Class 4</a:t>
          </a:r>
          <a:endParaRPr lang="en-US" sz="1800" kern="1200" dirty="0"/>
        </a:p>
      </dsp:txBody>
      <dsp:txXfrm>
        <a:off x="1515351" y="4208444"/>
        <a:ext cx="646578" cy="646578"/>
      </dsp:txXfrm>
    </dsp:sp>
    <dsp:sp modelId="{CBE15846-8D14-4573-834E-4F9004C526DE}">
      <dsp:nvSpPr>
        <dsp:cNvPr id="0" name=""/>
        <dsp:cNvSpPr/>
      </dsp:nvSpPr>
      <dsp:spPr>
        <a:xfrm>
          <a:off x="2385498" y="2383333"/>
          <a:ext cx="190076" cy="2223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85498" y="2427804"/>
        <a:ext cx="133053" cy="133411"/>
      </dsp:txXfrm>
    </dsp:sp>
    <dsp:sp modelId="{6C537C15-9916-4CF7-A848-7F329EB8DE5A}">
      <dsp:nvSpPr>
        <dsp:cNvPr id="0" name=""/>
        <dsp:cNvSpPr/>
      </dsp:nvSpPr>
      <dsp:spPr>
        <a:xfrm>
          <a:off x="2654474" y="1896786"/>
          <a:ext cx="1195448" cy="1195448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Timetable all classes</a:t>
          </a:r>
          <a:endParaRPr lang="en-US" sz="1500" kern="1200" dirty="0"/>
        </a:p>
      </dsp:txBody>
      <dsp:txXfrm>
        <a:off x="2829543" y="2071855"/>
        <a:ext cx="845310" cy="845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4234-AE02-46CC-8D72-EC67559434B1}">
      <dsp:nvSpPr>
        <dsp:cNvPr id="0" name=""/>
        <dsp:cNvSpPr/>
      </dsp:nvSpPr>
      <dsp:spPr>
        <a:xfrm rot="3369678">
          <a:off x="637047" y="3391731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FE4C8-A08B-4B32-855D-277B7A0E39C5}">
      <dsp:nvSpPr>
        <dsp:cNvPr id="0" name=""/>
        <dsp:cNvSpPr/>
      </dsp:nvSpPr>
      <dsp:spPr>
        <a:xfrm rot="1739046">
          <a:off x="996680" y="2938732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45CB-926B-4DA7-A0B8-539C9404D058}">
      <dsp:nvSpPr>
        <dsp:cNvPr id="0" name=""/>
        <dsp:cNvSpPr/>
      </dsp:nvSpPr>
      <dsp:spPr>
        <a:xfrm>
          <a:off x="1069636" y="2412675"/>
          <a:ext cx="116899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899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DFE42-BFC6-453F-B6C0-852AFCD7AF9A}">
      <dsp:nvSpPr>
        <dsp:cNvPr id="0" name=""/>
        <dsp:cNvSpPr/>
      </dsp:nvSpPr>
      <dsp:spPr>
        <a:xfrm rot="19860954">
          <a:off x="996680" y="1886617"/>
          <a:ext cx="116500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165009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498908-20D0-462A-9297-11CCFF1D69B5}">
      <dsp:nvSpPr>
        <dsp:cNvPr id="0" name=""/>
        <dsp:cNvSpPr/>
      </dsp:nvSpPr>
      <dsp:spPr>
        <a:xfrm rot="18230322">
          <a:off x="637047" y="1433618"/>
          <a:ext cx="129772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1297725" y="269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AC4B3-9C8D-40E0-802E-8F620FA4E83E}">
      <dsp:nvSpPr>
        <dsp:cNvPr id="0" name=""/>
        <dsp:cNvSpPr/>
      </dsp:nvSpPr>
      <dsp:spPr>
        <a:xfrm>
          <a:off x="808" y="1810891"/>
          <a:ext cx="1257444" cy="1257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64C2A-7829-4DDC-94E7-0F2F14614457}">
      <dsp:nvSpPr>
        <dsp:cNvPr id="0" name=""/>
        <dsp:cNvSpPr/>
      </dsp:nvSpPr>
      <dsp:spPr>
        <a:xfrm>
          <a:off x="1480065" y="231039"/>
          <a:ext cx="754466" cy="7544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1</a:t>
          </a:r>
          <a:endParaRPr lang="en-US" sz="2400" kern="1200" dirty="0"/>
        </a:p>
      </dsp:txBody>
      <dsp:txXfrm>
        <a:off x="1590554" y="341528"/>
        <a:ext cx="533488" cy="533488"/>
      </dsp:txXfrm>
    </dsp:sp>
    <dsp:sp modelId="{E12D40F8-E0F1-41C1-8C95-9E082B72A0A3}">
      <dsp:nvSpPr>
        <dsp:cNvPr id="0" name=""/>
        <dsp:cNvSpPr/>
      </dsp:nvSpPr>
      <dsp:spPr>
        <a:xfrm>
          <a:off x="2041486" y="1071265"/>
          <a:ext cx="754466" cy="7544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2</a:t>
          </a:r>
          <a:endParaRPr lang="en-US" sz="2400" kern="1200" dirty="0"/>
        </a:p>
      </dsp:txBody>
      <dsp:txXfrm>
        <a:off x="2151975" y="1181754"/>
        <a:ext cx="533488" cy="533488"/>
      </dsp:txXfrm>
    </dsp:sp>
    <dsp:sp modelId="{D0A9C1FD-8051-4C75-B300-532AF0279614}">
      <dsp:nvSpPr>
        <dsp:cNvPr id="0" name=""/>
        <dsp:cNvSpPr/>
      </dsp:nvSpPr>
      <dsp:spPr>
        <a:xfrm>
          <a:off x="2238631" y="2062380"/>
          <a:ext cx="754466" cy="7544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3</a:t>
          </a:r>
          <a:endParaRPr lang="en-US" sz="2400" kern="1200" dirty="0"/>
        </a:p>
      </dsp:txBody>
      <dsp:txXfrm>
        <a:off x="2349120" y="2172869"/>
        <a:ext cx="533488" cy="533488"/>
      </dsp:txXfrm>
    </dsp:sp>
    <dsp:sp modelId="{E4FAA53B-3C2F-4CC2-B0D0-6FC8B808C7CE}">
      <dsp:nvSpPr>
        <dsp:cNvPr id="0" name=""/>
        <dsp:cNvSpPr/>
      </dsp:nvSpPr>
      <dsp:spPr>
        <a:xfrm>
          <a:off x="2041486" y="3053494"/>
          <a:ext cx="754466" cy="7544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4</a:t>
          </a:r>
          <a:endParaRPr lang="en-US" sz="2400" kern="1200" dirty="0"/>
        </a:p>
      </dsp:txBody>
      <dsp:txXfrm>
        <a:off x="2151975" y="3163983"/>
        <a:ext cx="533488" cy="533488"/>
      </dsp:txXfrm>
    </dsp:sp>
    <dsp:sp modelId="{DBBD6F85-C1BB-4182-A30A-E5DA2F3BAA60}">
      <dsp:nvSpPr>
        <dsp:cNvPr id="0" name=""/>
        <dsp:cNvSpPr/>
      </dsp:nvSpPr>
      <dsp:spPr>
        <a:xfrm>
          <a:off x="1480065" y="3893721"/>
          <a:ext cx="754466" cy="754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 5</a:t>
          </a:r>
          <a:endParaRPr lang="en-US" sz="2400" kern="1200" dirty="0"/>
        </a:p>
      </dsp:txBody>
      <dsp:txXfrm>
        <a:off x="1590554" y="4004210"/>
        <a:ext cx="533488" cy="53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soft constraint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fix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phase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27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39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372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31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Constraint-based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91461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Maximize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916055" cy="193899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40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76691405"/>
              </p:ext>
            </p:extLst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90697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52306" y="1775720"/>
            <a:ext cx="62283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local-timetable for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feasible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global-timetable.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that have </a:t>
            </a:r>
            <a:r>
              <a:rPr lang="en-GB" sz="2000" b="1" dirty="0" smtClean="0">
                <a:solidFill>
                  <a:srgbClr val="FF0000"/>
                </a:solidFill>
              </a:rPr>
              <a:t>common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students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must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be scheduled in </a:t>
            </a:r>
            <a:r>
              <a:rPr lang="en-GB" sz="2000" b="1" dirty="0">
                <a:solidFill>
                  <a:srgbClr val="FF0000"/>
                </a:solidFill>
              </a:rPr>
              <a:t>different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places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function: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Total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number of teacher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needed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each course is </a:t>
            </a:r>
            <a:r>
              <a:rPr lang="en-US" sz="2000" b="1" dirty="0" smtClean="0">
                <a:solidFill>
                  <a:srgbClr val="FF0000"/>
                </a:solidFill>
              </a:rPr>
              <a:t>minimal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500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7382349" y="45816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all 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Supply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556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886" y="2505472"/>
            <a:ext cx="4223740" cy="26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courses, 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5927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class-course</a:t>
            </a: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06775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class-course 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372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112867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Objective function: Total number of teachers needed of each course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20 executions each 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80205"/>
              </p:ext>
            </p:extLst>
          </p:nvPr>
        </p:nvGraphicFramePr>
        <p:xfrm>
          <a:off x="3314700" y="4373716"/>
          <a:ext cx="4965700" cy="188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100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50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11804"/>
              </p:ext>
            </p:extLst>
          </p:nvPr>
        </p:nvGraphicFramePr>
        <p:xfrm>
          <a:off x="2996096" y="3300511"/>
          <a:ext cx="650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 function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330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1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99442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126 class-course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60017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109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118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112,8333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1,43637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886857"/>
            <a:ext cx="7048500" cy="4546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60869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800" b="1" dirty="0" smtClean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working on slot 3-4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800" b="1" dirty="0" smtClean="0">
                <a:solidFill>
                  <a:schemeClr val="accent1"/>
                </a:solidFill>
              </a:rPr>
              <a:t>(</a:t>
            </a:r>
            <a:r>
              <a:rPr lang="pl-PL" sz="28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97" y="1886857"/>
            <a:ext cx="5234609" cy="3201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64662"/>
              </p:ext>
            </p:extLst>
          </p:nvPr>
        </p:nvGraphicFramePr>
        <p:xfrm>
          <a:off x="797905" y="4097671"/>
          <a:ext cx="5704493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725"/>
                <a:gridCol w="953692"/>
                <a:gridCol w="953692"/>
                <a:gridCol w="953692"/>
                <a:gridCol w="953692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9,37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16,8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12,8289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2,76145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6,32074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12,6091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9,68382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2,31367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10,53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40,65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24,0749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 smtClean="0">
                          <a:effectLst/>
                        </a:rPr>
                        <a:t>10,4096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8057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8959"/>
              </p:ext>
            </p:extLst>
          </p:nvPr>
        </p:nvGraphicFramePr>
        <p:xfrm>
          <a:off x="897011" y="3850496"/>
          <a:ext cx="3370188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842547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126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124,2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1,43637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32292"/>
            <a:ext cx="7200900" cy="3682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19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</a:t>
            </a:r>
            <a:r>
              <a:rPr lang="en-US" sz="3600" b="1" dirty="0">
                <a:solidFill>
                  <a:schemeClr val="accent1"/>
                </a:solidFill>
              </a:rPr>
              <a:t>Academic 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and no </a:t>
            </a:r>
            <a:r>
              <a:rPr lang="en-US" sz="2400" b="1" dirty="0" smtClean="0">
                <a:solidFill>
                  <a:schemeClr val="accent1"/>
                </a:solidFill>
              </a:rPr>
              <a:t>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39439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306033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934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…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97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6347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1166</TotalTime>
  <Words>3123</Words>
  <Application>Microsoft Office PowerPoint</Application>
  <PresentationFormat>Widescreen</PresentationFormat>
  <Paragraphs>835</Paragraphs>
  <Slides>72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125</cp:revision>
  <dcterms:created xsi:type="dcterms:W3CDTF">2015-08-22T16:55:05Z</dcterms:created>
  <dcterms:modified xsi:type="dcterms:W3CDTF">2015-08-26T17:52:58Z</dcterms:modified>
</cp:coreProperties>
</file>