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E3653-3A51-4D81-AB43-D5B65C5B88D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05BEED1-C5BA-46BC-99DD-C5F6BBA0ACEF}">
      <dgm:prSet phldrT="[Text]" phldr="1"/>
      <dgm:spPr/>
      <dgm:t>
        <a:bodyPr/>
        <a:lstStyle/>
        <a:p>
          <a:endParaRPr lang="en-US"/>
        </a:p>
      </dgm:t>
    </dgm:pt>
    <dgm:pt modelId="{0C2B1615-4315-484B-BBF5-CAEE9527BC7C}" type="parTrans" cxnId="{3B25F223-019D-47A5-8ACA-03B1FFADFC9B}">
      <dgm:prSet/>
      <dgm:spPr/>
      <dgm:t>
        <a:bodyPr/>
        <a:lstStyle/>
        <a:p>
          <a:endParaRPr lang="en-US"/>
        </a:p>
      </dgm:t>
    </dgm:pt>
    <dgm:pt modelId="{4D7882BF-18C7-49B0-B48E-C00C5A502EA5}" type="sibTrans" cxnId="{3B25F223-019D-47A5-8ACA-03B1FFADFC9B}">
      <dgm:prSet/>
      <dgm:spPr/>
      <dgm:t>
        <a:bodyPr/>
        <a:lstStyle/>
        <a:p>
          <a:endParaRPr lang="en-US"/>
        </a:p>
      </dgm:t>
    </dgm:pt>
    <dgm:pt modelId="{79B6CBC4-BE77-4C7D-AE24-D4A6F1E340CF}">
      <dgm:prSet phldrT="[Text]" phldr="1"/>
      <dgm:spPr/>
      <dgm:t>
        <a:bodyPr/>
        <a:lstStyle/>
        <a:p>
          <a:endParaRPr lang="en-US" dirty="0"/>
        </a:p>
      </dgm:t>
    </dgm:pt>
    <dgm:pt modelId="{AA3275F4-29BF-44C4-840F-E3A23D73964D}" type="parTrans" cxnId="{7D2EA831-183E-4E26-836D-343719BE612E}">
      <dgm:prSet/>
      <dgm:spPr/>
      <dgm:t>
        <a:bodyPr/>
        <a:lstStyle/>
        <a:p>
          <a:endParaRPr lang="en-US"/>
        </a:p>
      </dgm:t>
    </dgm:pt>
    <dgm:pt modelId="{A9982A41-C478-42E0-9DF9-927D0E08427D}" type="sibTrans" cxnId="{7D2EA831-183E-4E26-836D-343719BE612E}">
      <dgm:prSet/>
      <dgm:spPr/>
      <dgm:t>
        <a:bodyPr/>
        <a:lstStyle/>
        <a:p>
          <a:endParaRPr lang="en-US"/>
        </a:p>
      </dgm:t>
    </dgm:pt>
    <dgm:pt modelId="{7DA534FE-5309-484A-BFE0-052A394A0CDB}">
      <dgm:prSet phldrT="[Text]" phldr="1"/>
      <dgm:spPr/>
      <dgm:t>
        <a:bodyPr/>
        <a:lstStyle/>
        <a:p>
          <a:endParaRPr lang="en-US"/>
        </a:p>
      </dgm:t>
    </dgm:pt>
    <dgm:pt modelId="{5FD5553F-F87D-49EB-9CA1-04119FCB6248}" type="parTrans" cxnId="{CCAFC09E-5CA2-442F-A7BC-C24F7BD80021}">
      <dgm:prSet/>
      <dgm:spPr/>
      <dgm:t>
        <a:bodyPr/>
        <a:lstStyle/>
        <a:p>
          <a:endParaRPr lang="en-US"/>
        </a:p>
      </dgm:t>
    </dgm:pt>
    <dgm:pt modelId="{84D0CB0B-719C-47A4-957E-A9D73659E594}" type="sibTrans" cxnId="{CCAFC09E-5CA2-442F-A7BC-C24F7BD80021}">
      <dgm:prSet/>
      <dgm:spPr/>
      <dgm:t>
        <a:bodyPr/>
        <a:lstStyle/>
        <a:p>
          <a:endParaRPr lang="en-US"/>
        </a:p>
      </dgm:t>
    </dgm:pt>
    <dgm:pt modelId="{7B605533-AB07-4CED-B9E6-3ABE632B9E1E}">
      <dgm:prSet phldrT="[Text]" phldr="1"/>
      <dgm:spPr/>
      <dgm:t>
        <a:bodyPr/>
        <a:lstStyle/>
        <a:p>
          <a:endParaRPr lang="en-US"/>
        </a:p>
      </dgm:t>
    </dgm:pt>
    <dgm:pt modelId="{34DEC261-DDE3-4D53-98C5-93A14F8C3101}" type="parTrans" cxnId="{97473A76-E807-483B-AE9B-0E10257E84FE}">
      <dgm:prSet/>
      <dgm:spPr/>
      <dgm:t>
        <a:bodyPr/>
        <a:lstStyle/>
        <a:p>
          <a:endParaRPr lang="en-US"/>
        </a:p>
      </dgm:t>
    </dgm:pt>
    <dgm:pt modelId="{A3E2C37A-FD74-45A2-9D07-08610D3B85A2}" type="sibTrans" cxnId="{97473A76-E807-483B-AE9B-0E10257E84FE}">
      <dgm:prSet/>
      <dgm:spPr/>
      <dgm:t>
        <a:bodyPr/>
        <a:lstStyle/>
        <a:p>
          <a:endParaRPr lang="en-US"/>
        </a:p>
      </dgm:t>
    </dgm:pt>
    <dgm:pt modelId="{536FAAD4-C0AF-4EC8-93F8-62FF8157D21E}">
      <dgm:prSet phldrT="[Text]" phldr="1"/>
      <dgm:spPr/>
      <dgm:t>
        <a:bodyPr/>
        <a:lstStyle/>
        <a:p>
          <a:endParaRPr lang="en-US"/>
        </a:p>
      </dgm:t>
    </dgm:pt>
    <dgm:pt modelId="{6E975ED6-AAEE-4306-89DE-DEF58AF0430C}" type="parTrans" cxnId="{E0020623-799A-41EF-AEF1-7EAACAB83EF9}">
      <dgm:prSet/>
      <dgm:spPr/>
      <dgm:t>
        <a:bodyPr/>
        <a:lstStyle/>
        <a:p>
          <a:endParaRPr lang="en-US"/>
        </a:p>
      </dgm:t>
    </dgm:pt>
    <dgm:pt modelId="{E67EF895-94FB-4122-8A42-0EA938FD86A6}" type="sibTrans" cxnId="{E0020623-799A-41EF-AEF1-7EAACAB83EF9}">
      <dgm:prSet/>
      <dgm:spPr/>
      <dgm:t>
        <a:bodyPr/>
        <a:lstStyle/>
        <a:p>
          <a:endParaRPr lang="en-US"/>
        </a:p>
      </dgm:t>
    </dgm:pt>
    <dgm:pt modelId="{A8CA1CB6-B2F3-4F86-844F-75B71081F757}">
      <dgm:prSet phldrT="[Text]" phldr="1"/>
      <dgm:spPr/>
      <dgm:t>
        <a:bodyPr/>
        <a:lstStyle/>
        <a:p>
          <a:endParaRPr lang="en-US"/>
        </a:p>
      </dgm:t>
    </dgm:pt>
    <dgm:pt modelId="{96B35F63-A3C8-424A-BE25-C0FC240998F8}" type="parTrans" cxnId="{DBCE5A94-7692-4A19-BDC6-B415368EEBB3}">
      <dgm:prSet/>
      <dgm:spPr/>
      <dgm:t>
        <a:bodyPr/>
        <a:lstStyle/>
        <a:p>
          <a:endParaRPr lang="en-US"/>
        </a:p>
      </dgm:t>
    </dgm:pt>
    <dgm:pt modelId="{6F18FA37-DCE6-48BE-B0D0-FAC686EAF170}" type="sibTrans" cxnId="{DBCE5A94-7692-4A19-BDC6-B415368EEBB3}">
      <dgm:prSet/>
      <dgm:spPr/>
      <dgm:t>
        <a:bodyPr/>
        <a:lstStyle/>
        <a:p>
          <a:endParaRPr lang="en-US"/>
        </a:p>
      </dgm:t>
    </dgm:pt>
    <dgm:pt modelId="{887775F1-6279-4B60-83B9-344BF468D7D6}">
      <dgm:prSet phldrT="[Text]" phldr="1"/>
      <dgm:spPr/>
      <dgm:t>
        <a:bodyPr/>
        <a:lstStyle/>
        <a:p>
          <a:endParaRPr lang="en-US"/>
        </a:p>
      </dgm:t>
    </dgm:pt>
    <dgm:pt modelId="{F097A2F6-D1DB-4EBF-B172-E36658B32873}" type="parTrans" cxnId="{836386DD-C904-48C7-A2A8-CD5158670C8B}">
      <dgm:prSet/>
      <dgm:spPr/>
      <dgm:t>
        <a:bodyPr/>
        <a:lstStyle/>
        <a:p>
          <a:endParaRPr lang="en-US"/>
        </a:p>
      </dgm:t>
    </dgm:pt>
    <dgm:pt modelId="{9E46EA20-3424-4C58-B3FE-DA3D51239720}" type="sibTrans" cxnId="{836386DD-C904-48C7-A2A8-CD5158670C8B}">
      <dgm:prSet/>
      <dgm:spPr/>
      <dgm:t>
        <a:bodyPr/>
        <a:lstStyle/>
        <a:p>
          <a:endParaRPr lang="en-US"/>
        </a:p>
      </dgm:t>
    </dgm:pt>
    <dgm:pt modelId="{67F6D1EA-9150-42BF-8928-AF4CA75E3E7F}">
      <dgm:prSet phldrT="[Text]" phldr="1"/>
      <dgm:spPr/>
      <dgm:t>
        <a:bodyPr/>
        <a:lstStyle/>
        <a:p>
          <a:endParaRPr lang="en-US"/>
        </a:p>
      </dgm:t>
    </dgm:pt>
    <dgm:pt modelId="{F2C512DF-EEBF-4481-86DE-2CA5E7101DE7}" type="parTrans" cxnId="{ED2DAE66-521A-466D-8F96-81CCC2F7A9E2}">
      <dgm:prSet/>
      <dgm:spPr/>
      <dgm:t>
        <a:bodyPr/>
        <a:lstStyle/>
        <a:p>
          <a:endParaRPr lang="en-US"/>
        </a:p>
      </dgm:t>
    </dgm:pt>
    <dgm:pt modelId="{E7071CA5-03CD-410D-9B18-31F380B30596}" type="sibTrans" cxnId="{ED2DAE66-521A-466D-8F96-81CCC2F7A9E2}">
      <dgm:prSet/>
      <dgm:spPr/>
      <dgm:t>
        <a:bodyPr/>
        <a:lstStyle/>
        <a:p>
          <a:endParaRPr lang="en-US"/>
        </a:p>
      </dgm:t>
    </dgm:pt>
    <dgm:pt modelId="{C0BBC64E-8E9F-4179-9B3B-6A62CA2F6E7C}">
      <dgm:prSet phldrT="[Text]" phldr="1"/>
      <dgm:spPr/>
      <dgm:t>
        <a:bodyPr/>
        <a:lstStyle/>
        <a:p>
          <a:endParaRPr lang="en-US" dirty="0"/>
        </a:p>
      </dgm:t>
    </dgm:pt>
    <dgm:pt modelId="{42EF3D17-9C8F-4F3B-ACFC-B3768135F973}" type="parTrans" cxnId="{66D2A8F9-A2CE-4812-98EB-4871DB1C007A}">
      <dgm:prSet/>
      <dgm:spPr/>
      <dgm:t>
        <a:bodyPr/>
        <a:lstStyle/>
        <a:p>
          <a:endParaRPr lang="en-US"/>
        </a:p>
      </dgm:t>
    </dgm:pt>
    <dgm:pt modelId="{E17CC174-ADA4-41DD-BDBC-376D86CD0378}" type="sibTrans" cxnId="{66D2A8F9-A2CE-4812-98EB-4871DB1C007A}">
      <dgm:prSet/>
      <dgm:spPr/>
      <dgm:t>
        <a:bodyPr/>
        <a:lstStyle/>
        <a:p>
          <a:endParaRPr lang="en-US"/>
        </a:p>
      </dgm:t>
    </dgm:pt>
    <dgm:pt modelId="{6F8FAACC-5BBE-407C-93D4-11599E49DE98}" type="pres">
      <dgm:prSet presAssocID="{8C6E3653-3A51-4D81-AB43-D5B65C5B88DA}" presName="linearFlow" presStyleCnt="0">
        <dgm:presLayoutVars>
          <dgm:dir/>
          <dgm:animLvl val="lvl"/>
          <dgm:resizeHandles val="exact"/>
        </dgm:presLayoutVars>
      </dgm:prSet>
      <dgm:spPr/>
    </dgm:pt>
    <dgm:pt modelId="{52B153B8-8DB8-4438-9D64-BD198CDF892D}" type="pres">
      <dgm:prSet presAssocID="{B05BEED1-C5BA-46BC-99DD-C5F6BBA0ACEF}" presName="composite" presStyleCnt="0"/>
      <dgm:spPr/>
    </dgm:pt>
    <dgm:pt modelId="{391191C8-0521-451C-95E8-BD41752C1BCC}" type="pres">
      <dgm:prSet presAssocID="{B05BEED1-C5BA-46BC-99DD-C5F6BBA0ACE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71BD463-0299-496C-89FC-1CF6B808BB2E}" type="pres">
      <dgm:prSet presAssocID="{B05BEED1-C5BA-46BC-99DD-C5F6BBA0ACEF}" presName="descendantText" presStyleLbl="alignAcc1" presStyleIdx="0" presStyleCnt="3">
        <dgm:presLayoutVars>
          <dgm:bulletEnabled val="1"/>
        </dgm:presLayoutVars>
      </dgm:prSet>
      <dgm:spPr/>
    </dgm:pt>
    <dgm:pt modelId="{A0BEDD58-A4B4-4EBB-8DB5-77BBE5F721A4}" type="pres">
      <dgm:prSet presAssocID="{4D7882BF-18C7-49B0-B48E-C00C5A502EA5}" presName="sp" presStyleCnt="0"/>
      <dgm:spPr/>
    </dgm:pt>
    <dgm:pt modelId="{0444B48F-E30A-45EA-BBAA-515A4DBDE580}" type="pres">
      <dgm:prSet presAssocID="{7B605533-AB07-4CED-B9E6-3ABE632B9E1E}" presName="composite" presStyleCnt="0"/>
      <dgm:spPr/>
    </dgm:pt>
    <dgm:pt modelId="{3CBB80AA-BFC2-4378-85F7-4F1F10E0A487}" type="pres">
      <dgm:prSet presAssocID="{7B605533-AB07-4CED-B9E6-3ABE632B9E1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B243252-D43B-44B1-ABB3-A68237B93428}" type="pres">
      <dgm:prSet presAssocID="{7B605533-AB07-4CED-B9E6-3ABE632B9E1E}" presName="descendantText" presStyleLbl="alignAcc1" presStyleIdx="1" presStyleCnt="3">
        <dgm:presLayoutVars>
          <dgm:bulletEnabled val="1"/>
        </dgm:presLayoutVars>
      </dgm:prSet>
      <dgm:spPr/>
    </dgm:pt>
    <dgm:pt modelId="{532B55C5-0AF9-45BD-8E4D-06D531125B63}" type="pres">
      <dgm:prSet presAssocID="{A3E2C37A-FD74-45A2-9D07-08610D3B85A2}" presName="sp" presStyleCnt="0"/>
      <dgm:spPr/>
    </dgm:pt>
    <dgm:pt modelId="{248E8952-0390-499E-BCBD-BBFC1D6CE00A}" type="pres">
      <dgm:prSet presAssocID="{887775F1-6279-4B60-83B9-344BF468D7D6}" presName="composite" presStyleCnt="0"/>
      <dgm:spPr/>
    </dgm:pt>
    <dgm:pt modelId="{5C84300A-712E-4BCC-BA48-DDC6914A5B7B}" type="pres">
      <dgm:prSet presAssocID="{887775F1-6279-4B60-83B9-344BF468D7D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AC2521B-4AA5-444A-93BF-4F1F6E67AB8C}" type="pres">
      <dgm:prSet presAssocID="{887775F1-6279-4B60-83B9-344BF468D7D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B25F223-019D-47A5-8ACA-03B1FFADFC9B}" srcId="{8C6E3653-3A51-4D81-AB43-D5B65C5B88DA}" destId="{B05BEED1-C5BA-46BC-99DD-C5F6BBA0ACEF}" srcOrd="0" destOrd="0" parTransId="{0C2B1615-4315-484B-BBF5-CAEE9527BC7C}" sibTransId="{4D7882BF-18C7-49B0-B48E-C00C5A502EA5}"/>
    <dgm:cxn modelId="{E0020623-799A-41EF-AEF1-7EAACAB83EF9}" srcId="{7B605533-AB07-4CED-B9E6-3ABE632B9E1E}" destId="{536FAAD4-C0AF-4EC8-93F8-62FF8157D21E}" srcOrd="0" destOrd="0" parTransId="{6E975ED6-AAEE-4306-89DE-DEF58AF0430C}" sibTransId="{E67EF895-94FB-4122-8A42-0EA938FD86A6}"/>
    <dgm:cxn modelId="{CCAFC09E-5CA2-442F-A7BC-C24F7BD80021}" srcId="{B05BEED1-C5BA-46BC-99DD-C5F6BBA0ACEF}" destId="{7DA534FE-5309-484A-BFE0-052A394A0CDB}" srcOrd="1" destOrd="0" parTransId="{5FD5553F-F87D-49EB-9CA1-04119FCB6248}" sibTransId="{84D0CB0B-719C-47A4-957E-A9D73659E594}"/>
    <dgm:cxn modelId="{A1305AFC-0A2A-4317-9745-B987880CE906}" type="presOf" srcId="{A8CA1CB6-B2F3-4F86-844F-75B71081F757}" destId="{9B243252-D43B-44B1-ABB3-A68237B93428}" srcOrd="0" destOrd="1" presId="urn:microsoft.com/office/officeart/2005/8/layout/chevron2"/>
    <dgm:cxn modelId="{CB8B7AD1-0EBB-41A7-ADD6-C316173E3417}" type="presOf" srcId="{B05BEED1-C5BA-46BC-99DD-C5F6BBA0ACEF}" destId="{391191C8-0521-451C-95E8-BD41752C1BCC}" srcOrd="0" destOrd="0" presId="urn:microsoft.com/office/officeart/2005/8/layout/chevron2"/>
    <dgm:cxn modelId="{7D2EA831-183E-4E26-836D-343719BE612E}" srcId="{B05BEED1-C5BA-46BC-99DD-C5F6BBA0ACEF}" destId="{79B6CBC4-BE77-4C7D-AE24-D4A6F1E340CF}" srcOrd="0" destOrd="0" parTransId="{AA3275F4-29BF-44C4-840F-E3A23D73964D}" sibTransId="{A9982A41-C478-42E0-9DF9-927D0E08427D}"/>
    <dgm:cxn modelId="{ED2DAE66-521A-466D-8F96-81CCC2F7A9E2}" srcId="{887775F1-6279-4B60-83B9-344BF468D7D6}" destId="{67F6D1EA-9150-42BF-8928-AF4CA75E3E7F}" srcOrd="0" destOrd="0" parTransId="{F2C512DF-EEBF-4481-86DE-2CA5E7101DE7}" sibTransId="{E7071CA5-03CD-410D-9B18-31F380B30596}"/>
    <dgm:cxn modelId="{C3970322-AA66-407B-86EC-6011370A4661}" type="presOf" srcId="{7DA534FE-5309-484A-BFE0-052A394A0CDB}" destId="{471BD463-0299-496C-89FC-1CF6B808BB2E}" srcOrd="0" destOrd="1" presId="urn:microsoft.com/office/officeart/2005/8/layout/chevron2"/>
    <dgm:cxn modelId="{F18D6FE4-8F5C-4029-B41B-4EFF3EE1AC70}" type="presOf" srcId="{536FAAD4-C0AF-4EC8-93F8-62FF8157D21E}" destId="{9B243252-D43B-44B1-ABB3-A68237B93428}" srcOrd="0" destOrd="0" presId="urn:microsoft.com/office/officeart/2005/8/layout/chevron2"/>
    <dgm:cxn modelId="{3797E15C-1561-433E-B32D-C6D3B7AA2A49}" type="presOf" srcId="{C0BBC64E-8E9F-4179-9B3B-6A62CA2F6E7C}" destId="{DAC2521B-4AA5-444A-93BF-4F1F6E67AB8C}" srcOrd="0" destOrd="1" presId="urn:microsoft.com/office/officeart/2005/8/layout/chevron2"/>
    <dgm:cxn modelId="{66D2A8F9-A2CE-4812-98EB-4871DB1C007A}" srcId="{887775F1-6279-4B60-83B9-344BF468D7D6}" destId="{C0BBC64E-8E9F-4179-9B3B-6A62CA2F6E7C}" srcOrd="1" destOrd="0" parTransId="{42EF3D17-9C8F-4F3B-ACFC-B3768135F973}" sibTransId="{E17CC174-ADA4-41DD-BDBC-376D86CD0378}"/>
    <dgm:cxn modelId="{AAB58ED4-8F91-4F01-A8D1-476D46D531A2}" type="presOf" srcId="{67F6D1EA-9150-42BF-8928-AF4CA75E3E7F}" destId="{DAC2521B-4AA5-444A-93BF-4F1F6E67AB8C}" srcOrd="0" destOrd="0" presId="urn:microsoft.com/office/officeart/2005/8/layout/chevron2"/>
    <dgm:cxn modelId="{97473A76-E807-483B-AE9B-0E10257E84FE}" srcId="{8C6E3653-3A51-4D81-AB43-D5B65C5B88DA}" destId="{7B605533-AB07-4CED-B9E6-3ABE632B9E1E}" srcOrd="1" destOrd="0" parTransId="{34DEC261-DDE3-4D53-98C5-93A14F8C3101}" sibTransId="{A3E2C37A-FD74-45A2-9D07-08610D3B85A2}"/>
    <dgm:cxn modelId="{3FD8CDA0-7DD5-49CE-BE84-75A0FBC0649B}" type="presOf" srcId="{8C6E3653-3A51-4D81-AB43-D5B65C5B88DA}" destId="{6F8FAACC-5BBE-407C-93D4-11599E49DE98}" srcOrd="0" destOrd="0" presId="urn:microsoft.com/office/officeart/2005/8/layout/chevron2"/>
    <dgm:cxn modelId="{DBCE5A94-7692-4A19-BDC6-B415368EEBB3}" srcId="{7B605533-AB07-4CED-B9E6-3ABE632B9E1E}" destId="{A8CA1CB6-B2F3-4F86-844F-75B71081F757}" srcOrd="1" destOrd="0" parTransId="{96B35F63-A3C8-424A-BE25-C0FC240998F8}" sibTransId="{6F18FA37-DCE6-48BE-B0D0-FAC686EAF170}"/>
    <dgm:cxn modelId="{2F6C0D55-EED2-40C8-A9B1-90FD1CD10D03}" type="presOf" srcId="{7B605533-AB07-4CED-B9E6-3ABE632B9E1E}" destId="{3CBB80AA-BFC2-4378-85F7-4F1F10E0A487}" srcOrd="0" destOrd="0" presId="urn:microsoft.com/office/officeart/2005/8/layout/chevron2"/>
    <dgm:cxn modelId="{836386DD-C904-48C7-A2A8-CD5158670C8B}" srcId="{8C6E3653-3A51-4D81-AB43-D5B65C5B88DA}" destId="{887775F1-6279-4B60-83B9-344BF468D7D6}" srcOrd="2" destOrd="0" parTransId="{F097A2F6-D1DB-4EBF-B172-E36658B32873}" sibTransId="{9E46EA20-3424-4C58-B3FE-DA3D51239720}"/>
    <dgm:cxn modelId="{DE47C84E-5056-4A1D-8014-BA7CC5DDC204}" type="presOf" srcId="{887775F1-6279-4B60-83B9-344BF468D7D6}" destId="{5C84300A-712E-4BCC-BA48-DDC6914A5B7B}" srcOrd="0" destOrd="0" presId="urn:microsoft.com/office/officeart/2005/8/layout/chevron2"/>
    <dgm:cxn modelId="{867E75ED-6B30-4381-815C-82FD5726BD64}" type="presOf" srcId="{79B6CBC4-BE77-4C7D-AE24-D4A6F1E340CF}" destId="{471BD463-0299-496C-89FC-1CF6B808BB2E}" srcOrd="0" destOrd="0" presId="urn:microsoft.com/office/officeart/2005/8/layout/chevron2"/>
    <dgm:cxn modelId="{59768176-9888-4022-A48C-6A461FFB1C51}" type="presParOf" srcId="{6F8FAACC-5BBE-407C-93D4-11599E49DE98}" destId="{52B153B8-8DB8-4438-9D64-BD198CDF892D}" srcOrd="0" destOrd="0" presId="urn:microsoft.com/office/officeart/2005/8/layout/chevron2"/>
    <dgm:cxn modelId="{8E4696DB-8D84-4704-A9BC-C3DD73408BFA}" type="presParOf" srcId="{52B153B8-8DB8-4438-9D64-BD198CDF892D}" destId="{391191C8-0521-451C-95E8-BD41752C1BCC}" srcOrd="0" destOrd="0" presId="urn:microsoft.com/office/officeart/2005/8/layout/chevron2"/>
    <dgm:cxn modelId="{823734A5-AB25-4F9F-ABA3-C7A93067B3CE}" type="presParOf" srcId="{52B153B8-8DB8-4438-9D64-BD198CDF892D}" destId="{471BD463-0299-496C-89FC-1CF6B808BB2E}" srcOrd="1" destOrd="0" presId="urn:microsoft.com/office/officeart/2005/8/layout/chevron2"/>
    <dgm:cxn modelId="{CEDAA4AF-77E9-42A1-8E43-708A0B7A2BC1}" type="presParOf" srcId="{6F8FAACC-5BBE-407C-93D4-11599E49DE98}" destId="{A0BEDD58-A4B4-4EBB-8DB5-77BBE5F721A4}" srcOrd="1" destOrd="0" presId="urn:microsoft.com/office/officeart/2005/8/layout/chevron2"/>
    <dgm:cxn modelId="{E68C4004-5596-4F5F-ABEA-4BDEB5CE9090}" type="presParOf" srcId="{6F8FAACC-5BBE-407C-93D4-11599E49DE98}" destId="{0444B48F-E30A-45EA-BBAA-515A4DBDE580}" srcOrd="2" destOrd="0" presId="urn:microsoft.com/office/officeart/2005/8/layout/chevron2"/>
    <dgm:cxn modelId="{D538045B-81EF-4D90-8F42-58F99D7AF32B}" type="presParOf" srcId="{0444B48F-E30A-45EA-BBAA-515A4DBDE580}" destId="{3CBB80AA-BFC2-4378-85F7-4F1F10E0A487}" srcOrd="0" destOrd="0" presId="urn:microsoft.com/office/officeart/2005/8/layout/chevron2"/>
    <dgm:cxn modelId="{AEB3E396-AC11-440E-9683-06ABE21CC266}" type="presParOf" srcId="{0444B48F-E30A-45EA-BBAA-515A4DBDE580}" destId="{9B243252-D43B-44B1-ABB3-A68237B93428}" srcOrd="1" destOrd="0" presId="urn:microsoft.com/office/officeart/2005/8/layout/chevron2"/>
    <dgm:cxn modelId="{10391A14-6A0F-44CF-A9C3-B202DA43A97A}" type="presParOf" srcId="{6F8FAACC-5BBE-407C-93D4-11599E49DE98}" destId="{532B55C5-0AF9-45BD-8E4D-06D531125B63}" srcOrd="3" destOrd="0" presId="urn:microsoft.com/office/officeart/2005/8/layout/chevron2"/>
    <dgm:cxn modelId="{5D9D19F0-7703-4481-8FD4-400E22D9DFD7}" type="presParOf" srcId="{6F8FAACC-5BBE-407C-93D4-11599E49DE98}" destId="{248E8952-0390-499E-BCBD-BBFC1D6CE00A}" srcOrd="4" destOrd="0" presId="urn:microsoft.com/office/officeart/2005/8/layout/chevron2"/>
    <dgm:cxn modelId="{C7D12C2A-312E-4468-A577-5B273F50F022}" type="presParOf" srcId="{248E8952-0390-499E-BCBD-BBFC1D6CE00A}" destId="{5C84300A-712E-4BCC-BA48-DDC6914A5B7B}" srcOrd="0" destOrd="0" presId="urn:microsoft.com/office/officeart/2005/8/layout/chevron2"/>
    <dgm:cxn modelId="{441B5061-D0DA-489C-BB90-01149F6F1504}" type="presParOf" srcId="{248E8952-0390-499E-BCBD-BBFC1D6CE00A}" destId="{DAC2521B-4AA5-444A-93BF-4F1F6E67AB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191C8-0521-451C-95E8-BD41752C1BCC}">
      <dsp:nvSpPr>
        <dsp:cNvPr id="0" name=""/>
        <dsp:cNvSpPr/>
      </dsp:nvSpPr>
      <dsp:spPr>
        <a:xfrm rot="5400000">
          <a:off x="-252427" y="253298"/>
          <a:ext cx="1682849" cy="11779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 rot="-5400000">
        <a:off x="1" y="589867"/>
        <a:ext cx="1177994" cy="504855"/>
      </dsp:txXfrm>
    </dsp:sp>
    <dsp:sp modelId="{471BD463-0299-496C-89FC-1CF6B808BB2E}">
      <dsp:nvSpPr>
        <dsp:cNvPr id="0" name=""/>
        <dsp:cNvSpPr/>
      </dsp:nvSpPr>
      <dsp:spPr>
        <a:xfrm rot="5400000">
          <a:off x="3243902" y="-2065035"/>
          <a:ext cx="1093852" cy="5225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100" kern="1200" dirty="0"/>
        </a:p>
      </dsp:txBody>
      <dsp:txXfrm rot="-5400000">
        <a:off x="1177995" y="54269"/>
        <a:ext cx="5172270" cy="987058"/>
      </dsp:txXfrm>
    </dsp:sp>
    <dsp:sp modelId="{3CBB80AA-BFC2-4378-85F7-4F1F10E0A487}">
      <dsp:nvSpPr>
        <dsp:cNvPr id="0" name=""/>
        <dsp:cNvSpPr/>
      </dsp:nvSpPr>
      <dsp:spPr>
        <a:xfrm rot="5400000">
          <a:off x="-252427" y="1742854"/>
          <a:ext cx="1682849" cy="11779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 rot="-5400000">
        <a:off x="1" y="2079423"/>
        <a:ext cx="1177994" cy="504855"/>
      </dsp:txXfrm>
    </dsp:sp>
    <dsp:sp modelId="{9B243252-D43B-44B1-ABB3-A68237B93428}">
      <dsp:nvSpPr>
        <dsp:cNvPr id="0" name=""/>
        <dsp:cNvSpPr/>
      </dsp:nvSpPr>
      <dsp:spPr>
        <a:xfrm rot="5400000">
          <a:off x="3243902" y="-575480"/>
          <a:ext cx="1093852" cy="5225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100" kern="1200"/>
        </a:p>
      </dsp:txBody>
      <dsp:txXfrm rot="-5400000">
        <a:off x="1177995" y="1543824"/>
        <a:ext cx="5172270" cy="987058"/>
      </dsp:txXfrm>
    </dsp:sp>
    <dsp:sp modelId="{5C84300A-712E-4BCC-BA48-DDC6914A5B7B}">
      <dsp:nvSpPr>
        <dsp:cNvPr id="0" name=""/>
        <dsp:cNvSpPr/>
      </dsp:nvSpPr>
      <dsp:spPr>
        <a:xfrm rot="5400000">
          <a:off x="-252427" y="3232409"/>
          <a:ext cx="1682849" cy="11779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 rot="-5400000">
        <a:off x="1" y="3568978"/>
        <a:ext cx="1177994" cy="504855"/>
      </dsp:txXfrm>
    </dsp:sp>
    <dsp:sp modelId="{DAC2521B-4AA5-444A-93BF-4F1F6E67AB8C}">
      <dsp:nvSpPr>
        <dsp:cNvPr id="0" name=""/>
        <dsp:cNvSpPr/>
      </dsp:nvSpPr>
      <dsp:spPr>
        <a:xfrm rot="5400000">
          <a:off x="3243902" y="914074"/>
          <a:ext cx="1093852" cy="5225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100" kern="1200" dirty="0"/>
        </a:p>
      </dsp:txBody>
      <dsp:txXfrm rot="-5400000">
        <a:off x="1177995" y="3033379"/>
        <a:ext cx="5172270" cy="987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946" y="2767281"/>
            <a:ext cx="7006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FU TIMETABLING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6200000">
            <a:off x="9589750" y="3137922"/>
            <a:ext cx="6858000" cy="97971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-4745607" y="2939139"/>
            <a:ext cx="6857999" cy="97971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62" y="4545494"/>
            <a:ext cx="1892507" cy="189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25" y="4545495"/>
            <a:ext cx="1892507" cy="189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88" y="4545495"/>
            <a:ext cx="1892507" cy="189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71827" y="3903006"/>
            <a:ext cx="1444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chemeClr val="accent1"/>
                </a:solidFill>
              </a:rPr>
              <a:t>Team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827" y="1034988"/>
            <a:ext cx="270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chemeClr val="accent1"/>
                </a:solidFill>
              </a:rPr>
              <a:t>SUPERVISORS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9" y="4545494"/>
            <a:ext cx="1892507" cy="18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Line Callout 2 14"/>
          <p:cNvSpPr/>
          <p:nvPr/>
        </p:nvSpPr>
        <p:spPr>
          <a:xfrm>
            <a:off x="9854538" y="1350386"/>
            <a:ext cx="2035049" cy="64686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</a:t>
            </a:r>
            <a:r>
              <a:rPr lang="en-US" dirty="0" err="1" smtClean="0"/>
              <a:t>TrungNT</a:t>
            </a:r>
            <a:endParaRPr lang="en-US" dirty="0"/>
          </a:p>
        </p:txBody>
      </p:sp>
      <p:sp>
        <p:nvSpPr>
          <p:cNvPr id="16" name="Line Callout 2 15"/>
          <p:cNvSpPr/>
          <p:nvPr/>
        </p:nvSpPr>
        <p:spPr>
          <a:xfrm>
            <a:off x="4317055" y="1350386"/>
            <a:ext cx="2035049" cy="64686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</a:t>
            </a:r>
            <a:r>
              <a:rPr lang="en-US" dirty="0" err="1" smtClean="0"/>
              <a:t>DungPQ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7" b="7929"/>
          <a:stretch/>
        </p:blipFill>
        <p:spPr>
          <a:xfrm>
            <a:off x="1850951" y="1687840"/>
            <a:ext cx="1778744" cy="2215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67" y="1997246"/>
            <a:ext cx="2682595" cy="190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restig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6942006"/>
              </p:ext>
            </p:extLst>
          </p:nvPr>
        </p:nvGraphicFramePr>
        <p:xfrm>
          <a:off x="1375179" y="1299215"/>
          <a:ext cx="6403662" cy="466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1392" y="1015164"/>
            <a:ext cx="4610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OVERVIEW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56787"/>
              </p:ext>
            </p:extLst>
          </p:nvPr>
        </p:nvGraphicFramePr>
        <p:xfrm>
          <a:off x="1443317" y="3065928"/>
          <a:ext cx="930536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38"/>
                <a:gridCol w="1329338"/>
                <a:gridCol w="1329338"/>
                <a:gridCol w="1329338"/>
                <a:gridCol w="1329338"/>
                <a:gridCol w="1329338"/>
                <a:gridCol w="1329338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SUN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TUE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WED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THU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FRI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SAT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7279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4" y="1285184"/>
            <a:ext cx="1532587" cy="1532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84" y="1270277"/>
            <a:ext cx="1532587" cy="1532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4" y="3861710"/>
            <a:ext cx="1532587" cy="1532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04" y="1255369"/>
            <a:ext cx="1532587" cy="154749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32" y="1255368"/>
            <a:ext cx="1532587" cy="1517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89" y="3933097"/>
            <a:ext cx="3065175" cy="14968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24" y="1255368"/>
            <a:ext cx="3065175" cy="15474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84" y="3861709"/>
            <a:ext cx="2148954" cy="15325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9001" y="5618707"/>
            <a:ext cx="769441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Choco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5402" y="3142915"/>
            <a:ext cx="1189749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MySQL 5.6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4826" y="3131949"/>
            <a:ext cx="703141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FXML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8199" y="3142915"/>
            <a:ext cx="1421223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SPRING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18075" y="3126931"/>
            <a:ext cx="766300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LOG4J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6548" y="5618707"/>
            <a:ext cx="863826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Tomcat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765" y="3142915"/>
            <a:ext cx="886781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SPRING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33058" y="5614549"/>
            <a:ext cx="1119409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Hibernate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98535" y="5614549"/>
            <a:ext cx="513282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POI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TECHNOLOGIES</a:t>
            </a:r>
            <a:endParaRPr lang="en-US" sz="4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70" y="3897403"/>
            <a:ext cx="1532587" cy="15325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296" y="3933097"/>
            <a:ext cx="1529521" cy="156240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657885" y="5614549"/>
            <a:ext cx="1128835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Open-</a:t>
            </a:r>
            <a:r>
              <a:rPr lang="en-US" dirty="0" err="1" smtClean="0">
                <a:solidFill>
                  <a:schemeClr val="accent1"/>
                </a:solidFill>
              </a:rPr>
              <a:t>cbls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949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28</cp:revision>
  <dcterms:created xsi:type="dcterms:W3CDTF">2015-08-22T16:55:05Z</dcterms:created>
  <dcterms:modified xsi:type="dcterms:W3CDTF">2015-08-24T16:42:46Z</dcterms:modified>
</cp:coreProperties>
</file>