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6" r:id="rId6"/>
    <p:sldId id="261" r:id="rId7"/>
    <p:sldId id="267" r:id="rId8"/>
    <p:sldId id="268" r:id="rId9"/>
    <p:sldId id="269" r:id="rId10"/>
    <p:sldId id="263" r:id="rId11"/>
    <p:sldId id="264" r:id="rId12"/>
    <p:sldId id="265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946" y="2767281"/>
            <a:ext cx="70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FU 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9589750" y="3137922"/>
            <a:ext cx="6858000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-4745607" y="2939139"/>
            <a:ext cx="6857999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7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8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4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1285184"/>
            <a:ext cx="1532587" cy="153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1270277"/>
            <a:ext cx="1532587" cy="1532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3861710"/>
            <a:ext cx="1532587" cy="1532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04" y="1255369"/>
            <a:ext cx="1532587" cy="15474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32" y="1255368"/>
            <a:ext cx="1532587" cy="151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89" y="3933097"/>
            <a:ext cx="3065175" cy="1496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4" y="1255368"/>
            <a:ext cx="3065175" cy="154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3861709"/>
            <a:ext cx="2148954" cy="1532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9001" y="5618707"/>
            <a:ext cx="7694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Choco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5402" y="3142915"/>
            <a:ext cx="118974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MySQL 5.6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826" y="3131949"/>
            <a:ext cx="7031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FXML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8199" y="3142915"/>
            <a:ext cx="1421223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8075" y="3126931"/>
            <a:ext cx="76630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LOG4J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6548" y="5618707"/>
            <a:ext cx="86382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Tomcat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765" y="3142915"/>
            <a:ext cx="88678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3058" y="5614549"/>
            <a:ext cx="111940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Hibernate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8535" y="5614549"/>
            <a:ext cx="51328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TECHNOLOGIES</a:t>
            </a:r>
            <a:endParaRPr lang="en-US" sz="4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70" y="3897403"/>
            <a:ext cx="1532587" cy="15325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96" y="3933097"/>
            <a:ext cx="1529521" cy="15624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657885" y="5614549"/>
            <a:ext cx="1128835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Open-</a:t>
            </a:r>
            <a:r>
              <a:rPr lang="en-US" dirty="0" err="1" smtClean="0">
                <a:solidFill>
                  <a:schemeClr val="accent1"/>
                </a:solidFill>
              </a:rPr>
              <a:t>cbls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9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62" y="4545494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25" y="4545495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8" y="4545495"/>
            <a:ext cx="1892507" cy="18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71827" y="3903006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Team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827" y="1034988"/>
            <a:ext cx="270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SUPERVISORS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9" y="4545494"/>
            <a:ext cx="1892507" cy="18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Line Callout 2 14"/>
          <p:cNvSpPr/>
          <p:nvPr/>
        </p:nvSpPr>
        <p:spPr>
          <a:xfrm>
            <a:off x="9854538" y="135038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TrungNT</a:t>
            </a:r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4317055" y="135038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DungPQ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7" b="7929"/>
          <a:stretch/>
        </p:blipFill>
        <p:spPr>
          <a:xfrm>
            <a:off x="1850951" y="1687840"/>
            <a:ext cx="1778744" cy="2215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67" y="1997246"/>
            <a:ext cx="2682595" cy="190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CONTENTS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407" y="1931831"/>
            <a:ext cx="61201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OUR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ALGORITHM DETAILS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RESULT AND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CONCLUSION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DEMO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6787"/>
              </p:ext>
            </p:extLst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</a:t>
            </a:r>
            <a:r>
              <a:rPr lang="en-US" sz="4000" b="1" dirty="0" smtClean="0">
                <a:solidFill>
                  <a:srgbClr val="F2F2EF"/>
                </a:solidFill>
              </a:rPr>
              <a:t>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3027115"/>
            <a:ext cx="46892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More campuses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Split </a:t>
            </a:r>
            <a:r>
              <a:rPr lang="en-US" sz="2800" b="1" dirty="0">
                <a:solidFill>
                  <a:schemeClr val="accent1"/>
                </a:solidFill>
              </a:rPr>
              <a:t>classes, merge classes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</a:t>
            </a:r>
            <a:r>
              <a:rPr lang="en-US" sz="2800" b="1" dirty="0" smtClean="0">
                <a:solidFill>
                  <a:schemeClr val="accent1"/>
                </a:solidFill>
              </a:rPr>
              <a:t>constancy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5478" y="3027115"/>
            <a:ext cx="3831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Share teachers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Non-pass students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Condition </a:t>
            </a:r>
            <a:r>
              <a:rPr lang="en-US" sz="2800" b="1" dirty="0" smtClean="0">
                <a:solidFill>
                  <a:schemeClr val="accent1"/>
                </a:solidFill>
              </a:rPr>
              <a:t>courses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</a:t>
            </a:r>
            <a:r>
              <a:rPr lang="en-US" sz="4000" b="1" dirty="0" smtClean="0">
                <a:solidFill>
                  <a:srgbClr val="F2F2EF"/>
                </a:solidFill>
              </a:rPr>
              <a:t>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6" y="1678607"/>
            <a:ext cx="24384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59" y="2024822"/>
            <a:ext cx="2438400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5" y="3070362"/>
            <a:ext cx="24384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62" y="27252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102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46</cp:revision>
  <dcterms:created xsi:type="dcterms:W3CDTF">2015-08-22T16:55:05Z</dcterms:created>
  <dcterms:modified xsi:type="dcterms:W3CDTF">2015-08-24T18:21:41Z</dcterms:modified>
</cp:coreProperties>
</file>