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9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0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1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2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3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4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70" r:id="rId24"/>
    <p:sldId id="34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14" r:id="rId56"/>
    <p:sldId id="327" r:id="rId57"/>
    <p:sldId id="329" r:id="rId58"/>
    <p:sldId id="328" r:id="rId59"/>
    <p:sldId id="345" r:id="rId60"/>
    <p:sldId id="331" r:id="rId61"/>
    <p:sldId id="37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44" r:id="rId70"/>
    <p:sldId id="340" r:id="rId71"/>
    <p:sldId id="341" r:id="rId72"/>
    <p:sldId id="347" r:id="rId73"/>
    <p:sldId id="348" r:id="rId74"/>
    <p:sldId id="25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8276" autoAdjust="0"/>
  </p:normalViewPr>
  <p:slideViewPr>
    <p:cSldViewPr snapToGrid="0">
      <p:cViewPr varScale="1">
        <p:scale>
          <a:sx n="58" d="100"/>
          <a:sy n="5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E624-78FE-4AF1-97BF-08A4BA97F40C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1FFCF424-71A8-4C74-A069-828728799CDA}" type="presOf" srcId="{4FE1231E-82A8-4502-87C0-9ECC4AE86FA4}" destId="{3B8B5FE3-921A-4967-9CD8-2B37D8F07433}" srcOrd="0" destOrd="0" presId="urn:microsoft.com/office/officeart/2005/8/layout/hProcess7"/>
    <dgm:cxn modelId="{A7F52054-CA09-4113-9BE1-88FC12593D8B}" type="presOf" srcId="{C57D32E6-187A-467A-BAAE-5E2A951179B7}" destId="{BB068510-FD2B-463F-8547-D5FF0EA4DBF1}" srcOrd="1" destOrd="0" presId="urn:microsoft.com/office/officeart/2005/8/layout/hProcess7"/>
    <dgm:cxn modelId="{7FBEE282-B625-4D1B-8659-8C6DEF64AA0B}" type="presOf" srcId="{9333946E-E6C3-44BA-8DC1-226E49F162AF}" destId="{CE653259-2634-4634-83F8-4870FDFFB6B5}" srcOrd="0" destOrd="0" presId="urn:microsoft.com/office/officeart/2005/8/layout/hProcess7"/>
    <dgm:cxn modelId="{C27446C3-EB8A-4F40-A62B-D10714D4ABD6}" type="presOf" srcId="{6D788122-9375-460F-B09E-D797C0E1E9A5}" destId="{3B4BBFE3-023D-4962-A2CF-60C506AAE93F}" srcOrd="1" destOrd="0" presId="urn:microsoft.com/office/officeart/2005/8/layout/hProcess7"/>
    <dgm:cxn modelId="{9D10DBD3-A4D2-46D0-B3F3-6EEA758AC1C3}" type="presOf" srcId="{88C41324-5CC7-49F4-B01E-4A64F3916ECB}" destId="{10FE4F45-6A53-4FA1-AF04-583F38D80F4B}" srcOrd="0" destOrd="0" presId="urn:microsoft.com/office/officeart/2005/8/layout/hProcess7"/>
    <dgm:cxn modelId="{365ADF70-1EB9-4690-ADEC-2AF7306B9ADC}" type="presOf" srcId="{88C41324-5CC7-49F4-B01E-4A64F3916ECB}" destId="{3357C5DA-21EC-4DF9-B5AC-CFD25049E02C}" srcOrd="1" destOrd="0" presId="urn:microsoft.com/office/officeart/2005/8/layout/hProcess7"/>
    <dgm:cxn modelId="{188B2B54-C440-4E1F-A959-D64857A3355B}" type="presOf" srcId="{05286B23-68B3-49CA-8672-0A8593A7025D}" destId="{A6DF5FB2-D6C6-4DF0-BCE9-12D63E8F1243}" srcOrd="0" destOrd="0" presId="urn:microsoft.com/office/officeart/2005/8/layout/hProcess7"/>
    <dgm:cxn modelId="{D8379EA0-43EE-478F-B45C-41138DA168DE}" type="presOf" srcId="{C57D32E6-187A-467A-BAAE-5E2A951179B7}" destId="{D054A27E-FBF1-4603-B33F-087224A9900A}" srcOrd="0" destOrd="0" presId="urn:microsoft.com/office/officeart/2005/8/layout/hProcess7"/>
    <dgm:cxn modelId="{0083EFFF-BD49-4AEC-AEBB-4EA6A76CEC7D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E3B4D5A-884F-458A-A3EE-B96E1C39F284}" type="presOf" srcId="{6D788122-9375-460F-B09E-D797C0E1E9A5}" destId="{9E8E9B6A-818C-41EE-A90F-448869084123}" srcOrd="0" destOrd="0" presId="urn:microsoft.com/office/officeart/2005/8/layout/hProcess7"/>
    <dgm:cxn modelId="{D2A73434-1F2B-46F7-BFC1-5AAEA15959F2}" type="presParOf" srcId="{A6DF5FB2-D6C6-4DF0-BCE9-12D63E8F1243}" destId="{2EB22630-6D3C-4C55-AE64-598CF32EDD23}" srcOrd="0" destOrd="0" presId="urn:microsoft.com/office/officeart/2005/8/layout/hProcess7"/>
    <dgm:cxn modelId="{B0B24B70-E999-4F34-B6E5-ABE5EC70EC22}" type="presParOf" srcId="{2EB22630-6D3C-4C55-AE64-598CF32EDD23}" destId="{3B8B5FE3-921A-4967-9CD8-2B37D8F07433}" srcOrd="0" destOrd="0" presId="urn:microsoft.com/office/officeart/2005/8/layout/hProcess7"/>
    <dgm:cxn modelId="{64DEEFB1-772E-4DAC-B820-ECBBB4D60138}" type="presParOf" srcId="{2EB22630-6D3C-4C55-AE64-598CF32EDD23}" destId="{8540126B-D12E-4F2B-86E8-EB368014BCC8}" srcOrd="1" destOrd="0" presId="urn:microsoft.com/office/officeart/2005/8/layout/hProcess7"/>
    <dgm:cxn modelId="{959598A5-BF95-4EE4-ADDE-D1E7175D7BFD}" type="presParOf" srcId="{A6DF5FB2-D6C6-4DF0-BCE9-12D63E8F1243}" destId="{D265E28C-5BF2-4F8C-A572-C3F508982885}" srcOrd="1" destOrd="0" presId="urn:microsoft.com/office/officeart/2005/8/layout/hProcess7"/>
    <dgm:cxn modelId="{D06156A4-D218-4971-8136-21A8E2B3106E}" type="presParOf" srcId="{A6DF5FB2-D6C6-4DF0-BCE9-12D63E8F1243}" destId="{1EB3C80E-762F-4EDF-9960-31793047707F}" srcOrd="2" destOrd="0" presId="urn:microsoft.com/office/officeart/2005/8/layout/hProcess7"/>
    <dgm:cxn modelId="{A0781E1E-69FA-47AA-916F-3AD2B31E30A5}" type="presParOf" srcId="{1EB3C80E-762F-4EDF-9960-31793047707F}" destId="{4279144D-7C1A-4692-8A41-03C1CD83241A}" srcOrd="0" destOrd="0" presId="urn:microsoft.com/office/officeart/2005/8/layout/hProcess7"/>
    <dgm:cxn modelId="{E6F8883B-C01F-4AB8-AF82-B2061867A69E}" type="presParOf" srcId="{1EB3C80E-762F-4EDF-9960-31793047707F}" destId="{8F7FF647-D411-42E4-8865-6A762F56CBC5}" srcOrd="1" destOrd="0" presId="urn:microsoft.com/office/officeart/2005/8/layout/hProcess7"/>
    <dgm:cxn modelId="{159E5A77-3F2B-45C9-B4BB-44A0C4D4B6E4}" type="presParOf" srcId="{1EB3C80E-762F-4EDF-9960-31793047707F}" destId="{6E144A24-F34A-4386-BF18-5FBA455E9022}" srcOrd="2" destOrd="0" presId="urn:microsoft.com/office/officeart/2005/8/layout/hProcess7"/>
    <dgm:cxn modelId="{719964BF-E073-4C3F-A4FB-14FEC0924EEB}" type="presParOf" srcId="{A6DF5FB2-D6C6-4DF0-BCE9-12D63E8F1243}" destId="{457E1F97-7A34-41E6-B040-C160FCB47E64}" srcOrd="3" destOrd="0" presId="urn:microsoft.com/office/officeart/2005/8/layout/hProcess7"/>
    <dgm:cxn modelId="{5662A202-A075-4BC7-BC42-081594B98797}" type="presParOf" srcId="{A6DF5FB2-D6C6-4DF0-BCE9-12D63E8F1243}" destId="{42B80482-A821-4B3E-B983-1FA7694679CA}" srcOrd="4" destOrd="0" presId="urn:microsoft.com/office/officeart/2005/8/layout/hProcess7"/>
    <dgm:cxn modelId="{865886D7-EBF4-4339-8B2A-ED94129C6C93}" type="presParOf" srcId="{42B80482-A821-4B3E-B983-1FA7694679CA}" destId="{9E8E9B6A-818C-41EE-A90F-448869084123}" srcOrd="0" destOrd="0" presId="urn:microsoft.com/office/officeart/2005/8/layout/hProcess7"/>
    <dgm:cxn modelId="{15E377EC-70F0-48D9-986D-9B3303EB0609}" type="presParOf" srcId="{42B80482-A821-4B3E-B983-1FA7694679CA}" destId="{3B4BBFE3-023D-4962-A2CF-60C506AAE93F}" srcOrd="1" destOrd="0" presId="urn:microsoft.com/office/officeart/2005/8/layout/hProcess7"/>
    <dgm:cxn modelId="{D906854F-0E8A-4F8E-AF72-A3FFCF8D886D}" type="presParOf" srcId="{A6DF5FB2-D6C6-4DF0-BCE9-12D63E8F1243}" destId="{8B68C8FE-58F2-47D3-9FDB-0130C32E5C50}" srcOrd="5" destOrd="0" presId="urn:microsoft.com/office/officeart/2005/8/layout/hProcess7"/>
    <dgm:cxn modelId="{F7122152-4BFD-437E-BB27-0BE841A7CD3B}" type="presParOf" srcId="{A6DF5FB2-D6C6-4DF0-BCE9-12D63E8F1243}" destId="{1B46D3A5-FE9B-4C88-80C9-FA865194DD61}" srcOrd="6" destOrd="0" presId="urn:microsoft.com/office/officeart/2005/8/layout/hProcess7"/>
    <dgm:cxn modelId="{9079B085-72F0-4B1D-9628-95F362476002}" type="presParOf" srcId="{1B46D3A5-FE9B-4C88-80C9-FA865194DD61}" destId="{D83DE507-AB86-4682-8355-07C3C5F2A069}" srcOrd="0" destOrd="0" presId="urn:microsoft.com/office/officeart/2005/8/layout/hProcess7"/>
    <dgm:cxn modelId="{4920DFE2-A6AE-4896-8557-244229C2D989}" type="presParOf" srcId="{1B46D3A5-FE9B-4C88-80C9-FA865194DD61}" destId="{1E1458D7-37C7-49F4-8589-C69B6A6BE82A}" srcOrd="1" destOrd="0" presId="urn:microsoft.com/office/officeart/2005/8/layout/hProcess7"/>
    <dgm:cxn modelId="{FE57D663-BD4E-4FAF-84F3-8E1432B6E65D}" type="presParOf" srcId="{1B46D3A5-FE9B-4C88-80C9-FA865194DD61}" destId="{7680987D-1488-4F4D-84FB-7285289E4155}" srcOrd="2" destOrd="0" presId="urn:microsoft.com/office/officeart/2005/8/layout/hProcess7"/>
    <dgm:cxn modelId="{B6737453-ACEC-4155-B1D1-6E322E7F4F4B}" type="presParOf" srcId="{A6DF5FB2-D6C6-4DF0-BCE9-12D63E8F1243}" destId="{491BA889-4890-43B3-BA02-68F7A34307F6}" srcOrd="7" destOrd="0" presId="urn:microsoft.com/office/officeart/2005/8/layout/hProcess7"/>
    <dgm:cxn modelId="{6ABE8B0B-FB74-4376-BDCE-0E70FFC96AB1}" type="presParOf" srcId="{A6DF5FB2-D6C6-4DF0-BCE9-12D63E8F1243}" destId="{A5F45F0A-AAD7-446E-B3AC-08FA1DEEF36F}" srcOrd="8" destOrd="0" presId="urn:microsoft.com/office/officeart/2005/8/layout/hProcess7"/>
    <dgm:cxn modelId="{6B8A7683-6B88-4895-AEAD-D17D9F7E8221}" type="presParOf" srcId="{A5F45F0A-AAD7-446E-B3AC-08FA1DEEF36F}" destId="{CE653259-2634-4634-83F8-4870FDFFB6B5}" srcOrd="0" destOrd="0" presId="urn:microsoft.com/office/officeart/2005/8/layout/hProcess7"/>
    <dgm:cxn modelId="{EEB73548-32CA-4C87-A240-F6532BDF16EB}" type="presParOf" srcId="{A5F45F0A-AAD7-446E-B3AC-08FA1DEEF36F}" destId="{B64F2C93-601C-4E8E-B445-A56B93A2A97E}" srcOrd="1" destOrd="0" presId="urn:microsoft.com/office/officeart/2005/8/layout/hProcess7"/>
    <dgm:cxn modelId="{8F769145-7EAB-4BC2-BD19-1A68EC0E8C23}" type="presParOf" srcId="{A6DF5FB2-D6C6-4DF0-BCE9-12D63E8F1243}" destId="{FEB3165D-BD50-4562-8486-2BCFEE5FB61C}" srcOrd="9" destOrd="0" presId="urn:microsoft.com/office/officeart/2005/8/layout/hProcess7"/>
    <dgm:cxn modelId="{99EF265F-CFFE-4531-BDFC-02330F4E7FDC}" type="presParOf" srcId="{A6DF5FB2-D6C6-4DF0-BCE9-12D63E8F1243}" destId="{2E29EBB6-AC11-4764-9098-713776FBEEA2}" srcOrd="10" destOrd="0" presId="urn:microsoft.com/office/officeart/2005/8/layout/hProcess7"/>
    <dgm:cxn modelId="{283736BF-A0F7-45D8-8BB8-6F39447A378F}" type="presParOf" srcId="{2E29EBB6-AC11-4764-9098-713776FBEEA2}" destId="{9607591B-3403-4344-B603-36006A7B034B}" srcOrd="0" destOrd="0" presId="urn:microsoft.com/office/officeart/2005/8/layout/hProcess7"/>
    <dgm:cxn modelId="{54AA6AC4-27F0-454C-AAFD-8EDD06BCE680}" type="presParOf" srcId="{2E29EBB6-AC11-4764-9098-713776FBEEA2}" destId="{DA1238F3-28A9-40AB-A31A-6E371C44EB98}" srcOrd="1" destOrd="0" presId="urn:microsoft.com/office/officeart/2005/8/layout/hProcess7"/>
    <dgm:cxn modelId="{D9DB0423-7978-4FFB-8442-7684280B4E46}" type="presParOf" srcId="{2E29EBB6-AC11-4764-9098-713776FBEEA2}" destId="{997FBEA0-E071-455A-BC46-19AD04F49BD6}" srcOrd="2" destOrd="0" presId="urn:microsoft.com/office/officeart/2005/8/layout/hProcess7"/>
    <dgm:cxn modelId="{5ACC1A30-41DF-413B-AC8A-B4ACAD75A162}" type="presParOf" srcId="{A6DF5FB2-D6C6-4DF0-BCE9-12D63E8F1243}" destId="{36648257-1225-4511-8533-D8557DCEA4FF}" srcOrd="11" destOrd="0" presId="urn:microsoft.com/office/officeart/2005/8/layout/hProcess7"/>
    <dgm:cxn modelId="{5F76B06C-B69E-4CFA-ACB7-F4C90FAA581E}" type="presParOf" srcId="{A6DF5FB2-D6C6-4DF0-BCE9-12D63E8F1243}" destId="{3CF9DF83-3F0D-4025-8C8E-C34BA7DB2E19}" srcOrd="12" destOrd="0" presId="urn:microsoft.com/office/officeart/2005/8/layout/hProcess7"/>
    <dgm:cxn modelId="{E07705BB-ADEF-4FBF-B20F-496B9739E304}" type="presParOf" srcId="{3CF9DF83-3F0D-4025-8C8E-C34BA7DB2E19}" destId="{10FE4F45-6A53-4FA1-AF04-583F38D80F4B}" srcOrd="0" destOrd="0" presId="urn:microsoft.com/office/officeart/2005/8/layout/hProcess7"/>
    <dgm:cxn modelId="{B50DEF1B-46FD-4C13-A083-E752BBA9D2B2}" type="presParOf" srcId="{3CF9DF83-3F0D-4025-8C8E-C34BA7DB2E19}" destId="{3357C5DA-21EC-4DF9-B5AC-CFD25049E02C}" srcOrd="1" destOrd="0" presId="urn:microsoft.com/office/officeart/2005/8/layout/hProcess7"/>
    <dgm:cxn modelId="{6872D2B9-FB85-4CB3-B5ED-3E0DCA6814AE}" type="presParOf" srcId="{A6DF5FB2-D6C6-4DF0-BCE9-12D63E8F1243}" destId="{FF8D6E8E-79EE-45AD-80CD-D0A5F5423EFE}" srcOrd="13" destOrd="0" presId="urn:microsoft.com/office/officeart/2005/8/layout/hProcess7"/>
    <dgm:cxn modelId="{B78DDA90-8810-4991-A994-2D97DE756388}" type="presParOf" srcId="{A6DF5FB2-D6C6-4DF0-BCE9-12D63E8F1243}" destId="{67C20BCC-F21A-4C19-B799-01DFB261DDDE}" srcOrd="14" destOrd="0" presId="urn:microsoft.com/office/officeart/2005/8/layout/hProcess7"/>
    <dgm:cxn modelId="{BCE00569-BCEB-4AF1-AD8B-902089A6750C}" type="presParOf" srcId="{67C20BCC-F21A-4C19-B799-01DFB261DDDE}" destId="{7718B2C7-3329-48B2-A5F5-164FCE021FB3}" srcOrd="0" destOrd="0" presId="urn:microsoft.com/office/officeart/2005/8/layout/hProcess7"/>
    <dgm:cxn modelId="{E60524D3-B33E-4C58-A58B-06CADCEA8850}" type="presParOf" srcId="{67C20BCC-F21A-4C19-B799-01DFB261DDDE}" destId="{E2FC11DE-660B-419E-8BAD-07FE93429267}" srcOrd="1" destOrd="0" presId="urn:microsoft.com/office/officeart/2005/8/layout/hProcess7"/>
    <dgm:cxn modelId="{095BD24C-40E7-48C1-83F4-1FA1200250BE}" type="presParOf" srcId="{67C20BCC-F21A-4C19-B799-01DFB261DDDE}" destId="{1DBE11E0-9F21-40AA-B028-A9597B0C697D}" srcOrd="2" destOrd="0" presId="urn:microsoft.com/office/officeart/2005/8/layout/hProcess7"/>
    <dgm:cxn modelId="{A2D118A2-8CCC-428C-B7AF-2F0DD7E2AFEA}" type="presParOf" srcId="{A6DF5FB2-D6C6-4DF0-BCE9-12D63E8F1243}" destId="{30408FFC-2580-49CF-9FE5-CAB49873AF3F}" srcOrd="15" destOrd="0" presId="urn:microsoft.com/office/officeart/2005/8/layout/hProcess7"/>
    <dgm:cxn modelId="{9664BE1D-B4CE-4DC8-974D-F5E5B5E43B75}" type="presParOf" srcId="{A6DF5FB2-D6C6-4DF0-BCE9-12D63E8F1243}" destId="{3BBDAAB7-16E3-4438-8847-05334A4D48EE}" srcOrd="16" destOrd="0" presId="urn:microsoft.com/office/officeart/2005/8/layout/hProcess7"/>
    <dgm:cxn modelId="{8BA04743-85EC-4AD4-A9D7-BFB8B01DA3F2}" type="presParOf" srcId="{3BBDAAB7-16E3-4438-8847-05334A4D48EE}" destId="{D054A27E-FBF1-4603-B33F-087224A9900A}" srcOrd="0" destOrd="0" presId="urn:microsoft.com/office/officeart/2005/8/layout/hProcess7"/>
    <dgm:cxn modelId="{EDDAADFE-65A4-4B5C-AAF5-1CFF6FDE4B4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AA1A2C4-0EA9-4296-BEBF-4FA8DB8FAF4A}" type="presOf" srcId="{E72CED30-353F-4B49-AF8E-334497DD0B0A}" destId="{D9E89E39-966E-4EF8-A201-7AD28F9847E8}" srcOrd="0" destOrd="0" presId="urn:microsoft.com/office/officeart/2005/8/layout/equation2"/>
    <dgm:cxn modelId="{D2CD20A3-6750-4298-A065-B7417530DAA0}" type="presOf" srcId="{3F9C844A-15A9-4946-9A4A-FB8744099391}" destId="{1201F02D-7FF5-449C-B8FB-12C5705892E8}" srcOrd="1" destOrd="0" presId="urn:microsoft.com/office/officeart/2005/8/layout/equation2"/>
    <dgm:cxn modelId="{007304F9-20B4-4E87-8408-8D05252BF699}" type="presOf" srcId="{8189892F-8C5D-41D9-AABD-0CCA152208F1}" destId="{5A08FDBA-7F2D-4FC8-8303-051751EB23E0}" srcOrd="0" destOrd="0" presId="urn:microsoft.com/office/officeart/2005/8/layout/equation2"/>
    <dgm:cxn modelId="{EF07D88B-7C9E-49D0-B233-F74F5BEBF294}" type="presOf" srcId="{E4AC3C38-9568-4E35-97B6-D02C65D2C06B}" destId="{5F2C1C16-FD57-45DF-A6C9-BA16F21CB692}" srcOrd="0" destOrd="0" presId="urn:microsoft.com/office/officeart/2005/8/layout/equation2"/>
    <dgm:cxn modelId="{E4E08B68-2C0F-4605-AEE0-1BE48F80F7C5}" type="presOf" srcId="{77B95244-61F6-4EA6-AA3F-2880B216D784}" destId="{C186DD69-0FFA-4D79-BE7F-1FCC7D98DDDB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0038F22-E706-4052-BC62-D606CD21579C}" type="presOf" srcId="{6D80E485-702E-46DD-A64F-7139CA41C8CC}" destId="{1A111CCB-BB6B-4A45-9C61-4B4B92CB86FF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ED66B545-5DA7-4F5A-95E2-FA34F6B6B46F}" type="presOf" srcId="{34A83E5D-6A0D-4539-94D0-B1D93DE6930B}" destId="{D1E73398-8113-4A52-9282-467F8FA4D72C}" srcOrd="0" destOrd="0" presId="urn:microsoft.com/office/officeart/2005/8/layout/equation2"/>
    <dgm:cxn modelId="{0DAA8E7A-3FE3-4415-957C-F57CC770E757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273D45C-E2C6-467F-BDFC-FECE5E15A064}" type="presOf" srcId="{3F9C844A-15A9-4946-9A4A-FB8744099391}" destId="{CBE15846-8D14-4573-834E-4F9004C526DE}" srcOrd="0" destOrd="0" presId="urn:microsoft.com/office/officeart/2005/8/layout/equation2"/>
    <dgm:cxn modelId="{20D3C3B7-0EA3-4932-9E4E-B7C286633BFA}" type="presOf" srcId="{6D9976C3-D6BB-4A73-8BF2-453C40535A07}" destId="{41F43F50-8338-4A63-A439-3B72442A0569}" srcOrd="0" destOrd="0" presId="urn:microsoft.com/office/officeart/2005/8/layout/equation2"/>
    <dgm:cxn modelId="{528E1BB8-357A-4B08-A060-ED17DA8CA272}" type="presOf" srcId="{C9BCD8B2-98B9-4C1B-9029-C1153B4CB4DD}" destId="{9E5DF767-C0D6-43FA-90F2-25C14EE0F38A}" srcOrd="0" destOrd="0" presId="urn:microsoft.com/office/officeart/2005/8/layout/equation2"/>
    <dgm:cxn modelId="{BB6A258B-97E9-4B23-AB46-4D97F644A827}" type="presParOf" srcId="{5A08FDBA-7F2D-4FC8-8303-051751EB23E0}" destId="{3AADB14D-85CA-46C8-B4F9-F73F861B0C5B}" srcOrd="0" destOrd="0" presId="urn:microsoft.com/office/officeart/2005/8/layout/equation2"/>
    <dgm:cxn modelId="{91829538-1453-4A4C-9C63-D141DF7283CD}" type="presParOf" srcId="{3AADB14D-85CA-46C8-B4F9-F73F861B0C5B}" destId="{9E5DF767-C0D6-43FA-90F2-25C14EE0F38A}" srcOrd="0" destOrd="0" presId="urn:microsoft.com/office/officeart/2005/8/layout/equation2"/>
    <dgm:cxn modelId="{E8E94350-7BDD-44D6-A531-8543B2B23BBA}" type="presParOf" srcId="{3AADB14D-85CA-46C8-B4F9-F73F861B0C5B}" destId="{C46C1172-6EC8-40CA-A579-B9EC26F8D9E1}" srcOrd="1" destOrd="0" presId="urn:microsoft.com/office/officeart/2005/8/layout/equation2"/>
    <dgm:cxn modelId="{DC75F92B-D89E-42DA-8FFB-A8D9970FF02C}" type="presParOf" srcId="{3AADB14D-85CA-46C8-B4F9-F73F861B0C5B}" destId="{C186DD69-0FFA-4D79-BE7F-1FCC7D98DDDB}" srcOrd="2" destOrd="0" presId="urn:microsoft.com/office/officeart/2005/8/layout/equation2"/>
    <dgm:cxn modelId="{8249FEEA-CF57-4A92-A585-56410761C0FC}" type="presParOf" srcId="{3AADB14D-85CA-46C8-B4F9-F73F861B0C5B}" destId="{7C35395C-FBF4-4DF9-ADFC-6D9B3D6B0B55}" srcOrd="3" destOrd="0" presId="urn:microsoft.com/office/officeart/2005/8/layout/equation2"/>
    <dgm:cxn modelId="{4B3920CC-DAAD-408D-A935-AD1B39D973D1}" type="presParOf" srcId="{3AADB14D-85CA-46C8-B4F9-F73F861B0C5B}" destId="{5F2C1C16-FD57-45DF-A6C9-BA16F21CB692}" srcOrd="4" destOrd="0" presId="urn:microsoft.com/office/officeart/2005/8/layout/equation2"/>
    <dgm:cxn modelId="{0E9B2CE8-DEDD-4A18-BE12-D02010331EA4}" type="presParOf" srcId="{3AADB14D-85CA-46C8-B4F9-F73F861B0C5B}" destId="{CD81376C-9BE2-4024-8354-218130DB140E}" srcOrd="5" destOrd="0" presId="urn:microsoft.com/office/officeart/2005/8/layout/equation2"/>
    <dgm:cxn modelId="{44BDB39E-28B6-4977-9715-1BA723CF3C6F}" type="presParOf" srcId="{3AADB14D-85CA-46C8-B4F9-F73F861B0C5B}" destId="{41F43F50-8338-4A63-A439-3B72442A0569}" srcOrd="6" destOrd="0" presId="urn:microsoft.com/office/officeart/2005/8/layout/equation2"/>
    <dgm:cxn modelId="{E3083172-03ED-44E4-9F80-DDCA3847D200}" type="presParOf" srcId="{3AADB14D-85CA-46C8-B4F9-F73F861B0C5B}" destId="{73E54C25-69B7-4D7F-8241-87E73DEA2140}" srcOrd="7" destOrd="0" presId="urn:microsoft.com/office/officeart/2005/8/layout/equation2"/>
    <dgm:cxn modelId="{7D20F672-1743-4983-9DF1-D250477F4C3C}" type="presParOf" srcId="{3AADB14D-85CA-46C8-B4F9-F73F861B0C5B}" destId="{D9E89E39-966E-4EF8-A201-7AD28F9847E8}" srcOrd="8" destOrd="0" presId="urn:microsoft.com/office/officeart/2005/8/layout/equation2"/>
    <dgm:cxn modelId="{D73ED002-2EE6-49DB-8E60-0BD16F94ED15}" type="presParOf" srcId="{3AADB14D-85CA-46C8-B4F9-F73F861B0C5B}" destId="{660CA359-EC41-4C96-856B-12BE557241A7}" srcOrd="9" destOrd="0" presId="urn:microsoft.com/office/officeart/2005/8/layout/equation2"/>
    <dgm:cxn modelId="{D73C54D2-11FB-47D2-B1FD-480588888967}" type="presParOf" srcId="{3AADB14D-85CA-46C8-B4F9-F73F861B0C5B}" destId="{1A111CCB-BB6B-4A45-9C61-4B4B92CB86FF}" srcOrd="10" destOrd="0" presId="urn:microsoft.com/office/officeart/2005/8/layout/equation2"/>
    <dgm:cxn modelId="{515CF004-8377-49A9-BA3B-671DFBC9F5AE}" type="presParOf" srcId="{3AADB14D-85CA-46C8-B4F9-F73F861B0C5B}" destId="{FF68B2BE-8C0B-4FEF-9648-3A8849D9F411}" srcOrd="11" destOrd="0" presId="urn:microsoft.com/office/officeart/2005/8/layout/equation2"/>
    <dgm:cxn modelId="{7D216617-5E75-4DAA-91CD-3394AE2ACD5A}" type="presParOf" srcId="{3AADB14D-85CA-46C8-B4F9-F73F861B0C5B}" destId="{D1E73398-8113-4A52-9282-467F8FA4D72C}" srcOrd="12" destOrd="0" presId="urn:microsoft.com/office/officeart/2005/8/layout/equation2"/>
    <dgm:cxn modelId="{F3A218C0-13AF-4B1A-A968-3EB12945683C}" type="presParOf" srcId="{5A08FDBA-7F2D-4FC8-8303-051751EB23E0}" destId="{CBE15846-8D14-4573-834E-4F9004C526DE}" srcOrd="1" destOrd="0" presId="urn:microsoft.com/office/officeart/2005/8/layout/equation2"/>
    <dgm:cxn modelId="{1DC8DD1C-8C0A-406D-86A3-71A9B99C6584}" type="presParOf" srcId="{CBE15846-8D14-4573-834E-4F9004C526DE}" destId="{1201F02D-7FF5-449C-B8FB-12C5705892E8}" srcOrd="0" destOrd="0" presId="urn:microsoft.com/office/officeart/2005/8/layout/equation2"/>
    <dgm:cxn modelId="{ADB7A6F0-82EF-454C-8B10-E6A14E394134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D5423AA-C284-4A5F-91CD-E048AA355ECC}" type="presOf" srcId="{1669CACD-1A9B-4C4F-B82C-24C537128F9E}" destId="{6C537C15-9916-4CF7-A848-7F329EB8DE5A}" srcOrd="0" destOrd="0" presId="urn:microsoft.com/office/officeart/2005/8/layout/equation2"/>
    <dgm:cxn modelId="{6C8FE9F9-7400-4275-B914-7B22AD5F2C06}" type="presOf" srcId="{8189892F-8C5D-41D9-AABD-0CCA152208F1}" destId="{5A08FDBA-7F2D-4FC8-8303-051751EB23E0}" srcOrd="0" destOrd="0" presId="urn:microsoft.com/office/officeart/2005/8/layout/equation2"/>
    <dgm:cxn modelId="{4761EAE4-4439-4EEE-9423-7DC229A756BA}" type="presOf" srcId="{E4AC3C38-9568-4E35-97B6-D02C65D2C06B}" destId="{5F2C1C16-FD57-45DF-A6C9-BA16F21CB692}" srcOrd="0" destOrd="0" presId="urn:microsoft.com/office/officeart/2005/8/layout/equation2"/>
    <dgm:cxn modelId="{AE9ECA0E-04A4-42D2-8EE5-14873BFBD6D2}" type="presOf" srcId="{6D80E485-702E-46DD-A64F-7139CA41C8CC}" destId="{1A111CCB-BB6B-4A45-9C61-4B4B92CB86FF}" srcOrd="0" destOrd="0" presId="urn:microsoft.com/office/officeart/2005/8/layout/equation2"/>
    <dgm:cxn modelId="{DEA6A1F6-4FBA-45E2-8BD3-BB350DC01EE0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3974A39-83A4-48A2-8D8F-D875D4B3E4EF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7312F32-6353-4688-929F-44A0C3DA099C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373143B-DB76-4561-95B9-ABEA3882F291}" type="presOf" srcId="{3F9C844A-15A9-4946-9A4A-FB8744099391}" destId="{1201F02D-7FF5-449C-B8FB-12C5705892E8}" srcOrd="1" destOrd="0" presId="urn:microsoft.com/office/officeart/2005/8/layout/equation2"/>
    <dgm:cxn modelId="{825E4388-C909-493F-8B3B-9E5C1542AF4B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669710C-87EC-472C-9197-7F1EA1CAC589}" type="presOf" srcId="{34A83E5D-6A0D-4539-94D0-B1D93DE6930B}" destId="{D1E73398-8113-4A52-9282-467F8FA4D72C}" srcOrd="0" destOrd="0" presId="urn:microsoft.com/office/officeart/2005/8/layout/equation2"/>
    <dgm:cxn modelId="{80E0F0D8-8931-4A05-A161-7C1E1C960083}" type="presOf" srcId="{77B95244-61F6-4EA6-AA3F-2880B216D784}" destId="{C186DD69-0FFA-4D79-BE7F-1FCC7D98DDDB}" srcOrd="0" destOrd="0" presId="urn:microsoft.com/office/officeart/2005/8/layout/equation2"/>
    <dgm:cxn modelId="{B14B4461-7F17-424E-A131-30FF261EA9E7}" type="presParOf" srcId="{5A08FDBA-7F2D-4FC8-8303-051751EB23E0}" destId="{3AADB14D-85CA-46C8-B4F9-F73F861B0C5B}" srcOrd="0" destOrd="0" presId="urn:microsoft.com/office/officeart/2005/8/layout/equation2"/>
    <dgm:cxn modelId="{337277F4-D698-4AA4-9A6D-3550DB152ED8}" type="presParOf" srcId="{3AADB14D-85CA-46C8-B4F9-F73F861B0C5B}" destId="{9E5DF767-C0D6-43FA-90F2-25C14EE0F38A}" srcOrd="0" destOrd="0" presId="urn:microsoft.com/office/officeart/2005/8/layout/equation2"/>
    <dgm:cxn modelId="{F4BB3813-0F42-4EC1-BE7D-B70E1B5A133B}" type="presParOf" srcId="{3AADB14D-85CA-46C8-B4F9-F73F861B0C5B}" destId="{C46C1172-6EC8-40CA-A579-B9EC26F8D9E1}" srcOrd="1" destOrd="0" presId="urn:microsoft.com/office/officeart/2005/8/layout/equation2"/>
    <dgm:cxn modelId="{C519F9E0-F464-4872-9A9B-6582BF9EB745}" type="presParOf" srcId="{3AADB14D-85CA-46C8-B4F9-F73F861B0C5B}" destId="{C186DD69-0FFA-4D79-BE7F-1FCC7D98DDDB}" srcOrd="2" destOrd="0" presId="urn:microsoft.com/office/officeart/2005/8/layout/equation2"/>
    <dgm:cxn modelId="{EF0FC2A4-FAF6-41E6-9C6F-528348A53924}" type="presParOf" srcId="{3AADB14D-85CA-46C8-B4F9-F73F861B0C5B}" destId="{7C35395C-FBF4-4DF9-ADFC-6D9B3D6B0B55}" srcOrd="3" destOrd="0" presId="urn:microsoft.com/office/officeart/2005/8/layout/equation2"/>
    <dgm:cxn modelId="{71E395DF-1D03-4EF7-B397-F1DA2E008192}" type="presParOf" srcId="{3AADB14D-85CA-46C8-B4F9-F73F861B0C5B}" destId="{5F2C1C16-FD57-45DF-A6C9-BA16F21CB692}" srcOrd="4" destOrd="0" presId="urn:microsoft.com/office/officeart/2005/8/layout/equation2"/>
    <dgm:cxn modelId="{95D700E3-D312-486A-9273-FEDD6F47F0D2}" type="presParOf" srcId="{3AADB14D-85CA-46C8-B4F9-F73F861B0C5B}" destId="{CD81376C-9BE2-4024-8354-218130DB140E}" srcOrd="5" destOrd="0" presId="urn:microsoft.com/office/officeart/2005/8/layout/equation2"/>
    <dgm:cxn modelId="{084659C2-1247-4D54-B75C-9C905CA5D146}" type="presParOf" srcId="{3AADB14D-85CA-46C8-B4F9-F73F861B0C5B}" destId="{41F43F50-8338-4A63-A439-3B72442A0569}" srcOrd="6" destOrd="0" presId="urn:microsoft.com/office/officeart/2005/8/layout/equation2"/>
    <dgm:cxn modelId="{410CF32A-CFB1-452A-9190-D008618E91BC}" type="presParOf" srcId="{3AADB14D-85CA-46C8-B4F9-F73F861B0C5B}" destId="{73E54C25-69B7-4D7F-8241-87E73DEA2140}" srcOrd="7" destOrd="0" presId="urn:microsoft.com/office/officeart/2005/8/layout/equation2"/>
    <dgm:cxn modelId="{94A8EE54-1EE1-4961-B092-0A738D5B72FC}" type="presParOf" srcId="{3AADB14D-85CA-46C8-B4F9-F73F861B0C5B}" destId="{D9E89E39-966E-4EF8-A201-7AD28F9847E8}" srcOrd="8" destOrd="0" presId="urn:microsoft.com/office/officeart/2005/8/layout/equation2"/>
    <dgm:cxn modelId="{B25CD8C9-A07E-4581-835C-7051A4F7717B}" type="presParOf" srcId="{3AADB14D-85CA-46C8-B4F9-F73F861B0C5B}" destId="{660CA359-EC41-4C96-856B-12BE557241A7}" srcOrd="9" destOrd="0" presId="urn:microsoft.com/office/officeart/2005/8/layout/equation2"/>
    <dgm:cxn modelId="{9E6DCC4C-7F2B-485E-A93D-6670F4CA2DEC}" type="presParOf" srcId="{3AADB14D-85CA-46C8-B4F9-F73F861B0C5B}" destId="{1A111CCB-BB6B-4A45-9C61-4B4B92CB86FF}" srcOrd="10" destOrd="0" presId="urn:microsoft.com/office/officeart/2005/8/layout/equation2"/>
    <dgm:cxn modelId="{CC087EE0-9E7E-4519-9A99-ABBAD1C831D2}" type="presParOf" srcId="{3AADB14D-85CA-46C8-B4F9-F73F861B0C5B}" destId="{FF68B2BE-8C0B-4FEF-9648-3A8849D9F411}" srcOrd="11" destOrd="0" presId="urn:microsoft.com/office/officeart/2005/8/layout/equation2"/>
    <dgm:cxn modelId="{5C9F47E0-D1D5-4D19-A128-0704C547F275}" type="presParOf" srcId="{3AADB14D-85CA-46C8-B4F9-F73F861B0C5B}" destId="{D1E73398-8113-4A52-9282-467F8FA4D72C}" srcOrd="12" destOrd="0" presId="urn:microsoft.com/office/officeart/2005/8/layout/equation2"/>
    <dgm:cxn modelId="{3AADB2F6-0B5A-483F-8D8E-1B24489C1FCA}" type="presParOf" srcId="{5A08FDBA-7F2D-4FC8-8303-051751EB23E0}" destId="{CBE15846-8D14-4573-834E-4F9004C526DE}" srcOrd="1" destOrd="0" presId="urn:microsoft.com/office/officeart/2005/8/layout/equation2"/>
    <dgm:cxn modelId="{C2F5A8F9-2C5E-4A67-B3DC-644637ED19DC}" type="presParOf" srcId="{CBE15846-8D14-4573-834E-4F9004C526DE}" destId="{1201F02D-7FF5-449C-B8FB-12C5705892E8}" srcOrd="0" destOrd="0" presId="urn:microsoft.com/office/officeart/2005/8/layout/equation2"/>
    <dgm:cxn modelId="{2A5C80C8-5851-4A55-99B2-7EEEC914E74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CF306EF-DD69-4BFF-A134-1B92FE77FAE0}" type="presOf" srcId="{4FE1231E-82A8-4502-87C0-9ECC4AE86FA4}" destId="{8540126B-D12E-4F2B-86E8-EB368014BCC8}" srcOrd="1" destOrd="0" presId="urn:microsoft.com/office/officeart/2005/8/layout/hProcess7"/>
    <dgm:cxn modelId="{A2306EDD-751F-45CA-AE62-219EF0B3003A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5BC06BF-B45C-463F-B3DC-C102839CC0A0}" type="presOf" srcId="{6D788122-9375-460F-B09E-D797C0E1E9A5}" destId="{9E8E9B6A-818C-41EE-A90F-448869084123}" srcOrd="0" destOrd="0" presId="urn:microsoft.com/office/officeart/2005/8/layout/hProcess7"/>
    <dgm:cxn modelId="{74B5F13F-1EDF-4F29-B0FF-EF6E065D82E0}" type="presOf" srcId="{C57D32E6-187A-467A-BAAE-5E2A951179B7}" destId="{BB068510-FD2B-463F-8547-D5FF0EA4DBF1}" srcOrd="1" destOrd="0" presId="urn:microsoft.com/office/officeart/2005/8/layout/hProcess7"/>
    <dgm:cxn modelId="{2D61AB40-8712-4BFD-8D3C-65A8585712B7}" type="presOf" srcId="{05286B23-68B3-49CA-8672-0A8593A7025D}" destId="{A6DF5FB2-D6C6-4DF0-BCE9-12D63E8F1243}" srcOrd="0" destOrd="0" presId="urn:microsoft.com/office/officeart/2005/8/layout/hProcess7"/>
    <dgm:cxn modelId="{C97539BF-4106-487B-B467-85EB3F413B04}" type="presOf" srcId="{6D788122-9375-460F-B09E-D797C0E1E9A5}" destId="{3B4BBFE3-023D-4962-A2CF-60C506AAE93F}" srcOrd="1" destOrd="0" presId="urn:microsoft.com/office/officeart/2005/8/layout/hProcess7"/>
    <dgm:cxn modelId="{BEAA6539-0470-4FAE-8AD9-CA0FD0338768}" type="presOf" srcId="{4FE1231E-82A8-4502-87C0-9ECC4AE86FA4}" destId="{3B8B5FE3-921A-4967-9CD8-2B37D8F07433}" srcOrd="0" destOrd="0" presId="urn:microsoft.com/office/officeart/2005/8/layout/hProcess7"/>
    <dgm:cxn modelId="{832DE3DC-8092-431E-B6E3-55B3FA3693FE}" type="presOf" srcId="{C57D32E6-187A-467A-BAAE-5E2A951179B7}" destId="{D054A27E-FBF1-4603-B33F-087224A9900A}" srcOrd="0" destOrd="0" presId="urn:microsoft.com/office/officeart/2005/8/layout/hProcess7"/>
    <dgm:cxn modelId="{32323E52-E8C9-4CB6-94E8-54EA9AE569CC}" type="presOf" srcId="{9333946E-E6C3-44BA-8DC1-226E49F162AF}" destId="{B64F2C93-601C-4E8E-B445-A56B93A2A97E}" srcOrd="1" destOrd="0" presId="urn:microsoft.com/office/officeart/2005/8/layout/hProcess7"/>
    <dgm:cxn modelId="{E1153B13-70E1-4D82-BB97-29BFB6FA53DE}" type="presOf" srcId="{88C41324-5CC7-49F4-B01E-4A64F3916ECB}" destId="{10FE4F45-6A53-4FA1-AF04-583F38D80F4B}" srcOrd="0" destOrd="0" presId="urn:microsoft.com/office/officeart/2005/8/layout/hProcess7"/>
    <dgm:cxn modelId="{8A9C5781-6394-4F91-ACEF-CF450DAD8825}" type="presOf" srcId="{9333946E-E6C3-44BA-8DC1-226E49F162AF}" destId="{CE653259-2634-4634-83F8-4870FDFFB6B5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D4F7C14-F92B-41DA-8B19-39FA9A96ACDC}" type="presParOf" srcId="{A6DF5FB2-D6C6-4DF0-BCE9-12D63E8F1243}" destId="{2EB22630-6D3C-4C55-AE64-598CF32EDD23}" srcOrd="0" destOrd="0" presId="urn:microsoft.com/office/officeart/2005/8/layout/hProcess7"/>
    <dgm:cxn modelId="{01D9AEEF-2AF9-40E8-BD81-123903EF3436}" type="presParOf" srcId="{2EB22630-6D3C-4C55-AE64-598CF32EDD23}" destId="{3B8B5FE3-921A-4967-9CD8-2B37D8F07433}" srcOrd="0" destOrd="0" presId="urn:microsoft.com/office/officeart/2005/8/layout/hProcess7"/>
    <dgm:cxn modelId="{7747F271-840F-4B5E-AF3B-5A444C9DCFCD}" type="presParOf" srcId="{2EB22630-6D3C-4C55-AE64-598CF32EDD23}" destId="{8540126B-D12E-4F2B-86E8-EB368014BCC8}" srcOrd="1" destOrd="0" presId="urn:microsoft.com/office/officeart/2005/8/layout/hProcess7"/>
    <dgm:cxn modelId="{4A05A9A2-C5D7-4744-A1F6-DAE9DA726A21}" type="presParOf" srcId="{A6DF5FB2-D6C6-4DF0-BCE9-12D63E8F1243}" destId="{D265E28C-5BF2-4F8C-A572-C3F508982885}" srcOrd="1" destOrd="0" presId="urn:microsoft.com/office/officeart/2005/8/layout/hProcess7"/>
    <dgm:cxn modelId="{4749F202-C70E-44BE-A4CF-7B3A2998470A}" type="presParOf" srcId="{A6DF5FB2-D6C6-4DF0-BCE9-12D63E8F1243}" destId="{1EB3C80E-762F-4EDF-9960-31793047707F}" srcOrd="2" destOrd="0" presId="urn:microsoft.com/office/officeart/2005/8/layout/hProcess7"/>
    <dgm:cxn modelId="{48DAC933-DF25-46DC-A82B-BFEA4FAB4D30}" type="presParOf" srcId="{1EB3C80E-762F-4EDF-9960-31793047707F}" destId="{4279144D-7C1A-4692-8A41-03C1CD83241A}" srcOrd="0" destOrd="0" presId="urn:microsoft.com/office/officeart/2005/8/layout/hProcess7"/>
    <dgm:cxn modelId="{DD7F4A19-4152-410D-9168-D96F084B9B2D}" type="presParOf" srcId="{1EB3C80E-762F-4EDF-9960-31793047707F}" destId="{8F7FF647-D411-42E4-8865-6A762F56CBC5}" srcOrd="1" destOrd="0" presId="urn:microsoft.com/office/officeart/2005/8/layout/hProcess7"/>
    <dgm:cxn modelId="{8EBD21F1-9113-44AA-A961-5503D66B2FE4}" type="presParOf" srcId="{1EB3C80E-762F-4EDF-9960-31793047707F}" destId="{6E144A24-F34A-4386-BF18-5FBA455E9022}" srcOrd="2" destOrd="0" presId="urn:microsoft.com/office/officeart/2005/8/layout/hProcess7"/>
    <dgm:cxn modelId="{13F70A1A-AFBE-47FC-928E-F5418158D191}" type="presParOf" srcId="{A6DF5FB2-D6C6-4DF0-BCE9-12D63E8F1243}" destId="{457E1F97-7A34-41E6-B040-C160FCB47E64}" srcOrd="3" destOrd="0" presId="urn:microsoft.com/office/officeart/2005/8/layout/hProcess7"/>
    <dgm:cxn modelId="{2F63BD50-3A52-4AE0-B1E2-427A21C1099E}" type="presParOf" srcId="{A6DF5FB2-D6C6-4DF0-BCE9-12D63E8F1243}" destId="{42B80482-A821-4B3E-B983-1FA7694679CA}" srcOrd="4" destOrd="0" presId="urn:microsoft.com/office/officeart/2005/8/layout/hProcess7"/>
    <dgm:cxn modelId="{BBF48493-570F-4957-8B4A-7CB52607DAE3}" type="presParOf" srcId="{42B80482-A821-4B3E-B983-1FA7694679CA}" destId="{9E8E9B6A-818C-41EE-A90F-448869084123}" srcOrd="0" destOrd="0" presId="urn:microsoft.com/office/officeart/2005/8/layout/hProcess7"/>
    <dgm:cxn modelId="{809D9161-907F-4396-ADD3-6D269B61F70F}" type="presParOf" srcId="{42B80482-A821-4B3E-B983-1FA7694679CA}" destId="{3B4BBFE3-023D-4962-A2CF-60C506AAE93F}" srcOrd="1" destOrd="0" presId="urn:microsoft.com/office/officeart/2005/8/layout/hProcess7"/>
    <dgm:cxn modelId="{C970CD62-DF24-4FE1-9338-5E07444E5EFA}" type="presParOf" srcId="{A6DF5FB2-D6C6-4DF0-BCE9-12D63E8F1243}" destId="{8B68C8FE-58F2-47D3-9FDB-0130C32E5C50}" srcOrd="5" destOrd="0" presId="urn:microsoft.com/office/officeart/2005/8/layout/hProcess7"/>
    <dgm:cxn modelId="{35B659CC-3741-4349-94B7-9F76280E7F1A}" type="presParOf" srcId="{A6DF5FB2-D6C6-4DF0-BCE9-12D63E8F1243}" destId="{1B46D3A5-FE9B-4C88-80C9-FA865194DD61}" srcOrd="6" destOrd="0" presId="urn:microsoft.com/office/officeart/2005/8/layout/hProcess7"/>
    <dgm:cxn modelId="{5F442836-2ACA-4BBB-B2C6-C1E6AE3D0A2E}" type="presParOf" srcId="{1B46D3A5-FE9B-4C88-80C9-FA865194DD61}" destId="{D83DE507-AB86-4682-8355-07C3C5F2A069}" srcOrd="0" destOrd="0" presId="urn:microsoft.com/office/officeart/2005/8/layout/hProcess7"/>
    <dgm:cxn modelId="{6B9C42EA-84F4-466C-9ED2-42497FB2F84E}" type="presParOf" srcId="{1B46D3A5-FE9B-4C88-80C9-FA865194DD61}" destId="{1E1458D7-37C7-49F4-8589-C69B6A6BE82A}" srcOrd="1" destOrd="0" presId="urn:microsoft.com/office/officeart/2005/8/layout/hProcess7"/>
    <dgm:cxn modelId="{D3DEE1D2-DA96-48D8-82CB-F6880C855F62}" type="presParOf" srcId="{1B46D3A5-FE9B-4C88-80C9-FA865194DD61}" destId="{7680987D-1488-4F4D-84FB-7285289E4155}" srcOrd="2" destOrd="0" presId="urn:microsoft.com/office/officeart/2005/8/layout/hProcess7"/>
    <dgm:cxn modelId="{B099C9B4-6B1F-4187-91D1-1C8E335D8FC6}" type="presParOf" srcId="{A6DF5FB2-D6C6-4DF0-BCE9-12D63E8F1243}" destId="{491BA889-4890-43B3-BA02-68F7A34307F6}" srcOrd="7" destOrd="0" presId="urn:microsoft.com/office/officeart/2005/8/layout/hProcess7"/>
    <dgm:cxn modelId="{7D2F89B2-5619-47A1-BCBF-BC36E7DC90F1}" type="presParOf" srcId="{A6DF5FB2-D6C6-4DF0-BCE9-12D63E8F1243}" destId="{A5F45F0A-AAD7-446E-B3AC-08FA1DEEF36F}" srcOrd="8" destOrd="0" presId="urn:microsoft.com/office/officeart/2005/8/layout/hProcess7"/>
    <dgm:cxn modelId="{BC29C14F-1BA1-4E96-8DC9-6EE9F1CCE033}" type="presParOf" srcId="{A5F45F0A-AAD7-446E-B3AC-08FA1DEEF36F}" destId="{CE653259-2634-4634-83F8-4870FDFFB6B5}" srcOrd="0" destOrd="0" presId="urn:microsoft.com/office/officeart/2005/8/layout/hProcess7"/>
    <dgm:cxn modelId="{BB760303-57EB-44D8-8290-897128215749}" type="presParOf" srcId="{A5F45F0A-AAD7-446E-B3AC-08FA1DEEF36F}" destId="{B64F2C93-601C-4E8E-B445-A56B93A2A97E}" srcOrd="1" destOrd="0" presId="urn:microsoft.com/office/officeart/2005/8/layout/hProcess7"/>
    <dgm:cxn modelId="{9EBDFC64-9AB9-4C80-9295-938D6F42A658}" type="presParOf" srcId="{A6DF5FB2-D6C6-4DF0-BCE9-12D63E8F1243}" destId="{FEB3165D-BD50-4562-8486-2BCFEE5FB61C}" srcOrd="9" destOrd="0" presId="urn:microsoft.com/office/officeart/2005/8/layout/hProcess7"/>
    <dgm:cxn modelId="{552C39D8-82FC-401E-8FCC-AFA94430264B}" type="presParOf" srcId="{A6DF5FB2-D6C6-4DF0-BCE9-12D63E8F1243}" destId="{2E29EBB6-AC11-4764-9098-713776FBEEA2}" srcOrd="10" destOrd="0" presId="urn:microsoft.com/office/officeart/2005/8/layout/hProcess7"/>
    <dgm:cxn modelId="{376A008D-8E3D-48F9-8C57-C382D9704827}" type="presParOf" srcId="{2E29EBB6-AC11-4764-9098-713776FBEEA2}" destId="{9607591B-3403-4344-B603-36006A7B034B}" srcOrd="0" destOrd="0" presId="urn:microsoft.com/office/officeart/2005/8/layout/hProcess7"/>
    <dgm:cxn modelId="{8424ED9D-9453-4039-AA09-6066D7AF088D}" type="presParOf" srcId="{2E29EBB6-AC11-4764-9098-713776FBEEA2}" destId="{DA1238F3-28A9-40AB-A31A-6E371C44EB98}" srcOrd="1" destOrd="0" presId="urn:microsoft.com/office/officeart/2005/8/layout/hProcess7"/>
    <dgm:cxn modelId="{78D02D71-9D46-4BAD-AEE7-FF47D0618607}" type="presParOf" srcId="{2E29EBB6-AC11-4764-9098-713776FBEEA2}" destId="{997FBEA0-E071-455A-BC46-19AD04F49BD6}" srcOrd="2" destOrd="0" presId="urn:microsoft.com/office/officeart/2005/8/layout/hProcess7"/>
    <dgm:cxn modelId="{177C771A-6A74-4CE1-A873-17BE2CE15BAB}" type="presParOf" srcId="{A6DF5FB2-D6C6-4DF0-BCE9-12D63E8F1243}" destId="{36648257-1225-4511-8533-D8557DCEA4FF}" srcOrd="11" destOrd="0" presId="urn:microsoft.com/office/officeart/2005/8/layout/hProcess7"/>
    <dgm:cxn modelId="{0A190016-BFE9-4F95-AA1A-8E723099AB65}" type="presParOf" srcId="{A6DF5FB2-D6C6-4DF0-BCE9-12D63E8F1243}" destId="{3CF9DF83-3F0D-4025-8C8E-C34BA7DB2E19}" srcOrd="12" destOrd="0" presId="urn:microsoft.com/office/officeart/2005/8/layout/hProcess7"/>
    <dgm:cxn modelId="{9DB630AC-1FD4-4766-86F9-AD67789FE3D4}" type="presParOf" srcId="{3CF9DF83-3F0D-4025-8C8E-C34BA7DB2E19}" destId="{10FE4F45-6A53-4FA1-AF04-583F38D80F4B}" srcOrd="0" destOrd="0" presId="urn:microsoft.com/office/officeart/2005/8/layout/hProcess7"/>
    <dgm:cxn modelId="{9AB18435-9924-4210-8FC2-E0B7635132F7}" type="presParOf" srcId="{3CF9DF83-3F0D-4025-8C8E-C34BA7DB2E19}" destId="{3357C5DA-21EC-4DF9-B5AC-CFD25049E02C}" srcOrd="1" destOrd="0" presId="urn:microsoft.com/office/officeart/2005/8/layout/hProcess7"/>
    <dgm:cxn modelId="{5BD1A75E-FBFF-48AF-9C47-E9DF9D531062}" type="presParOf" srcId="{A6DF5FB2-D6C6-4DF0-BCE9-12D63E8F1243}" destId="{FF8D6E8E-79EE-45AD-80CD-D0A5F5423EFE}" srcOrd="13" destOrd="0" presId="urn:microsoft.com/office/officeart/2005/8/layout/hProcess7"/>
    <dgm:cxn modelId="{0448982C-D177-4E7E-9BDB-98EA24DFA113}" type="presParOf" srcId="{A6DF5FB2-D6C6-4DF0-BCE9-12D63E8F1243}" destId="{67C20BCC-F21A-4C19-B799-01DFB261DDDE}" srcOrd="14" destOrd="0" presId="urn:microsoft.com/office/officeart/2005/8/layout/hProcess7"/>
    <dgm:cxn modelId="{E5A15B6A-04A4-4D27-9D1E-2B6F41554279}" type="presParOf" srcId="{67C20BCC-F21A-4C19-B799-01DFB261DDDE}" destId="{7718B2C7-3329-48B2-A5F5-164FCE021FB3}" srcOrd="0" destOrd="0" presId="urn:microsoft.com/office/officeart/2005/8/layout/hProcess7"/>
    <dgm:cxn modelId="{1B71BBFA-372E-44E8-8867-9B7B753EC242}" type="presParOf" srcId="{67C20BCC-F21A-4C19-B799-01DFB261DDDE}" destId="{E2FC11DE-660B-419E-8BAD-07FE93429267}" srcOrd="1" destOrd="0" presId="urn:microsoft.com/office/officeart/2005/8/layout/hProcess7"/>
    <dgm:cxn modelId="{F6CC7D6F-5575-4D48-83B5-F81CE0558408}" type="presParOf" srcId="{67C20BCC-F21A-4C19-B799-01DFB261DDDE}" destId="{1DBE11E0-9F21-40AA-B028-A9597B0C697D}" srcOrd="2" destOrd="0" presId="urn:microsoft.com/office/officeart/2005/8/layout/hProcess7"/>
    <dgm:cxn modelId="{DE964A8B-2E44-469E-AD8B-DE1513AEA8E9}" type="presParOf" srcId="{A6DF5FB2-D6C6-4DF0-BCE9-12D63E8F1243}" destId="{30408FFC-2580-49CF-9FE5-CAB49873AF3F}" srcOrd="15" destOrd="0" presId="urn:microsoft.com/office/officeart/2005/8/layout/hProcess7"/>
    <dgm:cxn modelId="{BE6C9D91-E2F4-45BD-83D7-C45E8D0332B2}" type="presParOf" srcId="{A6DF5FB2-D6C6-4DF0-BCE9-12D63E8F1243}" destId="{3BBDAAB7-16E3-4438-8847-05334A4D48EE}" srcOrd="16" destOrd="0" presId="urn:microsoft.com/office/officeart/2005/8/layout/hProcess7"/>
    <dgm:cxn modelId="{0AFE7C34-995B-4AC1-B101-2BF06FE2DBBC}" type="presParOf" srcId="{3BBDAAB7-16E3-4438-8847-05334A4D48EE}" destId="{D054A27E-FBF1-4603-B33F-087224A9900A}" srcOrd="0" destOrd="0" presId="urn:microsoft.com/office/officeart/2005/8/layout/hProcess7"/>
    <dgm:cxn modelId="{0A8E16F2-F6A8-410E-9404-25FDF0A72F54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EFE4AFEE-33B8-4042-A684-1F9015D909A3}" type="presOf" srcId="{C57D32E6-187A-467A-BAAE-5E2A951179B7}" destId="{BB068510-FD2B-463F-8547-D5FF0EA4DBF1}" srcOrd="1" destOrd="0" presId="urn:microsoft.com/office/officeart/2005/8/layout/hProcess7"/>
    <dgm:cxn modelId="{C3B90314-7218-464B-897C-19E913CA65ED}" type="presOf" srcId="{9333946E-E6C3-44BA-8DC1-226E49F162AF}" destId="{CE653259-2634-4634-83F8-4870FDFFB6B5}" srcOrd="0" destOrd="0" presId="urn:microsoft.com/office/officeart/2005/8/layout/hProcess7"/>
    <dgm:cxn modelId="{8A9F6B94-B5B6-4351-84E9-09E4633F70C3}" type="presOf" srcId="{C57D32E6-187A-467A-BAAE-5E2A951179B7}" destId="{D054A27E-FBF1-4603-B33F-087224A9900A}" srcOrd="0" destOrd="0" presId="urn:microsoft.com/office/officeart/2005/8/layout/hProcess7"/>
    <dgm:cxn modelId="{5573C961-5B5F-436D-9F8B-A51CA35870C1}" type="presOf" srcId="{88C41324-5CC7-49F4-B01E-4A64F3916ECB}" destId="{10FE4F45-6A53-4FA1-AF04-583F38D80F4B}" srcOrd="0" destOrd="0" presId="urn:microsoft.com/office/officeart/2005/8/layout/hProcess7"/>
    <dgm:cxn modelId="{4F690EDF-12C9-4D4D-BFC9-D6BFF7D9F21D}" type="presOf" srcId="{4FE1231E-82A8-4502-87C0-9ECC4AE86FA4}" destId="{8540126B-D12E-4F2B-86E8-EB368014BCC8}" srcOrd="1" destOrd="0" presId="urn:microsoft.com/office/officeart/2005/8/layout/hProcess7"/>
    <dgm:cxn modelId="{99C356EB-ABBF-4C9B-9D9B-1351A6936C19}" type="presOf" srcId="{88C41324-5CC7-49F4-B01E-4A64F3916ECB}" destId="{3357C5DA-21EC-4DF9-B5AC-CFD25049E02C}" srcOrd="1" destOrd="0" presId="urn:microsoft.com/office/officeart/2005/8/layout/hProcess7"/>
    <dgm:cxn modelId="{9A849004-93C7-47EE-BD3D-16F0CB724D96}" type="presOf" srcId="{05286B23-68B3-49CA-8672-0A8593A7025D}" destId="{A6DF5FB2-D6C6-4DF0-BCE9-12D63E8F1243}" srcOrd="0" destOrd="0" presId="urn:microsoft.com/office/officeart/2005/8/layout/hProcess7"/>
    <dgm:cxn modelId="{DB0107F7-E7A1-48B3-A9A0-FA388A41A8ED}" type="presOf" srcId="{4FE1231E-82A8-4502-87C0-9ECC4AE86FA4}" destId="{3B8B5FE3-921A-4967-9CD8-2B37D8F07433}" srcOrd="0" destOrd="0" presId="urn:microsoft.com/office/officeart/2005/8/layout/hProcess7"/>
    <dgm:cxn modelId="{C53DB4EA-3EF1-43B9-B30B-3B853DC65557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EF2DE38-7932-4AE9-86D2-E476BEA0CCEC}" type="presOf" srcId="{9333946E-E6C3-44BA-8DC1-226E49F162AF}" destId="{B64F2C93-601C-4E8E-B445-A56B93A2A97E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7D74F4A-82D9-4B70-A3EC-31956501440B}" type="presOf" srcId="{6D788122-9375-460F-B09E-D797C0E1E9A5}" destId="{9E8E9B6A-818C-41EE-A90F-448869084123}" srcOrd="0" destOrd="0" presId="urn:microsoft.com/office/officeart/2005/8/layout/hProcess7"/>
    <dgm:cxn modelId="{28C6FDED-CFEB-4C1B-A4F7-992B0F001CD2}" type="presParOf" srcId="{A6DF5FB2-D6C6-4DF0-BCE9-12D63E8F1243}" destId="{2EB22630-6D3C-4C55-AE64-598CF32EDD23}" srcOrd="0" destOrd="0" presId="urn:microsoft.com/office/officeart/2005/8/layout/hProcess7"/>
    <dgm:cxn modelId="{C1F08E96-3ADA-47D9-A557-FFD4984852FB}" type="presParOf" srcId="{2EB22630-6D3C-4C55-AE64-598CF32EDD23}" destId="{3B8B5FE3-921A-4967-9CD8-2B37D8F07433}" srcOrd="0" destOrd="0" presId="urn:microsoft.com/office/officeart/2005/8/layout/hProcess7"/>
    <dgm:cxn modelId="{9BB49A86-36BF-4DF3-94BA-AC3E244941FF}" type="presParOf" srcId="{2EB22630-6D3C-4C55-AE64-598CF32EDD23}" destId="{8540126B-D12E-4F2B-86E8-EB368014BCC8}" srcOrd="1" destOrd="0" presId="urn:microsoft.com/office/officeart/2005/8/layout/hProcess7"/>
    <dgm:cxn modelId="{D5CECF7A-AD55-49FC-B59F-A9B62E2E2475}" type="presParOf" srcId="{A6DF5FB2-D6C6-4DF0-BCE9-12D63E8F1243}" destId="{D265E28C-5BF2-4F8C-A572-C3F508982885}" srcOrd="1" destOrd="0" presId="urn:microsoft.com/office/officeart/2005/8/layout/hProcess7"/>
    <dgm:cxn modelId="{44E697B6-EE27-4169-B5E3-4E147760D875}" type="presParOf" srcId="{A6DF5FB2-D6C6-4DF0-BCE9-12D63E8F1243}" destId="{1EB3C80E-762F-4EDF-9960-31793047707F}" srcOrd="2" destOrd="0" presId="urn:microsoft.com/office/officeart/2005/8/layout/hProcess7"/>
    <dgm:cxn modelId="{DD6770A4-FFE4-4B0A-B5FE-A3CDCF328F2F}" type="presParOf" srcId="{1EB3C80E-762F-4EDF-9960-31793047707F}" destId="{4279144D-7C1A-4692-8A41-03C1CD83241A}" srcOrd="0" destOrd="0" presId="urn:microsoft.com/office/officeart/2005/8/layout/hProcess7"/>
    <dgm:cxn modelId="{D0DC13B3-0F03-4C78-B7E4-EB323BBB44F5}" type="presParOf" srcId="{1EB3C80E-762F-4EDF-9960-31793047707F}" destId="{8F7FF647-D411-42E4-8865-6A762F56CBC5}" srcOrd="1" destOrd="0" presId="urn:microsoft.com/office/officeart/2005/8/layout/hProcess7"/>
    <dgm:cxn modelId="{C80555F8-38BA-4A81-A866-E2A43DED14EA}" type="presParOf" srcId="{1EB3C80E-762F-4EDF-9960-31793047707F}" destId="{6E144A24-F34A-4386-BF18-5FBA455E9022}" srcOrd="2" destOrd="0" presId="urn:microsoft.com/office/officeart/2005/8/layout/hProcess7"/>
    <dgm:cxn modelId="{3AF022B7-EE86-46A8-9350-E6698F72DAF1}" type="presParOf" srcId="{A6DF5FB2-D6C6-4DF0-BCE9-12D63E8F1243}" destId="{457E1F97-7A34-41E6-B040-C160FCB47E64}" srcOrd="3" destOrd="0" presId="urn:microsoft.com/office/officeart/2005/8/layout/hProcess7"/>
    <dgm:cxn modelId="{4563B7E4-59F1-4380-ACC2-27B02D964C3F}" type="presParOf" srcId="{A6DF5FB2-D6C6-4DF0-BCE9-12D63E8F1243}" destId="{42B80482-A821-4B3E-B983-1FA7694679CA}" srcOrd="4" destOrd="0" presId="urn:microsoft.com/office/officeart/2005/8/layout/hProcess7"/>
    <dgm:cxn modelId="{749740FC-D935-4FD9-B54F-B10D15610464}" type="presParOf" srcId="{42B80482-A821-4B3E-B983-1FA7694679CA}" destId="{9E8E9B6A-818C-41EE-A90F-448869084123}" srcOrd="0" destOrd="0" presId="urn:microsoft.com/office/officeart/2005/8/layout/hProcess7"/>
    <dgm:cxn modelId="{CF4F0CB3-AD92-4106-8F74-4B2847C2DEB5}" type="presParOf" srcId="{42B80482-A821-4B3E-B983-1FA7694679CA}" destId="{3B4BBFE3-023D-4962-A2CF-60C506AAE93F}" srcOrd="1" destOrd="0" presId="urn:microsoft.com/office/officeart/2005/8/layout/hProcess7"/>
    <dgm:cxn modelId="{5F596A60-08D2-4B9A-8283-6FF8DA4094A6}" type="presParOf" srcId="{A6DF5FB2-D6C6-4DF0-BCE9-12D63E8F1243}" destId="{8B68C8FE-58F2-47D3-9FDB-0130C32E5C50}" srcOrd="5" destOrd="0" presId="urn:microsoft.com/office/officeart/2005/8/layout/hProcess7"/>
    <dgm:cxn modelId="{2368C90F-5CD6-4A79-AD9C-1D87F0985F6A}" type="presParOf" srcId="{A6DF5FB2-D6C6-4DF0-BCE9-12D63E8F1243}" destId="{1B46D3A5-FE9B-4C88-80C9-FA865194DD61}" srcOrd="6" destOrd="0" presId="urn:microsoft.com/office/officeart/2005/8/layout/hProcess7"/>
    <dgm:cxn modelId="{625E3463-F78C-4BF1-84E9-EBF6D471A459}" type="presParOf" srcId="{1B46D3A5-FE9B-4C88-80C9-FA865194DD61}" destId="{D83DE507-AB86-4682-8355-07C3C5F2A069}" srcOrd="0" destOrd="0" presId="urn:microsoft.com/office/officeart/2005/8/layout/hProcess7"/>
    <dgm:cxn modelId="{CCA587BC-820F-498F-B147-2253F634C612}" type="presParOf" srcId="{1B46D3A5-FE9B-4C88-80C9-FA865194DD61}" destId="{1E1458D7-37C7-49F4-8589-C69B6A6BE82A}" srcOrd="1" destOrd="0" presId="urn:microsoft.com/office/officeart/2005/8/layout/hProcess7"/>
    <dgm:cxn modelId="{1BA96D1E-2DF3-4D17-AE28-25120DBA42B6}" type="presParOf" srcId="{1B46D3A5-FE9B-4C88-80C9-FA865194DD61}" destId="{7680987D-1488-4F4D-84FB-7285289E4155}" srcOrd="2" destOrd="0" presId="urn:microsoft.com/office/officeart/2005/8/layout/hProcess7"/>
    <dgm:cxn modelId="{6D58170D-01B2-4070-8903-7B27DD3AC2CE}" type="presParOf" srcId="{A6DF5FB2-D6C6-4DF0-BCE9-12D63E8F1243}" destId="{491BA889-4890-43B3-BA02-68F7A34307F6}" srcOrd="7" destOrd="0" presId="urn:microsoft.com/office/officeart/2005/8/layout/hProcess7"/>
    <dgm:cxn modelId="{BBC9ECF1-B546-4FBE-BFD1-E46329E86B76}" type="presParOf" srcId="{A6DF5FB2-D6C6-4DF0-BCE9-12D63E8F1243}" destId="{A5F45F0A-AAD7-446E-B3AC-08FA1DEEF36F}" srcOrd="8" destOrd="0" presId="urn:microsoft.com/office/officeart/2005/8/layout/hProcess7"/>
    <dgm:cxn modelId="{891BEB51-DF1B-4DF5-B441-EF4F9509E60F}" type="presParOf" srcId="{A5F45F0A-AAD7-446E-B3AC-08FA1DEEF36F}" destId="{CE653259-2634-4634-83F8-4870FDFFB6B5}" srcOrd="0" destOrd="0" presId="urn:microsoft.com/office/officeart/2005/8/layout/hProcess7"/>
    <dgm:cxn modelId="{2B3AFCE3-DE0F-4863-AB91-5720F2E4D8DE}" type="presParOf" srcId="{A5F45F0A-AAD7-446E-B3AC-08FA1DEEF36F}" destId="{B64F2C93-601C-4E8E-B445-A56B93A2A97E}" srcOrd="1" destOrd="0" presId="urn:microsoft.com/office/officeart/2005/8/layout/hProcess7"/>
    <dgm:cxn modelId="{B91C20D9-274E-49D3-AC8E-BBC4817372AB}" type="presParOf" srcId="{A6DF5FB2-D6C6-4DF0-BCE9-12D63E8F1243}" destId="{FEB3165D-BD50-4562-8486-2BCFEE5FB61C}" srcOrd="9" destOrd="0" presId="urn:microsoft.com/office/officeart/2005/8/layout/hProcess7"/>
    <dgm:cxn modelId="{6B67D60E-9CFD-4E48-B1EC-6FD9814116E1}" type="presParOf" srcId="{A6DF5FB2-D6C6-4DF0-BCE9-12D63E8F1243}" destId="{2E29EBB6-AC11-4764-9098-713776FBEEA2}" srcOrd="10" destOrd="0" presId="urn:microsoft.com/office/officeart/2005/8/layout/hProcess7"/>
    <dgm:cxn modelId="{3A78ED1C-7D08-4E28-8371-25B4FFC3A56C}" type="presParOf" srcId="{2E29EBB6-AC11-4764-9098-713776FBEEA2}" destId="{9607591B-3403-4344-B603-36006A7B034B}" srcOrd="0" destOrd="0" presId="urn:microsoft.com/office/officeart/2005/8/layout/hProcess7"/>
    <dgm:cxn modelId="{60169C18-813D-485A-B066-58CE2F48610C}" type="presParOf" srcId="{2E29EBB6-AC11-4764-9098-713776FBEEA2}" destId="{DA1238F3-28A9-40AB-A31A-6E371C44EB98}" srcOrd="1" destOrd="0" presId="urn:microsoft.com/office/officeart/2005/8/layout/hProcess7"/>
    <dgm:cxn modelId="{D2B034EC-837D-40DE-B761-9501CDBDC431}" type="presParOf" srcId="{2E29EBB6-AC11-4764-9098-713776FBEEA2}" destId="{997FBEA0-E071-455A-BC46-19AD04F49BD6}" srcOrd="2" destOrd="0" presId="urn:microsoft.com/office/officeart/2005/8/layout/hProcess7"/>
    <dgm:cxn modelId="{A056284A-E8BF-430E-96BD-6E42FFFD1DC0}" type="presParOf" srcId="{A6DF5FB2-D6C6-4DF0-BCE9-12D63E8F1243}" destId="{36648257-1225-4511-8533-D8557DCEA4FF}" srcOrd="11" destOrd="0" presId="urn:microsoft.com/office/officeart/2005/8/layout/hProcess7"/>
    <dgm:cxn modelId="{1CBE6A5E-E7D2-4ED0-92CB-2E0D4FC9AF3E}" type="presParOf" srcId="{A6DF5FB2-D6C6-4DF0-BCE9-12D63E8F1243}" destId="{3CF9DF83-3F0D-4025-8C8E-C34BA7DB2E19}" srcOrd="12" destOrd="0" presId="urn:microsoft.com/office/officeart/2005/8/layout/hProcess7"/>
    <dgm:cxn modelId="{CC4686BD-A025-484C-9CD9-29179F16179F}" type="presParOf" srcId="{3CF9DF83-3F0D-4025-8C8E-C34BA7DB2E19}" destId="{10FE4F45-6A53-4FA1-AF04-583F38D80F4B}" srcOrd="0" destOrd="0" presId="urn:microsoft.com/office/officeart/2005/8/layout/hProcess7"/>
    <dgm:cxn modelId="{551B673C-8430-461C-8047-6E38058B31AB}" type="presParOf" srcId="{3CF9DF83-3F0D-4025-8C8E-C34BA7DB2E19}" destId="{3357C5DA-21EC-4DF9-B5AC-CFD25049E02C}" srcOrd="1" destOrd="0" presId="urn:microsoft.com/office/officeart/2005/8/layout/hProcess7"/>
    <dgm:cxn modelId="{509D936F-1183-4E35-BECA-878106B0736E}" type="presParOf" srcId="{A6DF5FB2-D6C6-4DF0-BCE9-12D63E8F1243}" destId="{FF8D6E8E-79EE-45AD-80CD-D0A5F5423EFE}" srcOrd="13" destOrd="0" presId="urn:microsoft.com/office/officeart/2005/8/layout/hProcess7"/>
    <dgm:cxn modelId="{94E4CAA1-59D6-4BE5-8AA2-FE1537BD9D74}" type="presParOf" srcId="{A6DF5FB2-D6C6-4DF0-BCE9-12D63E8F1243}" destId="{67C20BCC-F21A-4C19-B799-01DFB261DDDE}" srcOrd="14" destOrd="0" presId="urn:microsoft.com/office/officeart/2005/8/layout/hProcess7"/>
    <dgm:cxn modelId="{BDE3B6EF-315C-4FA5-BD4A-BC09E32938E9}" type="presParOf" srcId="{67C20BCC-F21A-4C19-B799-01DFB261DDDE}" destId="{7718B2C7-3329-48B2-A5F5-164FCE021FB3}" srcOrd="0" destOrd="0" presId="urn:microsoft.com/office/officeart/2005/8/layout/hProcess7"/>
    <dgm:cxn modelId="{6D38DAAE-E6B5-46AD-BAAA-69EE00916EB6}" type="presParOf" srcId="{67C20BCC-F21A-4C19-B799-01DFB261DDDE}" destId="{E2FC11DE-660B-419E-8BAD-07FE93429267}" srcOrd="1" destOrd="0" presId="urn:microsoft.com/office/officeart/2005/8/layout/hProcess7"/>
    <dgm:cxn modelId="{2CB7FFBC-D373-4ED5-9376-A470A9C51E0E}" type="presParOf" srcId="{67C20BCC-F21A-4C19-B799-01DFB261DDDE}" destId="{1DBE11E0-9F21-40AA-B028-A9597B0C697D}" srcOrd="2" destOrd="0" presId="urn:microsoft.com/office/officeart/2005/8/layout/hProcess7"/>
    <dgm:cxn modelId="{DFF8C76F-E85D-4368-89C4-F5BF471B1841}" type="presParOf" srcId="{A6DF5FB2-D6C6-4DF0-BCE9-12D63E8F1243}" destId="{30408FFC-2580-49CF-9FE5-CAB49873AF3F}" srcOrd="15" destOrd="0" presId="urn:microsoft.com/office/officeart/2005/8/layout/hProcess7"/>
    <dgm:cxn modelId="{889E2C9C-EDDF-4D94-A1D0-5A415B29811A}" type="presParOf" srcId="{A6DF5FB2-D6C6-4DF0-BCE9-12D63E8F1243}" destId="{3BBDAAB7-16E3-4438-8847-05334A4D48EE}" srcOrd="16" destOrd="0" presId="urn:microsoft.com/office/officeart/2005/8/layout/hProcess7"/>
    <dgm:cxn modelId="{C940CB41-918C-4807-A6AD-17043F7814AA}" type="presParOf" srcId="{3BBDAAB7-16E3-4438-8847-05334A4D48EE}" destId="{D054A27E-FBF1-4603-B33F-087224A9900A}" srcOrd="0" destOrd="0" presId="urn:microsoft.com/office/officeart/2005/8/layout/hProcess7"/>
    <dgm:cxn modelId="{A0785C9B-D9DB-472F-AEF4-612C97BB79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BA3D-88F4-49FB-AE16-6E59433C9B99}" type="presOf" srcId="{F528F34C-17BE-4099-9C69-A755B907F4D1}" destId="{C9DAB7BE-B20E-45E9-AE7F-39EFCD320CC7}" srcOrd="1" destOrd="2" presId="urn:microsoft.com/office/officeart/2005/8/layout/vList4"/>
    <dgm:cxn modelId="{ECE1B99B-4989-484A-A0DE-6761430F2C68}" type="presOf" srcId="{A02C0B14-49EE-4143-868F-E5C043450460}" destId="{DAF1912A-A5AE-435B-9FB2-C96C56D18283}" srcOrd="0" destOrd="0" presId="urn:microsoft.com/office/officeart/2005/8/layout/vList4"/>
    <dgm:cxn modelId="{74BB2C62-0C2B-49FC-968F-F8C9BEDFE118}" type="presOf" srcId="{CA4ADA47-FCB1-4F63-A9DE-18D5087D23ED}" destId="{C99BFF89-F8F7-4748-BF66-DF2E0199890C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387FBC1-6744-4C39-8E6F-A9B97832EB19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8DF9912F-5200-4031-B226-7393DA6DBE75}" type="presOf" srcId="{F528F34C-17BE-4099-9C69-A755B907F4D1}" destId="{DAF1912A-A5AE-435B-9FB2-C96C56D18283}" srcOrd="0" destOrd="2" presId="urn:microsoft.com/office/officeart/2005/8/layout/vList4"/>
    <dgm:cxn modelId="{6B3E62D7-96F2-400D-8AF4-DC222DE6512D}" type="presOf" srcId="{56AD6DD2-A7C4-4D1B-A389-8E2E88C1E56D}" destId="{71FA2A85-0045-44B3-A3E2-6EC58F7AE5FA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4BE6E292-F00F-4B28-922C-FFA334D3EE60}" type="presOf" srcId="{58184A35-0697-4086-84CF-E52F1979EB0B}" destId="{7A5C60D8-78D6-45DE-8080-466DF500D003}" srcOrd="0" destOrd="1" presId="urn:microsoft.com/office/officeart/2005/8/layout/vList4"/>
    <dgm:cxn modelId="{EB249E5B-540A-487F-8EA5-1690153CE52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AFF3A152-4050-40AA-953C-DD7814B3619E}" type="presOf" srcId="{FDC9601D-E02A-446E-AD51-F091C06C4239}" destId="{F45CC50F-0C6E-44C3-A7FD-3BF349A61948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BE2701E5-7BC0-4EB9-98AF-28487F305BAA}" type="presOf" srcId="{80F53FDC-E141-4137-8BE8-27E35A62C6DD}" destId="{71FA2A85-0045-44B3-A3E2-6EC58F7AE5FA}" srcOrd="1" destOrd="2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D012D4C0-7F97-443B-9674-BBD682680CA2}" type="presOf" srcId="{3635610E-4F6C-4F36-95CC-99810EF6C9E1}" destId="{C99BFF89-F8F7-4748-BF66-DF2E0199890C}" srcOrd="0" destOrd="2" presId="urn:microsoft.com/office/officeart/2005/8/layout/vList4"/>
    <dgm:cxn modelId="{8BABC41D-93DA-43CD-B6CA-3FADA596EBB7}" type="presOf" srcId="{D6FFBF13-EEB5-4888-91A2-75424349440E}" destId="{DAF1912A-A5AE-435B-9FB2-C96C56D18283}" srcOrd="0" destOrd="1" presId="urn:microsoft.com/office/officeart/2005/8/layout/vList4"/>
    <dgm:cxn modelId="{09475BFE-B939-449E-B4F0-F8659CDFF2CE}" type="presOf" srcId="{A02C0B14-49EE-4143-868F-E5C043450460}" destId="{C9DAB7BE-B20E-45E9-AE7F-39EFCD320CC7}" srcOrd="1" destOrd="0" presId="urn:microsoft.com/office/officeart/2005/8/layout/vList4"/>
    <dgm:cxn modelId="{17A34601-1AED-4E0D-8DAA-AF13E2A4CFE8}" type="presOf" srcId="{56AD6DD2-A7C4-4D1B-A389-8E2E88C1E56D}" destId="{7A5C60D8-78D6-45DE-8080-466DF500D003}" srcOrd="0" destOrd="0" presId="urn:microsoft.com/office/officeart/2005/8/layout/vList4"/>
    <dgm:cxn modelId="{AA395B34-2B37-4EA8-AC9E-84EA5097AE7F}" type="presOf" srcId="{3635610E-4F6C-4F36-95CC-99810EF6C9E1}" destId="{F45CC50F-0C6E-44C3-A7FD-3BF349A61948}" srcOrd="1" destOrd="2" presId="urn:microsoft.com/office/officeart/2005/8/layout/vList4"/>
    <dgm:cxn modelId="{88770EF3-2588-4787-AB75-020E03C2FC75}" type="presOf" srcId="{D6FFBF13-EEB5-4888-91A2-75424349440E}" destId="{C9DAB7BE-B20E-45E9-AE7F-39EFCD320CC7}" srcOrd="1" destOrd="1" presId="urn:microsoft.com/office/officeart/2005/8/layout/vList4"/>
    <dgm:cxn modelId="{99B5288C-7B0B-4F10-9228-72A788740051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F5202D6F-C346-49CD-83AE-49371E734D7A}" type="presOf" srcId="{CA4ADA47-FCB1-4F63-A9DE-18D5087D23ED}" destId="{F45CC50F-0C6E-44C3-A7FD-3BF349A61948}" srcOrd="1" destOrd="0" presId="urn:microsoft.com/office/officeart/2005/8/layout/vList4"/>
    <dgm:cxn modelId="{6C32E3FF-B66A-453B-A538-F4993DE06182}" type="presOf" srcId="{80F53FDC-E141-4137-8BE8-27E35A62C6DD}" destId="{7A5C60D8-78D6-45DE-8080-466DF500D003}" srcOrd="0" destOrd="2" presId="urn:microsoft.com/office/officeart/2005/8/layout/vList4"/>
    <dgm:cxn modelId="{65230D4D-9D20-4D25-A112-C6AE236C5FEB}" type="presParOf" srcId="{DA40EDA8-E4E1-4D03-AF61-9D7D33C6E595}" destId="{62C8A045-37DF-42C5-BE22-6F8102F4443D}" srcOrd="0" destOrd="0" presId="urn:microsoft.com/office/officeart/2005/8/layout/vList4"/>
    <dgm:cxn modelId="{F74E5D92-9775-4660-9361-11653B1419EA}" type="presParOf" srcId="{62C8A045-37DF-42C5-BE22-6F8102F4443D}" destId="{DAF1912A-A5AE-435B-9FB2-C96C56D18283}" srcOrd="0" destOrd="0" presId="urn:microsoft.com/office/officeart/2005/8/layout/vList4"/>
    <dgm:cxn modelId="{411EDCEB-C0AA-4ACB-B561-43CB2C2FB7F5}" type="presParOf" srcId="{62C8A045-37DF-42C5-BE22-6F8102F4443D}" destId="{B67D9681-2654-4ED8-B0E6-257A1D56701E}" srcOrd="1" destOrd="0" presId="urn:microsoft.com/office/officeart/2005/8/layout/vList4"/>
    <dgm:cxn modelId="{573CD808-27D7-416A-9A3B-837A0C44F0BD}" type="presParOf" srcId="{62C8A045-37DF-42C5-BE22-6F8102F4443D}" destId="{C9DAB7BE-B20E-45E9-AE7F-39EFCD320CC7}" srcOrd="2" destOrd="0" presId="urn:microsoft.com/office/officeart/2005/8/layout/vList4"/>
    <dgm:cxn modelId="{ADFD4758-0598-4B28-959C-4B778AB6188B}" type="presParOf" srcId="{DA40EDA8-E4E1-4D03-AF61-9D7D33C6E595}" destId="{6BA28ADE-C14B-4F4E-AC92-04E43098D8B9}" srcOrd="1" destOrd="0" presId="urn:microsoft.com/office/officeart/2005/8/layout/vList4"/>
    <dgm:cxn modelId="{67D6A908-C5C0-4E37-81D4-F559F152095C}" type="presParOf" srcId="{DA40EDA8-E4E1-4D03-AF61-9D7D33C6E595}" destId="{15C4884C-B325-4FDE-84A2-2EA67A9E0917}" srcOrd="2" destOrd="0" presId="urn:microsoft.com/office/officeart/2005/8/layout/vList4"/>
    <dgm:cxn modelId="{17A37D5B-EB15-4BE9-9434-03CC34F8A15A}" type="presParOf" srcId="{15C4884C-B325-4FDE-84A2-2EA67A9E0917}" destId="{C99BFF89-F8F7-4748-BF66-DF2E0199890C}" srcOrd="0" destOrd="0" presId="urn:microsoft.com/office/officeart/2005/8/layout/vList4"/>
    <dgm:cxn modelId="{F3E67FE6-8BA9-4B25-B8FC-F4F20165EE25}" type="presParOf" srcId="{15C4884C-B325-4FDE-84A2-2EA67A9E0917}" destId="{D2E49701-F600-4126-98B6-A522A5F30450}" srcOrd="1" destOrd="0" presId="urn:microsoft.com/office/officeart/2005/8/layout/vList4"/>
    <dgm:cxn modelId="{533DE02B-0FE1-4B08-802F-AB32F07F160F}" type="presParOf" srcId="{15C4884C-B325-4FDE-84A2-2EA67A9E0917}" destId="{F45CC50F-0C6E-44C3-A7FD-3BF349A61948}" srcOrd="2" destOrd="0" presId="urn:microsoft.com/office/officeart/2005/8/layout/vList4"/>
    <dgm:cxn modelId="{F84B6AA9-9E6B-459A-ACDA-42A602399937}" type="presParOf" srcId="{DA40EDA8-E4E1-4D03-AF61-9D7D33C6E595}" destId="{A72DBF7E-49B4-4865-8839-AF67D2CDE33D}" srcOrd="3" destOrd="0" presId="urn:microsoft.com/office/officeart/2005/8/layout/vList4"/>
    <dgm:cxn modelId="{4E3A5F7B-2C76-406F-8150-7C50C399CE34}" type="presParOf" srcId="{DA40EDA8-E4E1-4D03-AF61-9D7D33C6E595}" destId="{689AF18D-68BD-4E5A-9A10-27AD5C1A4DF5}" srcOrd="4" destOrd="0" presId="urn:microsoft.com/office/officeart/2005/8/layout/vList4"/>
    <dgm:cxn modelId="{960C66D2-A906-4EC6-9DA0-B2E8E68D2BBA}" type="presParOf" srcId="{689AF18D-68BD-4E5A-9A10-27AD5C1A4DF5}" destId="{7A5C60D8-78D6-45DE-8080-466DF500D003}" srcOrd="0" destOrd="0" presId="urn:microsoft.com/office/officeart/2005/8/layout/vList4"/>
    <dgm:cxn modelId="{3E0B8DFB-901B-4741-BA30-FFFBEA6D0B71}" type="presParOf" srcId="{689AF18D-68BD-4E5A-9A10-27AD5C1A4DF5}" destId="{82D2D967-6C05-405B-8941-8D7C9CF8E580}" srcOrd="1" destOrd="0" presId="urn:microsoft.com/office/officeart/2005/8/layout/vList4"/>
    <dgm:cxn modelId="{88D363CF-6FB6-4AD9-B2DF-33C5F64CEAFE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5EDC6-5B2E-4B5C-B22B-315ECBA0554B}" type="presOf" srcId="{9CE0DEC9-6B9D-45B8-ABFD-D54461D0C86E}" destId="{76DE8B44-4EF5-4F1B-9116-298785F452AC}" srcOrd="0" destOrd="0" presId="urn:microsoft.com/office/officeart/2005/8/layout/hProcess7"/>
    <dgm:cxn modelId="{2CF0B233-D46A-49BB-88C7-DA5AD5793AA0}" type="presOf" srcId="{8FF13A5B-2B31-4B05-8AF4-971D9C32F54C}" destId="{6BB748A0-5859-4A73-B6A5-12EBDEE72274}" srcOrd="1" destOrd="0" presId="urn:microsoft.com/office/officeart/2005/8/layout/hProcess7"/>
    <dgm:cxn modelId="{0A0F0247-1838-408C-8274-A7BF395F3278}" type="presOf" srcId="{CF37B673-6403-44E8-98F3-5CE7A9BE8FAA}" destId="{426531E9-1139-4033-83D4-BD7858E2F8DF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B4D461BF-01D9-40AD-82EE-5DEEE182EE64}" type="presOf" srcId="{9A257927-4A3B-4645-84B1-584913A6B1FF}" destId="{96A0BDF0-2FB1-40D3-8A35-A2ACA2288523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0655A5E3-3F70-4F30-9E95-9FC81D4126D9}" type="presOf" srcId="{8FF13A5B-2B31-4B05-8AF4-971D9C32F54C}" destId="{FEEAB897-8A88-410E-8EBF-31BDAD553C2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1D7DF58-FD24-49D4-A482-B82434436A28}" type="presOf" srcId="{ADDCD05A-0761-4E81-B5B0-2E2EE4A1AA50}" destId="{1529C488-624C-440D-BCFB-E34D050F90CB}" srcOrd="0" destOrd="0" presId="urn:microsoft.com/office/officeart/2005/8/layout/hProcess7"/>
    <dgm:cxn modelId="{14289A4F-6A57-43C4-90A0-D56F134AF092}" type="presOf" srcId="{9A257927-4A3B-4645-84B1-584913A6B1FF}" destId="{F212BADF-2A67-4160-BCDC-1A7439EA9619}" srcOrd="1" destOrd="0" presId="urn:microsoft.com/office/officeart/2005/8/layout/hProcess7"/>
    <dgm:cxn modelId="{5094F994-DAF3-4B0F-95FD-C1D5E27FA78E}" type="presOf" srcId="{17C84DB9-7ED1-4A42-99BA-9581DA0F6FFD}" destId="{903CC638-90CB-4A70-A1B8-0FF1105C1BB8}" srcOrd="0" destOrd="0" presId="urn:microsoft.com/office/officeart/2005/8/layout/hProcess7"/>
    <dgm:cxn modelId="{21B753A1-844D-4A14-B8AF-114F28FA2B47}" type="presOf" srcId="{72EA7A49-BA70-4021-9E03-1E06327EC7BC}" destId="{D8FDDC5E-FDE6-4D3E-82EA-BF71691CFC89}" srcOrd="0" destOrd="0" presId="urn:microsoft.com/office/officeart/2005/8/layout/hProcess7"/>
    <dgm:cxn modelId="{6D36BD00-A8DB-4795-BDB9-672AC280AD96}" type="presOf" srcId="{CF37B673-6403-44E8-98F3-5CE7A9BE8FAA}" destId="{736C1FBC-6003-4CE6-ADD9-F9DBB257F098}" srcOrd="0" destOrd="0" presId="urn:microsoft.com/office/officeart/2005/8/layout/hProcess7"/>
    <dgm:cxn modelId="{0EFBA8D2-1130-4F44-99F9-320A371E68DE}" type="presParOf" srcId="{1529C488-624C-440D-BCFB-E34D050F90CB}" destId="{73444B0F-6D2B-4E56-8F71-2395774E902E}" srcOrd="0" destOrd="0" presId="urn:microsoft.com/office/officeart/2005/8/layout/hProcess7"/>
    <dgm:cxn modelId="{E50404E3-A147-4BCA-AB2B-4BC082D0AF65}" type="presParOf" srcId="{73444B0F-6D2B-4E56-8F71-2395774E902E}" destId="{96A0BDF0-2FB1-40D3-8A35-A2ACA2288523}" srcOrd="0" destOrd="0" presId="urn:microsoft.com/office/officeart/2005/8/layout/hProcess7"/>
    <dgm:cxn modelId="{F67A5D9E-856C-46B8-B63D-95CA2DC1093E}" type="presParOf" srcId="{73444B0F-6D2B-4E56-8F71-2395774E902E}" destId="{F212BADF-2A67-4160-BCDC-1A7439EA9619}" srcOrd="1" destOrd="0" presId="urn:microsoft.com/office/officeart/2005/8/layout/hProcess7"/>
    <dgm:cxn modelId="{AF85069C-22AE-4F5F-923E-436CE6A84448}" type="presParOf" srcId="{73444B0F-6D2B-4E56-8F71-2395774E902E}" destId="{76DE8B44-4EF5-4F1B-9116-298785F452AC}" srcOrd="2" destOrd="0" presId="urn:microsoft.com/office/officeart/2005/8/layout/hProcess7"/>
    <dgm:cxn modelId="{3BB73487-86B4-4BE3-A48D-0F616BD6DBAC}" type="presParOf" srcId="{1529C488-624C-440D-BCFB-E34D050F90CB}" destId="{1E2BDEAA-DCA2-46F6-8CCB-420F9E61D586}" srcOrd="1" destOrd="0" presId="urn:microsoft.com/office/officeart/2005/8/layout/hProcess7"/>
    <dgm:cxn modelId="{D8DA1F2A-D18A-4AF5-B0BA-BF903D3DAC34}" type="presParOf" srcId="{1529C488-624C-440D-BCFB-E34D050F90CB}" destId="{3A8BC2E7-6205-458C-BDCF-165771E14053}" srcOrd="2" destOrd="0" presId="urn:microsoft.com/office/officeart/2005/8/layout/hProcess7"/>
    <dgm:cxn modelId="{0A9027D4-3DCD-4629-B3A4-AA59F9932F67}" type="presParOf" srcId="{3A8BC2E7-6205-458C-BDCF-165771E14053}" destId="{FD2E8BA3-E63B-4BDF-9E28-1AB363BD2CAC}" srcOrd="0" destOrd="0" presId="urn:microsoft.com/office/officeart/2005/8/layout/hProcess7"/>
    <dgm:cxn modelId="{9261B6E9-72A3-49F1-9B26-4861862C36FC}" type="presParOf" srcId="{3A8BC2E7-6205-458C-BDCF-165771E14053}" destId="{4419A458-C3DD-4CBC-8243-7ECA0FE6D390}" srcOrd="1" destOrd="0" presId="urn:microsoft.com/office/officeart/2005/8/layout/hProcess7"/>
    <dgm:cxn modelId="{6E93F53D-562F-4FDB-95C1-979246DF7156}" type="presParOf" srcId="{3A8BC2E7-6205-458C-BDCF-165771E14053}" destId="{07DC4D7F-CE8A-470B-AFDB-C7826AF7BCEF}" srcOrd="2" destOrd="0" presId="urn:microsoft.com/office/officeart/2005/8/layout/hProcess7"/>
    <dgm:cxn modelId="{6426BFE6-50FE-494D-A233-828E16342538}" type="presParOf" srcId="{1529C488-624C-440D-BCFB-E34D050F90CB}" destId="{7E11C403-A2E5-45CC-A0B0-709FC4D8EE2E}" srcOrd="3" destOrd="0" presId="urn:microsoft.com/office/officeart/2005/8/layout/hProcess7"/>
    <dgm:cxn modelId="{9057A19D-6632-404C-B80B-8340F87C2625}" type="presParOf" srcId="{1529C488-624C-440D-BCFB-E34D050F90CB}" destId="{39A212DE-AABB-4D5B-8DC2-C23BBBDAA90B}" srcOrd="4" destOrd="0" presId="urn:microsoft.com/office/officeart/2005/8/layout/hProcess7"/>
    <dgm:cxn modelId="{84C2A57C-735D-4497-A32E-83E93817C090}" type="presParOf" srcId="{39A212DE-AABB-4D5B-8DC2-C23BBBDAA90B}" destId="{FEEAB897-8A88-410E-8EBF-31BDAD553C28}" srcOrd="0" destOrd="0" presId="urn:microsoft.com/office/officeart/2005/8/layout/hProcess7"/>
    <dgm:cxn modelId="{A9C380A6-A5AA-493B-AD3D-CD9080F375E6}" type="presParOf" srcId="{39A212DE-AABB-4D5B-8DC2-C23BBBDAA90B}" destId="{6BB748A0-5859-4A73-B6A5-12EBDEE72274}" srcOrd="1" destOrd="0" presId="urn:microsoft.com/office/officeart/2005/8/layout/hProcess7"/>
    <dgm:cxn modelId="{2B51891B-0C24-47FF-98F1-CD449EA87551}" type="presParOf" srcId="{39A212DE-AABB-4D5B-8DC2-C23BBBDAA90B}" destId="{903CC638-90CB-4A70-A1B8-0FF1105C1BB8}" srcOrd="2" destOrd="0" presId="urn:microsoft.com/office/officeart/2005/8/layout/hProcess7"/>
    <dgm:cxn modelId="{7C5393F3-A1CA-497A-9019-0B6E3BDE716F}" type="presParOf" srcId="{1529C488-624C-440D-BCFB-E34D050F90CB}" destId="{3B4236F9-5EB5-4C5E-81D9-37622EC91010}" srcOrd="5" destOrd="0" presId="urn:microsoft.com/office/officeart/2005/8/layout/hProcess7"/>
    <dgm:cxn modelId="{E5A3E7E7-A4C8-4035-8F3A-AA25A3B38D4F}" type="presParOf" srcId="{1529C488-624C-440D-BCFB-E34D050F90CB}" destId="{48077BF4-5095-4C04-A834-C87D33396DD5}" srcOrd="6" destOrd="0" presId="urn:microsoft.com/office/officeart/2005/8/layout/hProcess7"/>
    <dgm:cxn modelId="{63FB75F2-494E-45E5-ADA2-B908390CB76E}" type="presParOf" srcId="{48077BF4-5095-4C04-A834-C87D33396DD5}" destId="{5AE3F3F2-CB8A-41C9-89E4-3E479B3BD7BB}" srcOrd="0" destOrd="0" presId="urn:microsoft.com/office/officeart/2005/8/layout/hProcess7"/>
    <dgm:cxn modelId="{471751F9-3A17-46E6-909F-2735BCA17FB7}" type="presParOf" srcId="{48077BF4-5095-4C04-A834-C87D33396DD5}" destId="{CFA53C9C-2DEA-4BE3-9905-AB12F65EA27F}" srcOrd="1" destOrd="0" presId="urn:microsoft.com/office/officeart/2005/8/layout/hProcess7"/>
    <dgm:cxn modelId="{5D21327B-34B6-4FE0-A926-A4F701871CAC}" type="presParOf" srcId="{48077BF4-5095-4C04-A834-C87D33396DD5}" destId="{5DF97158-22DB-4E36-8A35-F0D59B383D93}" srcOrd="2" destOrd="0" presId="urn:microsoft.com/office/officeart/2005/8/layout/hProcess7"/>
    <dgm:cxn modelId="{506EBBDA-9880-4259-8316-99E2A4F2FAAB}" type="presParOf" srcId="{1529C488-624C-440D-BCFB-E34D050F90CB}" destId="{73B05E7B-864F-4BBD-899D-BF1A5ADEB97C}" srcOrd="7" destOrd="0" presId="urn:microsoft.com/office/officeart/2005/8/layout/hProcess7"/>
    <dgm:cxn modelId="{2C5A6B0D-706C-4DBB-A748-E15509182025}" type="presParOf" srcId="{1529C488-624C-440D-BCFB-E34D050F90CB}" destId="{06476C33-AEBC-4DEF-9905-67E93CFE32F2}" srcOrd="8" destOrd="0" presId="urn:microsoft.com/office/officeart/2005/8/layout/hProcess7"/>
    <dgm:cxn modelId="{E1A8C44B-4621-4AC9-9808-0D50717E702E}" type="presParOf" srcId="{06476C33-AEBC-4DEF-9905-67E93CFE32F2}" destId="{736C1FBC-6003-4CE6-ADD9-F9DBB257F098}" srcOrd="0" destOrd="0" presId="urn:microsoft.com/office/officeart/2005/8/layout/hProcess7"/>
    <dgm:cxn modelId="{704EFBDD-BF2A-4BFB-9D95-98F1F2FA8392}" type="presParOf" srcId="{06476C33-AEBC-4DEF-9905-67E93CFE32F2}" destId="{426531E9-1139-4033-83D4-BD7858E2F8DF}" srcOrd="1" destOrd="0" presId="urn:microsoft.com/office/officeart/2005/8/layout/hProcess7"/>
    <dgm:cxn modelId="{19D765AC-9E21-4443-9C84-A0FFA8F6E39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BEDE0B-6F1A-4C05-89EC-430F715C1AC9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E055129-EDA8-49F7-BF9F-F92DDD55A8A3}" type="presOf" srcId="{C9BCD8B2-98B9-4C1B-9029-C1153B4CB4DD}" destId="{9E5DF767-C0D6-43FA-90F2-25C14EE0F38A}" srcOrd="0" destOrd="0" presId="urn:microsoft.com/office/officeart/2005/8/layout/equation2"/>
    <dgm:cxn modelId="{B992F081-73E1-4FD9-A6E7-118A5B21B494}" type="presOf" srcId="{77B95244-61F6-4EA6-AA3F-2880B216D784}" destId="{C186DD69-0FFA-4D79-BE7F-1FCC7D98DDDB}" srcOrd="0" destOrd="0" presId="urn:microsoft.com/office/officeart/2005/8/layout/equation2"/>
    <dgm:cxn modelId="{D50B5ED9-A17E-4BA4-9F3A-2A5C8B204E26}" type="presOf" srcId="{6D9976C3-D6BB-4A73-8BF2-453C40535A07}" destId="{41F43F50-8338-4A63-A439-3B72442A0569}" srcOrd="0" destOrd="0" presId="urn:microsoft.com/office/officeart/2005/8/layout/equation2"/>
    <dgm:cxn modelId="{C5C136DD-5EFF-42E7-BAE7-465EF0451565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AFE53CF4-7104-45C4-97CC-DA0B10EBFBE7}" type="presOf" srcId="{3F9C844A-15A9-4946-9A4A-FB8744099391}" destId="{CBE15846-8D14-4573-834E-4F9004C526DE}" srcOrd="0" destOrd="0" presId="urn:microsoft.com/office/officeart/2005/8/layout/equation2"/>
    <dgm:cxn modelId="{99624667-E60B-496D-9572-57F5759FF41B}" type="presOf" srcId="{E72CED30-353F-4B49-AF8E-334497DD0B0A}" destId="{D9E89E39-966E-4EF8-A201-7AD28F9847E8}" srcOrd="0" destOrd="0" presId="urn:microsoft.com/office/officeart/2005/8/layout/equation2"/>
    <dgm:cxn modelId="{E1A04476-23E0-4CA2-9453-3C141A99CB4B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85F836F-C40D-4A18-BBE2-5440B51008FC}" type="presOf" srcId="{3F9C844A-15A9-4946-9A4A-FB8744099391}" destId="{1201F02D-7FF5-449C-B8FB-12C5705892E8}" srcOrd="1" destOrd="0" presId="urn:microsoft.com/office/officeart/2005/8/layout/equation2"/>
    <dgm:cxn modelId="{4F4C7EED-CBAB-4B25-91B1-4B86DB76E9D3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5098EF6-8E6D-4BE8-875A-E3D5ED63AB43}" type="presOf" srcId="{34A83E5D-6A0D-4539-94D0-B1D93DE6930B}" destId="{D1E73398-8113-4A52-9282-467F8FA4D72C}" srcOrd="0" destOrd="0" presId="urn:microsoft.com/office/officeart/2005/8/layout/equation2"/>
    <dgm:cxn modelId="{50EEBCE8-B2BB-4851-B129-7D57AB9C5E2E}" type="presParOf" srcId="{5A08FDBA-7F2D-4FC8-8303-051751EB23E0}" destId="{3AADB14D-85CA-46C8-B4F9-F73F861B0C5B}" srcOrd="0" destOrd="0" presId="urn:microsoft.com/office/officeart/2005/8/layout/equation2"/>
    <dgm:cxn modelId="{51E58789-DB0A-43E9-9D72-2B1182E5768D}" type="presParOf" srcId="{3AADB14D-85CA-46C8-B4F9-F73F861B0C5B}" destId="{9E5DF767-C0D6-43FA-90F2-25C14EE0F38A}" srcOrd="0" destOrd="0" presId="urn:microsoft.com/office/officeart/2005/8/layout/equation2"/>
    <dgm:cxn modelId="{D78EF4B8-F6F9-4B2F-B880-AA79C4A44BFF}" type="presParOf" srcId="{3AADB14D-85CA-46C8-B4F9-F73F861B0C5B}" destId="{C46C1172-6EC8-40CA-A579-B9EC26F8D9E1}" srcOrd="1" destOrd="0" presId="urn:microsoft.com/office/officeart/2005/8/layout/equation2"/>
    <dgm:cxn modelId="{2F93EA6C-7C7C-4EE5-84DC-1DD896C456DD}" type="presParOf" srcId="{3AADB14D-85CA-46C8-B4F9-F73F861B0C5B}" destId="{C186DD69-0FFA-4D79-BE7F-1FCC7D98DDDB}" srcOrd="2" destOrd="0" presId="urn:microsoft.com/office/officeart/2005/8/layout/equation2"/>
    <dgm:cxn modelId="{7AC6983A-8565-47B0-9943-F1E45B7F111F}" type="presParOf" srcId="{3AADB14D-85CA-46C8-B4F9-F73F861B0C5B}" destId="{7C35395C-FBF4-4DF9-ADFC-6D9B3D6B0B55}" srcOrd="3" destOrd="0" presId="urn:microsoft.com/office/officeart/2005/8/layout/equation2"/>
    <dgm:cxn modelId="{2530E57A-D9BA-454A-B152-4E749B961228}" type="presParOf" srcId="{3AADB14D-85CA-46C8-B4F9-F73F861B0C5B}" destId="{5F2C1C16-FD57-45DF-A6C9-BA16F21CB692}" srcOrd="4" destOrd="0" presId="urn:microsoft.com/office/officeart/2005/8/layout/equation2"/>
    <dgm:cxn modelId="{C4323D54-80AC-48BD-B8E7-67547A0904B0}" type="presParOf" srcId="{3AADB14D-85CA-46C8-B4F9-F73F861B0C5B}" destId="{CD81376C-9BE2-4024-8354-218130DB140E}" srcOrd="5" destOrd="0" presId="urn:microsoft.com/office/officeart/2005/8/layout/equation2"/>
    <dgm:cxn modelId="{F03D3885-C06D-431E-8E21-D7A74AEC9CF9}" type="presParOf" srcId="{3AADB14D-85CA-46C8-B4F9-F73F861B0C5B}" destId="{41F43F50-8338-4A63-A439-3B72442A0569}" srcOrd="6" destOrd="0" presId="urn:microsoft.com/office/officeart/2005/8/layout/equation2"/>
    <dgm:cxn modelId="{696C0598-5ED5-4242-A5D8-CC879AF1B20B}" type="presParOf" srcId="{3AADB14D-85CA-46C8-B4F9-F73F861B0C5B}" destId="{73E54C25-69B7-4D7F-8241-87E73DEA2140}" srcOrd="7" destOrd="0" presId="urn:microsoft.com/office/officeart/2005/8/layout/equation2"/>
    <dgm:cxn modelId="{472F91D8-7111-4EAA-B514-A5A5AA0C3EFA}" type="presParOf" srcId="{3AADB14D-85CA-46C8-B4F9-F73F861B0C5B}" destId="{D9E89E39-966E-4EF8-A201-7AD28F9847E8}" srcOrd="8" destOrd="0" presId="urn:microsoft.com/office/officeart/2005/8/layout/equation2"/>
    <dgm:cxn modelId="{02070F3E-A7FE-481B-9FE3-B99B37BEB4F0}" type="presParOf" srcId="{3AADB14D-85CA-46C8-B4F9-F73F861B0C5B}" destId="{660CA359-EC41-4C96-856B-12BE557241A7}" srcOrd="9" destOrd="0" presId="urn:microsoft.com/office/officeart/2005/8/layout/equation2"/>
    <dgm:cxn modelId="{52C322D2-AB29-45F3-A6EF-022EE4CB5067}" type="presParOf" srcId="{3AADB14D-85CA-46C8-B4F9-F73F861B0C5B}" destId="{1A111CCB-BB6B-4A45-9C61-4B4B92CB86FF}" srcOrd="10" destOrd="0" presId="urn:microsoft.com/office/officeart/2005/8/layout/equation2"/>
    <dgm:cxn modelId="{CF90F9BD-BD6D-4F31-94C1-FF5A6A3B30D7}" type="presParOf" srcId="{3AADB14D-85CA-46C8-B4F9-F73F861B0C5B}" destId="{FF68B2BE-8C0B-4FEF-9648-3A8849D9F411}" srcOrd="11" destOrd="0" presId="urn:microsoft.com/office/officeart/2005/8/layout/equation2"/>
    <dgm:cxn modelId="{FB22E555-2A75-4DC3-A26B-480D77A0E570}" type="presParOf" srcId="{3AADB14D-85CA-46C8-B4F9-F73F861B0C5B}" destId="{D1E73398-8113-4A52-9282-467F8FA4D72C}" srcOrd="12" destOrd="0" presId="urn:microsoft.com/office/officeart/2005/8/layout/equation2"/>
    <dgm:cxn modelId="{3EC59058-EB83-4907-B128-FC5728618389}" type="presParOf" srcId="{5A08FDBA-7F2D-4FC8-8303-051751EB23E0}" destId="{CBE15846-8D14-4573-834E-4F9004C526DE}" srcOrd="1" destOrd="0" presId="urn:microsoft.com/office/officeart/2005/8/layout/equation2"/>
    <dgm:cxn modelId="{130043C9-25A4-4B07-AD3F-F40B32945F1E}" type="presParOf" srcId="{CBE15846-8D14-4573-834E-4F9004C526DE}" destId="{1201F02D-7FF5-449C-B8FB-12C5705892E8}" srcOrd="0" destOrd="0" presId="urn:microsoft.com/office/officeart/2005/8/layout/equation2"/>
    <dgm:cxn modelId="{C05B17FB-CC1A-4218-A31B-F64A754436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9314ADA9-A719-455D-B268-9D1125BA247C}" type="presOf" srcId="{05286B23-68B3-49CA-8672-0A8593A7025D}" destId="{A6DF5FB2-D6C6-4DF0-BCE9-12D63E8F1243}" srcOrd="0" destOrd="0" presId="urn:microsoft.com/office/officeart/2005/8/layout/hProcess7"/>
    <dgm:cxn modelId="{B758CB43-CE09-4F06-8D50-F00A74A8DFA3}" type="presOf" srcId="{6D788122-9375-460F-B09E-D797C0E1E9A5}" destId="{3B4BBFE3-023D-4962-A2CF-60C506AAE93F}" srcOrd="1" destOrd="0" presId="urn:microsoft.com/office/officeart/2005/8/layout/hProcess7"/>
    <dgm:cxn modelId="{0ADC6DBC-EC4D-4B10-8D27-69362E3557DE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D50EB16A-A224-45CF-8944-91634B8F9EF7}" type="presOf" srcId="{88C41324-5CC7-49F4-B01E-4A64F3916ECB}" destId="{3357C5DA-21EC-4DF9-B5AC-CFD25049E02C}" srcOrd="1" destOrd="0" presId="urn:microsoft.com/office/officeart/2005/8/layout/hProcess7"/>
    <dgm:cxn modelId="{0F9ED713-1744-4953-A401-19B098C21F61}" type="presOf" srcId="{9333946E-E6C3-44BA-8DC1-226E49F162AF}" destId="{B64F2C93-601C-4E8E-B445-A56B93A2A97E}" srcOrd="1" destOrd="0" presId="urn:microsoft.com/office/officeart/2005/8/layout/hProcess7"/>
    <dgm:cxn modelId="{892536A1-B41E-422A-BC59-17D65CA4C5FE}" type="presOf" srcId="{88C41324-5CC7-49F4-B01E-4A64F3916ECB}" destId="{10FE4F45-6A53-4FA1-AF04-583F38D80F4B}" srcOrd="0" destOrd="0" presId="urn:microsoft.com/office/officeart/2005/8/layout/hProcess7"/>
    <dgm:cxn modelId="{FD0B0681-0089-427B-8051-EE5D9FEF90C0}" type="presOf" srcId="{9333946E-E6C3-44BA-8DC1-226E49F162AF}" destId="{CE653259-2634-4634-83F8-4870FDFFB6B5}" srcOrd="0" destOrd="0" presId="urn:microsoft.com/office/officeart/2005/8/layout/hProcess7"/>
    <dgm:cxn modelId="{723C97B5-A8D9-4910-8881-964F150769AA}" type="presOf" srcId="{4FE1231E-82A8-4502-87C0-9ECC4AE86FA4}" destId="{3B8B5FE3-921A-4967-9CD8-2B37D8F07433}" srcOrd="0" destOrd="0" presId="urn:microsoft.com/office/officeart/2005/8/layout/hProcess7"/>
    <dgm:cxn modelId="{8A651D9C-72BC-4E9E-82EF-01EB845FAA8B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95470435-8F7B-4621-8D18-A9191E78B8E9}" type="presOf" srcId="{C57D32E6-187A-467A-BAAE-5E2A951179B7}" destId="{BB068510-FD2B-463F-8547-D5FF0EA4DBF1}" srcOrd="1" destOrd="0" presId="urn:microsoft.com/office/officeart/2005/8/layout/hProcess7"/>
    <dgm:cxn modelId="{8C209FCC-0A4D-4655-BC06-49EC34018427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CF6141E-568B-427E-88E0-32784FA5EC74}" type="presParOf" srcId="{A6DF5FB2-D6C6-4DF0-BCE9-12D63E8F1243}" destId="{2EB22630-6D3C-4C55-AE64-598CF32EDD23}" srcOrd="0" destOrd="0" presId="urn:microsoft.com/office/officeart/2005/8/layout/hProcess7"/>
    <dgm:cxn modelId="{36A00684-3284-4ADB-B6CB-4A76DD62CE0C}" type="presParOf" srcId="{2EB22630-6D3C-4C55-AE64-598CF32EDD23}" destId="{3B8B5FE3-921A-4967-9CD8-2B37D8F07433}" srcOrd="0" destOrd="0" presId="urn:microsoft.com/office/officeart/2005/8/layout/hProcess7"/>
    <dgm:cxn modelId="{F068C627-0FCE-430C-9F01-BE9BBE497853}" type="presParOf" srcId="{2EB22630-6D3C-4C55-AE64-598CF32EDD23}" destId="{8540126B-D12E-4F2B-86E8-EB368014BCC8}" srcOrd="1" destOrd="0" presId="urn:microsoft.com/office/officeart/2005/8/layout/hProcess7"/>
    <dgm:cxn modelId="{C937EB77-C915-48D2-82F5-A57C5988670C}" type="presParOf" srcId="{A6DF5FB2-D6C6-4DF0-BCE9-12D63E8F1243}" destId="{D265E28C-5BF2-4F8C-A572-C3F508982885}" srcOrd="1" destOrd="0" presId="urn:microsoft.com/office/officeart/2005/8/layout/hProcess7"/>
    <dgm:cxn modelId="{C24EDC67-6C90-4BBF-87DB-AE2564FBFA84}" type="presParOf" srcId="{A6DF5FB2-D6C6-4DF0-BCE9-12D63E8F1243}" destId="{1EB3C80E-762F-4EDF-9960-31793047707F}" srcOrd="2" destOrd="0" presId="urn:microsoft.com/office/officeart/2005/8/layout/hProcess7"/>
    <dgm:cxn modelId="{56E3301E-A625-4543-9401-D257B6D7EB7D}" type="presParOf" srcId="{1EB3C80E-762F-4EDF-9960-31793047707F}" destId="{4279144D-7C1A-4692-8A41-03C1CD83241A}" srcOrd="0" destOrd="0" presId="urn:microsoft.com/office/officeart/2005/8/layout/hProcess7"/>
    <dgm:cxn modelId="{49A65D39-5853-4168-A23A-F378751FD4DD}" type="presParOf" srcId="{1EB3C80E-762F-4EDF-9960-31793047707F}" destId="{8F7FF647-D411-42E4-8865-6A762F56CBC5}" srcOrd="1" destOrd="0" presId="urn:microsoft.com/office/officeart/2005/8/layout/hProcess7"/>
    <dgm:cxn modelId="{F2731F3A-997A-4F22-BDD9-3C2323EE6A3A}" type="presParOf" srcId="{1EB3C80E-762F-4EDF-9960-31793047707F}" destId="{6E144A24-F34A-4386-BF18-5FBA455E9022}" srcOrd="2" destOrd="0" presId="urn:microsoft.com/office/officeart/2005/8/layout/hProcess7"/>
    <dgm:cxn modelId="{3B2C9C60-10F6-46A3-B115-82C344787E2A}" type="presParOf" srcId="{A6DF5FB2-D6C6-4DF0-BCE9-12D63E8F1243}" destId="{457E1F97-7A34-41E6-B040-C160FCB47E64}" srcOrd="3" destOrd="0" presId="urn:microsoft.com/office/officeart/2005/8/layout/hProcess7"/>
    <dgm:cxn modelId="{D285BAB8-455E-4020-833B-9E36FC511934}" type="presParOf" srcId="{A6DF5FB2-D6C6-4DF0-BCE9-12D63E8F1243}" destId="{42B80482-A821-4B3E-B983-1FA7694679CA}" srcOrd="4" destOrd="0" presId="urn:microsoft.com/office/officeart/2005/8/layout/hProcess7"/>
    <dgm:cxn modelId="{A4826061-4174-4769-B90C-892EF4081358}" type="presParOf" srcId="{42B80482-A821-4B3E-B983-1FA7694679CA}" destId="{9E8E9B6A-818C-41EE-A90F-448869084123}" srcOrd="0" destOrd="0" presId="urn:microsoft.com/office/officeart/2005/8/layout/hProcess7"/>
    <dgm:cxn modelId="{03636267-79A3-40EC-812B-574D6095A357}" type="presParOf" srcId="{42B80482-A821-4B3E-B983-1FA7694679CA}" destId="{3B4BBFE3-023D-4962-A2CF-60C506AAE93F}" srcOrd="1" destOrd="0" presId="urn:microsoft.com/office/officeart/2005/8/layout/hProcess7"/>
    <dgm:cxn modelId="{5F0850BE-2ACF-4F85-8A38-026679C58442}" type="presParOf" srcId="{A6DF5FB2-D6C6-4DF0-BCE9-12D63E8F1243}" destId="{8B68C8FE-58F2-47D3-9FDB-0130C32E5C50}" srcOrd="5" destOrd="0" presId="urn:microsoft.com/office/officeart/2005/8/layout/hProcess7"/>
    <dgm:cxn modelId="{0BAE815F-32CE-4735-9ADE-9424A1630278}" type="presParOf" srcId="{A6DF5FB2-D6C6-4DF0-BCE9-12D63E8F1243}" destId="{1B46D3A5-FE9B-4C88-80C9-FA865194DD61}" srcOrd="6" destOrd="0" presId="urn:microsoft.com/office/officeart/2005/8/layout/hProcess7"/>
    <dgm:cxn modelId="{9CD4B263-E44D-4233-B53A-AF9479F5442F}" type="presParOf" srcId="{1B46D3A5-FE9B-4C88-80C9-FA865194DD61}" destId="{D83DE507-AB86-4682-8355-07C3C5F2A069}" srcOrd="0" destOrd="0" presId="urn:microsoft.com/office/officeart/2005/8/layout/hProcess7"/>
    <dgm:cxn modelId="{FE54AD23-864E-4B9E-AC90-9BF761D9834F}" type="presParOf" srcId="{1B46D3A5-FE9B-4C88-80C9-FA865194DD61}" destId="{1E1458D7-37C7-49F4-8589-C69B6A6BE82A}" srcOrd="1" destOrd="0" presId="urn:microsoft.com/office/officeart/2005/8/layout/hProcess7"/>
    <dgm:cxn modelId="{F86086E1-5B08-4B0C-873F-9BBBA1F99530}" type="presParOf" srcId="{1B46D3A5-FE9B-4C88-80C9-FA865194DD61}" destId="{7680987D-1488-4F4D-84FB-7285289E4155}" srcOrd="2" destOrd="0" presId="urn:microsoft.com/office/officeart/2005/8/layout/hProcess7"/>
    <dgm:cxn modelId="{AE654263-EE04-4B79-AE39-AAEEE50928DE}" type="presParOf" srcId="{A6DF5FB2-D6C6-4DF0-BCE9-12D63E8F1243}" destId="{491BA889-4890-43B3-BA02-68F7A34307F6}" srcOrd="7" destOrd="0" presId="urn:microsoft.com/office/officeart/2005/8/layout/hProcess7"/>
    <dgm:cxn modelId="{48603B81-D036-495E-A879-0379B02B2711}" type="presParOf" srcId="{A6DF5FB2-D6C6-4DF0-BCE9-12D63E8F1243}" destId="{A5F45F0A-AAD7-446E-B3AC-08FA1DEEF36F}" srcOrd="8" destOrd="0" presId="urn:microsoft.com/office/officeart/2005/8/layout/hProcess7"/>
    <dgm:cxn modelId="{2E2FC22F-5F17-44B9-B2BD-0FB1968CEDCB}" type="presParOf" srcId="{A5F45F0A-AAD7-446E-B3AC-08FA1DEEF36F}" destId="{CE653259-2634-4634-83F8-4870FDFFB6B5}" srcOrd="0" destOrd="0" presId="urn:microsoft.com/office/officeart/2005/8/layout/hProcess7"/>
    <dgm:cxn modelId="{B286AAE9-90BE-4971-98AC-F9985E902F1B}" type="presParOf" srcId="{A5F45F0A-AAD7-446E-B3AC-08FA1DEEF36F}" destId="{B64F2C93-601C-4E8E-B445-A56B93A2A97E}" srcOrd="1" destOrd="0" presId="urn:microsoft.com/office/officeart/2005/8/layout/hProcess7"/>
    <dgm:cxn modelId="{77FA67B5-F5DA-4AB4-8443-E165D6733F65}" type="presParOf" srcId="{A6DF5FB2-D6C6-4DF0-BCE9-12D63E8F1243}" destId="{FEB3165D-BD50-4562-8486-2BCFEE5FB61C}" srcOrd="9" destOrd="0" presId="urn:microsoft.com/office/officeart/2005/8/layout/hProcess7"/>
    <dgm:cxn modelId="{E9EF14EF-BF54-4FA9-B786-F8AAC4BF0E1C}" type="presParOf" srcId="{A6DF5FB2-D6C6-4DF0-BCE9-12D63E8F1243}" destId="{2E29EBB6-AC11-4764-9098-713776FBEEA2}" srcOrd="10" destOrd="0" presId="urn:microsoft.com/office/officeart/2005/8/layout/hProcess7"/>
    <dgm:cxn modelId="{FE2E31B4-9B68-47E0-B06B-668985B48B63}" type="presParOf" srcId="{2E29EBB6-AC11-4764-9098-713776FBEEA2}" destId="{9607591B-3403-4344-B603-36006A7B034B}" srcOrd="0" destOrd="0" presId="urn:microsoft.com/office/officeart/2005/8/layout/hProcess7"/>
    <dgm:cxn modelId="{57FD1B06-6C02-458F-BABA-89551491D0C5}" type="presParOf" srcId="{2E29EBB6-AC11-4764-9098-713776FBEEA2}" destId="{DA1238F3-28A9-40AB-A31A-6E371C44EB98}" srcOrd="1" destOrd="0" presId="urn:microsoft.com/office/officeart/2005/8/layout/hProcess7"/>
    <dgm:cxn modelId="{5B5F9DAF-CDA2-4738-8B97-0769F4644414}" type="presParOf" srcId="{2E29EBB6-AC11-4764-9098-713776FBEEA2}" destId="{997FBEA0-E071-455A-BC46-19AD04F49BD6}" srcOrd="2" destOrd="0" presId="urn:microsoft.com/office/officeart/2005/8/layout/hProcess7"/>
    <dgm:cxn modelId="{ED27A124-C1BB-498A-882E-22380D74CEF3}" type="presParOf" srcId="{A6DF5FB2-D6C6-4DF0-BCE9-12D63E8F1243}" destId="{36648257-1225-4511-8533-D8557DCEA4FF}" srcOrd="11" destOrd="0" presId="urn:microsoft.com/office/officeart/2005/8/layout/hProcess7"/>
    <dgm:cxn modelId="{AE2EB04E-1F0A-487F-B6BD-1BB0DA0E84AD}" type="presParOf" srcId="{A6DF5FB2-D6C6-4DF0-BCE9-12D63E8F1243}" destId="{3CF9DF83-3F0D-4025-8C8E-C34BA7DB2E19}" srcOrd="12" destOrd="0" presId="urn:microsoft.com/office/officeart/2005/8/layout/hProcess7"/>
    <dgm:cxn modelId="{294E807E-0C5F-4F91-944A-C6D7DD765C96}" type="presParOf" srcId="{3CF9DF83-3F0D-4025-8C8E-C34BA7DB2E19}" destId="{10FE4F45-6A53-4FA1-AF04-583F38D80F4B}" srcOrd="0" destOrd="0" presId="urn:microsoft.com/office/officeart/2005/8/layout/hProcess7"/>
    <dgm:cxn modelId="{24427F97-15AB-4FEB-9792-155103838E00}" type="presParOf" srcId="{3CF9DF83-3F0D-4025-8C8E-C34BA7DB2E19}" destId="{3357C5DA-21EC-4DF9-B5AC-CFD25049E02C}" srcOrd="1" destOrd="0" presId="urn:microsoft.com/office/officeart/2005/8/layout/hProcess7"/>
    <dgm:cxn modelId="{6FC611D4-9FBC-4555-9E5F-4053F35094FF}" type="presParOf" srcId="{A6DF5FB2-D6C6-4DF0-BCE9-12D63E8F1243}" destId="{FF8D6E8E-79EE-45AD-80CD-D0A5F5423EFE}" srcOrd="13" destOrd="0" presId="urn:microsoft.com/office/officeart/2005/8/layout/hProcess7"/>
    <dgm:cxn modelId="{C060EDF6-0AC2-4AE0-B15D-CAB6520A2CF2}" type="presParOf" srcId="{A6DF5FB2-D6C6-4DF0-BCE9-12D63E8F1243}" destId="{67C20BCC-F21A-4C19-B799-01DFB261DDDE}" srcOrd="14" destOrd="0" presId="urn:microsoft.com/office/officeart/2005/8/layout/hProcess7"/>
    <dgm:cxn modelId="{3E796578-10FE-46C4-BCB9-5C97FC432CAA}" type="presParOf" srcId="{67C20BCC-F21A-4C19-B799-01DFB261DDDE}" destId="{7718B2C7-3329-48B2-A5F5-164FCE021FB3}" srcOrd="0" destOrd="0" presId="urn:microsoft.com/office/officeart/2005/8/layout/hProcess7"/>
    <dgm:cxn modelId="{DBBA65CE-BA77-4A61-AED4-6FF03C3CFAAD}" type="presParOf" srcId="{67C20BCC-F21A-4C19-B799-01DFB261DDDE}" destId="{E2FC11DE-660B-419E-8BAD-07FE93429267}" srcOrd="1" destOrd="0" presId="urn:microsoft.com/office/officeart/2005/8/layout/hProcess7"/>
    <dgm:cxn modelId="{2D7AB035-E347-4B78-A643-1E4D368F177C}" type="presParOf" srcId="{67C20BCC-F21A-4C19-B799-01DFB261DDDE}" destId="{1DBE11E0-9F21-40AA-B028-A9597B0C697D}" srcOrd="2" destOrd="0" presId="urn:microsoft.com/office/officeart/2005/8/layout/hProcess7"/>
    <dgm:cxn modelId="{BCAB5289-51FD-42B6-B899-B87198545225}" type="presParOf" srcId="{A6DF5FB2-D6C6-4DF0-BCE9-12D63E8F1243}" destId="{30408FFC-2580-49CF-9FE5-CAB49873AF3F}" srcOrd="15" destOrd="0" presId="urn:microsoft.com/office/officeart/2005/8/layout/hProcess7"/>
    <dgm:cxn modelId="{19CBEE1C-7363-4E92-A590-334806D13CE4}" type="presParOf" srcId="{A6DF5FB2-D6C6-4DF0-BCE9-12D63E8F1243}" destId="{3BBDAAB7-16E3-4438-8847-05334A4D48EE}" srcOrd="16" destOrd="0" presId="urn:microsoft.com/office/officeart/2005/8/layout/hProcess7"/>
    <dgm:cxn modelId="{036E900B-950F-4071-A1EB-CEA134DDAB0C}" type="presParOf" srcId="{3BBDAAB7-16E3-4438-8847-05334A4D48EE}" destId="{D054A27E-FBF1-4603-B33F-087224A9900A}" srcOrd="0" destOrd="0" presId="urn:microsoft.com/office/officeart/2005/8/layout/hProcess7"/>
    <dgm:cxn modelId="{CF405989-8086-4240-BD6F-F1AA14324A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0A0140C-9A0F-4439-B33B-68BC14BCFAC2}" type="presOf" srcId="{05286B23-68B3-49CA-8672-0A8593A7025D}" destId="{A6DF5FB2-D6C6-4DF0-BCE9-12D63E8F1243}" srcOrd="0" destOrd="0" presId="urn:microsoft.com/office/officeart/2005/8/layout/hProcess7"/>
    <dgm:cxn modelId="{BDC7FC37-0075-4FA7-9C30-5C6D00F48840}" type="presOf" srcId="{9333946E-E6C3-44BA-8DC1-226E49F162AF}" destId="{B64F2C93-601C-4E8E-B445-A56B93A2A97E}" srcOrd="1" destOrd="0" presId="urn:microsoft.com/office/officeart/2005/8/layout/hProcess7"/>
    <dgm:cxn modelId="{2C8F0365-D409-488F-A92B-C9886F2FA362}" type="presOf" srcId="{4FE1231E-82A8-4502-87C0-9ECC4AE86FA4}" destId="{3B8B5FE3-921A-4967-9CD8-2B37D8F07433}" srcOrd="0" destOrd="0" presId="urn:microsoft.com/office/officeart/2005/8/layout/hProcess7"/>
    <dgm:cxn modelId="{A52A2560-376E-44FE-B9DB-B4AD3B2B004D}" type="presOf" srcId="{C57D32E6-187A-467A-BAAE-5E2A951179B7}" destId="{D054A27E-FBF1-4603-B33F-087224A9900A}" srcOrd="0" destOrd="0" presId="urn:microsoft.com/office/officeart/2005/8/layout/hProcess7"/>
    <dgm:cxn modelId="{B3D06E3C-8CAD-44FC-AB5E-EFEA0779D247}" type="presOf" srcId="{9333946E-E6C3-44BA-8DC1-226E49F162AF}" destId="{CE653259-2634-4634-83F8-4870FDFFB6B5}" srcOrd="0" destOrd="0" presId="urn:microsoft.com/office/officeart/2005/8/layout/hProcess7"/>
    <dgm:cxn modelId="{F4DCFF72-4350-475A-BE15-28E6FD496B86}" type="presOf" srcId="{6D788122-9375-460F-B09E-D797C0E1E9A5}" destId="{9E8E9B6A-818C-41EE-A90F-448869084123}" srcOrd="0" destOrd="0" presId="urn:microsoft.com/office/officeart/2005/8/layout/hProcess7"/>
    <dgm:cxn modelId="{D2C48E3B-E4E6-4B59-930E-C26A0E7D2BDD}" type="presOf" srcId="{C57D32E6-187A-467A-BAAE-5E2A951179B7}" destId="{BB068510-FD2B-463F-8547-D5FF0EA4DBF1}" srcOrd="1" destOrd="0" presId="urn:microsoft.com/office/officeart/2005/8/layout/hProcess7"/>
    <dgm:cxn modelId="{74977F38-365F-48BE-A017-60D2AD9282CB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F2E78A9-5E94-4298-A2C5-DB0FDBE7E93B}" type="presOf" srcId="{88C41324-5CC7-49F4-B01E-4A64F3916ECB}" destId="{10FE4F45-6A53-4FA1-AF04-583F38D80F4B}" srcOrd="0" destOrd="0" presId="urn:microsoft.com/office/officeart/2005/8/layout/hProcess7"/>
    <dgm:cxn modelId="{5D2CDA96-9E19-4533-9B4A-178B95D10AE6}" type="presOf" srcId="{88C41324-5CC7-49F4-B01E-4A64F3916ECB}" destId="{3357C5DA-21EC-4DF9-B5AC-CFD25049E02C}" srcOrd="1" destOrd="0" presId="urn:microsoft.com/office/officeart/2005/8/layout/hProcess7"/>
    <dgm:cxn modelId="{47FAAA20-D438-4F85-9C9B-CA77C7D42A90}" type="presOf" srcId="{6D788122-9375-460F-B09E-D797C0E1E9A5}" destId="{3B4BBFE3-023D-4962-A2CF-60C506AAE93F}" srcOrd="1" destOrd="0" presId="urn:microsoft.com/office/officeart/2005/8/layout/hProcess7"/>
    <dgm:cxn modelId="{A045D58B-0D1C-4269-92E7-FFC0D89358A8}" type="presParOf" srcId="{A6DF5FB2-D6C6-4DF0-BCE9-12D63E8F1243}" destId="{2EB22630-6D3C-4C55-AE64-598CF32EDD23}" srcOrd="0" destOrd="0" presId="urn:microsoft.com/office/officeart/2005/8/layout/hProcess7"/>
    <dgm:cxn modelId="{D711377C-9305-4469-B322-BE78AD75C3EE}" type="presParOf" srcId="{2EB22630-6D3C-4C55-AE64-598CF32EDD23}" destId="{3B8B5FE3-921A-4967-9CD8-2B37D8F07433}" srcOrd="0" destOrd="0" presId="urn:microsoft.com/office/officeart/2005/8/layout/hProcess7"/>
    <dgm:cxn modelId="{396F946B-3FB2-4E84-8821-C7A104D6A471}" type="presParOf" srcId="{2EB22630-6D3C-4C55-AE64-598CF32EDD23}" destId="{8540126B-D12E-4F2B-86E8-EB368014BCC8}" srcOrd="1" destOrd="0" presId="urn:microsoft.com/office/officeart/2005/8/layout/hProcess7"/>
    <dgm:cxn modelId="{274E7B4C-347D-4B55-B020-2D5B03837C28}" type="presParOf" srcId="{A6DF5FB2-D6C6-4DF0-BCE9-12D63E8F1243}" destId="{D265E28C-5BF2-4F8C-A572-C3F508982885}" srcOrd="1" destOrd="0" presId="urn:microsoft.com/office/officeart/2005/8/layout/hProcess7"/>
    <dgm:cxn modelId="{90A98F7F-779A-4080-838D-D43CA1666167}" type="presParOf" srcId="{A6DF5FB2-D6C6-4DF0-BCE9-12D63E8F1243}" destId="{1EB3C80E-762F-4EDF-9960-31793047707F}" srcOrd="2" destOrd="0" presId="urn:microsoft.com/office/officeart/2005/8/layout/hProcess7"/>
    <dgm:cxn modelId="{0C959354-BDDA-4E5B-B4E7-2C519D85C7EF}" type="presParOf" srcId="{1EB3C80E-762F-4EDF-9960-31793047707F}" destId="{4279144D-7C1A-4692-8A41-03C1CD83241A}" srcOrd="0" destOrd="0" presId="urn:microsoft.com/office/officeart/2005/8/layout/hProcess7"/>
    <dgm:cxn modelId="{A9852D3E-DF9D-42AC-81A2-2C5E8C1BE8BC}" type="presParOf" srcId="{1EB3C80E-762F-4EDF-9960-31793047707F}" destId="{8F7FF647-D411-42E4-8865-6A762F56CBC5}" srcOrd="1" destOrd="0" presId="urn:microsoft.com/office/officeart/2005/8/layout/hProcess7"/>
    <dgm:cxn modelId="{F4580147-D25B-4DCC-9236-E43A6E5A501D}" type="presParOf" srcId="{1EB3C80E-762F-4EDF-9960-31793047707F}" destId="{6E144A24-F34A-4386-BF18-5FBA455E9022}" srcOrd="2" destOrd="0" presId="urn:microsoft.com/office/officeart/2005/8/layout/hProcess7"/>
    <dgm:cxn modelId="{83127000-B7A4-4FF7-BE90-8A4493490365}" type="presParOf" srcId="{A6DF5FB2-D6C6-4DF0-BCE9-12D63E8F1243}" destId="{457E1F97-7A34-41E6-B040-C160FCB47E64}" srcOrd="3" destOrd="0" presId="urn:microsoft.com/office/officeart/2005/8/layout/hProcess7"/>
    <dgm:cxn modelId="{12983013-C428-475B-A015-3D99508AD7D8}" type="presParOf" srcId="{A6DF5FB2-D6C6-4DF0-BCE9-12D63E8F1243}" destId="{42B80482-A821-4B3E-B983-1FA7694679CA}" srcOrd="4" destOrd="0" presId="urn:microsoft.com/office/officeart/2005/8/layout/hProcess7"/>
    <dgm:cxn modelId="{614EA826-B29E-4CC6-8B84-BEF8B290BB5A}" type="presParOf" srcId="{42B80482-A821-4B3E-B983-1FA7694679CA}" destId="{9E8E9B6A-818C-41EE-A90F-448869084123}" srcOrd="0" destOrd="0" presId="urn:microsoft.com/office/officeart/2005/8/layout/hProcess7"/>
    <dgm:cxn modelId="{3C2F8BAA-4133-4E4D-96BE-D24CCCD90B14}" type="presParOf" srcId="{42B80482-A821-4B3E-B983-1FA7694679CA}" destId="{3B4BBFE3-023D-4962-A2CF-60C506AAE93F}" srcOrd="1" destOrd="0" presId="urn:microsoft.com/office/officeart/2005/8/layout/hProcess7"/>
    <dgm:cxn modelId="{9BA14A5F-081C-4C24-BB91-B0433018383B}" type="presParOf" srcId="{A6DF5FB2-D6C6-4DF0-BCE9-12D63E8F1243}" destId="{8B68C8FE-58F2-47D3-9FDB-0130C32E5C50}" srcOrd="5" destOrd="0" presId="urn:microsoft.com/office/officeart/2005/8/layout/hProcess7"/>
    <dgm:cxn modelId="{607EC482-E48A-4273-966E-9F66733DFB43}" type="presParOf" srcId="{A6DF5FB2-D6C6-4DF0-BCE9-12D63E8F1243}" destId="{1B46D3A5-FE9B-4C88-80C9-FA865194DD61}" srcOrd="6" destOrd="0" presId="urn:microsoft.com/office/officeart/2005/8/layout/hProcess7"/>
    <dgm:cxn modelId="{DB952B95-B5D3-4648-8A90-00BCB2C856DF}" type="presParOf" srcId="{1B46D3A5-FE9B-4C88-80C9-FA865194DD61}" destId="{D83DE507-AB86-4682-8355-07C3C5F2A069}" srcOrd="0" destOrd="0" presId="urn:microsoft.com/office/officeart/2005/8/layout/hProcess7"/>
    <dgm:cxn modelId="{69D0763B-ADA0-4BC9-8B88-D2B0DF3B4132}" type="presParOf" srcId="{1B46D3A5-FE9B-4C88-80C9-FA865194DD61}" destId="{1E1458D7-37C7-49F4-8589-C69B6A6BE82A}" srcOrd="1" destOrd="0" presId="urn:microsoft.com/office/officeart/2005/8/layout/hProcess7"/>
    <dgm:cxn modelId="{6C3B0019-8A48-4D86-A4FD-B3781ACEA512}" type="presParOf" srcId="{1B46D3A5-FE9B-4C88-80C9-FA865194DD61}" destId="{7680987D-1488-4F4D-84FB-7285289E4155}" srcOrd="2" destOrd="0" presId="urn:microsoft.com/office/officeart/2005/8/layout/hProcess7"/>
    <dgm:cxn modelId="{2405C2C8-9E3D-419B-9C74-CF1743A64C69}" type="presParOf" srcId="{A6DF5FB2-D6C6-4DF0-BCE9-12D63E8F1243}" destId="{491BA889-4890-43B3-BA02-68F7A34307F6}" srcOrd="7" destOrd="0" presId="urn:microsoft.com/office/officeart/2005/8/layout/hProcess7"/>
    <dgm:cxn modelId="{A5B99998-E0E6-457E-BC43-D7AF51C47385}" type="presParOf" srcId="{A6DF5FB2-D6C6-4DF0-BCE9-12D63E8F1243}" destId="{A5F45F0A-AAD7-446E-B3AC-08FA1DEEF36F}" srcOrd="8" destOrd="0" presId="urn:microsoft.com/office/officeart/2005/8/layout/hProcess7"/>
    <dgm:cxn modelId="{395C7FD4-4315-4C68-A3F9-7645F0BA477C}" type="presParOf" srcId="{A5F45F0A-AAD7-446E-B3AC-08FA1DEEF36F}" destId="{CE653259-2634-4634-83F8-4870FDFFB6B5}" srcOrd="0" destOrd="0" presId="urn:microsoft.com/office/officeart/2005/8/layout/hProcess7"/>
    <dgm:cxn modelId="{29EB6C4D-C485-4F1D-B527-E01DE5A3E144}" type="presParOf" srcId="{A5F45F0A-AAD7-446E-B3AC-08FA1DEEF36F}" destId="{B64F2C93-601C-4E8E-B445-A56B93A2A97E}" srcOrd="1" destOrd="0" presId="urn:microsoft.com/office/officeart/2005/8/layout/hProcess7"/>
    <dgm:cxn modelId="{D9571C0E-F0C2-438D-BAA5-AA0F7FE0F728}" type="presParOf" srcId="{A6DF5FB2-D6C6-4DF0-BCE9-12D63E8F1243}" destId="{FEB3165D-BD50-4562-8486-2BCFEE5FB61C}" srcOrd="9" destOrd="0" presId="urn:microsoft.com/office/officeart/2005/8/layout/hProcess7"/>
    <dgm:cxn modelId="{B1B8E378-2116-4BA7-91BB-41966880BCC1}" type="presParOf" srcId="{A6DF5FB2-D6C6-4DF0-BCE9-12D63E8F1243}" destId="{2E29EBB6-AC11-4764-9098-713776FBEEA2}" srcOrd="10" destOrd="0" presId="urn:microsoft.com/office/officeart/2005/8/layout/hProcess7"/>
    <dgm:cxn modelId="{9702AC22-E533-425F-B8B4-63195267E68B}" type="presParOf" srcId="{2E29EBB6-AC11-4764-9098-713776FBEEA2}" destId="{9607591B-3403-4344-B603-36006A7B034B}" srcOrd="0" destOrd="0" presId="urn:microsoft.com/office/officeart/2005/8/layout/hProcess7"/>
    <dgm:cxn modelId="{6B3D42FD-3701-4592-A1E6-EA3A2AE12205}" type="presParOf" srcId="{2E29EBB6-AC11-4764-9098-713776FBEEA2}" destId="{DA1238F3-28A9-40AB-A31A-6E371C44EB98}" srcOrd="1" destOrd="0" presId="urn:microsoft.com/office/officeart/2005/8/layout/hProcess7"/>
    <dgm:cxn modelId="{8955DD11-C725-429D-813E-8BD1A208EAAD}" type="presParOf" srcId="{2E29EBB6-AC11-4764-9098-713776FBEEA2}" destId="{997FBEA0-E071-455A-BC46-19AD04F49BD6}" srcOrd="2" destOrd="0" presId="urn:microsoft.com/office/officeart/2005/8/layout/hProcess7"/>
    <dgm:cxn modelId="{33312742-1BAE-40D1-9271-621A41F264F9}" type="presParOf" srcId="{A6DF5FB2-D6C6-4DF0-BCE9-12D63E8F1243}" destId="{36648257-1225-4511-8533-D8557DCEA4FF}" srcOrd="11" destOrd="0" presId="urn:microsoft.com/office/officeart/2005/8/layout/hProcess7"/>
    <dgm:cxn modelId="{0D6F2C9F-5069-4023-A26E-1E867F63E970}" type="presParOf" srcId="{A6DF5FB2-D6C6-4DF0-BCE9-12D63E8F1243}" destId="{3CF9DF83-3F0D-4025-8C8E-C34BA7DB2E19}" srcOrd="12" destOrd="0" presId="urn:microsoft.com/office/officeart/2005/8/layout/hProcess7"/>
    <dgm:cxn modelId="{4D0D7101-5945-4CD9-9585-D6071653C4A2}" type="presParOf" srcId="{3CF9DF83-3F0D-4025-8C8E-C34BA7DB2E19}" destId="{10FE4F45-6A53-4FA1-AF04-583F38D80F4B}" srcOrd="0" destOrd="0" presId="urn:microsoft.com/office/officeart/2005/8/layout/hProcess7"/>
    <dgm:cxn modelId="{6086EE64-4072-430A-953D-E4EB30EFE7DF}" type="presParOf" srcId="{3CF9DF83-3F0D-4025-8C8E-C34BA7DB2E19}" destId="{3357C5DA-21EC-4DF9-B5AC-CFD25049E02C}" srcOrd="1" destOrd="0" presId="urn:microsoft.com/office/officeart/2005/8/layout/hProcess7"/>
    <dgm:cxn modelId="{B16B55FC-937A-42EE-9B65-6559CB4E8C6F}" type="presParOf" srcId="{A6DF5FB2-D6C6-4DF0-BCE9-12D63E8F1243}" destId="{FF8D6E8E-79EE-45AD-80CD-D0A5F5423EFE}" srcOrd="13" destOrd="0" presId="urn:microsoft.com/office/officeart/2005/8/layout/hProcess7"/>
    <dgm:cxn modelId="{C909717D-9453-42B3-B246-578D422218BA}" type="presParOf" srcId="{A6DF5FB2-D6C6-4DF0-BCE9-12D63E8F1243}" destId="{67C20BCC-F21A-4C19-B799-01DFB261DDDE}" srcOrd="14" destOrd="0" presId="urn:microsoft.com/office/officeart/2005/8/layout/hProcess7"/>
    <dgm:cxn modelId="{62236FC7-4054-45B8-AAAD-7CA180EFACA8}" type="presParOf" srcId="{67C20BCC-F21A-4C19-B799-01DFB261DDDE}" destId="{7718B2C7-3329-48B2-A5F5-164FCE021FB3}" srcOrd="0" destOrd="0" presId="urn:microsoft.com/office/officeart/2005/8/layout/hProcess7"/>
    <dgm:cxn modelId="{85247C16-316F-4DB4-9B45-6ED157A312CF}" type="presParOf" srcId="{67C20BCC-F21A-4C19-B799-01DFB261DDDE}" destId="{E2FC11DE-660B-419E-8BAD-07FE93429267}" srcOrd="1" destOrd="0" presId="urn:microsoft.com/office/officeart/2005/8/layout/hProcess7"/>
    <dgm:cxn modelId="{9F8509D9-A7B2-4C77-AF9E-7166FD219A49}" type="presParOf" srcId="{67C20BCC-F21A-4C19-B799-01DFB261DDDE}" destId="{1DBE11E0-9F21-40AA-B028-A9597B0C697D}" srcOrd="2" destOrd="0" presId="urn:microsoft.com/office/officeart/2005/8/layout/hProcess7"/>
    <dgm:cxn modelId="{1B33037B-A567-4FA8-94E4-29DD38FE6227}" type="presParOf" srcId="{A6DF5FB2-D6C6-4DF0-BCE9-12D63E8F1243}" destId="{30408FFC-2580-49CF-9FE5-CAB49873AF3F}" srcOrd="15" destOrd="0" presId="urn:microsoft.com/office/officeart/2005/8/layout/hProcess7"/>
    <dgm:cxn modelId="{DE51681B-13A5-4C53-9F8C-32013B85F13C}" type="presParOf" srcId="{A6DF5FB2-D6C6-4DF0-BCE9-12D63E8F1243}" destId="{3BBDAAB7-16E3-4438-8847-05334A4D48EE}" srcOrd="16" destOrd="0" presId="urn:microsoft.com/office/officeart/2005/8/layout/hProcess7"/>
    <dgm:cxn modelId="{0CC55209-BCD6-421A-91A1-CC7121376A71}" type="presParOf" srcId="{3BBDAAB7-16E3-4438-8847-05334A4D48EE}" destId="{D054A27E-FBF1-4603-B33F-087224A9900A}" srcOrd="0" destOrd="0" presId="urn:microsoft.com/office/officeart/2005/8/layout/hProcess7"/>
    <dgm:cxn modelId="{1CEA3DB3-23E2-4C7D-A88A-B9D28027331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35F8-81CF-4510-A5B2-F084DEE308E8}" type="presOf" srcId="{3635610E-4F6C-4F36-95CC-99810EF6C9E1}" destId="{F45CC50F-0C6E-44C3-A7FD-3BF349A61948}" srcOrd="1" destOrd="2" presId="urn:microsoft.com/office/officeart/2005/8/layout/vList4"/>
    <dgm:cxn modelId="{B9AA6029-B690-4C85-8D66-1687784846B9}" type="presOf" srcId="{F528F34C-17BE-4099-9C69-A755B907F4D1}" destId="{C9DAB7BE-B20E-45E9-AE7F-39EFCD320CC7}" srcOrd="1" destOrd="2" presId="urn:microsoft.com/office/officeart/2005/8/layout/vList4"/>
    <dgm:cxn modelId="{47D91A9C-C260-45C1-9C06-BD2457DAD3CA}" type="presOf" srcId="{FDC9601D-E02A-446E-AD51-F091C06C4239}" destId="{F45CC50F-0C6E-44C3-A7FD-3BF349A61948}" srcOrd="1" destOrd="1" presId="urn:microsoft.com/office/officeart/2005/8/layout/vList4"/>
    <dgm:cxn modelId="{32A39DEB-731B-468C-A620-7CF24B9D3332}" type="presOf" srcId="{3635610E-4F6C-4F36-95CC-99810EF6C9E1}" destId="{C99BFF89-F8F7-4748-BF66-DF2E0199890C}" srcOrd="0" destOrd="2" presId="urn:microsoft.com/office/officeart/2005/8/layout/vList4"/>
    <dgm:cxn modelId="{8623A4CC-68C8-489F-A928-A079B8B42497}" type="presOf" srcId="{CA4ADA47-FCB1-4F63-A9DE-18D5087D23ED}" destId="{F45CC50F-0C6E-44C3-A7FD-3BF349A61948}" srcOrd="1" destOrd="0" presId="urn:microsoft.com/office/officeart/2005/8/layout/vList4"/>
    <dgm:cxn modelId="{46091619-C898-438B-8470-B310BE56B891}" type="presOf" srcId="{56AD6DD2-A7C4-4D1B-A389-8E2E88C1E56D}" destId="{7A5C60D8-78D6-45DE-8080-466DF500D003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9B066178-A167-4010-80EE-2E2527223A5F}" type="presOf" srcId="{D48FCC2B-1271-4FC0-B72E-0A40E6826219}" destId="{DA40EDA8-E4E1-4D03-AF61-9D7D33C6E595}" srcOrd="0" destOrd="0" presId="urn:microsoft.com/office/officeart/2005/8/layout/vList4"/>
    <dgm:cxn modelId="{FB60A798-B8EC-43C1-8AAA-033FEF0D17D2}" type="presOf" srcId="{58184A35-0697-4086-84CF-E52F1979EB0B}" destId="{71FA2A85-0045-44B3-A3E2-6EC58F7AE5FA}" srcOrd="1" destOrd="1" presId="urn:microsoft.com/office/officeart/2005/8/layout/vList4"/>
    <dgm:cxn modelId="{9C6A9673-B64F-409C-B752-E7BFF9DDF74B}" type="presOf" srcId="{A02C0B14-49EE-4143-868F-E5C043450460}" destId="{DAF1912A-A5AE-435B-9FB2-C96C56D18283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A38EBFFD-F854-4E26-A67F-33C63E6B398F}" type="presOf" srcId="{58184A35-0697-4086-84CF-E52F1979EB0B}" destId="{7A5C60D8-78D6-45DE-8080-466DF500D003}" srcOrd="0" destOrd="1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ECB5AB7-9EAC-48B8-8BAD-B85BEF0C9F74}" type="presOf" srcId="{56AD6DD2-A7C4-4D1B-A389-8E2E88C1E56D}" destId="{71FA2A85-0045-44B3-A3E2-6EC58F7AE5FA}" srcOrd="1" destOrd="0" presId="urn:microsoft.com/office/officeart/2005/8/layout/vList4"/>
    <dgm:cxn modelId="{6E63F81F-A2F0-4830-ABD0-9814307E45F0}" type="presOf" srcId="{FDC9601D-E02A-446E-AD51-F091C06C4239}" destId="{C99BFF89-F8F7-4748-BF66-DF2E0199890C}" srcOrd="0" destOrd="1" presId="urn:microsoft.com/office/officeart/2005/8/layout/vList4"/>
    <dgm:cxn modelId="{64FA5237-7D19-4261-AC83-8CE689D22E0A}" type="presOf" srcId="{F528F34C-17BE-4099-9C69-A755B907F4D1}" destId="{DAF1912A-A5AE-435B-9FB2-C96C56D18283}" srcOrd="0" destOrd="2" presId="urn:microsoft.com/office/officeart/2005/8/layout/vList4"/>
    <dgm:cxn modelId="{7646F592-5A57-4E1F-ADA5-E44F2E76684F}" type="presOf" srcId="{A02C0B14-49EE-4143-868F-E5C043450460}" destId="{C9DAB7BE-B20E-45E9-AE7F-39EFCD320CC7}" srcOrd="1" destOrd="0" presId="urn:microsoft.com/office/officeart/2005/8/layout/vList4"/>
    <dgm:cxn modelId="{9D71A03E-A241-40F6-834E-093EB9054A8B}" type="presOf" srcId="{80F53FDC-E141-4137-8BE8-27E35A62C6DD}" destId="{7A5C60D8-78D6-45DE-8080-466DF500D003}" srcOrd="0" destOrd="2" presId="urn:microsoft.com/office/officeart/2005/8/layout/vList4"/>
    <dgm:cxn modelId="{8AB41C24-EBE1-4943-A716-75CA714AEAC9}" type="presOf" srcId="{CA4ADA47-FCB1-4F63-A9DE-18D5087D23ED}" destId="{C99BFF89-F8F7-4748-BF66-DF2E0199890C}" srcOrd="0" destOrd="0" presId="urn:microsoft.com/office/officeart/2005/8/layout/vList4"/>
    <dgm:cxn modelId="{B9D40DCB-F82A-4032-9F04-E09B5B6FDD4E}" type="presOf" srcId="{D6FFBF13-EEB5-4888-91A2-75424349440E}" destId="{DAF1912A-A5AE-435B-9FB2-C96C56D18283}" srcOrd="0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B4F65CC2-1A7A-422D-B412-64706F31F1FC}" type="presOf" srcId="{D6FFBF13-EEB5-4888-91A2-75424349440E}" destId="{C9DAB7BE-B20E-45E9-AE7F-39EFCD320CC7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57DBEF4-B094-4D22-A75D-53CD97C21451}" type="presOf" srcId="{80F53FDC-E141-4137-8BE8-27E35A62C6DD}" destId="{71FA2A85-0045-44B3-A3E2-6EC58F7AE5FA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4C5B16B1-FAD1-4B9A-B0EA-09A5A62FACD8}" type="presParOf" srcId="{DA40EDA8-E4E1-4D03-AF61-9D7D33C6E595}" destId="{62C8A045-37DF-42C5-BE22-6F8102F4443D}" srcOrd="0" destOrd="0" presId="urn:microsoft.com/office/officeart/2005/8/layout/vList4"/>
    <dgm:cxn modelId="{326407A9-ABF9-4D7E-B3E2-249AA9BCBFD5}" type="presParOf" srcId="{62C8A045-37DF-42C5-BE22-6F8102F4443D}" destId="{DAF1912A-A5AE-435B-9FB2-C96C56D18283}" srcOrd="0" destOrd="0" presId="urn:microsoft.com/office/officeart/2005/8/layout/vList4"/>
    <dgm:cxn modelId="{9AC4B5FB-AEC3-4A9D-835B-34E842F373D8}" type="presParOf" srcId="{62C8A045-37DF-42C5-BE22-6F8102F4443D}" destId="{B67D9681-2654-4ED8-B0E6-257A1D56701E}" srcOrd="1" destOrd="0" presId="urn:microsoft.com/office/officeart/2005/8/layout/vList4"/>
    <dgm:cxn modelId="{8D634A16-B8D0-4F6D-866B-FD96726961C8}" type="presParOf" srcId="{62C8A045-37DF-42C5-BE22-6F8102F4443D}" destId="{C9DAB7BE-B20E-45E9-AE7F-39EFCD320CC7}" srcOrd="2" destOrd="0" presId="urn:microsoft.com/office/officeart/2005/8/layout/vList4"/>
    <dgm:cxn modelId="{BD93BEC9-8854-4371-962A-499ACA01D6C6}" type="presParOf" srcId="{DA40EDA8-E4E1-4D03-AF61-9D7D33C6E595}" destId="{6BA28ADE-C14B-4F4E-AC92-04E43098D8B9}" srcOrd="1" destOrd="0" presId="urn:microsoft.com/office/officeart/2005/8/layout/vList4"/>
    <dgm:cxn modelId="{D269C13E-98EF-40AC-9C81-FEA5E65B6024}" type="presParOf" srcId="{DA40EDA8-E4E1-4D03-AF61-9D7D33C6E595}" destId="{15C4884C-B325-4FDE-84A2-2EA67A9E0917}" srcOrd="2" destOrd="0" presId="urn:microsoft.com/office/officeart/2005/8/layout/vList4"/>
    <dgm:cxn modelId="{2A783720-39EB-42C2-B435-01252E071065}" type="presParOf" srcId="{15C4884C-B325-4FDE-84A2-2EA67A9E0917}" destId="{C99BFF89-F8F7-4748-BF66-DF2E0199890C}" srcOrd="0" destOrd="0" presId="urn:microsoft.com/office/officeart/2005/8/layout/vList4"/>
    <dgm:cxn modelId="{141F9B5E-5D7B-4317-8E29-BE55BF43AB8D}" type="presParOf" srcId="{15C4884C-B325-4FDE-84A2-2EA67A9E0917}" destId="{D2E49701-F600-4126-98B6-A522A5F30450}" srcOrd="1" destOrd="0" presId="urn:microsoft.com/office/officeart/2005/8/layout/vList4"/>
    <dgm:cxn modelId="{A5E4763D-74FC-44CB-B6F2-1EE02912BA65}" type="presParOf" srcId="{15C4884C-B325-4FDE-84A2-2EA67A9E0917}" destId="{F45CC50F-0C6E-44C3-A7FD-3BF349A61948}" srcOrd="2" destOrd="0" presId="urn:microsoft.com/office/officeart/2005/8/layout/vList4"/>
    <dgm:cxn modelId="{032FC60C-B5D5-4AEF-BC2C-F205F1910AB2}" type="presParOf" srcId="{DA40EDA8-E4E1-4D03-AF61-9D7D33C6E595}" destId="{A72DBF7E-49B4-4865-8839-AF67D2CDE33D}" srcOrd="3" destOrd="0" presId="urn:microsoft.com/office/officeart/2005/8/layout/vList4"/>
    <dgm:cxn modelId="{63824664-200F-4F3A-81E1-270E05E51146}" type="presParOf" srcId="{DA40EDA8-E4E1-4D03-AF61-9D7D33C6E595}" destId="{689AF18D-68BD-4E5A-9A10-27AD5C1A4DF5}" srcOrd="4" destOrd="0" presId="urn:microsoft.com/office/officeart/2005/8/layout/vList4"/>
    <dgm:cxn modelId="{BECB8E75-8A8A-4A21-A350-246DE2916563}" type="presParOf" srcId="{689AF18D-68BD-4E5A-9A10-27AD5C1A4DF5}" destId="{7A5C60D8-78D6-45DE-8080-466DF500D003}" srcOrd="0" destOrd="0" presId="urn:microsoft.com/office/officeart/2005/8/layout/vList4"/>
    <dgm:cxn modelId="{4EDE8DEF-9CA5-4EBB-B012-28E9292BEC14}" type="presParOf" srcId="{689AF18D-68BD-4E5A-9A10-27AD5C1A4DF5}" destId="{82D2D967-6C05-405B-8941-8D7C9CF8E580}" srcOrd="1" destOrd="0" presId="urn:microsoft.com/office/officeart/2005/8/layout/vList4"/>
    <dgm:cxn modelId="{4B978725-55F1-45DF-888E-F93BF6D724D5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C177F03-58AE-4B3E-8FC2-2ADC728947C0}" type="presOf" srcId="{17C84DB9-7ED1-4A42-99BA-9581DA0F6FFD}" destId="{903CC638-90CB-4A70-A1B8-0FF1105C1BB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770609-985F-40FB-9A0A-286EE4752605}" type="presOf" srcId="{CF37B673-6403-44E8-98F3-5CE7A9BE8FAA}" destId="{736C1FBC-6003-4CE6-ADD9-F9DBB257F098}" srcOrd="0" destOrd="0" presId="urn:microsoft.com/office/officeart/2005/8/layout/hProcess7"/>
    <dgm:cxn modelId="{7A6B684E-ACDD-4407-B578-7ABE91CF728F}" type="presOf" srcId="{9A257927-4A3B-4645-84B1-584913A6B1FF}" destId="{96A0BDF0-2FB1-40D3-8A35-A2ACA2288523}" srcOrd="0" destOrd="0" presId="urn:microsoft.com/office/officeart/2005/8/layout/hProcess7"/>
    <dgm:cxn modelId="{CA032CB3-BD89-4D7F-9703-1D5C69A57657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6B9025B9-7A27-4F94-B637-0AB71922A285}" type="presOf" srcId="{9A257927-4A3B-4645-84B1-584913A6B1FF}" destId="{F212BADF-2A67-4160-BCDC-1A7439EA9619}" srcOrd="1" destOrd="0" presId="urn:microsoft.com/office/officeart/2005/8/layout/hProcess7"/>
    <dgm:cxn modelId="{0F763744-C973-4704-9744-C7A824503E36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2B87793-ED12-4818-975C-593F057F79D7}" type="presOf" srcId="{CF37B673-6403-44E8-98F3-5CE7A9BE8FAA}" destId="{426531E9-1139-4033-83D4-BD7858E2F8DF}" srcOrd="1" destOrd="0" presId="urn:microsoft.com/office/officeart/2005/8/layout/hProcess7"/>
    <dgm:cxn modelId="{1A3743BF-2E09-4453-950B-A699EDC2E253}" type="presOf" srcId="{9CE0DEC9-6B9D-45B8-ABFD-D54461D0C86E}" destId="{76DE8B44-4EF5-4F1B-9116-298785F452AC}" srcOrd="0" destOrd="0" presId="urn:microsoft.com/office/officeart/2005/8/layout/hProcess7"/>
    <dgm:cxn modelId="{F62940F6-224D-424A-8625-C1D27BA3C863}" type="presOf" srcId="{8FF13A5B-2B31-4B05-8AF4-971D9C32F54C}" destId="{FEEAB897-8A88-410E-8EBF-31BDAD553C28}" srcOrd="0" destOrd="0" presId="urn:microsoft.com/office/officeart/2005/8/layout/hProcess7"/>
    <dgm:cxn modelId="{3D2A5777-E4B1-45AB-922A-0714FE1BB9CA}" type="presOf" srcId="{72EA7A49-BA70-4021-9E03-1E06327EC7BC}" destId="{D8FDDC5E-FDE6-4D3E-82EA-BF71691CFC89}" srcOrd="0" destOrd="0" presId="urn:microsoft.com/office/officeart/2005/8/layout/hProcess7"/>
    <dgm:cxn modelId="{CC278CDA-6AE4-49E1-A4A4-E9EDE617B082}" type="presParOf" srcId="{1529C488-624C-440D-BCFB-E34D050F90CB}" destId="{73444B0F-6D2B-4E56-8F71-2395774E902E}" srcOrd="0" destOrd="0" presId="urn:microsoft.com/office/officeart/2005/8/layout/hProcess7"/>
    <dgm:cxn modelId="{C104996C-90D2-4629-B2E8-D3A137BEF453}" type="presParOf" srcId="{73444B0F-6D2B-4E56-8F71-2395774E902E}" destId="{96A0BDF0-2FB1-40D3-8A35-A2ACA2288523}" srcOrd="0" destOrd="0" presId="urn:microsoft.com/office/officeart/2005/8/layout/hProcess7"/>
    <dgm:cxn modelId="{EEFE9707-0896-4821-ADBC-FA9331D16C91}" type="presParOf" srcId="{73444B0F-6D2B-4E56-8F71-2395774E902E}" destId="{F212BADF-2A67-4160-BCDC-1A7439EA9619}" srcOrd="1" destOrd="0" presId="urn:microsoft.com/office/officeart/2005/8/layout/hProcess7"/>
    <dgm:cxn modelId="{01815954-D2F8-4717-8020-9D928F62963C}" type="presParOf" srcId="{73444B0F-6D2B-4E56-8F71-2395774E902E}" destId="{76DE8B44-4EF5-4F1B-9116-298785F452AC}" srcOrd="2" destOrd="0" presId="urn:microsoft.com/office/officeart/2005/8/layout/hProcess7"/>
    <dgm:cxn modelId="{2A157D7C-D134-43B6-8A7D-5E29A0365449}" type="presParOf" srcId="{1529C488-624C-440D-BCFB-E34D050F90CB}" destId="{1E2BDEAA-DCA2-46F6-8CCB-420F9E61D586}" srcOrd="1" destOrd="0" presId="urn:microsoft.com/office/officeart/2005/8/layout/hProcess7"/>
    <dgm:cxn modelId="{39F4D3BC-C69C-4F72-830C-AEBFBBBFEADA}" type="presParOf" srcId="{1529C488-624C-440D-BCFB-E34D050F90CB}" destId="{3A8BC2E7-6205-458C-BDCF-165771E14053}" srcOrd="2" destOrd="0" presId="urn:microsoft.com/office/officeart/2005/8/layout/hProcess7"/>
    <dgm:cxn modelId="{B50E639C-B347-4B78-8B4E-20BD2928C68F}" type="presParOf" srcId="{3A8BC2E7-6205-458C-BDCF-165771E14053}" destId="{FD2E8BA3-E63B-4BDF-9E28-1AB363BD2CAC}" srcOrd="0" destOrd="0" presId="urn:microsoft.com/office/officeart/2005/8/layout/hProcess7"/>
    <dgm:cxn modelId="{0E66D0BF-9E2B-4281-A7C1-F41F7AC22A10}" type="presParOf" srcId="{3A8BC2E7-6205-458C-BDCF-165771E14053}" destId="{4419A458-C3DD-4CBC-8243-7ECA0FE6D390}" srcOrd="1" destOrd="0" presId="urn:microsoft.com/office/officeart/2005/8/layout/hProcess7"/>
    <dgm:cxn modelId="{5D3B2305-702D-4A28-9096-FF3BF43BF4C1}" type="presParOf" srcId="{3A8BC2E7-6205-458C-BDCF-165771E14053}" destId="{07DC4D7F-CE8A-470B-AFDB-C7826AF7BCEF}" srcOrd="2" destOrd="0" presId="urn:microsoft.com/office/officeart/2005/8/layout/hProcess7"/>
    <dgm:cxn modelId="{DE28DFF1-49E8-493C-B36D-4144040DF0B5}" type="presParOf" srcId="{1529C488-624C-440D-BCFB-E34D050F90CB}" destId="{7E11C403-A2E5-45CC-A0B0-709FC4D8EE2E}" srcOrd="3" destOrd="0" presId="urn:microsoft.com/office/officeart/2005/8/layout/hProcess7"/>
    <dgm:cxn modelId="{08857EF0-1D02-441E-A6BE-54A3BABB4E49}" type="presParOf" srcId="{1529C488-624C-440D-BCFB-E34D050F90CB}" destId="{39A212DE-AABB-4D5B-8DC2-C23BBBDAA90B}" srcOrd="4" destOrd="0" presId="urn:microsoft.com/office/officeart/2005/8/layout/hProcess7"/>
    <dgm:cxn modelId="{D0AC6C3F-153C-4DE7-B222-A6298BF043BE}" type="presParOf" srcId="{39A212DE-AABB-4D5B-8DC2-C23BBBDAA90B}" destId="{FEEAB897-8A88-410E-8EBF-31BDAD553C28}" srcOrd="0" destOrd="0" presId="urn:microsoft.com/office/officeart/2005/8/layout/hProcess7"/>
    <dgm:cxn modelId="{2BBCEA3B-5E1C-4C35-ADD9-2A42FA6131A7}" type="presParOf" srcId="{39A212DE-AABB-4D5B-8DC2-C23BBBDAA90B}" destId="{6BB748A0-5859-4A73-B6A5-12EBDEE72274}" srcOrd="1" destOrd="0" presId="urn:microsoft.com/office/officeart/2005/8/layout/hProcess7"/>
    <dgm:cxn modelId="{929B33ED-A6CD-4565-A06C-6881D2BE5903}" type="presParOf" srcId="{39A212DE-AABB-4D5B-8DC2-C23BBBDAA90B}" destId="{903CC638-90CB-4A70-A1B8-0FF1105C1BB8}" srcOrd="2" destOrd="0" presId="urn:microsoft.com/office/officeart/2005/8/layout/hProcess7"/>
    <dgm:cxn modelId="{792ABD81-8A6A-49BE-A92D-E9E2CCA46700}" type="presParOf" srcId="{1529C488-624C-440D-BCFB-E34D050F90CB}" destId="{3B4236F9-5EB5-4C5E-81D9-37622EC91010}" srcOrd="5" destOrd="0" presId="urn:microsoft.com/office/officeart/2005/8/layout/hProcess7"/>
    <dgm:cxn modelId="{B9D7DB95-92A7-41E4-8FBA-B5EB5F5F9199}" type="presParOf" srcId="{1529C488-624C-440D-BCFB-E34D050F90CB}" destId="{48077BF4-5095-4C04-A834-C87D33396DD5}" srcOrd="6" destOrd="0" presId="urn:microsoft.com/office/officeart/2005/8/layout/hProcess7"/>
    <dgm:cxn modelId="{6AC42A74-5322-43D2-8952-7575D62052D8}" type="presParOf" srcId="{48077BF4-5095-4C04-A834-C87D33396DD5}" destId="{5AE3F3F2-CB8A-41C9-89E4-3E479B3BD7BB}" srcOrd="0" destOrd="0" presId="urn:microsoft.com/office/officeart/2005/8/layout/hProcess7"/>
    <dgm:cxn modelId="{4D441494-1CDF-4224-8495-7662130180E9}" type="presParOf" srcId="{48077BF4-5095-4C04-A834-C87D33396DD5}" destId="{CFA53C9C-2DEA-4BE3-9905-AB12F65EA27F}" srcOrd="1" destOrd="0" presId="urn:microsoft.com/office/officeart/2005/8/layout/hProcess7"/>
    <dgm:cxn modelId="{2104371F-AAC1-4CC1-880B-4DC0F8A6E159}" type="presParOf" srcId="{48077BF4-5095-4C04-A834-C87D33396DD5}" destId="{5DF97158-22DB-4E36-8A35-F0D59B383D93}" srcOrd="2" destOrd="0" presId="urn:microsoft.com/office/officeart/2005/8/layout/hProcess7"/>
    <dgm:cxn modelId="{C3BB6BC1-288B-49C9-A448-9D552738909C}" type="presParOf" srcId="{1529C488-624C-440D-BCFB-E34D050F90CB}" destId="{73B05E7B-864F-4BBD-899D-BF1A5ADEB97C}" srcOrd="7" destOrd="0" presId="urn:microsoft.com/office/officeart/2005/8/layout/hProcess7"/>
    <dgm:cxn modelId="{A01A74E6-30C3-4025-A520-167A19BD99E7}" type="presParOf" srcId="{1529C488-624C-440D-BCFB-E34D050F90CB}" destId="{06476C33-AEBC-4DEF-9905-67E93CFE32F2}" srcOrd="8" destOrd="0" presId="urn:microsoft.com/office/officeart/2005/8/layout/hProcess7"/>
    <dgm:cxn modelId="{9B10AE92-FE82-4BD6-B0BE-DEB2E1B5775B}" type="presParOf" srcId="{06476C33-AEBC-4DEF-9905-67E93CFE32F2}" destId="{736C1FBC-6003-4CE6-ADD9-F9DBB257F098}" srcOrd="0" destOrd="0" presId="urn:microsoft.com/office/officeart/2005/8/layout/hProcess7"/>
    <dgm:cxn modelId="{4B8E54CB-B673-4C33-A197-86A42C6CBC61}" type="presParOf" srcId="{06476C33-AEBC-4DEF-9905-67E93CFE32F2}" destId="{426531E9-1139-4033-83D4-BD7858E2F8DF}" srcOrd="1" destOrd="0" presId="urn:microsoft.com/office/officeart/2005/8/layout/hProcess7"/>
    <dgm:cxn modelId="{F8D53F42-F76E-438D-9869-FAFC5AAC4231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9BE93CD-0119-4153-AB64-6E8270658E3D}" type="presOf" srcId="{8189892F-8C5D-41D9-AABD-0CCA152208F1}" destId="{5A08FDBA-7F2D-4FC8-8303-051751EB23E0}" srcOrd="0" destOrd="0" presId="urn:microsoft.com/office/officeart/2005/8/layout/equation2"/>
    <dgm:cxn modelId="{5A14BBCA-359B-4C43-B124-238F568CBE35}" type="presOf" srcId="{3F9C844A-15A9-4946-9A4A-FB8744099391}" destId="{CBE15846-8D14-4573-834E-4F9004C526DE}" srcOrd="0" destOrd="0" presId="urn:microsoft.com/office/officeart/2005/8/layout/equation2"/>
    <dgm:cxn modelId="{22402ABF-4142-4584-B26A-BB78924800BB}" type="presOf" srcId="{77B95244-61F6-4EA6-AA3F-2880B216D784}" destId="{C186DD69-0FFA-4D79-BE7F-1FCC7D98DDDB}" srcOrd="0" destOrd="0" presId="urn:microsoft.com/office/officeart/2005/8/layout/equation2"/>
    <dgm:cxn modelId="{B76ECEF0-1EBE-44AE-8736-41A86F555EB6}" type="presOf" srcId="{6D80E485-702E-46DD-A64F-7139CA41C8CC}" destId="{1A111CCB-BB6B-4A45-9C61-4B4B92CB86FF}" srcOrd="0" destOrd="0" presId="urn:microsoft.com/office/officeart/2005/8/layout/equation2"/>
    <dgm:cxn modelId="{E95F07DB-5FB7-46BB-A509-95B4C08A392C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1E9967A-02EF-4AD3-B31F-0E29F812C0C3}" type="presOf" srcId="{3F9C844A-15A9-4946-9A4A-FB8744099391}" destId="{1201F02D-7FF5-449C-B8FB-12C5705892E8}" srcOrd="1" destOrd="0" presId="urn:microsoft.com/office/officeart/2005/8/layout/equation2"/>
    <dgm:cxn modelId="{EC21FAD6-1EEE-4695-A3FE-078400A9CBFE}" type="presOf" srcId="{34A83E5D-6A0D-4539-94D0-B1D93DE6930B}" destId="{D1E73398-8113-4A52-9282-467F8FA4D72C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085277D-89FB-4607-9A69-17E67A3C4202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8269846-598E-4B15-A4C8-3954287D78CC}" type="presOf" srcId="{C9BCD8B2-98B9-4C1B-9029-C1153B4CB4DD}" destId="{9E5DF767-C0D6-43FA-90F2-25C14EE0F38A}" srcOrd="0" destOrd="0" presId="urn:microsoft.com/office/officeart/2005/8/layout/equation2"/>
    <dgm:cxn modelId="{80813989-0010-4412-A60D-29BB1E9A2301}" type="presOf" srcId="{E4AC3C38-9568-4E35-97B6-D02C65D2C06B}" destId="{5F2C1C16-FD57-45DF-A6C9-BA16F21CB692}" srcOrd="0" destOrd="0" presId="urn:microsoft.com/office/officeart/2005/8/layout/equation2"/>
    <dgm:cxn modelId="{24E035E2-BA02-40FB-BC66-E31A9FBBF8F1}" type="presOf" srcId="{6D9976C3-D6BB-4A73-8BF2-453C40535A07}" destId="{41F43F50-8338-4A63-A439-3B72442A0569}" srcOrd="0" destOrd="0" presId="urn:microsoft.com/office/officeart/2005/8/layout/equation2"/>
    <dgm:cxn modelId="{F41324C7-C624-4EF3-9775-7898541EFC4A}" type="presParOf" srcId="{5A08FDBA-7F2D-4FC8-8303-051751EB23E0}" destId="{3AADB14D-85CA-46C8-B4F9-F73F861B0C5B}" srcOrd="0" destOrd="0" presId="urn:microsoft.com/office/officeart/2005/8/layout/equation2"/>
    <dgm:cxn modelId="{1DDF16AE-0BB9-4447-AC1B-0550FD28A1D7}" type="presParOf" srcId="{3AADB14D-85CA-46C8-B4F9-F73F861B0C5B}" destId="{9E5DF767-C0D6-43FA-90F2-25C14EE0F38A}" srcOrd="0" destOrd="0" presId="urn:microsoft.com/office/officeart/2005/8/layout/equation2"/>
    <dgm:cxn modelId="{E64379B3-264A-46FF-A925-7FFA018B23DC}" type="presParOf" srcId="{3AADB14D-85CA-46C8-B4F9-F73F861B0C5B}" destId="{C46C1172-6EC8-40CA-A579-B9EC26F8D9E1}" srcOrd="1" destOrd="0" presId="urn:microsoft.com/office/officeart/2005/8/layout/equation2"/>
    <dgm:cxn modelId="{2F12826D-5BA7-412B-A9A1-ACA0BD8E994E}" type="presParOf" srcId="{3AADB14D-85CA-46C8-B4F9-F73F861B0C5B}" destId="{C186DD69-0FFA-4D79-BE7F-1FCC7D98DDDB}" srcOrd="2" destOrd="0" presId="urn:microsoft.com/office/officeart/2005/8/layout/equation2"/>
    <dgm:cxn modelId="{7B437C4C-53AD-4C65-B10C-5408ACDDA713}" type="presParOf" srcId="{3AADB14D-85CA-46C8-B4F9-F73F861B0C5B}" destId="{7C35395C-FBF4-4DF9-ADFC-6D9B3D6B0B55}" srcOrd="3" destOrd="0" presId="urn:microsoft.com/office/officeart/2005/8/layout/equation2"/>
    <dgm:cxn modelId="{F0C5D2DF-866A-45F5-9E95-CE4F13F0FC5A}" type="presParOf" srcId="{3AADB14D-85CA-46C8-B4F9-F73F861B0C5B}" destId="{5F2C1C16-FD57-45DF-A6C9-BA16F21CB692}" srcOrd="4" destOrd="0" presId="urn:microsoft.com/office/officeart/2005/8/layout/equation2"/>
    <dgm:cxn modelId="{28FA0ED8-FF1F-4897-9CF9-5A5FFD93D433}" type="presParOf" srcId="{3AADB14D-85CA-46C8-B4F9-F73F861B0C5B}" destId="{CD81376C-9BE2-4024-8354-218130DB140E}" srcOrd="5" destOrd="0" presId="urn:microsoft.com/office/officeart/2005/8/layout/equation2"/>
    <dgm:cxn modelId="{74627DC0-A25A-4C10-9E13-DEF8AC712059}" type="presParOf" srcId="{3AADB14D-85CA-46C8-B4F9-F73F861B0C5B}" destId="{41F43F50-8338-4A63-A439-3B72442A0569}" srcOrd="6" destOrd="0" presId="urn:microsoft.com/office/officeart/2005/8/layout/equation2"/>
    <dgm:cxn modelId="{9EED4C7D-4FD8-4ECA-A2C1-296C1BBE1CAA}" type="presParOf" srcId="{3AADB14D-85CA-46C8-B4F9-F73F861B0C5B}" destId="{73E54C25-69B7-4D7F-8241-87E73DEA2140}" srcOrd="7" destOrd="0" presId="urn:microsoft.com/office/officeart/2005/8/layout/equation2"/>
    <dgm:cxn modelId="{B036F274-E51A-4D49-B110-78A668BFE9A1}" type="presParOf" srcId="{3AADB14D-85CA-46C8-B4F9-F73F861B0C5B}" destId="{D9E89E39-966E-4EF8-A201-7AD28F9847E8}" srcOrd="8" destOrd="0" presId="urn:microsoft.com/office/officeart/2005/8/layout/equation2"/>
    <dgm:cxn modelId="{4E500894-171B-49EB-A339-6D83A2C8479B}" type="presParOf" srcId="{3AADB14D-85CA-46C8-B4F9-F73F861B0C5B}" destId="{660CA359-EC41-4C96-856B-12BE557241A7}" srcOrd="9" destOrd="0" presId="urn:microsoft.com/office/officeart/2005/8/layout/equation2"/>
    <dgm:cxn modelId="{BE9E0475-EDC6-412A-B5C8-934F8F2A95A6}" type="presParOf" srcId="{3AADB14D-85CA-46C8-B4F9-F73F861B0C5B}" destId="{1A111CCB-BB6B-4A45-9C61-4B4B92CB86FF}" srcOrd="10" destOrd="0" presId="urn:microsoft.com/office/officeart/2005/8/layout/equation2"/>
    <dgm:cxn modelId="{966E76A5-4775-45C7-AF5F-B9393085957C}" type="presParOf" srcId="{3AADB14D-85CA-46C8-B4F9-F73F861B0C5B}" destId="{FF68B2BE-8C0B-4FEF-9648-3A8849D9F411}" srcOrd="11" destOrd="0" presId="urn:microsoft.com/office/officeart/2005/8/layout/equation2"/>
    <dgm:cxn modelId="{DA41983A-0619-43AC-B3C3-E68A0C54EF76}" type="presParOf" srcId="{3AADB14D-85CA-46C8-B4F9-F73F861B0C5B}" destId="{D1E73398-8113-4A52-9282-467F8FA4D72C}" srcOrd="12" destOrd="0" presId="urn:microsoft.com/office/officeart/2005/8/layout/equation2"/>
    <dgm:cxn modelId="{1F5C5407-85AB-4124-9052-5D64431B5D68}" type="presParOf" srcId="{5A08FDBA-7F2D-4FC8-8303-051751EB23E0}" destId="{CBE15846-8D14-4573-834E-4F9004C526DE}" srcOrd="1" destOrd="0" presId="urn:microsoft.com/office/officeart/2005/8/layout/equation2"/>
    <dgm:cxn modelId="{CA54BD39-582E-492F-B6D5-A9CBA8C65732}" type="presParOf" srcId="{CBE15846-8D14-4573-834E-4F9004C526DE}" destId="{1201F02D-7FF5-449C-B8FB-12C5705892E8}" srcOrd="0" destOrd="0" presId="urn:microsoft.com/office/officeart/2005/8/layout/equation2"/>
    <dgm:cxn modelId="{D1364423-C654-4995-BD98-883E6E09A90F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7E3FC-B281-4E15-A182-C4A7D0FD7955}" type="presOf" srcId="{9333946E-E6C3-44BA-8DC1-226E49F162AF}" destId="{B64F2C93-601C-4E8E-B445-A56B93A2A97E}" srcOrd="1" destOrd="0" presId="urn:microsoft.com/office/officeart/2005/8/layout/hProcess7"/>
    <dgm:cxn modelId="{C2ABFAE6-B70D-4894-9ED8-479FF9126A2E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922C5D1-B528-48E3-AD96-A791501417A5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4EEF85C-286F-4935-A855-94A9A9C2581A}" type="presOf" srcId="{C57D32E6-187A-467A-BAAE-5E2A951179B7}" destId="{D054A27E-FBF1-4603-B33F-087224A9900A}" srcOrd="0" destOrd="0" presId="urn:microsoft.com/office/officeart/2005/8/layout/hProcess7"/>
    <dgm:cxn modelId="{50185022-DDD0-4510-8B4C-B60CC76E81BA}" type="presOf" srcId="{88C41324-5CC7-49F4-B01E-4A64F3916ECB}" destId="{10FE4F45-6A53-4FA1-AF04-583F38D80F4B}" srcOrd="0" destOrd="0" presId="urn:microsoft.com/office/officeart/2005/8/layout/hProcess7"/>
    <dgm:cxn modelId="{97359D54-E8D5-4BE3-8109-7DAA3B21A8A2}" type="presOf" srcId="{9333946E-E6C3-44BA-8DC1-226E49F162AF}" destId="{CE653259-2634-4634-83F8-4870FDFFB6B5}" srcOrd="0" destOrd="0" presId="urn:microsoft.com/office/officeart/2005/8/layout/hProcess7"/>
    <dgm:cxn modelId="{A5048201-1709-4EED-B940-44A773D9D0E4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A5BCC56-7F95-416C-935E-A05DAA3F6B5F}" type="presOf" srcId="{6D788122-9375-460F-B09E-D797C0E1E9A5}" destId="{9E8E9B6A-818C-41EE-A90F-448869084123}" srcOrd="0" destOrd="0" presId="urn:microsoft.com/office/officeart/2005/8/layout/hProcess7"/>
    <dgm:cxn modelId="{9A1C0045-2887-4B19-9F15-09EC394E5C16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C9BCF80-88D3-4531-879B-991AF9151121}" type="presOf" srcId="{6D788122-9375-460F-B09E-D797C0E1E9A5}" destId="{3B4BBFE3-023D-4962-A2CF-60C506AAE93F}" srcOrd="1" destOrd="0" presId="urn:microsoft.com/office/officeart/2005/8/layout/hProcess7"/>
    <dgm:cxn modelId="{BD4AC8E2-48E2-41C9-90BA-4ED798BEDB4A}" type="presOf" srcId="{4FE1231E-82A8-4502-87C0-9ECC4AE86FA4}" destId="{3B8B5FE3-921A-4967-9CD8-2B37D8F0743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0AAC8F7-4E1A-4E82-9C53-E38002C594A3}" type="presParOf" srcId="{A6DF5FB2-D6C6-4DF0-BCE9-12D63E8F1243}" destId="{2EB22630-6D3C-4C55-AE64-598CF32EDD23}" srcOrd="0" destOrd="0" presId="urn:microsoft.com/office/officeart/2005/8/layout/hProcess7"/>
    <dgm:cxn modelId="{877CD69A-0540-4E3B-90D0-B1231956514E}" type="presParOf" srcId="{2EB22630-6D3C-4C55-AE64-598CF32EDD23}" destId="{3B8B5FE3-921A-4967-9CD8-2B37D8F07433}" srcOrd="0" destOrd="0" presId="urn:microsoft.com/office/officeart/2005/8/layout/hProcess7"/>
    <dgm:cxn modelId="{C87DF283-6F99-4310-91B3-3E9DC919CE9B}" type="presParOf" srcId="{2EB22630-6D3C-4C55-AE64-598CF32EDD23}" destId="{8540126B-D12E-4F2B-86E8-EB368014BCC8}" srcOrd="1" destOrd="0" presId="urn:microsoft.com/office/officeart/2005/8/layout/hProcess7"/>
    <dgm:cxn modelId="{AD6FEA14-59DB-4BBC-BB82-1885F959C709}" type="presParOf" srcId="{A6DF5FB2-D6C6-4DF0-BCE9-12D63E8F1243}" destId="{D265E28C-5BF2-4F8C-A572-C3F508982885}" srcOrd="1" destOrd="0" presId="urn:microsoft.com/office/officeart/2005/8/layout/hProcess7"/>
    <dgm:cxn modelId="{D31DFB6B-9F5A-45CF-8130-E6FFE3B4C83C}" type="presParOf" srcId="{A6DF5FB2-D6C6-4DF0-BCE9-12D63E8F1243}" destId="{1EB3C80E-762F-4EDF-9960-31793047707F}" srcOrd="2" destOrd="0" presId="urn:microsoft.com/office/officeart/2005/8/layout/hProcess7"/>
    <dgm:cxn modelId="{4DCF7060-BF9D-4489-8FC5-C751609F2DDE}" type="presParOf" srcId="{1EB3C80E-762F-4EDF-9960-31793047707F}" destId="{4279144D-7C1A-4692-8A41-03C1CD83241A}" srcOrd="0" destOrd="0" presId="urn:microsoft.com/office/officeart/2005/8/layout/hProcess7"/>
    <dgm:cxn modelId="{6BBCB108-B698-4938-8FE5-13D611A22E5D}" type="presParOf" srcId="{1EB3C80E-762F-4EDF-9960-31793047707F}" destId="{8F7FF647-D411-42E4-8865-6A762F56CBC5}" srcOrd="1" destOrd="0" presId="urn:microsoft.com/office/officeart/2005/8/layout/hProcess7"/>
    <dgm:cxn modelId="{C9968E59-4685-42EB-AC56-53B8EE53C459}" type="presParOf" srcId="{1EB3C80E-762F-4EDF-9960-31793047707F}" destId="{6E144A24-F34A-4386-BF18-5FBA455E9022}" srcOrd="2" destOrd="0" presId="urn:microsoft.com/office/officeart/2005/8/layout/hProcess7"/>
    <dgm:cxn modelId="{7E64C279-D581-4FE5-8CDB-86AD5A97ED49}" type="presParOf" srcId="{A6DF5FB2-D6C6-4DF0-BCE9-12D63E8F1243}" destId="{457E1F97-7A34-41E6-B040-C160FCB47E64}" srcOrd="3" destOrd="0" presId="urn:microsoft.com/office/officeart/2005/8/layout/hProcess7"/>
    <dgm:cxn modelId="{BB2A67ED-63E5-4FFA-9069-E5B98DEE6E54}" type="presParOf" srcId="{A6DF5FB2-D6C6-4DF0-BCE9-12D63E8F1243}" destId="{42B80482-A821-4B3E-B983-1FA7694679CA}" srcOrd="4" destOrd="0" presId="urn:microsoft.com/office/officeart/2005/8/layout/hProcess7"/>
    <dgm:cxn modelId="{2A891E4D-BFA2-4B91-B55F-09E95027047B}" type="presParOf" srcId="{42B80482-A821-4B3E-B983-1FA7694679CA}" destId="{9E8E9B6A-818C-41EE-A90F-448869084123}" srcOrd="0" destOrd="0" presId="urn:microsoft.com/office/officeart/2005/8/layout/hProcess7"/>
    <dgm:cxn modelId="{6DCC6BEF-4943-4FA9-958B-232D55D61FAC}" type="presParOf" srcId="{42B80482-A821-4B3E-B983-1FA7694679CA}" destId="{3B4BBFE3-023D-4962-A2CF-60C506AAE93F}" srcOrd="1" destOrd="0" presId="urn:microsoft.com/office/officeart/2005/8/layout/hProcess7"/>
    <dgm:cxn modelId="{2DD112C7-0213-4105-ACA7-12E57ACE5DA3}" type="presParOf" srcId="{A6DF5FB2-D6C6-4DF0-BCE9-12D63E8F1243}" destId="{8B68C8FE-58F2-47D3-9FDB-0130C32E5C50}" srcOrd="5" destOrd="0" presId="urn:microsoft.com/office/officeart/2005/8/layout/hProcess7"/>
    <dgm:cxn modelId="{75BC26FB-3D8E-40B4-8842-E967C1258C70}" type="presParOf" srcId="{A6DF5FB2-D6C6-4DF0-BCE9-12D63E8F1243}" destId="{1B46D3A5-FE9B-4C88-80C9-FA865194DD61}" srcOrd="6" destOrd="0" presId="urn:microsoft.com/office/officeart/2005/8/layout/hProcess7"/>
    <dgm:cxn modelId="{E52C0B45-B27F-41A5-BFAF-6B90FA159485}" type="presParOf" srcId="{1B46D3A5-FE9B-4C88-80C9-FA865194DD61}" destId="{D83DE507-AB86-4682-8355-07C3C5F2A069}" srcOrd="0" destOrd="0" presId="urn:microsoft.com/office/officeart/2005/8/layout/hProcess7"/>
    <dgm:cxn modelId="{DD8FDBC7-C34D-4B59-9119-0B14862908EA}" type="presParOf" srcId="{1B46D3A5-FE9B-4C88-80C9-FA865194DD61}" destId="{1E1458D7-37C7-49F4-8589-C69B6A6BE82A}" srcOrd="1" destOrd="0" presId="urn:microsoft.com/office/officeart/2005/8/layout/hProcess7"/>
    <dgm:cxn modelId="{C7BDC44C-52E8-46B7-A7DB-E7548697F2CB}" type="presParOf" srcId="{1B46D3A5-FE9B-4C88-80C9-FA865194DD61}" destId="{7680987D-1488-4F4D-84FB-7285289E4155}" srcOrd="2" destOrd="0" presId="urn:microsoft.com/office/officeart/2005/8/layout/hProcess7"/>
    <dgm:cxn modelId="{C8F81B1E-3ABF-4027-9B97-411623DF3DB8}" type="presParOf" srcId="{A6DF5FB2-D6C6-4DF0-BCE9-12D63E8F1243}" destId="{491BA889-4890-43B3-BA02-68F7A34307F6}" srcOrd="7" destOrd="0" presId="urn:microsoft.com/office/officeart/2005/8/layout/hProcess7"/>
    <dgm:cxn modelId="{DBEF21B2-1FC1-41D6-BB3A-5D10E2BCB20E}" type="presParOf" srcId="{A6DF5FB2-D6C6-4DF0-BCE9-12D63E8F1243}" destId="{A5F45F0A-AAD7-446E-B3AC-08FA1DEEF36F}" srcOrd="8" destOrd="0" presId="urn:microsoft.com/office/officeart/2005/8/layout/hProcess7"/>
    <dgm:cxn modelId="{6DDBFCE3-9593-4BB0-B0E7-6AD29D47B595}" type="presParOf" srcId="{A5F45F0A-AAD7-446E-B3AC-08FA1DEEF36F}" destId="{CE653259-2634-4634-83F8-4870FDFFB6B5}" srcOrd="0" destOrd="0" presId="urn:microsoft.com/office/officeart/2005/8/layout/hProcess7"/>
    <dgm:cxn modelId="{AEBD7BFE-F722-450F-9789-3F99DC6ADEE8}" type="presParOf" srcId="{A5F45F0A-AAD7-446E-B3AC-08FA1DEEF36F}" destId="{B64F2C93-601C-4E8E-B445-A56B93A2A97E}" srcOrd="1" destOrd="0" presId="urn:microsoft.com/office/officeart/2005/8/layout/hProcess7"/>
    <dgm:cxn modelId="{635FF606-5AB1-459D-B0AA-CFF2AC52F17E}" type="presParOf" srcId="{A6DF5FB2-D6C6-4DF0-BCE9-12D63E8F1243}" destId="{FEB3165D-BD50-4562-8486-2BCFEE5FB61C}" srcOrd="9" destOrd="0" presId="urn:microsoft.com/office/officeart/2005/8/layout/hProcess7"/>
    <dgm:cxn modelId="{2E0C09C2-A8C1-4D0E-BA56-E2474A132D72}" type="presParOf" srcId="{A6DF5FB2-D6C6-4DF0-BCE9-12D63E8F1243}" destId="{2E29EBB6-AC11-4764-9098-713776FBEEA2}" srcOrd="10" destOrd="0" presId="urn:microsoft.com/office/officeart/2005/8/layout/hProcess7"/>
    <dgm:cxn modelId="{F380F84B-8E4E-44CF-8C28-EFB323CE92C4}" type="presParOf" srcId="{2E29EBB6-AC11-4764-9098-713776FBEEA2}" destId="{9607591B-3403-4344-B603-36006A7B034B}" srcOrd="0" destOrd="0" presId="urn:microsoft.com/office/officeart/2005/8/layout/hProcess7"/>
    <dgm:cxn modelId="{77CBBCD9-01E1-4A29-B8B3-8CD0D20A3AE8}" type="presParOf" srcId="{2E29EBB6-AC11-4764-9098-713776FBEEA2}" destId="{DA1238F3-28A9-40AB-A31A-6E371C44EB98}" srcOrd="1" destOrd="0" presId="urn:microsoft.com/office/officeart/2005/8/layout/hProcess7"/>
    <dgm:cxn modelId="{3FFF627B-ACFC-483E-999D-2988342681E2}" type="presParOf" srcId="{2E29EBB6-AC11-4764-9098-713776FBEEA2}" destId="{997FBEA0-E071-455A-BC46-19AD04F49BD6}" srcOrd="2" destOrd="0" presId="urn:microsoft.com/office/officeart/2005/8/layout/hProcess7"/>
    <dgm:cxn modelId="{78C9AA1F-D01F-40CF-A853-44735CB37D3A}" type="presParOf" srcId="{A6DF5FB2-D6C6-4DF0-BCE9-12D63E8F1243}" destId="{36648257-1225-4511-8533-D8557DCEA4FF}" srcOrd="11" destOrd="0" presId="urn:microsoft.com/office/officeart/2005/8/layout/hProcess7"/>
    <dgm:cxn modelId="{76AFD824-59FE-4A52-9C68-E0563FC06227}" type="presParOf" srcId="{A6DF5FB2-D6C6-4DF0-BCE9-12D63E8F1243}" destId="{3CF9DF83-3F0D-4025-8C8E-C34BA7DB2E19}" srcOrd="12" destOrd="0" presId="urn:microsoft.com/office/officeart/2005/8/layout/hProcess7"/>
    <dgm:cxn modelId="{88E1F3AA-C440-4DC3-AF5B-6396FB9B66AF}" type="presParOf" srcId="{3CF9DF83-3F0D-4025-8C8E-C34BA7DB2E19}" destId="{10FE4F45-6A53-4FA1-AF04-583F38D80F4B}" srcOrd="0" destOrd="0" presId="urn:microsoft.com/office/officeart/2005/8/layout/hProcess7"/>
    <dgm:cxn modelId="{BE218232-4475-451E-AAC3-944CD9E3ADC2}" type="presParOf" srcId="{3CF9DF83-3F0D-4025-8C8E-C34BA7DB2E19}" destId="{3357C5DA-21EC-4DF9-B5AC-CFD25049E02C}" srcOrd="1" destOrd="0" presId="urn:microsoft.com/office/officeart/2005/8/layout/hProcess7"/>
    <dgm:cxn modelId="{AF781EAC-6995-4108-8D71-45A82F40F2B1}" type="presParOf" srcId="{A6DF5FB2-D6C6-4DF0-BCE9-12D63E8F1243}" destId="{FF8D6E8E-79EE-45AD-80CD-D0A5F5423EFE}" srcOrd="13" destOrd="0" presId="urn:microsoft.com/office/officeart/2005/8/layout/hProcess7"/>
    <dgm:cxn modelId="{AACA5BF6-FAE7-4455-889E-64EDD4D44B67}" type="presParOf" srcId="{A6DF5FB2-D6C6-4DF0-BCE9-12D63E8F1243}" destId="{67C20BCC-F21A-4C19-B799-01DFB261DDDE}" srcOrd="14" destOrd="0" presId="urn:microsoft.com/office/officeart/2005/8/layout/hProcess7"/>
    <dgm:cxn modelId="{0F11A48C-FDE8-4464-BF9C-192DD458A981}" type="presParOf" srcId="{67C20BCC-F21A-4C19-B799-01DFB261DDDE}" destId="{7718B2C7-3329-48B2-A5F5-164FCE021FB3}" srcOrd="0" destOrd="0" presId="urn:microsoft.com/office/officeart/2005/8/layout/hProcess7"/>
    <dgm:cxn modelId="{06F644C2-BD58-4A75-BD7C-7D9803EB97C1}" type="presParOf" srcId="{67C20BCC-F21A-4C19-B799-01DFB261DDDE}" destId="{E2FC11DE-660B-419E-8BAD-07FE93429267}" srcOrd="1" destOrd="0" presId="urn:microsoft.com/office/officeart/2005/8/layout/hProcess7"/>
    <dgm:cxn modelId="{B25E1C8C-909A-4E2E-9A15-4BA2C0EF801F}" type="presParOf" srcId="{67C20BCC-F21A-4C19-B799-01DFB261DDDE}" destId="{1DBE11E0-9F21-40AA-B028-A9597B0C697D}" srcOrd="2" destOrd="0" presId="urn:microsoft.com/office/officeart/2005/8/layout/hProcess7"/>
    <dgm:cxn modelId="{D6F88B77-6535-4FDC-B782-AC1B5E5698A6}" type="presParOf" srcId="{A6DF5FB2-D6C6-4DF0-BCE9-12D63E8F1243}" destId="{30408FFC-2580-49CF-9FE5-CAB49873AF3F}" srcOrd="15" destOrd="0" presId="urn:microsoft.com/office/officeart/2005/8/layout/hProcess7"/>
    <dgm:cxn modelId="{C70BB3C6-FA84-4CCE-AC40-B3E0B894E20F}" type="presParOf" srcId="{A6DF5FB2-D6C6-4DF0-BCE9-12D63E8F1243}" destId="{3BBDAAB7-16E3-4438-8847-05334A4D48EE}" srcOrd="16" destOrd="0" presId="urn:microsoft.com/office/officeart/2005/8/layout/hProcess7"/>
    <dgm:cxn modelId="{541F23AB-F9F5-4F87-ABDA-7D9A7F008CA8}" type="presParOf" srcId="{3BBDAAB7-16E3-4438-8847-05334A4D48EE}" destId="{D054A27E-FBF1-4603-B33F-087224A9900A}" srcOrd="0" destOrd="0" presId="urn:microsoft.com/office/officeart/2005/8/layout/hProcess7"/>
    <dgm:cxn modelId="{829C5FF8-486F-40D8-B8F5-D9080AD24A9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A3B8-56F0-4DB1-9CE8-CD7DA732F459}" type="presOf" srcId="{88C41324-5CC7-49F4-B01E-4A64F3916ECB}" destId="{3357C5DA-21EC-4DF9-B5AC-CFD25049E02C}" srcOrd="1" destOrd="0" presId="urn:microsoft.com/office/officeart/2005/8/layout/hProcess7"/>
    <dgm:cxn modelId="{C7A7F9B7-AF15-413D-898A-114B293A81FB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6969ED0-3C94-4E73-81CA-D2064329B4CB}" type="presOf" srcId="{C57D32E6-187A-467A-BAAE-5E2A951179B7}" destId="{BB068510-FD2B-463F-8547-D5FF0EA4DBF1}" srcOrd="1" destOrd="0" presId="urn:microsoft.com/office/officeart/2005/8/layout/hProcess7"/>
    <dgm:cxn modelId="{8264E69C-E57D-455E-A2D6-F8D94A0D11D6}" type="presOf" srcId="{05286B23-68B3-49CA-8672-0A8593A7025D}" destId="{A6DF5FB2-D6C6-4DF0-BCE9-12D63E8F1243}" srcOrd="0" destOrd="0" presId="urn:microsoft.com/office/officeart/2005/8/layout/hProcess7"/>
    <dgm:cxn modelId="{C6059DD6-ED35-47B0-9298-C9579B55F255}" type="presOf" srcId="{6D788122-9375-460F-B09E-D797C0E1E9A5}" destId="{9E8E9B6A-818C-41EE-A90F-448869084123}" srcOrd="0" destOrd="0" presId="urn:microsoft.com/office/officeart/2005/8/layout/hProcess7"/>
    <dgm:cxn modelId="{FA91BD2B-D95B-45B7-A38C-52DA0C087DD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E647A80-EBDD-4B50-A473-CCF0E979365F}" type="presOf" srcId="{4FE1231E-82A8-4502-87C0-9ECC4AE86FA4}" destId="{3B8B5FE3-921A-4967-9CD8-2B37D8F07433}" srcOrd="0" destOrd="0" presId="urn:microsoft.com/office/officeart/2005/8/layout/hProcess7"/>
    <dgm:cxn modelId="{BB191A07-5260-444A-B5A9-40894C5E3671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2335701-9A24-4EF6-A537-97A09BF9453A}" type="presOf" srcId="{4FE1231E-82A8-4502-87C0-9ECC4AE86FA4}" destId="{8540126B-D12E-4F2B-86E8-EB368014BCC8}" srcOrd="1" destOrd="0" presId="urn:microsoft.com/office/officeart/2005/8/layout/hProcess7"/>
    <dgm:cxn modelId="{1EE210C5-51FC-4B5C-9029-7FDFFDAFA4FE}" type="presOf" srcId="{6D788122-9375-460F-B09E-D797C0E1E9A5}" destId="{3B4BBFE3-023D-4962-A2CF-60C506AAE93F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79268F0-CEF4-49A4-AD4A-7F2570C38E4D}" type="presOf" srcId="{C57D32E6-187A-467A-BAAE-5E2A951179B7}" destId="{D054A27E-FBF1-4603-B33F-087224A9900A}" srcOrd="0" destOrd="0" presId="urn:microsoft.com/office/officeart/2005/8/layout/hProcess7"/>
    <dgm:cxn modelId="{12351D13-B7F9-4540-B614-527F98189D36}" type="presParOf" srcId="{A6DF5FB2-D6C6-4DF0-BCE9-12D63E8F1243}" destId="{2EB22630-6D3C-4C55-AE64-598CF32EDD23}" srcOrd="0" destOrd="0" presId="urn:microsoft.com/office/officeart/2005/8/layout/hProcess7"/>
    <dgm:cxn modelId="{1ACB7302-73C6-4BB5-9916-94A76BFCBB71}" type="presParOf" srcId="{2EB22630-6D3C-4C55-AE64-598CF32EDD23}" destId="{3B8B5FE3-921A-4967-9CD8-2B37D8F07433}" srcOrd="0" destOrd="0" presId="urn:microsoft.com/office/officeart/2005/8/layout/hProcess7"/>
    <dgm:cxn modelId="{9B228370-9F86-4376-9620-EBFBF1CAD19A}" type="presParOf" srcId="{2EB22630-6D3C-4C55-AE64-598CF32EDD23}" destId="{8540126B-D12E-4F2B-86E8-EB368014BCC8}" srcOrd="1" destOrd="0" presId="urn:microsoft.com/office/officeart/2005/8/layout/hProcess7"/>
    <dgm:cxn modelId="{E8ED0C41-F9BA-49C0-8E67-F75AFE039E64}" type="presParOf" srcId="{A6DF5FB2-D6C6-4DF0-BCE9-12D63E8F1243}" destId="{D265E28C-5BF2-4F8C-A572-C3F508982885}" srcOrd="1" destOrd="0" presId="urn:microsoft.com/office/officeart/2005/8/layout/hProcess7"/>
    <dgm:cxn modelId="{A4B71E4B-AC96-48EF-BAC7-3428E1919151}" type="presParOf" srcId="{A6DF5FB2-D6C6-4DF0-BCE9-12D63E8F1243}" destId="{1EB3C80E-762F-4EDF-9960-31793047707F}" srcOrd="2" destOrd="0" presId="urn:microsoft.com/office/officeart/2005/8/layout/hProcess7"/>
    <dgm:cxn modelId="{CB9CC899-7E66-4EBA-B448-91325ADE61F3}" type="presParOf" srcId="{1EB3C80E-762F-4EDF-9960-31793047707F}" destId="{4279144D-7C1A-4692-8A41-03C1CD83241A}" srcOrd="0" destOrd="0" presId="urn:microsoft.com/office/officeart/2005/8/layout/hProcess7"/>
    <dgm:cxn modelId="{98E281D1-4E27-47C9-A425-573296993618}" type="presParOf" srcId="{1EB3C80E-762F-4EDF-9960-31793047707F}" destId="{8F7FF647-D411-42E4-8865-6A762F56CBC5}" srcOrd="1" destOrd="0" presId="urn:microsoft.com/office/officeart/2005/8/layout/hProcess7"/>
    <dgm:cxn modelId="{534C5FC8-BB65-4565-854B-373DAA749924}" type="presParOf" srcId="{1EB3C80E-762F-4EDF-9960-31793047707F}" destId="{6E144A24-F34A-4386-BF18-5FBA455E9022}" srcOrd="2" destOrd="0" presId="urn:microsoft.com/office/officeart/2005/8/layout/hProcess7"/>
    <dgm:cxn modelId="{6EB3623B-F519-4A6F-90E4-5869FAC2683F}" type="presParOf" srcId="{A6DF5FB2-D6C6-4DF0-BCE9-12D63E8F1243}" destId="{457E1F97-7A34-41E6-B040-C160FCB47E64}" srcOrd="3" destOrd="0" presId="urn:microsoft.com/office/officeart/2005/8/layout/hProcess7"/>
    <dgm:cxn modelId="{58A1B8B7-E7E6-4608-807C-A0FBAC2F7C51}" type="presParOf" srcId="{A6DF5FB2-D6C6-4DF0-BCE9-12D63E8F1243}" destId="{42B80482-A821-4B3E-B983-1FA7694679CA}" srcOrd="4" destOrd="0" presId="urn:microsoft.com/office/officeart/2005/8/layout/hProcess7"/>
    <dgm:cxn modelId="{479C50D3-2A19-435F-8B5A-97C87898FA8A}" type="presParOf" srcId="{42B80482-A821-4B3E-B983-1FA7694679CA}" destId="{9E8E9B6A-818C-41EE-A90F-448869084123}" srcOrd="0" destOrd="0" presId="urn:microsoft.com/office/officeart/2005/8/layout/hProcess7"/>
    <dgm:cxn modelId="{A154AFAD-5DB0-483A-8BA6-5BC5A240BB10}" type="presParOf" srcId="{42B80482-A821-4B3E-B983-1FA7694679CA}" destId="{3B4BBFE3-023D-4962-A2CF-60C506AAE93F}" srcOrd="1" destOrd="0" presId="urn:microsoft.com/office/officeart/2005/8/layout/hProcess7"/>
    <dgm:cxn modelId="{FADBF818-26E9-49B4-8755-D406E32E1135}" type="presParOf" srcId="{A6DF5FB2-D6C6-4DF0-BCE9-12D63E8F1243}" destId="{8B68C8FE-58F2-47D3-9FDB-0130C32E5C50}" srcOrd="5" destOrd="0" presId="urn:microsoft.com/office/officeart/2005/8/layout/hProcess7"/>
    <dgm:cxn modelId="{1609098C-8CEE-476C-B95D-4D2FDF0940E9}" type="presParOf" srcId="{A6DF5FB2-D6C6-4DF0-BCE9-12D63E8F1243}" destId="{1B46D3A5-FE9B-4C88-80C9-FA865194DD61}" srcOrd="6" destOrd="0" presId="urn:microsoft.com/office/officeart/2005/8/layout/hProcess7"/>
    <dgm:cxn modelId="{BA823891-1C66-4AC4-A26C-703236FD3817}" type="presParOf" srcId="{1B46D3A5-FE9B-4C88-80C9-FA865194DD61}" destId="{D83DE507-AB86-4682-8355-07C3C5F2A069}" srcOrd="0" destOrd="0" presId="urn:microsoft.com/office/officeart/2005/8/layout/hProcess7"/>
    <dgm:cxn modelId="{D98B561E-773B-4A5B-95B2-B0C25EA3E34C}" type="presParOf" srcId="{1B46D3A5-FE9B-4C88-80C9-FA865194DD61}" destId="{1E1458D7-37C7-49F4-8589-C69B6A6BE82A}" srcOrd="1" destOrd="0" presId="urn:microsoft.com/office/officeart/2005/8/layout/hProcess7"/>
    <dgm:cxn modelId="{5243D765-B927-4A76-89F4-E677D073A6D7}" type="presParOf" srcId="{1B46D3A5-FE9B-4C88-80C9-FA865194DD61}" destId="{7680987D-1488-4F4D-84FB-7285289E4155}" srcOrd="2" destOrd="0" presId="urn:microsoft.com/office/officeart/2005/8/layout/hProcess7"/>
    <dgm:cxn modelId="{0BAA3C30-449E-4C7B-8F1B-CADE5EFAB529}" type="presParOf" srcId="{A6DF5FB2-D6C6-4DF0-BCE9-12D63E8F1243}" destId="{491BA889-4890-43B3-BA02-68F7A34307F6}" srcOrd="7" destOrd="0" presId="urn:microsoft.com/office/officeart/2005/8/layout/hProcess7"/>
    <dgm:cxn modelId="{3BA5D06C-E780-4773-A3CE-4AA954CBFD35}" type="presParOf" srcId="{A6DF5FB2-D6C6-4DF0-BCE9-12D63E8F1243}" destId="{A5F45F0A-AAD7-446E-B3AC-08FA1DEEF36F}" srcOrd="8" destOrd="0" presId="urn:microsoft.com/office/officeart/2005/8/layout/hProcess7"/>
    <dgm:cxn modelId="{743D6BA8-44AD-4141-B5AC-5BCEFC55C54E}" type="presParOf" srcId="{A5F45F0A-AAD7-446E-B3AC-08FA1DEEF36F}" destId="{CE653259-2634-4634-83F8-4870FDFFB6B5}" srcOrd="0" destOrd="0" presId="urn:microsoft.com/office/officeart/2005/8/layout/hProcess7"/>
    <dgm:cxn modelId="{09B7E81B-0E39-4F6E-B2DC-56C26D0619F8}" type="presParOf" srcId="{A5F45F0A-AAD7-446E-B3AC-08FA1DEEF36F}" destId="{B64F2C93-601C-4E8E-B445-A56B93A2A97E}" srcOrd="1" destOrd="0" presId="urn:microsoft.com/office/officeart/2005/8/layout/hProcess7"/>
    <dgm:cxn modelId="{4E151043-673C-4544-9D1A-24C9001F9F4B}" type="presParOf" srcId="{A6DF5FB2-D6C6-4DF0-BCE9-12D63E8F1243}" destId="{FEB3165D-BD50-4562-8486-2BCFEE5FB61C}" srcOrd="9" destOrd="0" presId="urn:microsoft.com/office/officeart/2005/8/layout/hProcess7"/>
    <dgm:cxn modelId="{8EB12B20-6105-4951-B823-B512F0762EB5}" type="presParOf" srcId="{A6DF5FB2-D6C6-4DF0-BCE9-12D63E8F1243}" destId="{2E29EBB6-AC11-4764-9098-713776FBEEA2}" srcOrd="10" destOrd="0" presId="urn:microsoft.com/office/officeart/2005/8/layout/hProcess7"/>
    <dgm:cxn modelId="{186AE88F-1963-4F88-8B50-D68033DBACFB}" type="presParOf" srcId="{2E29EBB6-AC11-4764-9098-713776FBEEA2}" destId="{9607591B-3403-4344-B603-36006A7B034B}" srcOrd="0" destOrd="0" presId="urn:microsoft.com/office/officeart/2005/8/layout/hProcess7"/>
    <dgm:cxn modelId="{F1487632-DC75-40A0-B5DC-9A60101042BD}" type="presParOf" srcId="{2E29EBB6-AC11-4764-9098-713776FBEEA2}" destId="{DA1238F3-28A9-40AB-A31A-6E371C44EB98}" srcOrd="1" destOrd="0" presId="urn:microsoft.com/office/officeart/2005/8/layout/hProcess7"/>
    <dgm:cxn modelId="{5FD6956B-E502-409B-927B-0D3942DB3D01}" type="presParOf" srcId="{2E29EBB6-AC11-4764-9098-713776FBEEA2}" destId="{997FBEA0-E071-455A-BC46-19AD04F49BD6}" srcOrd="2" destOrd="0" presId="urn:microsoft.com/office/officeart/2005/8/layout/hProcess7"/>
    <dgm:cxn modelId="{AB4CAEFA-8700-49EB-8E74-75FCAB84A590}" type="presParOf" srcId="{A6DF5FB2-D6C6-4DF0-BCE9-12D63E8F1243}" destId="{36648257-1225-4511-8533-D8557DCEA4FF}" srcOrd="11" destOrd="0" presId="urn:microsoft.com/office/officeart/2005/8/layout/hProcess7"/>
    <dgm:cxn modelId="{E79EAF1A-C599-4B43-8DDB-0977B9550DBA}" type="presParOf" srcId="{A6DF5FB2-D6C6-4DF0-BCE9-12D63E8F1243}" destId="{3CF9DF83-3F0D-4025-8C8E-C34BA7DB2E19}" srcOrd="12" destOrd="0" presId="urn:microsoft.com/office/officeart/2005/8/layout/hProcess7"/>
    <dgm:cxn modelId="{65351540-0281-4BA6-8E1C-C2114BD9CAAF}" type="presParOf" srcId="{3CF9DF83-3F0D-4025-8C8E-C34BA7DB2E19}" destId="{10FE4F45-6A53-4FA1-AF04-583F38D80F4B}" srcOrd="0" destOrd="0" presId="urn:microsoft.com/office/officeart/2005/8/layout/hProcess7"/>
    <dgm:cxn modelId="{07C01C3E-B5C4-4121-A5A4-CF619CC265FE}" type="presParOf" srcId="{3CF9DF83-3F0D-4025-8C8E-C34BA7DB2E19}" destId="{3357C5DA-21EC-4DF9-B5AC-CFD25049E02C}" srcOrd="1" destOrd="0" presId="urn:microsoft.com/office/officeart/2005/8/layout/hProcess7"/>
    <dgm:cxn modelId="{B66C7F30-1786-49F5-A947-71E1BFE211BE}" type="presParOf" srcId="{A6DF5FB2-D6C6-4DF0-BCE9-12D63E8F1243}" destId="{FF8D6E8E-79EE-45AD-80CD-D0A5F5423EFE}" srcOrd="13" destOrd="0" presId="urn:microsoft.com/office/officeart/2005/8/layout/hProcess7"/>
    <dgm:cxn modelId="{E5B3B0A6-CA01-43B2-9B6D-1BB92215F361}" type="presParOf" srcId="{A6DF5FB2-D6C6-4DF0-BCE9-12D63E8F1243}" destId="{67C20BCC-F21A-4C19-B799-01DFB261DDDE}" srcOrd="14" destOrd="0" presId="urn:microsoft.com/office/officeart/2005/8/layout/hProcess7"/>
    <dgm:cxn modelId="{9493BE18-C900-4AB9-9D4E-FBD2555B77D1}" type="presParOf" srcId="{67C20BCC-F21A-4C19-B799-01DFB261DDDE}" destId="{7718B2C7-3329-48B2-A5F5-164FCE021FB3}" srcOrd="0" destOrd="0" presId="urn:microsoft.com/office/officeart/2005/8/layout/hProcess7"/>
    <dgm:cxn modelId="{0B32A5D2-B43E-4518-ADEB-DF4DB3F5747D}" type="presParOf" srcId="{67C20BCC-F21A-4C19-B799-01DFB261DDDE}" destId="{E2FC11DE-660B-419E-8BAD-07FE93429267}" srcOrd="1" destOrd="0" presId="urn:microsoft.com/office/officeart/2005/8/layout/hProcess7"/>
    <dgm:cxn modelId="{AB878B1E-9751-4172-83DF-D8C6FA26E8B5}" type="presParOf" srcId="{67C20BCC-F21A-4C19-B799-01DFB261DDDE}" destId="{1DBE11E0-9F21-40AA-B028-A9597B0C697D}" srcOrd="2" destOrd="0" presId="urn:microsoft.com/office/officeart/2005/8/layout/hProcess7"/>
    <dgm:cxn modelId="{3EA3E6A4-7430-48DC-8D10-E59092F53387}" type="presParOf" srcId="{A6DF5FB2-D6C6-4DF0-BCE9-12D63E8F1243}" destId="{30408FFC-2580-49CF-9FE5-CAB49873AF3F}" srcOrd="15" destOrd="0" presId="urn:microsoft.com/office/officeart/2005/8/layout/hProcess7"/>
    <dgm:cxn modelId="{0908CAEA-9379-4B7C-A8DB-5499212257F0}" type="presParOf" srcId="{A6DF5FB2-D6C6-4DF0-BCE9-12D63E8F1243}" destId="{3BBDAAB7-16E3-4438-8847-05334A4D48EE}" srcOrd="16" destOrd="0" presId="urn:microsoft.com/office/officeart/2005/8/layout/hProcess7"/>
    <dgm:cxn modelId="{09928940-33AD-4C45-844F-48D9234093D0}" type="presParOf" srcId="{3BBDAAB7-16E3-4438-8847-05334A4D48EE}" destId="{D054A27E-FBF1-4603-B33F-087224A9900A}" srcOrd="0" destOrd="0" presId="urn:microsoft.com/office/officeart/2005/8/layout/hProcess7"/>
    <dgm:cxn modelId="{A67D27C1-46BD-4D04-B5ED-7A7ED5F1649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7593666-6E9E-4BAB-91E2-4A961B1C68DE}" type="presOf" srcId="{6D80E485-702E-46DD-A64F-7139CA41C8CC}" destId="{1A111CCB-BB6B-4A45-9C61-4B4B92CB86FF}" srcOrd="0" destOrd="0" presId="urn:microsoft.com/office/officeart/2005/8/layout/equation2"/>
    <dgm:cxn modelId="{4A03BB8F-AD31-4D25-8B0F-CC60795F9135}" type="presOf" srcId="{E4AC3C38-9568-4E35-97B6-D02C65D2C06B}" destId="{5F2C1C16-FD57-45DF-A6C9-BA16F21CB692}" srcOrd="0" destOrd="0" presId="urn:microsoft.com/office/officeart/2005/8/layout/equation2"/>
    <dgm:cxn modelId="{AD127C96-4D4F-48D7-8574-4FB7644607AD}" type="presOf" srcId="{8189892F-8C5D-41D9-AABD-0CCA152208F1}" destId="{5A08FDBA-7F2D-4FC8-8303-051751EB23E0}" srcOrd="0" destOrd="0" presId="urn:microsoft.com/office/officeart/2005/8/layout/equation2"/>
    <dgm:cxn modelId="{0F79AA48-746A-40C0-AE72-769192BC061D}" type="presOf" srcId="{E72CED30-353F-4B49-AF8E-334497DD0B0A}" destId="{D9E89E39-966E-4EF8-A201-7AD28F9847E8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F0B733D-2D08-44DD-A7DC-7E5F2935BA9C}" type="presOf" srcId="{6D9976C3-D6BB-4A73-8BF2-453C40535A07}" destId="{41F43F50-8338-4A63-A439-3B72442A0569}" srcOrd="0" destOrd="0" presId="urn:microsoft.com/office/officeart/2005/8/layout/equation2"/>
    <dgm:cxn modelId="{00EDB173-A9D5-46FE-8250-D6971D60A372}" type="presOf" srcId="{77B95244-61F6-4EA6-AA3F-2880B216D784}" destId="{C186DD69-0FFA-4D79-BE7F-1FCC7D98DDDB}" srcOrd="0" destOrd="0" presId="urn:microsoft.com/office/officeart/2005/8/layout/equation2"/>
    <dgm:cxn modelId="{82000C0B-3E78-4E4A-B10C-CF80AA3CE915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B358CA8D-024E-414A-9C04-51A4E682C8F4}" type="presOf" srcId="{1669CACD-1A9B-4C4F-B82C-24C537128F9E}" destId="{6C537C15-9916-4CF7-A848-7F329EB8DE5A}" srcOrd="0" destOrd="0" presId="urn:microsoft.com/office/officeart/2005/8/layout/equation2"/>
    <dgm:cxn modelId="{4CFD6FC5-E1C9-4579-9340-57D10F60E30D}" type="presOf" srcId="{34A83E5D-6A0D-4539-94D0-B1D93DE6930B}" destId="{D1E73398-8113-4A52-9282-467F8FA4D72C}" srcOrd="0" destOrd="0" presId="urn:microsoft.com/office/officeart/2005/8/layout/equation2"/>
    <dgm:cxn modelId="{236E9960-FD8B-430B-A5B1-FAD1B2F4C910}" type="presOf" srcId="{3F9C844A-15A9-4946-9A4A-FB8744099391}" destId="{CBE15846-8D14-4573-834E-4F9004C526DE}" srcOrd="0" destOrd="0" presId="urn:microsoft.com/office/officeart/2005/8/layout/equation2"/>
    <dgm:cxn modelId="{D6B95DA8-D834-49E2-B081-DE335B05E70D}" type="presOf" srcId="{C9BCD8B2-98B9-4C1B-9029-C1153B4CB4DD}" destId="{9E5DF767-C0D6-43FA-90F2-25C14EE0F38A}" srcOrd="0" destOrd="0" presId="urn:microsoft.com/office/officeart/2005/8/layout/equation2"/>
    <dgm:cxn modelId="{388C8EE6-CC4D-4D5A-AD8F-39F08435EFF4}" type="presParOf" srcId="{5A08FDBA-7F2D-4FC8-8303-051751EB23E0}" destId="{3AADB14D-85CA-46C8-B4F9-F73F861B0C5B}" srcOrd="0" destOrd="0" presId="urn:microsoft.com/office/officeart/2005/8/layout/equation2"/>
    <dgm:cxn modelId="{F2746F8B-79D9-4C55-9F15-367BAB59A142}" type="presParOf" srcId="{3AADB14D-85CA-46C8-B4F9-F73F861B0C5B}" destId="{9E5DF767-C0D6-43FA-90F2-25C14EE0F38A}" srcOrd="0" destOrd="0" presId="urn:microsoft.com/office/officeart/2005/8/layout/equation2"/>
    <dgm:cxn modelId="{32A97AD3-9AC1-4C2E-BBC5-7160A8C2EF14}" type="presParOf" srcId="{3AADB14D-85CA-46C8-B4F9-F73F861B0C5B}" destId="{C46C1172-6EC8-40CA-A579-B9EC26F8D9E1}" srcOrd="1" destOrd="0" presId="urn:microsoft.com/office/officeart/2005/8/layout/equation2"/>
    <dgm:cxn modelId="{B0273449-42F3-44EB-B1EB-FBD4F0FB2231}" type="presParOf" srcId="{3AADB14D-85CA-46C8-B4F9-F73F861B0C5B}" destId="{C186DD69-0FFA-4D79-BE7F-1FCC7D98DDDB}" srcOrd="2" destOrd="0" presId="urn:microsoft.com/office/officeart/2005/8/layout/equation2"/>
    <dgm:cxn modelId="{3240A30F-4280-49AD-BD74-A6754ED39EB7}" type="presParOf" srcId="{3AADB14D-85CA-46C8-B4F9-F73F861B0C5B}" destId="{7C35395C-FBF4-4DF9-ADFC-6D9B3D6B0B55}" srcOrd="3" destOrd="0" presId="urn:microsoft.com/office/officeart/2005/8/layout/equation2"/>
    <dgm:cxn modelId="{697C541D-03F1-4585-87DA-BB68B4CEFB79}" type="presParOf" srcId="{3AADB14D-85CA-46C8-B4F9-F73F861B0C5B}" destId="{5F2C1C16-FD57-45DF-A6C9-BA16F21CB692}" srcOrd="4" destOrd="0" presId="urn:microsoft.com/office/officeart/2005/8/layout/equation2"/>
    <dgm:cxn modelId="{F6E137A6-5E54-43BA-BFC5-C2B0CF2A49FA}" type="presParOf" srcId="{3AADB14D-85CA-46C8-B4F9-F73F861B0C5B}" destId="{CD81376C-9BE2-4024-8354-218130DB140E}" srcOrd="5" destOrd="0" presId="urn:microsoft.com/office/officeart/2005/8/layout/equation2"/>
    <dgm:cxn modelId="{2FEA7AC8-CA03-43A4-94CC-81AE6B1D8428}" type="presParOf" srcId="{3AADB14D-85CA-46C8-B4F9-F73F861B0C5B}" destId="{41F43F50-8338-4A63-A439-3B72442A0569}" srcOrd="6" destOrd="0" presId="urn:microsoft.com/office/officeart/2005/8/layout/equation2"/>
    <dgm:cxn modelId="{D50271F0-9ACC-4974-B66D-B85F4FA59FED}" type="presParOf" srcId="{3AADB14D-85CA-46C8-B4F9-F73F861B0C5B}" destId="{73E54C25-69B7-4D7F-8241-87E73DEA2140}" srcOrd="7" destOrd="0" presId="urn:microsoft.com/office/officeart/2005/8/layout/equation2"/>
    <dgm:cxn modelId="{222DAA2C-FA13-45C5-8F9B-A47715233C0B}" type="presParOf" srcId="{3AADB14D-85CA-46C8-B4F9-F73F861B0C5B}" destId="{D9E89E39-966E-4EF8-A201-7AD28F9847E8}" srcOrd="8" destOrd="0" presId="urn:microsoft.com/office/officeart/2005/8/layout/equation2"/>
    <dgm:cxn modelId="{F8DE644B-7749-4369-96D9-819559815EB5}" type="presParOf" srcId="{3AADB14D-85CA-46C8-B4F9-F73F861B0C5B}" destId="{660CA359-EC41-4C96-856B-12BE557241A7}" srcOrd="9" destOrd="0" presId="urn:microsoft.com/office/officeart/2005/8/layout/equation2"/>
    <dgm:cxn modelId="{6F6AF29A-2670-4C4B-B43F-ADA7AE657C8F}" type="presParOf" srcId="{3AADB14D-85CA-46C8-B4F9-F73F861B0C5B}" destId="{1A111CCB-BB6B-4A45-9C61-4B4B92CB86FF}" srcOrd="10" destOrd="0" presId="urn:microsoft.com/office/officeart/2005/8/layout/equation2"/>
    <dgm:cxn modelId="{A59ED33A-7015-409A-ABE9-B95A7AF1E855}" type="presParOf" srcId="{3AADB14D-85CA-46C8-B4F9-F73F861B0C5B}" destId="{FF68B2BE-8C0B-4FEF-9648-3A8849D9F411}" srcOrd="11" destOrd="0" presId="urn:microsoft.com/office/officeart/2005/8/layout/equation2"/>
    <dgm:cxn modelId="{B257B56A-62A6-4AF2-B0BC-EBCED773B67B}" type="presParOf" srcId="{3AADB14D-85CA-46C8-B4F9-F73F861B0C5B}" destId="{D1E73398-8113-4A52-9282-467F8FA4D72C}" srcOrd="12" destOrd="0" presId="urn:microsoft.com/office/officeart/2005/8/layout/equation2"/>
    <dgm:cxn modelId="{60B4D004-84FA-43CB-9EAC-4D80DEB5105F}" type="presParOf" srcId="{5A08FDBA-7F2D-4FC8-8303-051751EB23E0}" destId="{CBE15846-8D14-4573-834E-4F9004C526DE}" srcOrd="1" destOrd="0" presId="urn:microsoft.com/office/officeart/2005/8/layout/equation2"/>
    <dgm:cxn modelId="{9D5830F2-9BA5-42CC-B8D3-8849C9D3F97A}" type="presParOf" srcId="{CBE15846-8D14-4573-834E-4F9004C526DE}" destId="{1201F02D-7FF5-449C-B8FB-12C5705892E8}" srcOrd="0" destOrd="0" presId="urn:microsoft.com/office/officeart/2005/8/layout/equation2"/>
    <dgm:cxn modelId="{6E604242-5775-473B-9185-B5D752975DB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60CBC-C1F2-4982-A31B-CB7CE7A78F96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1A33E4FC-6441-4FE6-8F4B-4B9959BDB0C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91E8777-5547-4AD4-BD26-5AC3FD401422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858FFF0-63DE-429C-97AE-DB47C94D0BCE}" type="presOf" srcId="{88C41324-5CC7-49F4-B01E-4A64F3916ECB}" destId="{3357C5DA-21EC-4DF9-B5AC-CFD25049E02C}" srcOrd="1" destOrd="0" presId="urn:microsoft.com/office/officeart/2005/8/layout/hProcess7"/>
    <dgm:cxn modelId="{93971127-7BC5-4D1A-B1AE-005C1BA5D15B}" type="presOf" srcId="{6D788122-9375-460F-B09E-D797C0E1E9A5}" destId="{9E8E9B6A-818C-41EE-A90F-448869084123}" srcOrd="0" destOrd="0" presId="urn:microsoft.com/office/officeart/2005/8/layout/hProcess7"/>
    <dgm:cxn modelId="{D3F009A7-C42C-4AF1-8658-574119CC9345}" type="presOf" srcId="{9333946E-E6C3-44BA-8DC1-226E49F162AF}" destId="{CE653259-2634-4634-83F8-4870FDFFB6B5}" srcOrd="0" destOrd="0" presId="urn:microsoft.com/office/officeart/2005/8/layout/hProcess7"/>
    <dgm:cxn modelId="{DF98D7BE-139F-4646-9FD4-73AA0CE1C2AA}" type="presOf" srcId="{C57D32E6-187A-467A-BAAE-5E2A951179B7}" destId="{BB068510-FD2B-463F-8547-D5FF0EA4DBF1}" srcOrd="1" destOrd="0" presId="urn:microsoft.com/office/officeart/2005/8/layout/hProcess7"/>
    <dgm:cxn modelId="{3C4A932F-E9BE-42A7-A9FA-C4F6A90B1661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EB3B49A0-B155-415D-83B4-EF449478BA9B}" type="presOf" srcId="{C57D32E6-187A-467A-BAAE-5E2A951179B7}" destId="{D054A27E-FBF1-4603-B33F-087224A9900A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66CDECF-B568-4155-90EE-1DA6EC49F1CC}" type="presOf" srcId="{9333946E-E6C3-44BA-8DC1-226E49F162AF}" destId="{B64F2C93-601C-4E8E-B445-A56B93A2A97E}" srcOrd="1" destOrd="0" presId="urn:microsoft.com/office/officeart/2005/8/layout/hProcess7"/>
    <dgm:cxn modelId="{9AD383CF-DEEF-48AF-8AA4-132A22025B43}" type="presOf" srcId="{4FE1231E-82A8-4502-87C0-9ECC4AE86FA4}" destId="{3B8B5FE3-921A-4967-9CD8-2B37D8F07433}" srcOrd="0" destOrd="0" presId="urn:microsoft.com/office/officeart/2005/8/layout/hProcess7"/>
    <dgm:cxn modelId="{125BEFDC-AC74-447E-AAFF-5B8AF4FF873A}" type="presParOf" srcId="{A6DF5FB2-D6C6-4DF0-BCE9-12D63E8F1243}" destId="{2EB22630-6D3C-4C55-AE64-598CF32EDD23}" srcOrd="0" destOrd="0" presId="urn:microsoft.com/office/officeart/2005/8/layout/hProcess7"/>
    <dgm:cxn modelId="{BD3888E2-0878-48DA-B7A2-A66F6E14368A}" type="presParOf" srcId="{2EB22630-6D3C-4C55-AE64-598CF32EDD23}" destId="{3B8B5FE3-921A-4967-9CD8-2B37D8F07433}" srcOrd="0" destOrd="0" presId="urn:microsoft.com/office/officeart/2005/8/layout/hProcess7"/>
    <dgm:cxn modelId="{0B917806-81A4-4E3F-B72E-76382A704660}" type="presParOf" srcId="{2EB22630-6D3C-4C55-AE64-598CF32EDD23}" destId="{8540126B-D12E-4F2B-86E8-EB368014BCC8}" srcOrd="1" destOrd="0" presId="urn:microsoft.com/office/officeart/2005/8/layout/hProcess7"/>
    <dgm:cxn modelId="{D7470AE3-931C-4B49-BC2E-1993C16C27EC}" type="presParOf" srcId="{A6DF5FB2-D6C6-4DF0-BCE9-12D63E8F1243}" destId="{D265E28C-5BF2-4F8C-A572-C3F508982885}" srcOrd="1" destOrd="0" presId="urn:microsoft.com/office/officeart/2005/8/layout/hProcess7"/>
    <dgm:cxn modelId="{713557AF-E049-455C-BD74-D3FCB9615E97}" type="presParOf" srcId="{A6DF5FB2-D6C6-4DF0-BCE9-12D63E8F1243}" destId="{1EB3C80E-762F-4EDF-9960-31793047707F}" srcOrd="2" destOrd="0" presId="urn:microsoft.com/office/officeart/2005/8/layout/hProcess7"/>
    <dgm:cxn modelId="{668329EE-7D65-48EE-8A4A-E685C47143DC}" type="presParOf" srcId="{1EB3C80E-762F-4EDF-9960-31793047707F}" destId="{4279144D-7C1A-4692-8A41-03C1CD83241A}" srcOrd="0" destOrd="0" presId="urn:microsoft.com/office/officeart/2005/8/layout/hProcess7"/>
    <dgm:cxn modelId="{17FF0A80-2DBB-4418-9F11-F8F246BC577B}" type="presParOf" srcId="{1EB3C80E-762F-4EDF-9960-31793047707F}" destId="{8F7FF647-D411-42E4-8865-6A762F56CBC5}" srcOrd="1" destOrd="0" presId="urn:microsoft.com/office/officeart/2005/8/layout/hProcess7"/>
    <dgm:cxn modelId="{E5F9A70D-85F5-4AF6-9E3F-DE468C2C6BD0}" type="presParOf" srcId="{1EB3C80E-762F-4EDF-9960-31793047707F}" destId="{6E144A24-F34A-4386-BF18-5FBA455E9022}" srcOrd="2" destOrd="0" presId="urn:microsoft.com/office/officeart/2005/8/layout/hProcess7"/>
    <dgm:cxn modelId="{9FCA54C3-9980-40C2-8B18-A0E2926AB9F6}" type="presParOf" srcId="{A6DF5FB2-D6C6-4DF0-BCE9-12D63E8F1243}" destId="{457E1F97-7A34-41E6-B040-C160FCB47E64}" srcOrd="3" destOrd="0" presId="urn:microsoft.com/office/officeart/2005/8/layout/hProcess7"/>
    <dgm:cxn modelId="{163C3422-C456-4EAF-88E2-1F6322993F6B}" type="presParOf" srcId="{A6DF5FB2-D6C6-4DF0-BCE9-12D63E8F1243}" destId="{42B80482-A821-4B3E-B983-1FA7694679CA}" srcOrd="4" destOrd="0" presId="urn:microsoft.com/office/officeart/2005/8/layout/hProcess7"/>
    <dgm:cxn modelId="{063D88F5-6E19-468D-84B9-D8FA56B7E4C9}" type="presParOf" srcId="{42B80482-A821-4B3E-B983-1FA7694679CA}" destId="{9E8E9B6A-818C-41EE-A90F-448869084123}" srcOrd="0" destOrd="0" presId="urn:microsoft.com/office/officeart/2005/8/layout/hProcess7"/>
    <dgm:cxn modelId="{C99D89D0-B4F3-409C-BB73-8492A63EC930}" type="presParOf" srcId="{42B80482-A821-4B3E-B983-1FA7694679CA}" destId="{3B4BBFE3-023D-4962-A2CF-60C506AAE93F}" srcOrd="1" destOrd="0" presId="urn:microsoft.com/office/officeart/2005/8/layout/hProcess7"/>
    <dgm:cxn modelId="{4425974D-F1F0-4CAD-9ADD-77E3FA43F9A4}" type="presParOf" srcId="{A6DF5FB2-D6C6-4DF0-BCE9-12D63E8F1243}" destId="{8B68C8FE-58F2-47D3-9FDB-0130C32E5C50}" srcOrd="5" destOrd="0" presId="urn:microsoft.com/office/officeart/2005/8/layout/hProcess7"/>
    <dgm:cxn modelId="{158CA89F-1B8A-4214-AF11-F9E4EFD2FFF3}" type="presParOf" srcId="{A6DF5FB2-D6C6-4DF0-BCE9-12D63E8F1243}" destId="{1B46D3A5-FE9B-4C88-80C9-FA865194DD61}" srcOrd="6" destOrd="0" presId="urn:microsoft.com/office/officeart/2005/8/layout/hProcess7"/>
    <dgm:cxn modelId="{99D61A78-C42C-435B-840F-B776EA7BE07D}" type="presParOf" srcId="{1B46D3A5-FE9B-4C88-80C9-FA865194DD61}" destId="{D83DE507-AB86-4682-8355-07C3C5F2A069}" srcOrd="0" destOrd="0" presId="urn:microsoft.com/office/officeart/2005/8/layout/hProcess7"/>
    <dgm:cxn modelId="{B2BF1493-EA90-497A-98B0-10BB08AEB099}" type="presParOf" srcId="{1B46D3A5-FE9B-4C88-80C9-FA865194DD61}" destId="{1E1458D7-37C7-49F4-8589-C69B6A6BE82A}" srcOrd="1" destOrd="0" presId="urn:microsoft.com/office/officeart/2005/8/layout/hProcess7"/>
    <dgm:cxn modelId="{3DEE53AE-25BF-42EF-8EF4-3045F98DC30C}" type="presParOf" srcId="{1B46D3A5-FE9B-4C88-80C9-FA865194DD61}" destId="{7680987D-1488-4F4D-84FB-7285289E4155}" srcOrd="2" destOrd="0" presId="urn:microsoft.com/office/officeart/2005/8/layout/hProcess7"/>
    <dgm:cxn modelId="{8333C657-2831-4A20-8753-C3656A0A47A1}" type="presParOf" srcId="{A6DF5FB2-D6C6-4DF0-BCE9-12D63E8F1243}" destId="{491BA889-4890-43B3-BA02-68F7A34307F6}" srcOrd="7" destOrd="0" presId="urn:microsoft.com/office/officeart/2005/8/layout/hProcess7"/>
    <dgm:cxn modelId="{F328A60C-DF55-4B1B-B1CD-93FD9D188A6A}" type="presParOf" srcId="{A6DF5FB2-D6C6-4DF0-BCE9-12D63E8F1243}" destId="{A5F45F0A-AAD7-446E-B3AC-08FA1DEEF36F}" srcOrd="8" destOrd="0" presId="urn:microsoft.com/office/officeart/2005/8/layout/hProcess7"/>
    <dgm:cxn modelId="{3F5C1504-0325-4296-BB18-161DA0A015B9}" type="presParOf" srcId="{A5F45F0A-AAD7-446E-B3AC-08FA1DEEF36F}" destId="{CE653259-2634-4634-83F8-4870FDFFB6B5}" srcOrd="0" destOrd="0" presId="urn:microsoft.com/office/officeart/2005/8/layout/hProcess7"/>
    <dgm:cxn modelId="{11E1B82B-B514-42DC-A20B-793F56CCCB30}" type="presParOf" srcId="{A5F45F0A-AAD7-446E-B3AC-08FA1DEEF36F}" destId="{B64F2C93-601C-4E8E-B445-A56B93A2A97E}" srcOrd="1" destOrd="0" presId="urn:microsoft.com/office/officeart/2005/8/layout/hProcess7"/>
    <dgm:cxn modelId="{15695C0B-ECA6-44AC-8278-FF708507846B}" type="presParOf" srcId="{A6DF5FB2-D6C6-4DF0-BCE9-12D63E8F1243}" destId="{FEB3165D-BD50-4562-8486-2BCFEE5FB61C}" srcOrd="9" destOrd="0" presId="urn:microsoft.com/office/officeart/2005/8/layout/hProcess7"/>
    <dgm:cxn modelId="{7A518737-33FF-48D8-A4CB-5C61CC0D2A9C}" type="presParOf" srcId="{A6DF5FB2-D6C6-4DF0-BCE9-12D63E8F1243}" destId="{2E29EBB6-AC11-4764-9098-713776FBEEA2}" srcOrd="10" destOrd="0" presId="urn:microsoft.com/office/officeart/2005/8/layout/hProcess7"/>
    <dgm:cxn modelId="{7DE45891-A6A8-4619-84F2-20569DAFFDE4}" type="presParOf" srcId="{2E29EBB6-AC11-4764-9098-713776FBEEA2}" destId="{9607591B-3403-4344-B603-36006A7B034B}" srcOrd="0" destOrd="0" presId="urn:microsoft.com/office/officeart/2005/8/layout/hProcess7"/>
    <dgm:cxn modelId="{1570DE57-52C0-459A-9039-68E90E8D8732}" type="presParOf" srcId="{2E29EBB6-AC11-4764-9098-713776FBEEA2}" destId="{DA1238F3-28A9-40AB-A31A-6E371C44EB98}" srcOrd="1" destOrd="0" presId="urn:microsoft.com/office/officeart/2005/8/layout/hProcess7"/>
    <dgm:cxn modelId="{50B45D91-FEF3-40C9-AA20-6DB8A8F7CAC4}" type="presParOf" srcId="{2E29EBB6-AC11-4764-9098-713776FBEEA2}" destId="{997FBEA0-E071-455A-BC46-19AD04F49BD6}" srcOrd="2" destOrd="0" presId="urn:microsoft.com/office/officeart/2005/8/layout/hProcess7"/>
    <dgm:cxn modelId="{E3D85C42-57A1-49D6-B82E-75EC5822E07A}" type="presParOf" srcId="{A6DF5FB2-D6C6-4DF0-BCE9-12D63E8F1243}" destId="{36648257-1225-4511-8533-D8557DCEA4FF}" srcOrd="11" destOrd="0" presId="urn:microsoft.com/office/officeart/2005/8/layout/hProcess7"/>
    <dgm:cxn modelId="{CC39BCCC-09EA-4A36-AB21-F41ACE7509EA}" type="presParOf" srcId="{A6DF5FB2-D6C6-4DF0-BCE9-12D63E8F1243}" destId="{3CF9DF83-3F0D-4025-8C8E-C34BA7DB2E19}" srcOrd="12" destOrd="0" presId="urn:microsoft.com/office/officeart/2005/8/layout/hProcess7"/>
    <dgm:cxn modelId="{5415C5C5-0152-4556-8D5F-7040B36DF553}" type="presParOf" srcId="{3CF9DF83-3F0D-4025-8C8E-C34BA7DB2E19}" destId="{10FE4F45-6A53-4FA1-AF04-583F38D80F4B}" srcOrd="0" destOrd="0" presId="urn:microsoft.com/office/officeart/2005/8/layout/hProcess7"/>
    <dgm:cxn modelId="{0B33A2A8-24E1-4213-9FDD-8314B12C0075}" type="presParOf" srcId="{3CF9DF83-3F0D-4025-8C8E-C34BA7DB2E19}" destId="{3357C5DA-21EC-4DF9-B5AC-CFD25049E02C}" srcOrd="1" destOrd="0" presId="urn:microsoft.com/office/officeart/2005/8/layout/hProcess7"/>
    <dgm:cxn modelId="{872009DC-4DE6-49ED-9848-A6B7B1B08977}" type="presParOf" srcId="{A6DF5FB2-D6C6-4DF0-BCE9-12D63E8F1243}" destId="{FF8D6E8E-79EE-45AD-80CD-D0A5F5423EFE}" srcOrd="13" destOrd="0" presId="urn:microsoft.com/office/officeart/2005/8/layout/hProcess7"/>
    <dgm:cxn modelId="{51D8006D-4180-462D-ACC7-7AAE2454BA08}" type="presParOf" srcId="{A6DF5FB2-D6C6-4DF0-BCE9-12D63E8F1243}" destId="{67C20BCC-F21A-4C19-B799-01DFB261DDDE}" srcOrd="14" destOrd="0" presId="urn:microsoft.com/office/officeart/2005/8/layout/hProcess7"/>
    <dgm:cxn modelId="{CBB03797-1EBD-4887-A7F1-113F4F12B22F}" type="presParOf" srcId="{67C20BCC-F21A-4C19-B799-01DFB261DDDE}" destId="{7718B2C7-3329-48B2-A5F5-164FCE021FB3}" srcOrd="0" destOrd="0" presId="urn:microsoft.com/office/officeart/2005/8/layout/hProcess7"/>
    <dgm:cxn modelId="{FEFA1BE7-02BC-447F-8606-23F84E7E731C}" type="presParOf" srcId="{67C20BCC-F21A-4C19-B799-01DFB261DDDE}" destId="{E2FC11DE-660B-419E-8BAD-07FE93429267}" srcOrd="1" destOrd="0" presId="urn:microsoft.com/office/officeart/2005/8/layout/hProcess7"/>
    <dgm:cxn modelId="{5E2AAE23-C2B9-4DD4-83EB-982D000B0E0C}" type="presParOf" srcId="{67C20BCC-F21A-4C19-B799-01DFB261DDDE}" destId="{1DBE11E0-9F21-40AA-B028-A9597B0C697D}" srcOrd="2" destOrd="0" presId="urn:microsoft.com/office/officeart/2005/8/layout/hProcess7"/>
    <dgm:cxn modelId="{690A3CB3-0F65-4BCC-9608-175C4C4A3AC8}" type="presParOf" srcId="{A6DF5FB2-D6C6-4DF0-BCE9-12D63E8F1243}" destId="{30408FFC-2580-49CF-9FE5-CAB49873AF3F}" srcOrd="15" destOrd="0" presId="urn:microsoft.com/office/officeart/2005/8/layout/hProcess7"/>
    <dgm:cxn modelId="{71EEBB01-1471-4C87-9381-B0F5A8396939}" type="presParOf" srcId="{A6DF5FB2-D6C6-4DF0-BCE9-12D63E8F1243}" destId="{3BBDAAB7-16E3-4438-8847-05334A4D48EE}" srcOrd="16" destOrd="0" presId="urn:microsoft.com/office/officeart/2005/8/layout/hProcess7"/>
    <dgm:cxn modelId="{AFDAA187-5F33-4EA7-A617-09FB9A3FB249}" type="presParOf" srcId="{3BBDAAB7-16E3-4438-8847-05334A4D48EE}" destId="{D054A27E-FBF1-4603-B33F-087224A9900A}" srcOrd="0" destOrd="0" presId="urn:microsoft.com/office/officeart/2005/8/layout/hProcess7"/>
    <dgm:cxn modelId="{A24F89AC-A461-4A8E-9038-4D99D86EB0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80374-1596-4E32-95DE-4BB582D2BCA9}" type="presOf" srcId="{FDC9601D-E02A-446E-AD51-F091C06C4239}" destId="{F45CC50F-0C6E-44C3-A7FD-3BF349A61948}" srcOrd="1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1C05AB4C-E41E-42AA-9D94-88D9D2379354}" type="presOf" srcId="{D6FFBF13-EEB5-4888-91A2-75424349440E}" destId="{DAF1912A-A5AE-435B-9FB2-C96C56D18283}" srcOrd="0" destOrd="1" presId="urn:microsoft.com/office/officeart/2005/8/layout/vList4"/>
    <dgm:cxn modelId="{284EDE45-3E42-4B5B-B01E-9D82EC80896D}" type="presOf" srcId="{3635610E-4F6C-4F36-95CC-99810EF6C9E1}" destId="{C99BFF89-F8F7-4748-BF66-DF2E0199890C}" srcOrd="0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D297C48F-233F-40F5-B26F-0F894641A118}" type="presOf" srcId="{F528F34C-17BE-4099-9C69-A755B907F4D1}" destId="{DAF1912A-A5AE-435B-9FB2-C96C56D18283}" srcOrd="0" destOrd="2" presId="urn:microsoft.com/office/officeart/2005/8/layout/vList4"/>
    <dgm:cxn modelId="{62663EFA-EF33-4D41-B89D-457AA681B97A}" type="presOf" srcId="{CA4ADA47-FCB1-4F63-A9DE-18D5087D23ED}" destId="{F45CC50F-0C6E-44C3-A7FD-3BF349A61948}" srcOrd="1" destOrd="0" presId="urn:microsoft.com/office/officeart/2005/8/layout/vList4"/>
    <dgm:cxn modelId="{A6150ECE-32D9-4A94-8AB7-B93C45C267A0}" type="presOf" srcId="{F528F34C-17BE-4099-9C69-A755B907F4D1}" destId="{C9DAB7BE-B20E-45E9-AE7F-39EFCD320CC7}" srcOrd="1" destOrd="2" presId="urn:microsoft.com/office/officeart/2005/8/layout/vList4"/>
    <dgm:cxn modelId="{F41B7415-0913-4CC2-8A92-849B468E8123}" type="presOf" srcId="{FDC9601D-E02A-446E-AD51-F091C06C4239}" destId="{C99BFF89-F8F7-4748-BF66-DF2E0199890C}" srcOrd="0" destOrd="1" presId="urn:microsoft.com/office/officeart/2005/8/layout/vList4"/>
    <dgm:cxn modelId="{55FFDC19-0002-408A-B1E3-A7F6676ED49C}" type="presOf" srcId="{D48FCC2B-1271-4FC0-B72E-0A40E6826219}" destId="{DA40EDA8-E4E1-4D03-AF61-9D7D33C6E595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79C25FE2-E660-46F3-B3C0-9712BC079DA0}" type="presOf" srcId="{58184A35-0697-4086-84CF-E52F1979EB0B}" destId="{7A5C60D8-78D6-45DE-8080-466DF500D003}" srcOrd="0" destOrd="1" presId="urn:microsoft.com/office/officeart/2005/8/layout/vList4"/>
    <dgm:cxn modelId="{DFA3F861-7893-42F5-ACD6-8A99DAC54FD6}" type="presOf" srcId="{58184A35-0697-4086-84CF-E52F1979EB0B}" destId="{71FA2A85-0045-44B3-A3E2-6EC58F7AE5FA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520C56B-60D1-4E87-A42C-25D3CF024C69}" type="presOf" srcId="{80F53FDC-E141-4137-8BE8-27E35A62C6DD}" destId="{71FA2A85-0045-44B3-A3E2-6EC58F7AE5FA}" srcOrd="1" destOrd="2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518E8DAA-32AE-4726-B8BE-14588C37004C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1019EE64-A76B-446A-B67D-11D7BBDA5C13}" type="presOf" srcId="{56AD6DD2-A7C4-4D1B-A389-8E2E88C1E56D}" destId="{7A5C60D8-78D6-45DE-8080-466DF500D003}" srcOrd="0" destOrd="0" presId="urn:microsoft.com/office/officeart/2005/8/layout/vList4"/>
    <dgm:cxn modelId="{C11F00F3-601A-488C-ABDA-2BBE4BA0E7AF}" type="presOf" srcId="{A02C0B14-49EE-4143-868F-E5C043450460}" destId="{C9DAB7BE-B20E-45E9-AE7F-39EFCD320CC7}" srcOrd="1" destOrd="0" presId="urn:microsoft.com/office/officeart/2005/8/layout/vList4"/>
    <dgm:cxn modelId="{9E55BE2D-9206-490A-8AE1-915E841718F6}" type="presOf" srcId="{A02C0B14-49EE-4143-868F-E5C043450460}" destId="{DAF1912A-A5AE-435B-9FB2-C96C56D18283}" srcOrd="0" destOrd="0" presId="urn:microsoft.com/office/officeart/2005/8/layout/vList4"/>
    <dgm:cxn modelId="{614692DC-E961-430C-B7A7-0DE3E3391B9F}" type="presOf" srcId="{D6FFBF13-EEB5-4888-91A2-75424349440E}" destId="{C9DAB7BE-B20E-45E9-AE7F-39EFCD320CC7}" srcOrd="1" destOrd="1" presId="urn:microsoft.com/office/officeart/2005/8/layout/vList4"/>
    <dgm:cxn modelId="{363193B3-72B7-4DD8-A943-C3CCBFA9C564}" type="presOf" srcId="{80F53FDC-E141-4137-8BE8-27E35A62C6DD}" destId="{7A5C60D8-78D6-45DE-8080-466DF500D003}" srcOrd="0" destOrd="2" presId="urn:microsoft.com/office/officeart/2005/8/layout/vList4"/>
    <dgm:cxn modelId="{F9D2A564-F63C-470A-8ACB-C4B9EE180694}" type="presOf" srcId="{3635610E-4F6C-4F36-95CC-99810EF6C9E1}" destId="{F45CC50F-0C6E-44C3-A7FD-3BF349A61948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B977D45A-91B1-4AA1-8A53-AFE5D3B718ED}" type="presOf" srcId="{CA4ADA47-FCB1-4F63-A9DE-18D5087D23ED}" destId="{C99BFF89-F8F7-4748-BF66-DF2E0199890C}" srcOrd="0" destOrd="0" presId="urn:microsoft.com/office/officeart/2005/8/layout/vList4"/>
    <dgm:cxn modelId="{C87FB5AB-56BF-41C9-A44F-09EB3BD073EF}" type="presParOf" srcId="{DA40EDA8-E4E1-4D03-AF61-9D7D33C6E595}" destId="{62C8A045-37DF-42C5-BE22-6F8102F4443D}" srcOrd="0" destOrd="0" presId="urn:microsoft.com/office/officeart/2005/8/layout/vList4"/>
    <dgm:cxn modelId="{983BBC74-7833-4004-B81F-D905B897E766}" type="presParOf" srcId="{62C8A045-37DF-42C5-BE22-6F8102F4443D}" destId="{DAF1912A-A5AE-435B-9FB2-C96C56D18283}" srcOrd="0" destOrd="0" presId="urn:microsoft.com/office/officeart/2005/8/layout/vList4"/>
    <dgm:cxn modelId="{01436FBE-E941-4066-A4A5-CF0CD2E6E758}" type="presParOf" srcId="{62C8A045-37DF-42C5-BE22-6F8102F4443D}" destId="{B67D9681-2654-4ED8-B0E6-257A1D56701E}" srcOrd="1" destOrd="0" presId="urn:microsoft.com/office/officeart/2005/8/layout/vList4"/>
    <dgm:cxn modelId="{D9486FCD-BB6A-4CE6-BE93-6509E00F0449}" type="presParOf" srcId="{62C8A045-37DF-42C5-BE22-6F8102F4443D}" destId="{C9DAB7BE-B20E-45E9-AE7F-39EFCD320CC7}" srcOrd="2" destOrd="0" presId="urn:microsoft.com/office/officeart/2005/8/layout/vList4"/>
    <dgm:cxn modelId="{C8008834-BF23-43AE-9540-3A4C3A1F9986}" type="presParOf" srcId="{DA40EDA8-E4E1-4D03-AF61-9D7D33C6E595}" destId="{6BA28ADE-C14B-4F4E-AC92-04E43098D8B9}" srcOrd="1" destOrd="0" presId="urn:microsoft.com/office/officeart/2005/8/layout/vList4"/>
    <dgm:cxn modelId="{35B6EE5D-8400-42D9-961C-9EC27D17E33D}" type="presParOf" srcId="{DA40EDA8-E4E1-4D03-AF61-9D7D33C6E595}" destId="{15C4884C-B325-4FDE-84A2-2EA67A9E0917}" srcOrd="2" destOrd="0" presId="urn:microsoft.com/office/officeart/2005/8/layout/vList4"/>
    <dgm:cxn modelId="{D58D290A-F484-47D6-9FDF-4B199A3489AC}" type="presParOf" srcId="{15C4884C-B325-4FDE-84A2-2EA67A9E0917}" destId="{C99BFF89-F8F7-4748-BF66-DF2E0199890C}" srcOrd="0" destOrd="0" presId="urn:microsoft.com/office/officeart/2005/8/layout/vList4"/>
    <dgm:cxn modelId="{556AB463-84CE-4CEC-A4DE-B3646F2CB084}" type="presParOf" srcId="{15C4884C-B325-4FDE-84A2-2EA67A9E0917}" destId="{D2E49701-F600-4126-98B6-A522A5F30450}" srcOrd="1" destOrd="0" presId="urn:microsoft.com/office/officeart/2005/8/layout/vList4"/>
    <dgm:cxn modelId="{A7C7C91A-CA54-43DF-A50E-2FEA5471E417}" type="presParOf" srcId="{15C4884C-B325-4FDE-84A2-2EA67A9E0917}" destId="{F45CC50F-0C6E-44C3-A7FD-3BF349A61948}" srcOrd="2" destOrd="0" presId="urn:microsoft.com/office/officeart/2005/8/layout/vList4"/>
    <dgm:cxn modelId="{2276BEA7-0BF3-455D-93F9-E84FF2049C2B}" type="presParOf" srcId="{DA40EDA8-E4E1-4D03-AF61-9D7D33C6E595}" destId="{A72DBF7E-49B4-4865-8839-AF67D2CDE33D}" srcOrd="3" destOrd="0" presId="urn:microsoft.com/office/officeart/2005/8/layout/vList4"/>
    <dgm:cxn modelId="{296DE805-D70A-4EC4-906B-D2A772FD92DD}" type="presParOf" srcId="{DA40EDA8-E4E1-4D03-AF61-9D7D33C6E595}" destId="{689AF18D-68BD-4E5A-9A10-27AD5C1A4DF5}" srcOrd="4" destOrd="0" presId="urn:microsoft.com/office/officeart/2005/8/layout/vList4"/>
    <dgm:cxn modelId="{E049C586-993E-47BB-A38B-F8A8FE8104C4}" type="presParOf" srcId="{689AF18D-68BD-4E5A-9A10-27AD5C1A4DF5}" destId="{7A5C60D8-78D6-45DE-8080-466DF500D003}" srcOrd="0" destOrd="0" presId="urn:microsoft.com/office/officeart/2005/8/layout/vList4"/>
    <dgm:cxn modelId="{55FEC86B-733A-4BB0-A684-B2A26323DB0B}" type="presParOf" srcId="{689AF18D-68BD-4E5A-9A10-27AD5C1A4DF5}" destId="{82D2D967-6C05-405B-8941-8D7C9CF8E580}" srcOrd="1" destOrd="0" presId="urn:microsoft.com/office/officeart/2005/8/layout/vList4"/>
    <dgm:cxn modelId="{74FA635A-EC76-44A8-B66A-0A29BE4D3F3F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FEA10-3180-498F-B8C5-A668CFF24112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2E57E2C-546C-4729-BDEE-56B3BA231479}" type="presOf" srcId="{8FF13A5B-2B31-4B05-8AF4-971D9C32F54C}" destId="{6BB748A0-5859-4A73-B6A5-12EBDEE72274}" srcOrd="1" destOrd="0" presId="urn:microsoft.com/office/officeart/2005/8/layout/hProcess7"/>
    <dgm:cxn modelId="{E5D248CD-1AD0-4BED-8289-6F81817455A7}" type="presOf" srcId="{CF37B673-6403-44E8-98F3-5CE7A9BE8FAA}" destId="{426531E9-1139-4033-83D4-BD7858E2F8DF}" srcOrd="1" destOrd="0" presId="urn:microsoft.com/office/officeart/2005/8/layout/hProcess7"/>
    <dgm:cxn modelId="{34CDC485-CFEC-482D-9EEE-0CC0A4EC4D27}" type="presOf" srcId="{17C84DB9-7ED1-4A42-99BA-9581DA0F6FFD}" destId="{903CC638-90CB-4A70-A1B8-0FF1105C1BB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0106EEB1-66C6-4934-8DCB-196F61D0815F}" type="presOf" srcId="{CF37B673-6403-44E8-98F3-5CE7A9BE8FAA}" destId="{736C1FBC-6003-4CE6-ADD9-F9DBB257F098}" srcOrd="0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C6394001-8CB7-4CA6-86E4-E127BE0E28B7}" type="presOf" srcId="{72EA7A49-BA70-4021-9E03-1E06327EC7BC}" destId="{D8FDDC5E-FDE6-4D3E-82EA-BF71691CFC89}" srcOrd="0" destOrd="0" presId="urn:microsoft.com/office/officeart/2005/8/layout/hProcess7"/>
    <dgm:cxn modelId="{2B9770F4-9E74-4792-B1D4-CA9CBD6EBE68}" type="presOf" srcId="{9A257927-4A3B-4645-84B1-584913A6B1FF}" destId="{F212BADF-2A67-4160-BCDC-1A7439EA9619}" srcOrd="1" destOrd="0" presId="urn:microsoft.com/office/officeart/2005/8/layout/hProcess7"/>
    <dgm:cxn modelId="{B34BC501-CAD4-4748-ADA9-A976D7755768}" type="presOf" srcId="{8FF13A5B-2B31-4B05-8AF4-971D9C32F54C}" destId="{FEEAB897-8A88-410E-8EBF-31BDAD553C28}" srcOrd="0" destOrd="0" presId="urn:microsoft.com/office/officeart/2005/8/layout/hProcess7"/>
    <dgm:cxn modelId="{9664013A-6EB4-4437-B720-CAC4EAABA07A}" type="presOf" srcId="{9A257927-4A3B-4645-84B1-584913A6B1FF}" destId="{96A0BDF0-2FB1-40D3-8A35-A2ACA2288523}" srcOrd="0" destOrd="0" presId="urn:microsoft.com/office/officeart/2005/8/layout/hProcess7"/>
    <dgm:cxn modelId="{F6275A8A-FF50-4F12-9C74-099D61F81A3C}" type="presOf" srcId="{ADDCD05A-0761-4E81-B5B0-2E2EE4A1AA50}" destId="{1529C488-624C-440D-BCFB-E34D050F90CB}" srcOrd="0" destOrd="0" presId="urn:microsoft.com/office/officeart/2005/8/layout/hProcess7"/>
    <dgm:cxn modelId="{AAC391B7-F5B3-452B-87A5-3AD326DB845B}" type="presParOf" srcId="{1529C488-624C-440D-BCFB-E34D050F90CB}" destId="{73444B0F-6D2B-4E56-8F71-2395774E902E}" srcOrd="0" destOrd="0" presId="urn:microsoft.com/office/officeart/2005/8/layout/hProcess7"/>
    <dgm:cxn modelId="{96A910FD-C676-45E7-B587-DBF0DA375F57}" type="presParOf" srcId="{73444B0F-6D2B-4E56-8F71-2395774E902E}" destId="{96A0BDF0-2FB1-40D3-8A35-A2ACA2288523}" srcOrd="0" destOrd="0" presId="urn:microsoft.com/office/officeart/2005/8/layout/hProcess7"/>
    <dgm:cxn modelId="{D65EBDC8-52C6-4CDA-8BDD-6E2708982E20}" type="presParOf" srcId="{73444B0F-6D2B-4E56-8F71-2395774E902E}" destId="{F212BADF-2A67-4160-BCDC-1A7439EA9619}" srcOrd="1" destOrd="0" presId="urn:microsoft.com/office/officeart/2005/8/layout/hProcess7"/>
    <dgm:cxn modelId="{1E12F14E-87A4-4C7D-ABFE-7379D1B835B3}" type="presParOf" srcId="{73444B0F-6D2B-4E56-8F71-2395774E902E}" destId="{76DE8B44-4EF5-4F1B-9116-298785F452AC}" srcOrd="2" destOrd="0" presId="urn:microsoft.com/office/officeart/2005/8/layout/hProcess7"/>
    <dgm:cxn modelId="{A2B342AB-69E4-4B6E-9188-A002DDBBA76D}" type="presParOf" srcId="{1529C488-624C-440D-BCFB-E34D050F90CB}" destId="{1E2BDEAA-DCA2-46F6-8CCB-420F9E61D586}" srcOrd="1" destOrd="0" presId="urn:microsoft.com/office/officeart/2005/8/layout/hProcess7"/>
    <dgm:cxn modelId="{45C1A6B0-7ED6-41A1-8568-905897CECDB5}" type="presParOf" srcId="{1529C488-624C-440D-BCFB-E34D050F90CB}" destId="{3A8BC2E7-6205-458C-BDCF-165771E14053}" srcOrd="2" destOrd="0" presId="urn:microsoft.com/office/officeart/2005/8/layout/hProcess7"/>
    <dgm:cxn modelId="{90779B4E-0387-4775-B1FB-147C0DBCF3F4}" type="presParOf" srcId="{3A8BC2E7-6205-458C-BDCF-165771E14053}" destId="{FD2E8BA3-E63B-4BDF-9E28-1AB363BD2CAC}" srcOrd="0" destOrd="0" presId="urn:microsoft.com/office/officeart/2005/8/layout/hProcess7"/>
    <dgm:cxn modelId="{F7DBEF2A-0495-442C-BA5A-81FD4355D345}" type="presParOf" srcId="{3A8BC2E7-6205-458C-BDCF-165771E14053}" destId="{4419A458-C3DD-4CBC-8243-7ECA0FE6D390}" srcOrd="1" destOrd="0" presId="urn:microsoft.com/office/officeart/2005/8/layout/hProcess7"/>
    <dgm:cxn modelId="{45B50215-505A-4077-BC81-62655182BE56}" type="presParOf" srcId="{3A8BC2E7-6205-458C-BDCF-165771E14053}" destId="{07DC4D7F-CE8A-470B-AFDB-C7826AF7BCEF}" srcOrd="2" destOrd="0" presId="urn:microsoft.com/office/officeart/2005/8/layout/hProcess7"/>
    <dgm:cxn modelId="{17E465E4-CD72-41FD-8411-0F9AD5CDCA25}" type="presParOf" srcId="{1529C488-624C-440D-BCFB-E34D050F90CB}" destId="{7E11C403-A2E5-45CC-A0B0-709FC4D8EE2E}" srcOrd="3" destOrd="0" presId="urn:microsoft.com/office/officeart/2005/8/layout/hProcess7"/>
    <dgm:cxn modelId="{6499BCFF-6E89-4E27-8BB7-02B40991F057}" type="presParOf" srcId="{1529C488-624C-440D-BCFB-E34D050F90CB}" destId="{39A212DE-AABB-4D5B-8DC2-C23BBBDAA90B}" srcOrd="4" destOrd="0" presId="urn:microsoft.com/office/officeart/2005/8/layout/hProcess7"/>
    <dgm:cxn modelId="{8B5A90A7-5E40-4369-B213-F8D6CEF9CE18}" type="presParOf" srcId="{39A212DE-AABB-4D5B-8DC2-C23BBBDAA90B}" destId="{FEEAB897-8A88-410E-8EBF-31BDAD553C28}" srcOrd="0" destOrd="0" presId="urn:microsoft.com/office/officeart/2005/8/layout/hProcess7"/>
    <dgm:cxn modelId="{248C64A9-2397-4E3A-8A75-1A1F68BBC416}" type="presParOf" srcId="{39A212DE-AABB-4D5B-8DC2-C23BBBDAA90B}" destId="{6BB748A0-5859-4A73-B6A5-12EBDEE72274}" srcOrd="1" destOrd="0" presId="urn:microsoft.com/office/officeart/2005/8/layout/hProcess7"/>
    <dgm:cxn modelId="{E7ECD120-FCC8-41FF-9935-C4C52C3CAFA1}" type="presParOf" srcId="{39A212DE-AABB-4D5B-8DC2-C23BBBDAA90B}" destId="{903CC638-90CB-4A70-A1B8-0FF1105C1BB8}" srcOrd="2" destOrd="0" presId="urn:microsoft.com/office/officeart/2005/8/layout/hProcess7"/>
    <dgm:cxn modelId="{D47B300F-46AD-4149-B8A0-FF51AD64E72C}" type="presParOf" srcId="{1529C488-624C-440D-BCFB-E34D050F90CB}" destId="{3B4236F9-5EB5-4C5E-81D9-37622EC91010}" srcOrd="5" destOrd="0" presId="urn:microsoft.com/office/officeart/2005/8/layout/hProcess7"/>
    <dgm:cxn modelId="{4CCFFCCC-15FC-42F5-81DA-A6717C8DA231}" type="presParOf" srcId="{1529C488-624C-440D-BCFB-E34D050F90CB}" destId="{48077BF4-5095-4C04-A834-C87D33396DD5}" srcOrd="6" destOrd="0" presId="urn:microsoft.com/office/officeart/2005/8/layout/hProcess7"/>
    <dgm:cxn modelId="{27452673-E63C-4837-878C-CF49358D1681}" type="presParOf" srcId="{48077BF4-5095-4C04-A834-C87D33396DD5}" destId="{5AE3F3F2-CB8A-41C9-89E4-3E479B3BD7BB}" srcOrd="0" destOrd="0" presId="urn:microsoft.com/office/officeart/2005/8/layout/hProcess7"/>
    <dgm:cxn modelId="{C938EE99-AED0-4ABF-B803-2409633831FA}" type="presParOf" srcId="{48077BF4-5095-4C04-A834-C87D33396DD5}" destId="{CFA53C9C-2DEA-4BE3-9905-AB12F65EA27F}" srcOrd="1" destOrd="0" presId="urn:microsoft.com/office/officeart/2005/8/layout/hProcess7"/>
    <dgm:cxn modelId="{8B251C21-72E4-4F91-A748-D79903EA8C0E}" type="presParOf" srcId="{48077BF4-5095-4C04-A834-C87D33396DD5}" destId="{5DF97158-22DB-4E36-8A35-F0D59B383D93}" srcOrd="2" destOrd="0" presId="urn:microsoft.com/office/officeart/2005/8/layout/hProcess7"/>
    <dgm:cxn modelId="{30D8AD5D-783D-424C-8735-3992B5457D1A}" type="presParOf" srcId="{1529C488-624C-440D-BCFB-E34D050F90CB}" destId="{73B05E7B-864F-4BBD-899D-BF1A5ADEB97C}" srcOrd="7" destOrd="0" presId="urn:microsoft.com/office/officeart/2005/8/layout/hProcess7"/>
    <dgm:cxn modelId="{DCF62BCC-BB1A-454F-B126-27858A805CBF}" type="presParOf" srcId="{1529C488-624C-440D-BCFB-E34D050F90CB}" destId="{06476C33-AEBC-4DEF-9905-67E93CFE32F2}" srcOrd="8" destOrd="0" presId="urn:microsoft.com/office/officeart/2005/8/layout/hProcess7"/>
    <dgm:cxn modelId="{E6268736-EA7E-47FD-B591-E2EE7888305D}" type="presParOf" srcId="{06476C33-AEBC-4DEF-9905-67E93CFE32F2}" destId="{736C1FBC-6003-4CE6-ADD9-F9DBB257F098}" srcOrd="0" destOrd="0" presId="urn:microsoft.com/office/officeart/2005/8/layout/hProcess7"/>
    <dgm:cxn modelId="{FDC82F28-4A51-4015-832E-EE0C5A1FA22C}" type="presParOf" srcId="{06476C33-AEBC-4DEF-9905-67E93CFE32F2}" destId="{426531E9-1139-4033-83D4-BD7858E2F8DF}" srcOrd="1" destOrd="0" presId="urn:microsoft.com/office/officeart/2005/8/layout/hProcess7"/>
    <dgm:cxn modelId="{9406CD85-20AD-46DC-817C-91FB0122EF5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3BDEB-03F0-42F6-AF67-03FF89FCB33E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15D44-B38E-4315-9D41-97B3740A06CB}" type="presOf" srcId="{761C02B0-EBDC-4E7C-BD11-03459CB3F915}" destId="{8034464C-D4EF-4F71-8AFD-067635F879FB}" srcOrd="0" destOrd="0" presId="urn:microsoft.com/office/officeart/2005/8/layout/equation2"/>
    <dgm:cxn modelId="{4C04B941-89E4-4750-BF21-95C832447AF6}" type="presOf" srcId="{9AA45C29-30DF-4B73-8A5D-1F522D0F8F31}" destId="{DCF8E906-DA11-4261-9775-ADBAF4C35A27}" srcOrd="0" destOrd="0" presId="urn:microsoft.com/office/officeart/2005/8/layout/equation2"/>
    <dgm:cxn modelId="{71657913-DB13-48A4-91F3-CCEC173D29CD}" type="presOf" srcId="{1A7F6F4C-DFF5-4BAD-AD0A-F18DA5A67D74}" destId="{91C196F1-393A-4D1B-9D31-5A28D4DF0BE2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986C8A04-E293-4C1C-B5A2-748528405429}" type="presOf" srcId="{BEA739C7-0D1E-4086-B54D-FB264442EF2E}" destId="{57CD46C0-74FA-46C4-BC71-4E232D5204C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3FF1701-4D8D-403D-A689-DD6462070606}" type="presOf" srcId="{64748C23-63C4-4E85-BABB-212AB5A80731}" destId="{64C1F6C7-5708-4F7A-AE41-CCF75A54FF33}" srcOrd="0" destOrd="0" presId="urn:microsoft.com/office/officeart/2005/8/layout/equation2"/>
    <dgm:cxn modelId="{FF3E6BDD-79F7-476B-838B-D7C6B4DF0225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FD3DEA7C-1BCC-47AD-A2F4-8665CA09C516}" type="presOf" srcId="{4EAED505-F978-41EA-84BF-61CFB8125989}" destId="{AEDDA732-57F5-461F-B983-62B91BDE550F}" srcOrd="0" destOrd="0" presId="urn:microsoft.com/office/officeart/2005/8/layout/equation2"/>
    <dgm:cxn modelId="{6F99B2BD-DC8C-4A0C-85BD-17EB08C9DC2F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51D0D98-270F-4F21-AF22-E1BA0BF56895}" type="presOf" srcId="{4025A055-FA29-4FC4-AEE7-56230234677A}" destId="{260AEC86-25D7-41AD-8E53-0D239D70887D}" srcOrd="1" destOrd="0" presId="urn:microsoft.com/office/officeart/2005/8/layout/equation2"/>
    <dgm:cxn modelId="{E8EABACA-652A-43E4-9929-831B4A922B8F}" type="presParOf" srcId="{57CD46C0-74FA-46C4-BC71-4E232D5204CD}" destId="{5C8D0C7D-D1B3-4F6D-9133-EB6FF4ACA541}" srcOrd="0" destOrd="0" presId="urn:microsoft.com/office/officeart/2005/8/layout/equation2"/>
    <dgm:cxn modelId="{1C8B5709-49EF-4222-A555-711EEDDF12AE}" type="presParOf" srcId="{5C8D0C7D-D1B3-4F6D-9133-EB6FF4ACA541}" destId="{491996AF-2BA9-4ECD-B29A-3C683BAFD760}" srcOrd="0" destOrd="0" presId="urn:microsoft.com/office/officeart/2005/8/layout/equation2"/>
    <dgm:cxn modelId="{37907810-7B40-483A-92D5-DC3D2906B070}" type="presParOf" srcId="{5C8D0C7D-D1B3-4F6D-9133-EB6FF4ACA541}" destId="{A0ED6FEC-65C3-4C38-9902-58FD8B4C904E}" srcOrd="1" destOrd="0" presId="urn:microsoft.com/office/officeart/2005/8/layout/equation2"/>
    <dgm:cxn modelId="{CAD96740-E841-423B-9071-7065680273CD}" type="presParOf" srcId="{5C8D0C7D-D1B3-4F6D-9133-EB6FF4ACA541}" destId="{DCF8E906-DA11-4261-9775-ADBAF4C35A27}" srcOrd="2" destOrd="0" presId="urn:microsoft.com/office/officeart/2005/8/layout/equation2"/>
    <dgm:cxn modelId="{31AD3BFD-C141-4428-B1EC-CAE1F21AEE80}" type="presParOf" srcId="{5C8D0C7D-D1B3-4F6D-9133-EB6FF4ACA541}" destId="{8E797206-1702-4CD2-A278-C57ED1662DB0}" srcOrd="3" destOrd="0" presId="urn:microsoft.com/office/officeart/2005/8/layout/equation2"/>
    <dgm:cxn modelId="{3B70FACF-A819-40DA-8495-8DEACAF7A421}" type="presParOf" srcId="{5C8D0C7D-D1B3-4F6D-9133-EB6FF4ACA541}" destId="{64C1F6C7-5708-4F7A-AE41-CCF75A54FF33}" srcOrd="4" destOrd="0" presId="urn:microsoft.com/office/officeart/2005/8/layout/equation2"/>
    <dgm:cxn modelId="{E6BC996E-37D6-43BE-B7D1-79E1054D859B}" type="presParOf" srcId="{5C8D0C7D-D1B3-4F6D-9133-EB6FF4ACA541}" destId="{F7182598-2F70-41F4-807F-DB58263ED462}" srcOrd="5" destOrd="0" presId="urn:microsoft.com/office/officeart/2005/8/layout/equation2"/>
    <dgm:cxn modelId="{F956C6C2-8EAD-4F17-B9F8-6CC4E6B89908}" type="presParOf" srcId="{5C8D0C7D-D1B3-4F6D-9133-EB6FF4ACA541}" destId="{AEDDA732-57F5-461F-B983-62B91BDE550F}" srcOrd="6" destOrd="0" presId="urn:microsoft.com/office/officeart/2005/8/layout/equation2"/>
    <dgm:cxn modelId="{A3AB8C8A-5863-4FCC-ADC2-C1F849B40271}" type="presParOf" srcId="{5C8D0C7D-D1B3-4F6D-9133-EB6FF4ACA541}" destId="{724143EE-7CE5-4388-A226-658A81A53DA3}" srcOrd="7" destOrd="0" presId="urn:microsoft.com/office/officeart/2005/8/layout/equation2"/>
    <dgm:cxn modelId="{1B4FBE75-2B39-4521-8000-184402BDE8AF}" type="presParOf" srcId="{5C8D0C7D-D1B3-4F6D-9133-EB6FF4ACA541}" destId="{8034464C-D4EF-4F71-8AFD-067635F879FB}" srcOrd="8" destOrd="0" presId="urn:microsoft.com/office/officeart/2005/8/layout/equation2"/>
    <dgm:cxn modelId="{6C650BE5-A632-48D7-B285-8166E0AFD6AE}" type="presParOf" srcId="{57CD46C0-74FA-46C4-BC71-4E232D5204CD}" destId="{E1BBEB96-7547-4FF2-BDF7-5ECF41092F2D}" srcOrd="1" destOrd="0" presId="urn:microsoft.com/office/officeart/2005/8/layout/equation2"/>
    <dgm:cxn modelId="{19635D80-3B5D-4A63-9683-EAAB9BDC4457}" type="presParOf" srcId="{E1BBEB96-7547-4FF2-BDF7-5ECF41092F2D}" destId="{260AEC86-25D7-41AD-8E53-0D239D70887D}" srcOrd="0" destOrd="0" presId="urn:microsoft.com/office/officeart/2005/8/layout/equation2"/>
    <dgm:cxn modelId="{6B349118-571E-41C3-AECC-7953F230B9B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937B7C1-5CEE-420D-B1EB-DA93EA09922C}" type="presOf" srcId="{9333946E-E6C3-44BA-8DC1-226E49F162AF}" destId="{B64F2C93-601C-4E8E-B445-A56B93A2A97E}" srcOrd="1" destOrd="0" presId="urn:microsoft.com/office/officeart/2005/8/layout/hProcess7"/>
    <dgm:cxn modelId="{0753EDB7-AED6-42F3-A557-8E01343B5428}" type="presOf" srcId="{9333946E-E6C3-44BA-8DC1-226E49F162AF}" destId="{CE653259-2634-4634-83F8-4870FDFFB6B5}" srcOrd="0" destOrd="0" presId="urn:microsoft.com/office/officeart/2005/8/layout/hProcess7"/>
    <dgm:cxn modelId="{613E6F19-EA4A-4933-809C-18A84F4D416A}" type="presOf" srcId="{88C41324-5CC7-49F4-B01E-4A64F3916ECB}" destId="{10FE4F45-6A53-4FA1-AF04-583F38D80F4B}" srcOrd="0" destOrd="0" presId="urn:microsoft.com/office/officeart/2005/8/layout/hProcess7"/>
    <dgm:cxn modelId="{074CA2F1-9BD5-4989-86F1-C00EE16CD407}" type="presOf" srcId="{88C41324-5CC7-49F4-B01E-4A64F3916ECB}" destId="{3357C5DA-21EC-4DF9-B5AC-CFD25049E02C}" srcOrd="1" destOrd="0" presId="urn:microsoft.com/office/officeart/2005/8/layout/hProcess7"/>
    <dgm:cxn modelId="{6F2B240C-3346-458C-9734-8A90A530E584}" type="presOf" srcId="{6D788122-9375-460F-B09E-D797C0E1E9A5}" destId="{9E8E9B6A-818C-41EE-A90F-448869084123}" srcOrd="0" destOrd="0" presId="urn:microsoft.com/office/officeart/2005/8/layout/hProcess7"/>
    <dgm:cxn modelId="{BF394A57-3FD0-45A0-B146-652B82E05CC7}" type="presOf" srcId="{C57D32E6-187A-467A-BAAE-5E2A951179B7}" destId="{BB068510-FD2B-463F-8547-D5FF0EA4DBF1}" srcOrd="1" destOrd="0" presId="urn:microsoft.com/office/officeart/2005/8/layout/hProcess7"/>
    <dgm:cxn modelId="{E2D8652B-BF66-427E-BB73-0D514434FBBD}" type="presOf" srcId="{6D788122-9375-460F-B09E-D797C0E1E9A5}" destId="{3B4BBFE3-023D-4962-A2CF-60C506AAE93F}" srcOrd="1" destOrd="0" presId="urn:microsoft.com/office/officeart/2005/8/layout/hProcess7"/>
    <dgm:cxn modelId="{7334FC83-4410-4499-ABC2-02E68FC35C65}" type="presOf" srcId="{0F9A0DD1-A669-4111-9307-EBC6B7FFB8B7}" destId="{F85B8BBD-329C-407B-9B70-1F92A1B4234B}" srcOrd="1" destOrd="0" presId="urn:microsoft.com/office/officeart/2005/8/layout/hProcess7"/>
    <dgm:cxn modelId="{27FC8998-3550-49DC-BBFC-C29051BBF8F0}" type="presOf" srcId="{0F9A0DD1-A669-4111-9307-EBC6B7FFB8B7}" destId="{4E80E9CD-950A-4452-9450-EAED88916063}" srcOrd="0" destOrd="0" presId="urn:microsoft.com/office/officeart/2005/8/layout/hProcess7"/>
    <dgm:cxn modelId="{E3FD76E1-561E-4069-8CC6-8A5002C141D0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463FF9A1-5663-44A4-88CF-1A5E707AABF7}" type="presOf" srcId="{05286B23-68B3-49CA-8672-0A8593A7025D}" destId="{A6DF5FB2-D6C6-4DF0-BCE9-12D63E8F124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1BAB115-6F9B-4204-A3B2-8D3342857A6A}" type="presParOf" srcId="{A6DF5FB2-D6C6-4DF0-BCE9-12D63E8F1243}" destId="{42B80482-A821-4B3E-B983-1FA7694679CA}" srcOrd="0" destOrd="0" presId="urn:microsoft.com/office/officeart/2005/8/layout/hProcess7"/>
    <dgm:cxn modelId="{721C0E68-CAB8-4D33-B1BB-5825B7886924}" type="presParOf" srcId="{42B80482-A821-4B3E-B983-1FA7694679CA}" destId="{9E8E9B6A-818C-41EE-A90F-448869084123}" srcOrd="0" destOrd="0" presId="urn:microsoft.com/office/officeart/2005/8/layout/hProcess7"/>
    <dgm:cxn modelId="{5E3D5F9B-2550-41E1-B8ED-F0F2EBF12779}" type="presParOf" srcId="{42B80482-A821-4B3E-B983-1FA7694679CA}" destId="{3B4BBFE3-023D-4962-A2CF-60C506AAE93F}" srcOrd="1" destOrd="0" presId="urn:microsoft.com/office/officeart/2005/8/layout/hProcess7"/>
    <dgm:cxn modelId="{060844F9-6224-4486-8A5E-3E88C1DB6EFE}" type="presParOf" srcId="{A6DF5FB2-D6C6-4DF0-BCE9-12D63E8F1243}" destId="{8B68C8FE-58F2-47D3-9FDB-0130C32E5C50}" srcOrd="1" destOrd="0" presId="urn:microsoft.com/office/officeart/2005/8/layout/hProcess7"/>
    <dgm:cxn modelId="{0FC7EF68-430F-4EFE-A143-2B9E56DA27FB}" type="presParOf" srcId="{A6DF5FB2-D6C6-4DF0-BCE9-12D63E8F1243}" destId="{1B46D3A5-FE9B-4C88-80C9-FA865194DD61}" srcOrd="2" destOrd="0" presId="urn:microsoft.com/office/officeart/2005/8/layout/hProcess7"/>
    <dgm:cxn modelId="{AAB4CAA8-788C-4313-9A83-E3B7D521EEDB}" type="presParOf" srcId="{1B46D3A5-FE9B-4C88-80C9-FA865194DD61}" destId="{D83DE507-AB86-4682-8355-07C3C5F2A069}" srcOrd="0" destOrd="0" presId="urn:microsoft.com/office/officeart/2005/8/layout/hProcess7"/>
    <dgm:cxn modelId="{7C0DDCD1-F7A2-47A2-A9CD-B86785FFD51D}" type="presParOf" srcId="{1B46D3A5-FE9B-4C88-80C9-FA865194DD61}" destId="{1E1458D7-37C7-49F4-8589-C69B6A6BE82A}" srcOrd="1" destOrd="0" presId="urn:microsoft.com/office/officeart/2005/8/layout/hProcess7"/>
    <dgm:cxn modelId="{A90763C0-5D93-4F9E-BFA7-EC048AEC8A00}" type="presParOf" srcId="{1B46D3A5-FE9B-4C88-80C9-FA865194DD61}" destId="{7680987D-1488-4F4D-84FB-7285289E4155}" srcOrd="2" destOrd="0" presId="urn:microsoft.com/office/officeart/2005/8/layout/hProcess7"/>
    <dgm:cxn modelId="{DE89FA27-6FF4-40CC-A1F6-F09CAF5222C5}" type="presParOf" srcId="{A6DF5FB2-D6C6-4DF0-BCE9-12D63E8F1243}" destId="{491BA889-4890-43B3-BA02-68F7A34307F6}" srcOrd="3" destOrd="0" presId="urn:microsoft.com/office/officeart/2005/8/layout/hProcess7"/>
    <dgm:cxn modelId="{A4612E28-4B99-4050-9056-BF28F2841B42}" type="presParOf" srcId="{A6DF5FB2-D6C6-4DF0-BCE9-12D63E8F1243}" destId="{A5F45F0A-AAD7-446E-B3AC-08FA1DEEF36F}" srcOrd="4" destOrd="0" presId="urn:microsoft.com/office/officeart/2005/8/layout/hProcess7"/>
    <dgm:cxn modelId="{487F1990-08BF-47F8-A91C-7E7CE913828B}" type="presParOf" srcId="{A5F45F0A-AAD7-446E-B3AC-08FA1DEEF36F}" destId="{CE653259-2634-4634-83F8-4870FDFFB6B5}" srcOrd="0" destOrd="0" presId="urn:microsoft.com/office/officeart/2005/8/layout/hProcess7"/>
    <dgm:cxn modelId="{C36F94E2-4607-4C04-835C-23D3CAC50895}" type="presParOf" srcId="{A5F45F0A-AAD7-446E-B3AC-08FA1DEEF36F}" destId="{B64F2C93-601C-4E8E-B445-A56B93A2A97E}" srcOrd="1" destOrd="0" presId="urn:microsoft.com/office/officeart/2005/8/layout/hProcess7"/>
    <dgm:cxn modelId="{E57AD89C-08C9-462C-B426-317A46EF6932}" type="presParOf" srcId="{A6DF5FB2-D6C6-4DF0-BCE9-12D63E8F1243}" destId="{FEB3165D-BD50-4562-8486-2BCFEE5FB61C}" srcOrd="5" destOrd="0" presId="urn:microsoft.com/office/officeart/2005/8/layout/hProcess7"/>
    <dgm:cxn modelId="{F10140F2-06DA-4842-A6E7-F83206CE5192}" type="presParOf" srcId="{A6DF5FB2-D6C6-4DF0-BCE9-12D63E8F1243}" destId="{2E29EBB6-AC11-4764-9098-713776FBEEA2}" srcOrd="6" destOrd="0" presId="urn:microsoft.com/office/officeart/2005/8/layout/hProcess7"/>
    <dgm:cxn modelId="{B8EA9EE2-2CEE-4DF8-AC78-4101B2B3D322}" type="presParOf" srcId="{2E29EBB6-AC11-4764-9098-713776FBEEA2}" destId="{9607591B-3403-4344-B603-36006A7B034B}" srcOrd="0" destOrd="0" presId="urn:microsoft.com/office/officeart/2005/8/layout/hProcess7"/>
    <dgm:cxn modelId="{1F2F6F8F-D991-415A-8870-F28C5DC65D78}" type="presParOf" srcId="{2E29EBB6-AC11-4764-9098-713776FBEEA2}" destId="{DA1238F3-28A9-40AB-A31A-6E371C44EB98}" srcOrd="1" destOrd="0" presId="urn:microsoft.com/office/officeart/2005/8/layout/hProcess7"/>
    <dgm:cxn modelId="{68159C71-1DD9-44C0-B56B-C21D2B47BFFE}" type="presParOf" srcId="{2E29EBB6-AC11-4764-9098-713776FBEEA2}" destId="{997FBEA0-E071-455A-BC46-19AD04F49BD6}" srcOrd="2" destOrd="0" presId="urn:microsoft.com/office/officeart/2005/8/layout/hProcess7"/>
    <dgm:cxn modelId="{124E508B-88EE-43CD-8EAE-C77532D52328}" type="presParOf" srcId="{A6DF5FB2-D6C6-4DF0-BCE9-12D63E8F1243}" destId="{36648257-1225-4511-8533-D8557DCEA4FF}" srcOrd="7" destOrd="0" presId="urn:microsoft.com/office/officeart/2005/8/layout/hProcess7"/>
    <dgm:cxn modelId="{F2BE34D1-EF51-4B21-AFFB-B87CAE482E52}" type="presParOf" srcId="{A6DF5FB2-D6C6-4DF0-BCE9-12D63E8F1243}" destId="{121E04E6-0D76-42A8-9841-E1F28E225385}" srcOrd="8" destOrd="0" presId="urn:microsoft.com/office/officeart/2005/8/layout/hProcess7"/>
    <dgm:cxn modelId="{A1AADB13-327A-42F0-BCC7-52163D530CCD}" type="presParOf" srcId="{121E04E6-0D76-42A8-9841-E1F28E225385}" destId="{4E80E9CD-950A-4452-9450-EAED88916063}" srcOrd="0" destOrd="0" presId="urn:microsoft.com/office/officeart/2005/8/layout/hProcess7"/>
    <dgm:cxn modelId="{AFBA2A2F-C0A8-42DD-A0DD-0AA8F2374F25}" type="presParOf" srcId="{121E04E6-0D76-42A8-9841-E1F28E225385}" destId="{F85B8BBD-329C-407B-9B70-1F92A1B4234B}" srcOrd="1" destOrd="0" presId="urn:microsoft.com/office/officeart/2005/8/layout/hProcess7"/>
    <dgm:cxn modelId="{FF4C3F5E-9198-4C35-BEC3-C6FC9500A3AB}" type="presParOf" srcId="{A6DF5FB2-D6C6-4DF0-BCE9-12D63E8F1243}" destId="{64EE44F1-9E4E-4B4D-B145-82405AF77D9C}" srcOrd="9" destOrd="0" presId="urn:microsoft.com/office/officeart/2005/8/layout/hProcess7"/>
    <dgm:cxn modelId="{40F717BD-68C9-4DD1-AE9E-CB707C62E3A4}" type="presParOf" srcId="{A6DF5FB2-D6C6-4DF0-BCE9-12D63E8F1243}" destId="{B753F00F-DE99-4C52-B0B1-B4A056DCA7FB}" srcOrd="10" destOrd="0" presId="urn:microsoft.com/office/officeart/2005/8/layout/hProcess7"/>
    <dgm:cxn modelId="{D82D0FC1-3F89-4A2C-83D0-F6ACC932823A}" type="presParOf" srcId="{B753F00F-DE99-4C52-B0B1-B4A056DCA7FB}" destId="{2E5788FB-5B02-4282-805F-887C2A9B5912}" srcOrd="0" destOrd="0" presId="urn:microsoft.com/office/officeart/2005/8/layout/hProcess7"/>
    <dgm:cxn modelId="{CF0E5B0F-B916-4473-AD18-60F03F6E6141}" type="presParOf" srcId="{B753F00F-DE99-4C52-B0B1-B4A056DCA7FB}" destId="{F4876811-32D9-44C6-86AC-76DEF13C2232}" srcOrd="1" destOrd="0" presId="urn:microsoft.com/office/officeart/2005/8/layout/hProcess7"/>
    <dgm:cxn modelId="{911BBA5D-8DDA-41B0-87CD-3C55D67F1F19}" type="presParOf" srcId="{B753F00F-DE99-4C52-B0B1-B4A056DCA7FB}" destId="{618F77B4-6349-433D-85B4-8542F99BC221}" srcOrd="2" destOrd="0" presId="urn:microsoft.com/office/officeart/2005/8/layout/hProcess7"/>
    <dgm:cxn modelId="{5DA67EE2-54BE-4620-BC1A-B592D09661FD}" type="presParOf" srcId="{A6DF5FB2-D6C6-4DF0-BCE9-12D63E8F1243}" destId="{41C3E3EE-D97D-419C-8E7C-2931D107BC1B}" srcOrd="11" destOrd="0" presId="urn:microsoft.com/office/officeart/2005/8/layout/hProcess7"/>
    <dgm:cxn modelId="{21306F93-21AD-4795-B0D1-9062043FDA59}" type="presParOf" srcId="{A6DF5FB2-D6C6-4DF0-BCE9-12D63E8F1243}" destId="{3CF9DF83-3F0D-4025-8C8E-C34BA7DB2E19}" srcOrd="12" destOrd="0" presId="urn:microsoft.com/office/officeart/2005/8/layout/hProcess7"/>
    <dgm:cxn modelId="{1D6BE1C9-2583-45E4-9C35-A77E3EE0AFA4}" type="presParOf" srcId="{3CF9DF83-3F0D-4025-8C8E-C34BA7DB2E19}" destId="{10FE4F45-6A53-4FA1-AF04-583F38D80F4B}" srcOrd="0" destOrd="0" presId="urn:microsoft.com/office/officeart/2005/8/layout/hProcess7"/>
    <dgm:cxn modelId="{DCD25244-B37E-4766-8930-A98A20885FB1}" type="presParOf" srcId="{3CF9DF83-3F0D-4025-8C8E-C34BA7DB2E19}" destId="{3357C5DA-21EC-4DF9-B5AC-CFD25049E02C}" srcOrd="1" destOrd="0" presId="urn:microsoft.com/office/officeart/2005/8/layout/hProcess7"/>
    <dgm:cxn modelId="{6A3513FE-9CEE-4E6C-B358-D51107D5026E}" type="presParOf" srcId="{A6DF5FB2-D6C6-4DF0-BCE9-12D63E8F1243}" destId="{FF8D6E8E-79EE-45AD-80CD-D0A5F5423EFE}" srcOrd="13" destOrd="0" presId="urn:microsoft.com/office/officeart/2005/8/layout/hProcess7"/>
    <dgm:cxn modelId="{98B72C5E-2419-4411-B17D-A1F302BB96FA}" type="presParOf" srcId="{A6DF5FB2-D6C6-4DF0-BCE9-12D63E8F1243}" destId="{67C20BCC-F21A-4C19-B799-01DFB261DDDE}" srcOrd="14" destOrd="0" presId="urn:microsoft.com/office/officeart/2005/8/layout/hProcess7"/>
    <dgm:cxn modelId="{3CA17408-31AA-4DE5-BA59-BAD9A570E7B7}" type="presParOf" srcId="{67C20BCC-F21A-4C19-B799-01DFB261DDDE}" destId="{7718B2C7-3329-48B2-A5F5-164FCE021FB3}" srcOrd="0" destOrd="0" presId="urn:microsoft.com/office/officeart/2005/8/layout/hProcess7"/>
    <dgm:cxn modelId="{F01174FE-8743-4EAC-951F-3C5E423CA226}" type="presParOf" srcId="{67C20BCC-F21A-4C19-B799-01DFB261DDDE}" destId="{E2FC11DE-660B-419E-8BAD-07FE93429267}" srcOrd="1" destOrd="0" presId="urn:microsoft.com/office/officeart/2005/8/layout/hProcess7"/>
    <dgm:cxn modelId="{B6F03838-50B7-44FF-92CF-AD228324507E}" type="presParOf" srcId="{67C20BCC-F21A-4C19-B799-01DFB261DDDE}" destId="{1DBE11E0-9F21-40AA-B028-A9597B0C697D}" srcOrd="2" destOrd="0" presId="urn:microsoft.com/office/officeart/2005/8/layout/hProcess7"/>
    <dgm:cxn modelId="{599E1920-EA7B-40DA-AF68-F3F6BFAB4DEB}" type="presParOf" srcId="{A6DF5FB2-D6C6-4DF0-BCE9-12D63E8F1243}" destId="{30408FFC-2580-49CF-9FE5-CAB49873AF3F}" srcOrd="15" destOrd="0" presId="urn:microsoft.com/office/officeart/2005/8/layout/hProcess7"/>
    <dgm:cxn modelId="{A7584DF0-5643-43E6-8BF7-41221025441F}" type="presParOf" srcId="{A6DF5FB2-D6C6-4DF0-BCE9-12D63E8F1243}" destId="{3BBDAAB7-16E3-4438-8847-05334A4D48EE}" srcOrd="16" destOrd="0" presId="urn:microsoft.com/office/officeart/2005/8/layout/hProcess7"/>
    <dgm:cxn modelId="{B0A22CB2-381E-482D-8B70-0AFA8DB937F5}" type="presParOf" srcId="{3BBDAAB7-16E3-4438-8847-05334A4D48EE}" destId="{D054A27E-FBF1-4603-B33F-087224A9900A}" srcOrd="0" destOrd="0" presId="urn:microsoft.com/office/officeart/2005/8/layout/hProcess7"/>
    <dgm:cxn modelId="{45D89410-94BD-48AA-A59B-32A556C7844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AFB59BB6-04F9-437A-8B48-B15A79E35B85}" type="presOf" srcId="{88C41324-5CC7-49F4-B01E-4A64F3916ECB}" destId="{3357C5DA-21EC-4DF9-B5AC-CFD25049E02C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3244F66E-D9B4-41B9-BC26-199B9B5DB53A}" type="presOf" srcId="{9333946E-E6C3-44BA-8DC1-226E49F162AF}" destId="{CE653259-2634-4634-83F8-4870FDFFB6B5}" srcOrd="0" destOrd="0" presId="urn:microsoft.com/office/officeart/2005/8/layout/hProcess7"/>
    <dgm:cxn modelId="{1FB8DAE3-2572-4474-A1F5-BF37F04E7A05}" type="presOf" srcId="{0F9A0DD1-A669-4111-9307-EBC6B7FFB8B7}" destId="{4E80E9CD-950A-4452-9450-EAED88916063}" srcOrd="0" destOrd="0" presId="urn:microsoft.com/office/officeart/2005/8/layout/hProcess7"/>
    <dgm:cxn modelId="{92805FA0-C37E-42A3-BF3B-5465ED73E914}" type="presOf" srcId="{0F9A0DD1-A669-4111-9307-EBC6B7FFB8B7}" destId="{F85B8BBD-329C-407B-9B70-1F92A1B4234B}" srcOrd="1" destOrd="0" presId="urn:microsoft.com/office/officeart/2005/8/layout/hProcess7"/>
    <dgm:cxn modelId="{329FEDAF-C2C8-4C67-A7BC-0344BA353414}" type="presOf" srcId="{6D788122-9375-460F-B09E-D797C0E1E9A5}" destId="{9E8E9B6A-818C-41EE-A90F-448869084123}" srcOrd="0" destOrd="0" presId="urn:microsoft.com/office/officeart/2005/8/layout/hProcess7"/>
    <dgm:cxn modelId="{BEB431DB-9331-4CB1-A4C5-87845289BB07}" type="presOf" srcId="{88C41324-5CC7-49F4-B01E-4A64F3916ECB}" destId="{10FE4F45-6A53-4FA1-AF04-583F38D80F4B}" srcOrd="0" destOrd="0" presId="urn:microsoft.com/office/officeart/2005/8/layout/hProcess7"/>
    <dgm:cxn modelId="{2E081B5E-C5FF-4203-BC89-6936D1BF0CD4}" type="presOf" srcId="{C57D32E6-187A-467A-BAAE-5E2A951179B7}" destId="{BB068510-FD2B-463F-8547-D5FF0EA4DBF1}" srcOrd="1" destOrd="0" presId="urn:microsoft.com/office/officeart/2005/8/layout/hProcess7"/>
    <dgm:cxn modelId="{FE4784E0-10A2-412F-BEAA-7C584BEEE7C4}" type="presOf" srcId="{9333946E-E6C3-44BA-8DC1-226E49F162AF}" destId="{B64F2C93-601C-4E8E-B445-A56B93A2A97E}" srcOrd="1" destOrd="0" presId="urn:microsoft.com/office/officeart/2005/8/layout/hProcess7"/>
    <dgm:cxn modelId="{F0F7E44E-6DF8-484C-AFBC-4DD03F03F447}" type="presOf" srcId="{05286B23-68B3-49CA-8672-0A8593A7025D}" destId="{A6DF5FB2-D6C6-4DF0-BCE9-12D63E8F1243}" srcOrd="0" destOrd="0" presId="urn:microsoft.com/office/officeart/2005/8/layout/hProcess7"/>
    <dgm:cxn modelId="{83686BB5-2074-493B-BF61-58A75D1DC8FB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923B11A-DCB2-4200-BBFA-5B85E8F5CDC7}" type="presOf" srcId="{C57D32E6-187A-467A-BAAE-5E2A951179B7}" destId="{D054A27E-FBF1-4603-B33F-087224A9900A}" srcOrd="0" destOrd="0" presId="urn:microsoft.com/office/officeart/2005/8/layout/hProcess7"/>
    <dgm:cxn modelId="{2C896A91-48AE-4727-B7CA-323A32E24251}" type="presParOf" srcId="{A6DF5FB2-D6C6-4DF0-BCE9-12D63E8F1243}" destId="{42B80482-A821-4B3E-B983-1FA7694679CA}" srcOrd="0" destOrd="0" presId="urn:microsoft.com/office/officeart/2005/8/layout/hProcess7"/>
    <dgm:cxn modelId="{59FDD582-B973-4B85-83A6-7E0F7570D35D}" type="presParOf" srcId="{42B80482-A821-4B3E-B983-1FA7694679CA}" destId="{9E8E9B6A-818C-41EE-A90F-448869084123}" srcOrd="0" destOrd="0" presId="urn:microsoft.com/office/officeart/2005/8/layout/hProcess7"/>
    <dgm:cxn modelId="{9A7A21B1-3693-4ABA-80E0-1389B26D1596}" type="presParOf" srcId="{42B80482-A821-4B3E-B983-1FA7694679CA}" destId="{3B4BBFE3-023D-4962-A2CF-60C506AAE93F}" srcOrd="1" destOrd="0" presId="urn:microsoft.com/office/officeart/2005/8/layout/hProcess7"/>
    <dgm:cxn modelId="{623FF4BF-6B82-4B8A-9328-7A8D7A11D577}" type="presParOf" srcId="{A6DF5FB2-D6C6-4DF0-BCE9-12D63E8F1243}" destId="{8B68C8FE-58F2-47D3-9FDB-0130C32E5C50}" srcOrd="1" destOrd="0" presId="urn:microsoft.com/office/officeart/2005/8/layout/hProcess7"/>
    <dgm:cxn modelId="{92FC8DD6-DE71-4BC6-8561-40E99E219417}" type="presParOf" srcId="{A6DF5FB2-D6C6-4DF0-BCE9-12D63E8F1243}" destId="{1B46D3A5-FE9B-4C88-80C9-FA865194DD61}" srcOrd="2" destOrd="0" presId="urn:microsoft.com/office/officeart/2005/8/layout/hProcess7"/>
    <dgm:cxn modelId="{0A2CB134-4B2A-423F-9C06-EB96A9450305}" type="presParOf" srcId="{1B46D3A5-FE9B-4C88-80C9-FA865194DD61}" destId="{D83DE507-AB86-4682-8355-07C3C5F2A069}" srcOrd="0" destOrd="0" presId="urn:microsoft.com/office/officeart/2005/8/layout/hProcess7"/>
    <dgm:cxn modelId="{033824F9-8EEF-46F0-BD3C-9FE96EC39446}" type="presParOf" srcId="{1B46D3A5-FE9B-4C88-80C9-FA865194DD61}" destId="{1E1458D7-37C7-49F4-8589-C69B6A6BE82A}" srcOrd="1" destOrd="0" presId="urn:microsoft.com/office/officeart/2005/8/layout/hProcess7"/>
    <dgm:cxn modelId="{3662FE56-4C93-4CA1-888A-F226693653D3}" type="presParOf" srcId="{1B46D3A5-FE9B-4C88-80C9-FA865194DD61}" destId="{7680987D-1488-4F4D-84FB-7285289E4155}" srcOrd="2" destOrd="0" presId="urn:microsoft.com/office/officeart/2005/8/layout/hProcess7"/>
    <dgm:cxn modelId="{6DB93CDB-262F-4BF7-BBE6-84416AE4D0BE}" type="presParOf" srcId="{A6DF5FB2-D6C6-4DF0-BCE9-12D63E8F1243}" destId="{491BA889-4890-43B3-BA02-68F7A34307F6}" srcOrd="3" destOrd="0" presId="urn:microsoft.com/office/officeart/2005/8/layout/hProcess7"/>
    <dgm:cxn modelId="{DB284795-ABD0-4D9A-A4C8-DAE87460E28E}" type="presParOf" srcId="{A6DF5FB2-D6C6-4DF0-BCE9-12D63E8F1243}" destId="{A5F45F0A-AAD7-446E-B3AC-08FA1DEEF36F}" srcOrd="4" destOrd="0" presId="urn:microsoft.com/office/officeart/2005/8/layout/hProcess7"/>
    <dgm:cxn modelId="{F7F6C441-CEA3-4B27-BEA7-E568EECE35BD}" type="presParOf" srcId="{A5F45F0A-AAD7-446E-B3AC-08FA1DEEF36F}" destId="{CE653259-2634-4634-83F8-4870FDFFB6B5}" srcOrd="0" destOrd="0" presId="urn:microsoft.com/office/officeart/2005/8/layout/hProcess7"/>
    <dgm:cxn modelId="{D6968EF4-F429-4578-B59E-5506F442783D}" type="presParOf" srcId="{A5F45F0A-AAD7-446E-B3AC-08FA1DEEF36F}" destId="{B64F2C93-601C-4E8E-B445-A56B93A2A97E}" srcOrd="1" destOrd="0" presId="urn:microsoft.com/office/officeart/2005/8/layout/hProcess7"/>
    <dgm:cxn modelId="{B1C8658F-466A-4C54-B87C-3D4F1EA12F52}" type="presParOf" srcId="{A6DF5FB2-D6C6-4DF0-BCE9-12D63E8F1243}" destId="{FEB3165D-BD50-4562-8486-2BCFEE5FB61C}" srcOrd="5" destOrd="0" presId="urn:microsoft.com/office/officeart/2005/8/layout/hProcess7"/>
    <dgm:cxn modelId="{FB1DC591-DD8B-498C-AE88-0A8CF473EAD0}" type="presParOf" srcId="{A6DF5FB2-D6C6-4DF0-BCE9-12D63E8F1243}" destId="{2E29EBB6-AC11-4764-9098-713776FBEEA2}" srcOrd="6" destOrd="0" presId="urn:microsoft.com/office/officeart/2005/8/layout/hProcess7"/>
    <dgm:cxn modelId="{3C00A70D-6AC3-4FE9-9C29-308B899EFE3A}" type="presParOf" srcId="{2E29EBB6-AC11-4764-9098-713776FBEEA2}" destId="{9607591B-3403-4344-B603-36006A7B034B}" srcOrd="0" destOrd="0" presId="urn:microsoft.com/office/officeart/2005/8/layout/hProcess7"/>
    <dgm:cxn modelId="{BE7D3844-1B69-4467-8B1E-8F28C4DC7B4A}" type="presParOf" srcId="{2E29EBB6-AC11-4764-9098-713776FBEEA2}" destId="{DA1238F3-28A9-40AB-A31A-6E371C44EB98}" srcOrd="1" destOrd="0" presId="urn:microsoft.com/office/officeart/2005/8/layout/hProcess7"/>
    <dgm:cxn modelId="{F99E40BD-7F8C-49E6-8DF0-AC98BD41D855}" type="presParOf" srcId="{2E29EBB6-AC11-4764-9098-713776FBEEA2}" destId="{997FBEA0-E071-455A-BC46-19AD04F49BD6}" srcOrd="2" destOrd="0" presId="urn:microsoft.com/office/officeart/2005/8/layout/hProcess7"/>
    <dgm:cxn modelId="{1B337721-20A7-459F-98F5-2F9A09111E69}" type="presParOf" srcId="{A6DF5FB2-D6C6-4DF0-BCE9-12D63E8F1243}" destId="{36648257-1225-4511-8533-D8557DCEA4FF}" srcOrd="7" destOrd="0" presId="urn:microsoft.com/office/officeart/2005/8/layout/hProcess7"/>
    <dgm:cxn modelId="{05BFC47E-674D-4149-98AA-628A58F9CC59}" type="presParOf" srcId="{A6DF5FB2-D6C6-4DF0-BCE9-12D63E8F1243}" destId="{121E04E6-0D76-42A8-9841-E1F28E225385}" srcOrd="8" destOrd="0" presId="urn:microsoft.com/office/officeart/2005/8/layout/hProcess7"/>
    <dgm:cxn modelId="{3045B643-4278-4F77-87DC-BC8F6313FB75}" type="presParOf" srcId="{121E04E6-0D76-42A8-9841-E1F28E225385}" destId="{4E80E9CD-950A-4452-9450-EAED88916063}" srcOrd="0" destOrd="0" presId="urn:microsoft.com/office/officeart/2005/8/layout/hProcess7"/>
    <dgm:cxn modelId="{9F88399D-9017-46F1-A0CC-9672075966EF}" type="presParOf" srcId="{121E04E6-0D76-42A8-9841-E1F28E225385}" destId="{F85B8BBD-329C-407B-9B70-1F92A1B4234B}" srcOrd="1" destOrd="0" presId="urn:microsoft.com/office/officeart/2005/8/layout/hProcess7"/>
    <dgm:cxn modelId="{7CF0E38A-7B75-4FE6-8FF9-8D9368792ED3}" type="presParOf" srcId="{A6DF5FB2-D6C6-4DF0-BCE9-12D63E8F1243}" destId="{64EE44F1-9E4E-4B4D-B145-82405AF77D9C}" srcOrd="9" destOrd="0" presId="urn:microsoft.com/office/officeart/2005/8/layout/hProcess7"/>
    <dgm:cxn modelId="{281299BF-226A-4213-9AD6-7B6ADAB1C2A3}" type="presParOf" srcId="{A6DF5FB2-D6C6-4DF0-BCE9-12D63E8F1243}" destId="{B753F00F-DE99-4C52-B0B1-B4A056DCA7FB}" srcOrd="10" destOrd="0" presId="urn:microsoft.com/office/officeart/2005/8/layout/hProcess7"/>
    <dgm:cxn modelId="{77A83DA9-06AE-4741-9142-19D583FB8FFD}" type="presParOf" srcId="{B753F00F-DE99-4C52-B0B1-B4A056DCA7FB}" destId="{2E5788FB-5B02-4282-805F-887C2A9B5912}" srcOrd="0" destOrd="0" presId="urn:microsoft.com/office/officeart/2005/8/layout/hProcess7"/>
    <dgm:cxn modelId="{8DD28375-2A5A-4659-8647-AC9468949779}" type="presParOf" srcId="{B753F00F-DE99-4C52-B0B1-B4A056DCA7FB}" destId="{F4876811-32D9-44C6-86AC-76DEF13C2232}" srcOrd="1" destOrd="0" presId="urn:microsoft.com/office/officeart/2005/8/layout/hProcess7"/>
    <dgm:cxn modelId="{A0C03F06-698C-4A8E-B8AD-C98D33F0266F}" type="presParOf" srcId="{B753F00F-DE99-4C52-B0B1-B4A056DCA7FB}" destId="{618F77B4-6349-433D-85B4-8542F99BC221}" srcOrd="2" destOrd="0" presId="urn:microsoft.com/office/officeart/2005/8/layout/hProcess7"/>
    <dgm:cxn modelId="{42E04A0E-045D-4516-9670-A00DFF436186}" type="presParOf" srcId="{A6DF5FB2-D6C6-4DF0-BCE9-12D63E8F1243}" destId="{41C3E3EE-D97D-419C-8E7C-2931D107BC1B}" srcOrd="11" destOrd="0" presId="urn:microsoft.com/office/officeart/2005/8/layout/hProcess7"/>
    <dgm:cxn modelId="{2017CB93-2285-406E-BC06-21EE1C936447}" type="presParOf" srcId="{A6DF5FB2-D6C6-4DF0-BCE9-12D63E8F1243}" destId="{3CF9DF83-3F0D-4025-8C8E-C34BA7DB2E19}" srcOrd="12" destOrd="0" presId="urn:microsoft.com/office/officeart/2005/8/layout/hProcess7"/>
    <dgm:cxn modelId="{1D5F23A1-724C-4458-A902-9E46E23D9DC8}" type="presParOf" srcId="{3CF9DF83-3F0D-4025-8C8E-C34BA7DB2E19}" destId="{10FE4F45-6A53-4FA1-AF04-583F38D80F4B}" srcOrd="0" destOrd="0" presId="urn:microsoft.com/office/officeart/2005/8/layout/hProcess7"/>
    <dgm:cxn modelId="{F9B1261F-2A38-4E98-B301-B53550C8FE72}" type="presParOf" srcId="{3CF9DF83-3F0D-4025-8C8E-C34BA7DB2E19}" destId="{3357C5DA-21EC-4DF9-B5AC-CFD25049E02C}" srcOrd="1" destOrd="0" presId="urn:microsoft.com/office/officeart/2005/8/layout/hProcess7"/>
    <dgm:cxn modelId="{E84746CD-DE19-449B-9756-47FB6EBD6318}" type="presParOf" srcId="{A6DF5FB2-D6C6-4DF0-BCE9-12D63E8F1243}" destId="{FF8D6E8E-79EE-45AD-80CD-D0A5F5423EFE}" srcOrd="13" destOrd="0" presId="urn:microsoft.com/office/officeart/2005/8/layout/hProcess7"/>
    <dgm:cxn modelId="{CF488DFD-69CE-420D-81EE-64A79E6BD6DB}" type="presParOf" srcId="{A6DF5FB2-D6C6-4DF0-BCE9-12D63E8F1243}" destId="{67C20BCC-F21A-4C19-B799-01DFB261DDDE}" srcOrd="14" destOrd="0" presId="urn:microsoft.com/office/officeart/2005/8/layout/hProcess7"/>
    <dgm:cxn modelId="{2D52FEF0-396A-4995-834B-D2FBF96D27C3}" type="presParOf" srcId="{67C20BCC-F21A-4C19-B799-01DFB261DDDE}" destId="{7718B2C7-3329-48B2-A5F5-164FCE021FB3}" srcOrd="0" destOrd="0" presId="urn:microsoft.com/office/officeart/2005/8/layout/hProcess7"/>
    <dgm:cxn modelId="{4CA4051E-D432-45F5-B700-7142726208C4}" type="presParOf" srcId="{67C20BCC-F21A-4C19-B799-01DFB261DDDE}" destId="{E2FC11DE-660B-419E-8BAD-07FE93429267}" srcOrd="1" destOrd="0" presId="urn:microsoft.com/office/officeart/2005/8/layout/hProcess7"/>
    <dgm:cxn modelId="{6A674078-B03D-4FA4-949A-542A68F6A346}" type="presParOf" srcId="{67C20BCC-F21A-4C19-B799-01DFB261DDDE}" destId="{1DBE11E0-9F21-40AA-B028-A9597B0C697D}" srcOrd="2" destOrd="0" presId="urn:microsoft.com/office/officeart/2005/8/layout/hProcess7"/>
    <dgm:cxn modelId="{9BB9434A-6F39-481F-BA0B-A12E34FC8380}" type="presParOf" srcId="{A6DF5FB2-D6C6-4DF0-BCE9-12D63E8F1243}" destId="{30408FFC-2580-49CF-9FE5-CAB49873AF3F}" srcOrd="15" destOrd="0" presId="urn:microsoft.com/office/officeart/2005/8/layout/hProcess7"/>
    <dgm:cxn modelId="{AB4A96AE-8234-476A-9C5D-DFA913FC84AB}" type="presParOf" srcId="{A6DF5FB2-D6C6-4DF0-BCE9-12D63E8F1243}" destId="{3BBDAAB7-16E3-4438-8847-05334A4D48EE}" srcOrd="16" destOrd="0" presId="urn:microsoft.com/office/officeart/2005/8/layout/hProcess7"/>
    <dgm:cxn modelId="{087BF608-56B1-4640-89F0-DEE4C7B5648C}" type="presParOf" srcId="{3BBDAAB7-16E3-4438-8847-05334A4D48EE}" destId="{D054A27E-FBF1-4603-B33F-087224A9900A}" srcOrd="0" destOrd="0" presId="urn:microsoft.com/office/officeart/2005/8/layout/hProcess7"/>
    <dgm:cxn modelId="{B3B35205-B156-4D92-BB4C-06957680EA3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7529-2007-4A77-9F87-71D27B2C0D2E}" type="presOf" srcId="{0F9A0DD1-A669-4111-9307-EBC6B7FFB8B7}" destId="{4E80E9CD-950A-4452-9450-EAED88916063}" srcOrd="0" destOrd="0" presId="urn:microsoft.com/office/officeart/2005/8/layout/hProcess7"/>
    <dgm:cxn modelId="{67757C3B-E0DF-41AE-8512-36BAA5C6E68C}" type="presOf" srcId="{6D788122-9375-460F-B09E-D797C0E1E9A5}" destId="{9E8E9B6A-818C-41EE-A90F-44886908412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F4FDEE-288F-4C57-ABC5-D41FF0D9CCAC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79745359-43A6-408E-8273-F258223BC001}" type="presOf" srcId="{05286B23-68B3-49CA-8672-0A8593A7025D}" destId="{A6DF5FB2-D6C6-4DF0-BCE9-12D63E8F1243}" srcOrd="0" destOrd="0" presId="urn:microsoft.com/office/officeart/2005/8/layout/hProcess7"/>
    <dgm:cxn modelId="{C7252BA8-7EEC-45E2-86F8-95A53C32A60A}" type="presOf" srcId="{0F9A0DD1-A669-4111-9307-EBC6B7FFB8B7}" destId="{F85B8BBD-329C-407B-9B70-1F92A1B4234B}" srcOrd="1" destOrd="0" presId="urn:microsoft.com/office/officeart/2005/8/layout/hProcess7"/>
    <dgm:cxn modelId="{D463ADF4-4BC6-4AAC-B7E5-F4DB0D943EF8}" type="presOf" srcId="{88C41324-5CC7-49F4-B01E-4A64F3916ECB}" destId="{10FE4F45-6A53-4FA1-AF04-583F38D80F4B}" srcOrd="0" destOrd="0" presId="urn:microsoft.com/office/officeart/2005/8/layout/hProcess7"/>
    <dgm:cxn modelId="{5B6B1240-087A-431F-A9EE-D82483210E18}" type="presOf" srcId="{88C41324-5CC7-49F4-B01E-4A64F3916ECB}" destId="{3357C5DA-21EC-4DF9-B5AC-CFD25049E02C}" srcOrd="1" destOrd="0" presId="urn:microsoft.com/office/officeart/2005/8/layout/hProcess7"/>
    <dgm:cxn modelId="{A134C90F-FA95-427D-88B3-75B94E2F0003}" type="presOf" srcId="{6D788122-9375-460F-B09E-D797C0E1E9A5}" destId="{3B4BBFE3-023D-4962-A2CF-60C506AAE93F}" srcOrd="1" destOrd="0" presId="urn:microsoft.com/office/officeart/2005/8/layout/hProcess7"/>
    <dgm:cxn modelId="{42F3CDF5-C966-4177-9F1E-2EDE1DE2AE22}" type="presOf" srcId="{C57D32E6-187A-467A-BAAE-5E2A951179B7}" destId="{BB068510-FD2B-463F-8547-D5FF0EA4DBF1}" srcOrd="1" destOrd="0" presId="urn:microsoft.com/office/officeart/2005/8/layout/hProcess7"/>
    <dgm:cxn modelId="{568F86EE-7A67-4B69-8989-BF816F12D461}" type="presOf" srcId="{9333946E-E6C3-44BA-8DC1-226E49F162AF}" destId="{CE653259-2634-4634-83F8-4870FDFFB6B5}" srcOrd="0" destOrd="0" presId="urn:microsoft.com/office/officeart/2005/8/layout/hProcess7"/>
    <dgm:cxn modelId="{5B90B76F-D77D-4126-89DC-2694D82D762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487D1F8-0A39-484E-B795-AD0862A67441}" type="presParOf" srcId="{A6DF5FB2-D6C6-4DF0-BCE9-12D63E8F1243}" destId="{42B80482-A821-4B3E-B983-1FA7694679CA}" srcOrd="0" destOrd="0" presId="urn:microsoft.com/office/officeart/2005/8/layout/hProcess7"/>
    <dgm:cxn modelId="{DBA18D39-2F5D-4A53-8542-80FA5714870D}" type="presParOf" srcId="{42B80482-A821-4B3E-B983-1FA7694679CA}" destId="{9E8E9B6A-818C-41EE-A90F-448869084123}" srcOrd="0" destOrd="0" presId="urn:microsoft.com/office/officeart/2005/8/layout/hProcess7"/>
    <dgm:cxn modelId="{970A9C13-160D-46C1-96C2-3DE71732093A}" type="presParOf" srcId="{42B80482-A821-4B3E-B983-1FA7694679CA}" destId="{3B4BBFE3-023D-4962-A2CF-60C506AAE93F}" srcOrd="1" destOrd="0" presId="urn:microsoft.com/office/officeart/2005/8/layout/hProcess7"/>
    <dgm:cxn modelId="{091EE06B-525B-41FE-BE58-B47117668096}" type="presParOf" srcId="{A6DF5FB2-D6C6-4DF0-BCE9-12D63E8F1243}" destId="{8B68C8FE-58F2-47D3-9FDB-0130C32E5C50}" srcOrd="1" destOrd="0" presId="urn:microsoft.com/office/officeart/2005/8/layout/hProcess7"/>
    <dgm:cxn modelId="{F2085062-27A1-4211-90EA-64088FFAA2AE}" type="presParOf" srcId="{A6DF5FB2-D6C6-4DF0-BCE9-12D63E8F1243}" destId="{1B46D3A5-FE9B-4C88-80C9-FA865194DD61}" srcOrd="2" destOrd="0" presId="urn:microsoft.com/office/officeart/2005/8/layout/hProcess7"/>
    <dgm:cxn modelId="{DC817318-87A0-4C25-B90C-6D1265A94E2C}" type="presParOf" srcId="{1B46D3A5-FE9B-4C88-80C9-FA865194DD61}" destId="{D83DE507-AB86-4682-8355-07C3C5F2A069}" srcOrd="0" destOrd="0" presId="urn:microsoft.com/office/officeart/2005/8/layout/hProcess7"/>
    <dgm:cxn modelId="{0E1E903F-0208-499E-90C7-04D8D29FC4FC}" type="presParOf" srcId="{1B46D3A5-FE9B-4C88-80C9-FA865194DD61}" destId="{1E1458D7-37C7-49F4-8589-C69B6A6BE82A}" srcOrd="1" destOrd="0" presId="urn:microsoft.com/office/officeart/2005/8/layout/hProcess7"/>
    <dgm:cxn modelId="{BA98B2FF-9576-441C-8D2F-1F26A38EBBE5}" type="presParOf" srcId="{1B46D3A5-FE9B-4C88-80C9-FA865194DD61}" destId="{7680987D-1488-4F4D-84FB-7285289E4155}" srcOrd="2" destOrd="0" presId="urn:microsoft.com/office/officeart/2005/8/layout/hProcess7"/>
    <dgm:cxn modelId="{6FA28B90-4EBE-4162-9B06-AA1BDC3A9F4E}" type="presParOf" srcId="{A6DF5FB2-D6C6-4DF0-BCE9-12D63E8F1243}" destId="{491BA889-4890-43B3-BA02-68F7A34307F6}" srcOrd="3" destOrd="0" presId="urn:microsoft.com/office/officeart/2005/8/layout/hProcess7"/>
    <dgm:cxn modelId="{0FF00757-9D3E-4B5E-BB1D-B2F73DC4EDD1}" type="presParOf" srcId="{A6DF5FB2-D6C6-4DF0-BCE9-12D63E8F1243}" destId="{A5F45F0A-AAD7-446E-B3AC-08FA1DEEF36F}" srcOrd="4" destOrd="0" presId="urn:microsoft.com/office/officeart/2005/8/layout/hProcess7"/>
    <dgm:cxn modelId="{F23446F5-547C-4DCE-BDE4-AB1952D52E07}" type="presParOf" srcId="{A5F45F0A-AAD7-446E-B3AC-08FA1DEEF36F}" destId="{CE653259-2634-4634-83F8-4870FDFFB6B5}" srcOrd="0" destOrd="0" presId="urn:microsoft.com/office/officeart/2005/8/layout/hProcess7"/>
    <dgm:cxn modelId="{84F0C89C-28A9-4B25-BBBF-98D338217327}" type="presParOf" srcId="{A5F45F0A-AAD7-446E-B3AC-08FA1DEEF36F}" destId="{B64F2C93-601C-4E8E-B445-A56B93A2A97E}" srcOrd="1" destOrd="0" presId="urn:microsoft.com/office/officeart/2005/8/layout/hProcess7"/>
    <dgm:cxn modelId="{487C9E14-F60C-4C26-8440-D12F853E15F8}" type="presParOf" srcId="{A6DF5FB2-D6C6-4DF0-BCE9-12D63E8F1243}" destId="{FEB3165D-BD50-4562-8486-2BCFEE5FB61C}" srcOrd="5" destOrd="0" presId="urn:microsoft.com/office/officeart/2005/8/layout/hProcess7"/>
    <dgm:cxn modelId="{1607E392-5F2E-451E-8ADD-703923953826}" type="presParOf" srcId="{A6DF5FB2-D6C6-4DF0-BCE9-12D63E8F1243}" destId="{2E29EBB6-AC11-4764-9098-713776FBEEA2}" srcOrd="6" destOrd="0" presId="urn:microsoft.com/office/officeart/2005/8/layout/hProcess7"/>
    <dgm:cxn modelId="{9DB232B2-3BCB-4BFC-B3FA-AA0059C15B53}" type="presParOf" srcId="{2E29EBB6-AC11-4764-9098-713776FBEEA2}" destId="{9607591B-3403-4344-B603-36006A7B034B}" srcOrd="0" destOrd="0" presId="urn:microsoft.com/office/officeart/2005/8/layout/hProcess7"/>
    <dgm:cxn modelId="{8E1F2CE3-ADDD-4ACC-B428-21706F0BB9B6}" type="presParOf" srcId="{2E29EBB6-AC11-4764-9098-713776FBEEA2}" destId="{DA1238F3-28A9-40AB-A31A-6E371C44EB98}" srcOrd="1" destOrd="0" presId="urn:microsoft.com/office/officeart/2005/8/layout/hProcess7"/>
    <dgm:cxn modelId="{9FEE5442-CE8B-4FC8-99BF-D106C5FCA9A1}" type="presParOf" srcId="{2E29EBB6-AC11-4764-9098-713776FBEEA2}" destId="{997FBEA0-E071-455A-BC46-19AD04F49BD6}" srcOrd="2" destOrd="0" presId="urn:microsoft.com/office/officeart/2005/8/layout/hProcess7"/>
    <dgm:cxn modelId="{D075A873-7F18-4861-9116-B58C6C7B3DF4}" type="presParOf" srcId="{A6DF5FB2-D6C6-4DF0-BCE9-12D63E8F1243}" destId="{36648257-1225-4511-8533-D8557DCEA4FF}" srcOrd="7" destOrd="0" presId="urn:microsoft.com/office/officeart/2005/8/layout/hProcess7"/>
    <dgm:cxn modelId="{A7B4C2E0-7238-4657-8F62-A6531C37E6EA}" type="presParOf" srcId="{A6DF5FB2-D6C6-4DF0-BCE9-12D63E8F1243}" destId="{121E04E6-0D76-42A8-9841-E1F28E225385}" srcOrd="8" destOrd="0" presId="urn:microsoft.com/office/officeart/2005/8/layout/hProcess7"/>
    <dgm:cxn modelId="{741CE82E-AE01-4A0F-8D59-1D07B30BDEF6}" type="presParOf" srcId="{121E04E6-0D76-42A8-9841-E1F28E225385}" destId="{4E80E9CD-950A-4452-9450-EAED88916063}" srcOrd="0" destOrd="0" presId="urn:microsoft.com/office/officeart/2005/8/layout/hProcess7"/>
    <dgm:cxn modelId="{ABFA5A89-6C53-456E-B71F-869CFA54585D}" type="presParOf" srcId="{121E04E6-0D76-42A8-9841-E1F28E225385}" destId="{F85B8BBD-329C-407B-9B70-1F92A1B4234B}" srcOrd="1" destOrd="0" presId="urn:microsoft.com/office/officeart/2005/8/layout/hProcess7"/>
    <dgm:cxn modelId="{54381B27-64A4-4430-8799-BF1D7023A342}" type="presParOf" srcId="{A6DF5FB2-D6C6-4DF0-BCE9-12D63E8F1243}" destId="{64EE44F1-9E4E-4B4D-B145-82405AF77D9C}" srcOrd="9" destOrd="0" presId="urn:microsoft.com/office/officeart/2005/8/layout/hProcess7"/>
    <dgm:cxn modelId="{40846391-C3E0-47EC-B421-BF5C9B8C1B13}" type="presParOf" srcId="{A6DF5FB2-D6C6-4DF0-BCE9-12D63E8F1243}" destId="{B753F00F-DE99-4C52-B0B1-B4A056DCA7FB}" srcOrd="10" destOrd="0" presId="urn:microsoft.com/office/officeart/2005/8/layout/hProcess7"/>
    <dgm:cxn modelId="{DABAEDE1-61E8-492E-9CD6-FB8F547D290F}" type="presParOf" srcId="{B753F00F-DE99-4C52-B0B1-B4A056DCA7FB}" destId="{2E5788FB-5B02-4282-805F-887C2A9B5912}" srcOrd="0" destOrd="0" presId="urn:microsoft.com/office/officeart/2005/8/layout/hProcess7"/>
    <dgm:cxn modelId="{55C36A9E-E834-4982-A619-8E3DE63CA536}" type="presParOf" srcId="{B753F00F-DE99-4C52-B0B1-B4A056DCA7FB}" destId="{F4876811-32D9-44C6-86AC-76DEF13C2232}" srcOrd="1" destOrd="0" presId="urn:microsoft.com/office/officeart/2005/8/layout/hProcess7"/>
    <dgm:cxn modelId="{0E3A9152-DDCE-4A91-9CD3-B231B97941DF}" type="presParOf" srcId="{B753F00F-DE99-4C52-B0B1-B4A056DCA7FB}" destId="{618F77B4-6349-433D-85B4-8542F99BC221}" srcOrd="2" destOrd="0" presId="urn:microsoft.com/office/officeart/2005/8/layout/hProcess7"/>
    <dgm:cxn modelId="{26F1DDF5-C94B-4CA2-B098-8DB6275F0DE4}" type="presParOf" srcId="{A6DF5FB2-D6C6-4DF0-BCE9-12D63E8F1243}" destId="{41C3E3EE-D97D-419C-8E7C-2931D107BC1B}" srcOrd="11" destOrd="0" presId="urn:microsoft.com/office/officeart/2005/8/layout/hProcess7"/>
    <dgm:cxn modelId="{DD135344-EE66-484D-8411-A36A3516E10B}" type="presParOf" srcId="{A6DF5FB2-D6C6-4DF0-BCE9-12D63E8F1243}" destId="{3CF9DF83-3F0D-4025-8C8E-C34BA7DB2E19}" srcOrd="12" destOrd="0" presId="urn:microsoft.com/office/officeart/2005/8/layout/hProcess7"/>
    <dgm:cxn modelId="{2B317C13-3B20-4FB7-B531-D6F4059E5A36}" type="presParOf" srcId="{3CF9DF83-3F0D-4025-8C8E-C34BA7DB2E19}" destId="{10FE4F45-6A53-4FA1-AF04-583F38D80F4B}" srcOrd="0" destOrd="0" presId="urn:microsoft.com/office/officeart/2005/8/layout/hProcess7"/>
    <dgm:cxn modelId="{16010E77-837C-46FC-AD85-7A7D27B38FA2}" type="presParOf" srcId="{3CF9DF83-3F0D-4025-8C8E-C34BA7DB2E19}" destId="{3357C5DA-21EC-4DF9-B5AC-CFD25049E02C}" srcOrd="1" destOrd="0" presId="urn:microsoft.com/office/officeart/2005/8/layout/hProcess7"/>
    <dgm:cxn modelId="{3D246BD7-21A5-4374-BFFE-41812F1C8068}" type="presParOf" srcId="{A6DF5FB2-D6C6-4DF0-BCE9-12D63E8F1243}" destId="{FF8D6E8E-79EE-45AD-80CD-D0A5F5423EFE}" srcOrd="13" destOrd="0" presId="urn:microsoft.com/office/officeart/2005/8/layout/hProcess7"/>
    <dgm:cxn modelId="{A380E0B9-CB55-4951-ADFF-F081B12CD3C1}" type="presParOf" srcId="{A6DF5FB2-D6C6-4DF0-BCE9-12D63E8F1243}" destId="{67C20BCC-F21A-4C19-B799-01DFB261DDDE}" srcOrd="14" destOrd="0" presId="urn:microsoft.com/office/officeart/2005/8/layout/hProcess7"/>
    <dgm:cxn modelId="{69C10AF5-8B14-4E59-B1C6-6C8878B1B7C0}" type="presParOf" srcId="{67C20BCC-F21A-4C19-B799-01DFB261DDDE}" destId="{7718B2C7-3329-48B2-A5F5-164FCE021FB3}" srcOrd="0" destOrd="0" presId="urn:microsoft.com/office/officeart/2005/8/layout/hProcess7"/>
    <dgm:cxn modelId="{01F30E82-56C0-4598-8793-B1DCD32E0525}" type="presParOf" srcId="{67C20BCC-F21A-4C19-B799-01DFB261DDDE}" destId="{E2FC11DE-660B-419E-8BAD-07FE93429267}" srcOrd="1" destOrd="0" presId="urn:microsoft.com/office/officeart/2005/8/layout/hProcess7"/>
    <dgm:cxn modelId="{8158DD1C-BFDE-4DD0-9840-1A60A6CADCB9}" type="presParOf" srcId="{67C20BCC-F21A-4C19-B799-01DFB261DDDE}" destId="{1DBE11E0-9F21-40AA-B028-A9597B0C697D}" srcOrd="2" destOrd="0" presId="urn:microsoft.com/office/officeart/2005/8/layout/hProcess7"/>
    <dgm:cxn modelId="{787F2B29-8E94-4BCC-971B-ADD468139181}" type="presParOf" srcId="{A6DF5FB2-D6C6-4DF0-BCE9-12D63E8F1243}" destId="{30408FFC-2580-49CF-9FE5-CAB49873AF3F}" srcOrd="15" destOrd="0" presId="urn:microsoft.com/office/officeart/2005/8/layout/hProcess7"/>
    <dgm:cxn modelId="{C9803AE6-5143-4F05-A68D-D5420115C490}" type="presParOf" srcId="{A6DF5FB2-D6C6-4DF0-BCE9-12D63E8F1243}" destId="{3BBDAAB7-16E3-4438-8847-05334A4D48EE}" srcOrd="16" destOrd="0" presId="urn:microsoft.com/office/officeart/2005/8/layout/hProcess7"/>
    <dgm:cxn modelId="{FF53B313-F99D-49BF-ABF9-6AB8683DE122}" type="presParOf" srcId="{3BBDAAB7-16E3-4438-8847-05334A4D48EE}" destId="{D054A27E-FBF1-4603-B33F-087224A9900A}" srcOrd="0" destOrd="0" presId="urn:microsoft.com/office/officeart/2005/8/layout/hProcess7"/>
    <dgm:cxn modelId="{1ABA312D-CB4D-430A-92C5-835469C76FC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48ECD-121B-4384-8DE3-37377A2F9BC2}" type="presOf" srcId="{D092ACB6-C2E6-4B43-B46B-0FF295D0B7A0}" destId="{FE286630-8162-4D01-9A56-8C1EE601449E}" srcOrd="0" destOrd="0" presId="urn:microsoft.com/office/officeart/2005/8/layout/process2"/>
    <dgm:cxn modelId="{1F2D686B-6BAD-4213-B74F-9756BDB53D0B}" type="presOf" srcId="{8B99EC80-B599-44C8-9CD9-7057FCA92731}" destId="{5CA863A3-1821-42BF-9D00-8AC00DFBA023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1ACAFC0A-4198-4D02-A4F9-841723B9C7A8}" type="presOf" srcId="{71C8C655-1B71-4B78-BF02-7C50DF167B34}" destId="{8F49EA72-897C-4BFB-A95E-750E0C7C3C01}" srcOrd="1" destOrd="0" presId="urn:microsoft.com/office/officeart/2005/8/layout/process2"/>
    <dgm:cxn modelId="{0F887028-FAF8-4A55-BA55-EC58E54302EA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05BC8B71-4675-4CB1-B167-67D359FB7305}" type="presOf" srcId="{F45D2BAE-23E1-481F-A1D9-AC3CA1626034}" destId="{2AB56442-D1AE-48B0-BEED-2DDBF1A368C8}" srcOrd="0" destOrd="0" presId="urn:microsoft.com/office/officeart/2005/8/layout/process2"/>
    <dgm:cxn modelId="{E6105EEA-8222-4CE1-8519-DBCDD79A2CDD}" type="presOf" srcId="{D092ACB6-C2E6-4B43-B46B-0FF295D0B7A0}" destId="{D8B8B72C-EDC4-4A7B-A995-916FA0997B7E}" srcOrd="1" destOrd="0" presId="urn:microsoft.com/office/officeart/2005/8/layout/process2"/>
    <dgm:cxn modelId="{8573B63B-A825-41DB-9801-47F5C8894247}" type="presOf" srcId="{B88C9AB9-EBDB-4F22-A122-5608650E5182}" destId="{7E554DF1-7F44-4D21-A262-501A650F904A}" srcOrd="0" destOrd="0" presId="urn:microsoft.com/office/officeart/2005/8/layout/process2"/>
    <dgm:cxn modelId="{749268F6-D419-4686-B228-61A30EBBF5A5}" type="presOf" srcId="{71C8C655-1B71-4B78-BF02-7C50DF167B34}" destId="{26A05879-0213-4A1A-B828-DDF5A42902F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6905F440-7E2C-44FD-B6A6-ADB66B875D3F}" type="presParOf" srcId="{7E554DF1-7F44-4D21-A262-501A650F904A}" destId="{33F2D797-2979-45E6-A4AD-FB6E18977F90}" srcOrd="0" destOrd="0" presId="urn:microsoft.com/office/officeart/2005/8/layout/process2"/>
    <dgm:cxn modelId="{F6BC17E0-5D57-43F2-9B5E-C72B6AFFDC6D}" type="presParOf" srcId="{7E554DF1-7F44-4D21-A262-501A650F904A}" destId="{FE286630-8162-4D01-9A56-8C1EE601449E}" srcOrd="1" destOrd="0" presId="urn:microsoft.com/office/officeart/2005/8/layout/process2"/>
    <dgm:cxn modelId="{492F428B-2908-4B84-86D4-B6988BF16A73}" type="presParOf" srcId="{FE286630-8162-4D01-9A56-8C1EE601449E}" destId="{D8B8B72C-EDC4-4A7B-A995-916FA0997B7E}" srcOrd="0" destOrd="0" presId="urn:microsoft.com/office/officeart/2005/8/layout/process2"/>
    <dgm:cxn modelId="{29DE3079-4587-42B3-B3C8-334A34B5291D}" type="presParOf" srcId="{7E554DF1-7F44-4D21-A262-501A650F904A}" destId="{2AB56442-D1AE-48B0-BEED-2DDBF1A368C8}" srcOrd="2" destOrd="0" presId="urn:microsoft.com/office/officeart/2005/8/layout/process2"/>
    <dgm:cxn modelId="{92DE1A40-21AC-4B76-B39C-3946660F0B1B}" type="presParOf" srcId="{7E554DF1-7F44-4D21-A262-501A650F904A}" destId="{26A05879-0213-4A1A-B828-DDF5A42902FE}" srcOrd="3" destOrd="0" presId="urn:microsoft.com/office/officeart/2005/8/layout/process2"/>
    <dgm:cxn modelId="{3F783969-CE9D-477B-8F36-2A33521E1A4A}" type="presParOf" srcId="{26A05879-0213-4A1A-B828-DDF5A42902FE}" destId="{8F49EA72-897C-4BFB-A95E-750E0C7C3C01}" srcOrd="0" destOrd="0" presId="urn:microsoft.com/office/officeart/2005/8/layout/process2"/>
    <dgm:cxn modelId="{C2F3768E-E77A-473E-911D-26AE5AAADADD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5D98927-C8BC-4E23-8946-2B01ACC3396A}" type="presOf" srcId="{F45D2BAE-23E1-481F-A1D9-AC3CA1626034}" destId="{2AB56442-D1AE-48B0-BEED-2DDBF1A368C8}" srcOrd="0" destOrd="0" presId="urn:microsoft.com/office/officeart/2005/8/layout/process2"/>
    <dgm:cxn modelId="{640C072D-0FEE-49BA-BCA7-BA74094C0AA4}" type="presOf" srcId="{71C8C655-1B71-4B78-BF02-7C50DF167B34}" destId="{26A05879-0213-4A1A-B828-DDF5A42902FE}" srcOrd="0" destOrd="0" presId="urn:microsoft.com/office/officeart/2005/8/layout/process2"/>
    <dgm:cxn modelId="{D1812964-6E56-4CD4-85FE-D4E0CD742360}" type="presOf" srcId="{396C0C7A-9361-4356-AB48-A593C119A898}" destId="{33F2D797-2979-45E6-A4AD-FB6E18977F90}" srcOrd="0" destOrd="0" presId="urn:microsoft.com/office/officeart/2005/8/layout/process2"/>
    <dgm:cxn modelId="{578CFA24-CE3A-425F-87DD-9F53F6BD7A4A}" type="presOf" srcId="{D092ACB6-C2E6-4B43-B46B-0FF295D0B7A0}" destId="{D8B8B72C-EDC4-4A7B-A995-916FA0997B7E}" srcOrd="1" destOrd="0" presId="urn:microsoft.com/office/officeart/2005/8/layout/process2"/>
    <dgm:cxn modelId="{6B3900C9-E2F5-43CC-81FD-EA234E2934D9}" type="presOf" srcId="{D092ACB6-C2E6-4B43-B46B-0FF295D0B7A0}" destId="{FE286630-8162-4D01-9A56-8C1EE601449E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317B8FA5-B8F7-40A5-9971-DA607A86B64A}" type="presOf" srcId="{B88C9AB9-EBDB-4F22-A122-5608650E5182}" destId="{7E554DF1-7F44-4D21-A262-501A650F904A}" srcOrd="0" destOrd="0" presId="urn:microsoft.com/office/officeart/2005/8/layout/process2"/>
    <dgm:cxn modelId="{F03C53CA-7277-406B-8E80-7CEB2D25C649}" type="presOf" srcId="{71C8C655-1B71-4B78-BF02-7C50DF167B34}" destId="{8F49EA72-897C-4BFB-A95E-750E0C7C3C01}" srcOrd="1" destOrd="0" presId="urn:microsoft.com/office/officeart/2005/8/layout/process2"/>
    <dgm:cxn modelId="{0A988D61-49D3-4D49-9524-219D12987388}" type="presOf" srcId="{8B99EC80-B599-44C8-9CD9-7057FCA92731}" destId="{5CA863A3-1821-42BF-9D00-8AC00DFBA023}" srcOrd="0" destOrd="0" presId="urn:microsoft.com/office/officeart/2005/8/layout/process2"/>
    <dgm:cxn modelId="{26FD6583-5214-4495-9BD8-AD7F45CFCF28}" type="presParOf" srcId="{7E554DF1-7F44-4D21-A262-501A650F904A}" destId="{33F2D797-2979-45E6-A4AD-FB6E18977F90}" srcOrd="0" destOrd="0" presId="urn:microsoft.com/office/officeart/2005/8/layout/process2"/>
    <dgm:cxn modelId="{0690F426-1641-403F-8F83-3F6BD42C62E2}" type="presParOf" srcId="{7E554DF1-7F44-4D21-A262-501A650F904A}" destId="{FE286630-8162-4D01-9A56-8C1EE601449E}" srcOrd="1" destOrd="0" presId="urn:microsoft.com/office/officeart/2005/8/layout/process2"/>
    <dgm:cxn modelId="{C665317A-77F3-4E43-AFD9-04630E88B9AF}" type="presParOf" srcId="{FE286630-8162-4D01-9A56-8C1EE601449E}" destId="{D8B8B72C-EDC4-4A7B-A995-916FA0997B7E}" srcOrd="0" destOrd="0" presId="urn:microsoft.com/office/officeart/2005/8/layout/process2"/>
    <dgm:cxn modelId="{BF3C70CC-BD60-472A-A18C-DDA86C9B5A9D}" type="presParOf" srcId="{7E554DF1-7F44-4D21-A262-501A650F904A}" destId="{2AB56442-D1AE-48B0-BEED-2DDBF1A368C8}" srcOrd="2" destOrd="0" presId="urn:microsoft.com/office/officeart/2005/8/layout/process2"/>
    <dgm:cxn modelId="{BC0E0963-70B9-48A3-9701-5FEE20DF64F8}" type="presParOf" srcId="{7E554DF1-7F44-4D21-A262-501A650F904A}" destId="{26A05879-0213-4A1A-B828-DDF5A42902FE}" srcOrd="3" destOrd="0" presId="urn:microsoft.com/office/officeart/2005/8/layout/process2"/>
    <dgm:cxn modelId="{106F5757-7AC0-4AB3-9096-95FD8FFEAF8B}" type="presParOf" srcId="{26A05879-0213-4A1A-B828-DDF5A42902FE}" destId="{8F49EA72-897C-4BFB-A95E-750E0C7C3C01}" srcOrd="0" destOrd="0" presId="urn:microsoft.com/office/officeart/2005/8/layout/process2"/>
    <dgm:cxn modelId="{F5FFBD86-0A44-4A32-9F6E-3E96EFEDAEF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AE8CD89B-A8B9-4647-B01B-84A579B5D052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49A50D9-CC44-465B-9B0B-A05D4E50F05E}" type="presOf" srcId="{9333946E-E6C3-44BA-8DC1-226E49F162AF}" destId="{B64F2C93-601C-4E8E-B445-A56B93A2A97E}" srcOrd="1" destOrd="0" presId="urn:microsoft.com/office/officeart/2005/8/layout/hProcess7"/>
    <dgm:cxn modelId="{25C55C94-449E-4998-BF1E-365B58836F84}" type="presOf" srcId="{9333946E-E6C3-44BA-8DC1-226E49F162AF}" destId="{CE653259-2634-4634-83F8-4870FDFFB6B5}" srcOrd="0" destOrd="0" presId="urn:microsoft.com/office/officeart/2005/8/layout/hProcess7"/>
    <dgm:cxn modelId="{568E599E-A4E9-4EEA-9D4A-4A2E1177A674}" type="presOf" srcId="{6D788122-9375-460F-B09E-D797C0E1E9A5}" destId="{3B4BBFE3-023D-4962-A2CF-60C506AAE93F}" srcOrd="1" destOrd="0" presId="urn:microsoft.com/office/officeart/2005/8/layout/hProcess7"/>
    <dgm:cxn modelId="{17FF4167-FD94-40E1-8A12-F940EAE034D1}" type="presOf" srcId="{88C41324-5CC7-49F4-B01E-4A64F3916ECB}" destId="{3357C5DA-21EC-4DF9-B5AC-CFD25049E02C}" srcOrd="1" destOrd="0" presId="urn:microsoft.com/office/officeart/2005/8/layout/hProcess7"/>
    <dgm:cxn modelId="{23E49789-27C5-40A3-922F-FDD11FAE7E14}" type="presOf" srcId="{0F9A0DD1-A669-4111-9307-EBC6B7FFB8B7}" destId="{4E80E9CD-950A-4452-9450-EAED88916063}" srcOrd="0" destOrd="0" presId="urn:microsoft.com/office/officeart/2005/8/layout/hProcess7"/>
    <dgm:cxn modelId="{403BAD55-DA5F-4C6C-B5AF-876070C3D460}" type="presOf" srcId="{6D788122-9375-460F-B09E-D797C0E1E9A5}" destId="{9E8E9B6A-818C-41EE-A90F-448869084123}" srcOrd="0" destOrd="0" presId="urn:microsoft.com/office/officeart/2005/8/layout/hProcess7"/>
    <dgm:cxn modelId="{35734772-2D6E-4DAB-ACEF-70B1FDB1F8AB}" type="presOf" srcId="{C57D32E6-187A-467A-BAAE-5E2A951179B7}" destId="{BB068510-FD2B-463F-8547-D5FF0EA4DBF1}" srcOrd="1" destOrd="0" presId="urn:microsoft.com/office/officeart/2005/8/layout/hProcess7"/>
    <dgm:cxn modelId="{E499EC0C-8110-41D6-9142-87FCA55BD386}" type="presOf" srcId="{88C41324-5CC7-49F4-B01E-4A64F3916ECB}" destId="{10FE4F45-6A53-4FA1-AF04-583F38D80F4B}" srcOrd="0" destOrd="0" presId="urn:microsoft.com/office/officeart/2005/8/layout/hProcess7"/>
    <dgm:cxn modelId="{C36B3D4C-9F1F-4A47-88CC-A32CBA87F34B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3DDCCF21-3BCD-4BEB-A78D-4DDDC9DE9B65}" type="presOf" srcId="{0F9A0DD1-A669-4111-9307-EBC6B7FFB8B7}" destId="{F85B8BBD-329C-407B-9B70-1F92A1B4234B}" srcOrd="1" destOrd="0" presId="urn:microsoft.com/office/officeart/2005/8/layout/hProcess7"/>
    <dgm:cxn modelId="{C0069832-228B-4F4B-A578-80C299E2CF5B}" type="presParOf" srcId="{A6DF5FB2-D6C6-4DF0-BCE9-12D63E8F1243}" destId="{42B80482-A821-4B3E-B983-1FA7694679CA}" srcOrd="0" destOrd="0" presId="urn:microsoft.com/office/officeart/2005/8/layout/hProcess7"/>
    <dgm:cxn modelId="{5A5373EF-6A6E-411B-89A7-8C1C80C61710}" type="presParOf" srcId="{42B80482-A821-4B3E-B983-1FA7694679CA}" destId="{9E8E9B6A-818C-41EE-A90F-448869084123}" srcOrd="0" destOrd="0" presId="urn:microsoft.com/office/officeart/2005/8/layout/hProcess7"/>
    <dgm:cxn modelId="{A8D75212-E248-4287-B602-AF130E4B8B33}" type="presParOf" srcId="{42B80482-A821-4B3E-B983-1FA7694679CA}" destId="{3B4BBFE3-023D-4962-A2CF-60C506AAE93F}" srcOrd="1" destOrd="0" presId="urn:microsoft.com/office/officeart/2005/8/layout/hProcess7"/>
    <dgm:cxn modelId="{2D3427C4-F987-4EA9-AC71-5CE731A1157F}" type="presParOf" srcId="{A6DF5FB2-D6C6-4DF0-BCE9-12D63E8F1243}" destId="{8B68C8FE-58F2-47D3-9FDB-0130C32E5C50}" srcOrd="1" destOrd="0" presId="urn:microsoft.com/office/officeart/2005/8/layout/hProcess7"/>
    <dgm:cxn modelId="{3CF5575C-7156-4A87-AFC6-DE79930BD64A}" type="presParOf" srcId="{A6DF5FB2-D6C6-4DF0-BCE9-12D63E8F1243}" destId="{1B46D3A5-FE9B-4C88-80C9-FA865194DD61}" srcOrd="2" destOrd="0" presId="urn:microsoft.com/office/officeart/2005/8/layout/hProcess7"/>
    <dgm:cxn modelId="{29C6203F-3E8F-42D2-A5EF-7FA6EB6C1656}" type="presParOf" srcId="{1B46D3A5-FE9B-4C88-80C9-FA865194DD61}" destId="{D83DE507-AB86-4682-8355-07C3C5F2A069}" srcOrd="0" destOrd="0" presId="urn:microsoft.com/office/officeart/2005/8/layout/hProcess7"/>
    <dgm:cxn modelId="{5EE06872-5E41-4551-88DD-902CA23099B6}" type="presParOf" srcId="{1B46D3A5-FE9B-4C88-80C9-FA865194DD61}" destId="{1E1458D7-37C7-49F4-8589-C69B6A6BE82A}" srcOrd="1" destOrd="0" presId="urn:microsoft.com/office/officeart/2005/8/layout/hProcess7"/>
    <dgm:cxn modelId="{623FDD79-B0A4-45B4-9D93-920CD9328E25}" type="presParOf" srcId="{1B46D3A5-FE9B-4C88-80C9-FA865194DD61}" destId="{7680987D-1488-4F4D-84FB-7285289E4155}" srcOrd="2" destOrd="0" presId="urn:microsoft.com/office/officeart/2005/8/layout/hProcess7"/>
    <dgm:cxn modelId="{BA85B52A-5261-4491-BC43-62ACDF8F749E}" type="presParOf" srcId="{A6DF5FB2-D6C6-4DF0-BCE9-12D63E8F1243}" destId="{491BA889-4890-43B3-BA02-68F7A34307F6}" srcOrd="3" destOrd="0" presId="urn:microsoft.com/office/officeart/2005/8/layout/hProcess7"/>
    <dgm:cxn modelId="{9A004BD8-5044-4A06-AFDB-3EA4A932E726}" type="presParOf" srcId="{A6DF5FB2-D6C6-4DF0-BCE9-12D63E8F1243}" destId="{A5F45F0A-AAD7-446E-B3AC-08FA1DEEF36F}" srcOrd="4" destOrd="0" presId="urn:microsoft.com/office/officeart/2005/8/layout/hProcess7"/>
    <dgm:cxn modelId="{57FDC7DA-67B0-44AF-A03C-FA05E78DDCBC}" type="presParOf" srcId="{A5F45F0A-AAD7-446E-B3AC-08FA1DEEF36F}" destId="{CE653259-2634-4634-83F8-4870FDFFB6B5}" srcOrd="0" destOrd="0" presId="urn:microsoft.com/office/officeart/2005/8/layout/hProcess7"/>
    <dgm:cxn modelId="{AC9E5C3C-3AD5-44BF-9675-FF440E5859EB}" type="presParOf" srcId="{A5F45F0A-AAD7-446E-B3AC-08FA1DEEF36F}" destId="{B64F2C93-601C-4E8E-B445-A56B93A2A97E}" srcOrd="1" destOrd="0" presId="urn:microsoft.com/office/officeart/2005/8/layout/hProcess7"/>
    <dgm:cxn modelId="{BF482B2A-0FD2-4242-B3F3-69FD4C3AFAC8}" type="presParOf" srcId="{A6DF5FB2-D6C6-4DF0-BCE9-12D63E8F1243}" destId="{FEB3165D-BD50-4562-8486-2BCFEE5FB61C}" srcOrd="5" destOrd="0" presId="urn:microsoft.com/office/officeart/2005/8/layout/hProcess7"/>
    <dgm:cxn modelId="{57B4CC8E-E2DA-41DC-8159-6309A2385F68}" type="presParOf" srcId="{A6DF5FB2-D6C6-4DF0-BCE9-12D63E8F1243}" destId="{2E29EBB6-AC11-4764-9098-713776FBEEA2}" srcOrd="6" destOrd="0" presId="urn:microsoft.com/office/officeart/2005/8/layout/hProcess7"/>
    <dgm:cxn modelId="{2A75EE70-F2D8-43F6-9231-6E845869D41D}" type="presParOf" srcId="{2E29EBB6-AC11-4764-9098-713776FBEEA2}" destId="{9607591B-3403-4344-B603-36006A7B034B}" srcOrd="0" destOrd="0" presId="urn:microsoft.com/office/officeart/2005/8/layout/hProcess7"/>
    <dgm:cxn modelId="{92912F1D-71E3-4B12-9C4F-7A6337C3D81F}" type="presParOf" srcId="{2E29EBB6-AC11-4764-9098-713776FBEEA2}" destId="{DA1238F3-28A9-40AB-A31A-6E371C44EB98}" srcOrd="1" destOrd="0" presId="urn:microsoft.com/office/officeart/2005/8/layout/hProcess7"/>
    <dgm:cxn modelId="{AC74FCC2-DFD6-425C-AA36-056382B6939D}" type="presParOf" srcId="{2E29EBB6-AC11-4764-9098-713776FBEEA2}" destId="{997FBEA0-E071-455A-BC46-19AD04F49BD6}" srcOrd="2" destOrd="0" presId="urn:microsoft.com/office/officeart/2005/8/layout/hProcess7"/>
    <dgm:cxn modelId="{378F4806-FC6F-416F-B9F0-1280347CAA49}" type="presParOf" srcId="{A6DF5FB2-D6C6-4DF0-BCE9-12D63E8F1243}" destId="{36648257-1225-4511-8533-D8557DCEA4FF}" srcOrd="7" destOrd="0" presId="urn:microsoft.com/office/officeart/2005/8/layout/hProcess7"/>
    <dgm:cxn modelId="{5AD320CE-4A31-4EBF-AA66-444822427054}" type="presParOf" srcId="{A6DF5FB2-D6C6-4DF0-BCE9-12D63E8F1243}" destId="{121E04E6-0D76-42A8-9841-E1F28E225385}" srcOrd="8" destOrd="0" presId="urn:microsoft.com/office/officeart/2005/8/layout/hProcess7"/>
    <dgm:cxn modelId="{E9E98AA2-79C3-42D5-88B9-46571458AECF}" type="presParOf" srcId="{121E04E6-0D76-42A8-9841-E1F28E225385}" destId="{4E80E9CD-950A-4452-9450-EAED88916063}" srcOrd="0" destOrd="0" presId="urn:microsoft.com/office/officeart/2005/8/layout/hProcess7"/>
    <dgm:cxn modelId="{BBFD8D60-C5B9-4836-969D-E6C79C4BD972}" type="presParOf" srcId="{121E04E6-0D76-42A8-9841-E1F28E225385}" destId="{F85B8BBD-329C-407B-9B70-1F92A1B4234B}" srcOrd="1" destOrd="0" presId="urn:microsoft.com/office/officeart/2005/8/layout/hProcess7"/>
    <dgm:cxn modelId="{AEA5CF7E-1A49-4A07-812B-F1E2D300A780}" type="presParOf" srcId="{A6DF5FB2-D6C6-4DF0-BCE9-12D63E8F1243}" destId="{64EE44F1-9E4E-4B4D-B145-82405AF77D9C}" srcOrd="9" destOrd="0" presId="urn:microsoft.com/office/officeart/2005/8/layout/hProcess7"/>
    <dgm:cxn modelId="{3CC2A74D-6E73-4406-852E-19E7EDA6CE32}" type="presParOf" srcId="{A6DF5FB2-D6C6-4DF0-BCE9-12D63E8F1243}" destId="{B753F00F-DE99-4C52-B0B1-B4A056DCA7FB}" srcOrd="10" destOrd="0" presId="urn:microsoft.com/office/officeart/2005/8/layout/hProcess7"/>
    <dgm:cxn modelId="{B7E55202-9F8E-4B7F-AA3E-0352CBA633C6}" type="presParOf" srcId="{B753F00F-DE99-4C52-B0B1-B4A056DCA7FB}" destId="{2E5788FB-5B02-4282-805F-887C2A9B5912}" srcOrd="0" destOrd="0" presId="urn:microsoft.com/office/officeart/2005/8/layout/hProcess7"/>
    <dgm:cxn modelId="{A1EA1479-64E5-49E3-913B-FBD919339E39}" type="presParOf" srcId="{B753F00F-DE99-4C52-B0B1-B4A056DCA7FB}" destId="{F4876811-32D9-44C6-86AC-76DEF13C2232}" srcOrd="1" destOrd="0" presId="urn:microsoft.com/office/officeart/2005/8/layout/hProcess7"/>
    <dgm:cxn modelId="{47A0A556-4686-4383-8528-840C994D60CA}" type="presParOf" srcId="{B753F00F-DE99-4C52-B0B1-B4A056DCA7FB}" destId="{618F77B4-6349-433D-85B4-8542F99BC221}" srcOrd="2" destOrd="0" presId="urn:microsoft.com/office/officeart/2005/8/layout/hProcess7"/>
    <dgm:cxn modelId="{6DA5EF16-278E-49F8-A69B-B477D9B2CEC9}" type="presParOf" srcId="{A6DF5FB2-D6C6-4DF0-BCE9-12D63E8F1243}" destId="{41C3E3EE-D97D-419C-8E7C-2931D107BC1B}" srcOrd="11" destOrd="0" presId="urn:microsoft.com/office/officeart/2005/8/layout/hProcess7"/>
    <dgm:cxn modelId="{4761061F-ACD3-4E65-91B0-D3F9DD0959C1}" type="presParOf" srcId="{A6DF5FB2-D6C6-4DF0-BCE9-12D63E8F1243}" destId="{3CF9DF83-3F0D-4025-8C8E-C34BA7DB2E19}" srcOrd="12" destOrd="0" presId="urn:microsoft.com/office/officeart/2005/8/layout/hProcess7"/>
    <dgm:cxn modelId="{70450B81-9964-4A7F-8302-822C0CF61463}" type="presParOf" srcId="{3CF9DF83-3F0D-4025-8C8E-C34BA7DB2E19}" destId="{10FE4F45-6A53-4FA1-AF04-583F38D80F4B}" srcOrd="0" destOrd="0" presId="urn:microsoft.com/office/officeart/2005/8/layout/hProcess7"/>
    <dgm:cxn modelId="{4D62ABC8-8B32-4B87-9ABE-3F7E2AE34892}" type="presParOf" srcId="{3CF9DF83-3F0D-4025-8C8E-C34BA7DB2E19}" destId="{3357C5DA-21EC-4DF9-B5AC-CFD25049E02C}" srcOrd="1" destOrd="0" presId="urn:microsoft.com/office/officeart/2005/8/layout/hProcess7"/>
    <dgm:cxn modelId="{2D2894CE-E950-4C7C-B8BE-BB7C194C20B5}" type="presParOf" srcId="{A6DF5FB2-D6C6-4DF0-BCE9-12D63E8F1243}" destId="{FF8D6E8E-79EE-45AD-80CD-D0A5F5423EFE}" srcOrd="13" destOrd="0" presId="urn:microsoft.com/office/officeart/2005/8/layout/hProcess7"/>
    <dgm:cxn modelId="{0B992BB6-3530-4CA9-9B93-41AB0F127CDC}" type="presParOf" srcId="{A6DF5FB2-D6C6-4DF0-BCE9-12D63E8F1243}" destId="{67C20BCC-F21A-4C19-B799-01DFB261DDDE}" srcOrd="14" destOrd="0" presId="urn:microsoft.com/office/officeart/2005/8/layout/hProcess7"/>
    <dgm:cxn modelId="{4CF8241D-ACF9-4C10-970C-EC0C35F417C1}" type="presParOf" srcId="{67C20BCC-F21A-4C19-B799-01DFB261DDDE}" destId="{7718B2C7-3329-48B2-A5F5-164FCE021FB3}" srcOrd="0" destOrd="0" presId="urn:microsoft.com/office/officeart/2005/8/layout/hProcess7"/>
    <dgm:cxn modelId="{83BE326D-EFAE-44C9-91D5-5F2849CBC0E3}" type="presParOf" srcId="{67C20BCC-F21A-4C19-B799-01DFB261DDDE}" destId="{E2FC11DE-660B-419E-8BAD-07FE93429267}" srcOrd="1" destOrd="0" presId="urn:microsoft.com/office/officeart/2005/8/layout/hProcess7"/>
    <dgm:cxn modelId="{9F6061B2-D3AF-4BEC-8904-1636E29AC827}" type="presParOf" srcId="{67C20BCC-F21A-4C19-B799-01DFB261DDDE}" destId="{1DBE11E0-9F21-40AA-B028-A9597B0C697D}" srcOrd="2" destOrd="0" presId="urn:microsoft.com/office/officeart/2005/8/layout/hProcess7"/>
    <dgm:cxn modelId="{E3BF6B85-9218-4433-B6A5-6F4354A6545C}" type="presParOf" srcId="{A6DF5FB2-D6C6-4DF0-BCE9-12D63E8F1243}" destId="{30408FFC-2580-49CF-9FE5-CAB49873AF3F}" srcOrd="15" destOrd="0" presId="urn:microsoft.com/office/officeart/2005/8/layout/hProcess7"/>
    <dgm:cxn modelId="{78A06579-2CFA-410B-B7A3-6F0AE9CBE4CF}" type="presParOf" srcId="{A6DF5FB2-D6C6-4DF0-BCE9-12D63E8F1243}" destId="{3BBDAAB7-16E3-4438-8847-05334A4D48EE}" srcOrd="16" destOrd="0" presId="urn:microsoft.com/office/officeart/2005/8/layout/hProcess7"/>
    <dgm:cxn modelId="{5F4F19D8-B9E0-40FD-B550-C24048277FDD}" type="presParOf" srcId="{3BBDAAB7-16E3-4438-8847-05334A4D48EE}" destId="{D054A27E-FBF1-4603-B33F-087224A9900A}" srcOrd="0" destOrd="0" presId="urn:microsoft.com/office/officeart/2005/8/layout/hProcess7"/>
    <dgm:cxn modelId="{C7318889-3E99-4AFC-947D-A9C9F46884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486C1-FB8F-4FB5-A7E9-2C671439A557}" type="presOf" srcId="{4025A055-FA29-4FC4-AEE7-56230234677A}" destId="{260AEC86-25D7-41AD-8E53-0D239D70887D}" srcOrd="1" destOrd="0" presId="urn:microsoft.com/office/officeart/2005/8/layout/equation2"/>
    <dgm:cxn modelId="{21B4F418-FAEA-4DAD-899E-C3951A1BAE24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2D495E1-4A1C-4930-AC41-EC4C013F349E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EA70554C-6083-42A4-9952-1E12FDDB3286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4D7CCDA7-DDCB-4BD2-8586-BF5AC7A97440}" type="presOf" srcId="{761C02B0-EBDC-4E7C-BD11-03459CB3F915}" destId="{8034464C-D4EF-4F71-8AFD-067635F879FB}" srcOrd="0" destOrd="0" presId="urn:microsoft.com/office/officeart/2005/8/layout/equation2"/>
    <dgm:cxn modelId="{A2F8DD1C-2345-4719-88D3-6FA53A14AF18}" type="presOf" srcId="{4EAED505-F978-41EA-84BF-61CFB8125989}" destId="{AEDDA732-57F5-461F-B983-62B91BDE550F}" srcOrd="0" destOrd="0" presId="urn:microsoft.com/office/officeart/2005/8/layout/equation2"/>
    <dgm:cxn modelId="{25C39F5C-D9BA-49DF-AB92-01F8C5C92E5C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83C5B834-CC8C-495B-B2F4-99ECFE25792C}" type="presOf" srcId="{64748C23-63C4-4E85-BABB-212AB5A80731}" destId="{64C1F6C7-5708-4F7A-AE41-CCF75A54FF33}" srcOrd="0" destOrd="0" presId="urn:microsoft.com/office/officeart/2005/8/layout/equation2"/>
    <dgm:cxn modelId="{4CA5622B-DB05-4E8F-BB25-AAB0F6725B4F}" type="presOf" srcId="{9AA45C29-30DF-4B73-8A5D-1F522D0F8F31}" destId="{DCF8E906-DA11-4261-9775-ADBAF4C35A27}" srcOrd="0" destOrd="0" presId="urn:microsoft.com/office/officeart/2005/8/layout/equation2"/>
    <dgm:cxn modelId="{BA32D8AC-1A84-4A7E-829B-93AD9AA6F4DB}" type="presParOf" srcId="{57CD46C0-74FA-46C4-BC71-4E232D5204CD}" destId="{5C8D0C7D-D1B3-4F6D-9133-EB6FF4ACA541}" srcOrd="0" destOrd="0" presId="urn:microsoft.com/office/officeart/2005/8/layout/equation2"/>
    <dgm:cxn modelId="{EFD09D80-B302-44EF-B8C5-6260774BD4D7}" type="presParOf" srcId="{5C8D0C7D-D1B3-4F6D-9133-EB6FF4ACA541}" destId="{491996AF-2BA9-4ECD-B29A-3C683BAFD760}" srcOrd="0" destOrd="0" presId="urn:microsoft.com/office/officeart/2005/8/layout/equation2"/>
    <dgm:cxn modelId="{D480DC79-029D-434D-B108-F2885D0E1869}" type="presParOf" srcId="{5C8D0C7D-D1B3-4F6D-9133-EB6FF4ACA541}" destId="{A0ED6FEC-65C3-4C38-9902-58FD8B4C904E}" srcOrd="1" destOrd="0" presId="urn:microsoft.com/office/officeart/2005/8/layout/equation2"/>
    <dgm:cxn modelId="{182CF27C-D23C-4EBE-B4C5-AF4FAEE000EF}" type="presParOf" srcId="{5C8D0C7D-D1B3-4F6D-9133-EB6FF4ACA541}" destId="{DCF8E906-DA11-4261-9775-ADBAF4C35A27}" srcOrd="2" destOrd="0" presId="urn:microsoft.com/office/officeart/2005/8/layout/equation2"/>
    <dgm:cxn modelId="{F5F2E056-9482-45E2-9772-635D4394EAB3}" type="presParOf" srcId="{5C8D0C7D-D1B3-4F6D-9133-EB6FF4ACA541}" destId="{8E797206-1702-4CD2-A278-C57ED1662DB0}" srcOrd="3" destOrd="0" presId="urn:microsoft.com/office/officeart/2005/8/layout/equation2"/>
    <dgm:cxn modelId="{2699BE5C-D531-4143-B5C4-F97531FDE133}" type="presParOf" srcId="{5C8D0C7D-D1B3-4F6D-9133-EB6FF4ACA541}" destId="{64C1F6C7-5708-4F7A-AE41-CCF75A54FF33}" srcOrd="4" destOrd="0" presId="urn:microsoft.com/office/officeart/2005/8/layout/equation2"/>
    <dgm:cxn modelId="{1D25CC3D-9DEA-444E-A617-D1A1FBF851E8}" type="presParOf" srcId="{5C8D0C7D-D1B3-4F6D-9133-EB6FF4ACA541}" destId="{F7182598-2F70-41F4-807F-DB58263ED462}" srcOrd="5" destOrd="0" presId="urn:microsoft.com/office/officeart/2005/8/layout/equation2"/>
    <dgm:cxn modelId="{983AB49D-E3B7-41B5-A5F1-7DB060FF3421}" type="presParOf" srcId="{5C8D0C7D-D1B3-4F6D-9133-EB6FF4ACA541}" destId="{AEDDA732-57F5-461F-B983-62B91BDE550F}" srcOrd="6" destOrd="0" presId="urn:microsoft.com/office/officeart/2005/8/layout/equation2"/>
    <dgm:cxn modelId="{0E74FD89-D9AC-46F5-AA55-8F5D77AE8B18}" type="presParOf" srcId="{5C8D0C7D-D1B3-4F6D-9133-EB6FF4ACA541}" destId="{724143EE-7CE5-4388-A226-658A81A53DA3}" srcOrd="7" destOrd="0" presId="urn:microsoft.com/office/officeart/2005/8/layout/equation2"/>
    <dgm:cxn modelId="{96667470-ABAA-4007-86F3-1D8167836C1A}" type="presParOf" srcId="{5C8D0C7D-D1B3-4F6D-9133-EB6FF4ACA541}" destId="{8034464C-D4EF-4F71-8AFD-067635F879FB}" srcOrd="8" destOrd="0" presId="urn:microsoft.com/office/officeart/2005/8/layout/equation2"/>
    <dgm:cxn modelId="{E68FEADA-EF4E-43B2-8A6F-8F131FC0F000}" type="presParOf" srcId="{57CD46C0-74FA-46C4-BC71-4E232D5204CD}" destId="{E1BBEB96-7547-4FF2-BDF7-5ECF41092F2D}" srcOrd="1" destOrd="0" presId="urn:microsoft.com/office/officeart/2005/8/layout/equation2"/>
    <dgm:cxn modelId="{43AB8DEB-4D0E-417C-A3E3-7CA481CC3B4E}" type="presParOf" srcId="{E1BBEB96-7547-4FF2-BDF7-5ECF41092F2D}" destId="{260AEC86-25D7-41AD-8E53-0D239D70887D}" srcOrd="0" destOrd="0" presId="urn:microsoft.com/office/officeart/2005/8/layout/equation2"/>
    <dgm:cxn modelId="{ED6CDB1B-A0B3-445B-9727-896C8DBBC0F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7CE75-C1D5-4C66-8487-237043FD6C6D}" type="presOf" srcId="{64748C23-63C4-4E85-BABB-212AB5A80731}" destId="{64C1F6C7-5708-4F7A-AE41-CCF75A54FF33}" srcOrd="0" destOrd="0" presId="urn:microsoft.com/office/officeart/2005/8/layout/equation2"/>
    <dgm:cxn modelId="{8245A9D1-8212-46A8-BB37-3475B507EBE6}" type="presOf" srcId="{BEA739C7-0D1E-4086-B54D-FB264442EF2E}" destId="{57CD46C0-74FA-46C4-BC71-4E232D5204CD}" srcOrd="0" destOrd="0" presId="urn:microsoft.com/office/officeart/2005/8/layout/equation2"/>
    <dgm:cxn modelId="{1685CABB-E745-43BE-857C-52641DC5E027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CE680360-50E9-4730-8547-5368C81FD3CD}" type="presOf" srcId="{4025A055-FA29-4FC4-AEE7-56230234677A}" destId="{E1BBEB96-7547-4FF2-BDF7-5ECF41092F2D}" srcOrd="0" destOrd="0" presId="urn:microsoft.com/office/officeart/2005/8/layout/equation2"/>
    <dgm:cxn modelId="{ED0052BB-6927-45D8-A7EC-2D22DFA03989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8F5B968-406D-43AD-9663-236C4881F8F0}" type="presOf" srcId="{9AA45C29-30DF-4B73-8A5D-1F522D0F8F31}" destId="{DCF8E906-DA11-4261-9775-ADBAF4C35A27}" srcOrd="0" destOrd="0" presId="urn:microsoft.com/office/officeart/2005/8/layout/equation2"/>
    <dgm:cxn modelId="{73E294CC-A4AD-428F-A565-42804EF6FB9D}" type="presOf" srcId="{9C1153E1-6225-41B2-B280-EA8DFFF10574}" destId="{491996AF-2BA9-4ECD-B29A-3C683BAFD760}" srcOrd="0" destOrd="0" presId="urn:microsoft.com/office/officeart/2005/8/layout/equation2"/>
    <dgm:cxn modelId="{A673DE59-B0D0-4300-8F86-0AD8E2334D95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8F8ABFC-5542-4D21-B945-2F5CD288320D}" type="presOf" srcId="{4025A055-FA29-4FC4-AEE7-56230234677A}" destId="{260AEC86-25D7-41AD-8E53-0D239D70887D}" srcOrd="1" destOrd="0" presId="urn:microsoft.com/office/officeart/2005/8/layout/equation2"/>
    <dgm:cxn modelId="{79AA0224-09DA-49DE-8A40-3868DD1CD895}" type="presParOf" srcId="{57CD46C0-74FA-46C4-BC71-4E232D5204CD}" destId="{5C8D0C7D-D1B3-4F6D-9133-EB6FF4ACA541}" srcOrd="0" destOrd="0" presId="urn:microsoft.com/office/officeart/2005/8/layout/equation2"/>
    <dgm:cxn modelId="{97EB7A86-221E-485A-B04E-BA6A176740AA}" type="presParOf" srcId="{5C8D0C7D-D1B3-4F6D-9133-EB6FF4ACA541}" destId="{491996AF-2BA9-4ECD-B29A-3C683BAFD760}" srcOrd="0" destOrd="0" presId="urn:microsoft.com/office/officeart/2005/8/layout/equation2"/>
    <dgm:cxn modelId="{E89F7058-2C62-4317-891A-B213C1C0043A}" type="presParOf" srcId="{5C8D0C7D-D1B3-4F6D-9133-EB6FF4ACA541}" destId="{A0ED6FEC-65C3-4C38-9902-58FD8B4C904E}" srcOrd="1" destOrd="0" presId="urn:microsoft.com/office/officeart/2005/8/layout/equation2"/>
    <dgm:cxn modelId="{A66F3DA9-D066-4573-8CDB-5B5694BD1946}" type="presParOf" srcId="{5C8D0C7D-D1B3-4F6D-9133-EB6FF4ACA541}" destId="{DCF8E906-DA11-4261-9775-ADBAF4C35A27}" srcOrd="2" destOrd="0" presId="urn:microsoft.com/office/officeart/2005/8/layout/equation2"/>
    <dgm:cxn modelId="{C3BAA794-83CA-41ED-9873-9F33D9953DBB}" type="presParOf" srcId="{5C8D0C7D-D1B3-4F6D-9133-EB6FF4ACA541}" destId="{8E797206-1702-4CD2-A278-C57ED1662DB0}" srcOrd="3" destOrd="0" presId="urn:microsoft.com/office/officeart/2005/8/layout/equation2"/>
    <dgm:cxn modelId="{E96A4FA1-6D04-4A19-A6D3-368554FA05B9}" type="presParOf" srcId="{5C8D0C7D-D1B3-4F6D-9133-EB6FF4ACA541}" destId="{64C1F6C7-5708-4F7A-AE41-CCF75A54FF33}" srcOrd="4" destOrd="0" presId="urn:microsoft.com/office/officeart/2005/8/layout/equation2"/>
    <dgm:cxn modelId="{88A23132-4468-4702-A011-18513E07D3AF}" type="presParOf" srcId="{5C8D0C7D-D1B3-4F6D-9133-EB6FF4ACA541}" destId="{F7182598-2F70-41F4-807F-DB58263ED462}" srcOrd="5" destOrd="0" presId="urn:microsoft.com/office/officeart/2005/8/layout/equation2"/>
    <dgm:cxn modelId="{58537E04-8989-4409-849F-EE148ED1A3BE}" type="presParOf" srcId="{5C8D0C7D-D1B3-4F6D-9133-EB6FF4ACA541}" destId="{AEDDA732-57F5-461F-B983-62B91BDE550F}" srcOrd="6" destOrd="0" presId="urn:microsoft.com/office/officeart/2005/8/layout/equation2"/>
    <dgm:cxn modelId="{1398E347-EBFE-432A-BE0B-EAF955D48958}" type="presParOf" srcId="{5C8D0C7D-D1B3-4F6D-9133-EB6FF4ACA541}" destId="{724143EE-7CE5-4388-A226-658A81A53DA3}" srcOrd="7" destOrd="0" presId="urn:microsoft.com/office/officeart/2005/8/layout/equation2"/>
    <dgm:cxn modelId="{0EB0D5B6-B2B1-43F1-8DFD-211E97CBD6BB}" type="presParOf" srcId="{5C8D0C7D-D1B3-4F6D-9133-EB6FF4ACA541}" destId="{8034464C-D4EF-4F71-8AFD-067635F879FB}" srcOrd="8" destOrd="0" presId="urn:microsoft.com/office/officeart/2005/8/layout/equation2"/>
    <dgm:cxn modelId="{A1E3260F-8F25-412A-992B-F0E16D4AF078}" type="presParOf" srcId="{57CD46C0-74FA-46C4-BC71-4E232D5204CD}" destId="{E1BBEB96-7547-4FF2-BDF7-5ECF41092F2D}" srcOrd="1" destOrd="0" presId="urn:microsoft.com/office/officeart/2005/8/layout/equation2"/>
    <dgm:cxn modelId="{884BEFAC-FCF2-4DBC-8904-D9AF07806D99}" type="presParOf" srcId="{E1BBEB96-7547-4FF2-BDF7-5ECF41092F2D}" destId="{260AEC86-25D7-41AD-8E53-0D239D70887D}" srcOrd="0" destOrd="0" presId="urn:microsoft.com/office/officeart/2005/8/layout/equation2"/>
    <dgm:cxn modelId="{66720108-ADED-41DC-AFAC-DB7DD8844ED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A08B-DB3F-4FDB-9A6A-9849325C590E}" type="presOf" srcId="{F49E988F-AAA7-4D14-922D-AD276ECF7F13}" destId="{AEF67227-A1BF-4625-8B41-1DEF08E7790C}" srcOrd="0" destOrd="0" presId="urn:microsoft.com/office/officeart/2005/8/layout/radial2"/>
    <dgm:cxn modelId="{E077BEC1-F6AA-4E7D-B18E-35179EE6BC41}" type="presOf" srcId="{F5EBE2E5-8CB4-4A5D-A917-3C2C08F2287E}" destId="{0C17D2F7-8925-4AA2-8AA6-F333156CFA05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6E87A58-FBAC-4204-8959-A6D8CC810968}" type="presOf" srcId="{D75D9861-FC38-424D-9D3E-A76DF46AE17F}" destId="{58F1F265-0413-409A-8345-8598A81E61F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B6668F61-35D7-477F-ADC8-7C637DBFC198}" type="presOf" srcId="{50AB1000-555B-43B7-BC29-C0ECE52824E8}" destId="{73ECFD35-B23B-4841-82A5-05F3F0ABFEE4}" srcOrd="0" destOrd="0" presId="urn:microsoft.com/office/officeart/2005/8/layout/radial2"/>
    <dgm:cxn modelId="{7E106755-DE70-4C9D-8535-EB961EE551EB}" type="presOf" srcId="{A2E0B5E9-299E-4D9F-88C4-AB3C1A64D356}" destId="{6A8C45A0-22A8-460B-AA67-8D02F7B22649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7AA4F05-5BC8-46A0-99C5-3B0DB18DC2F1}" type="presOf" srcId="{2F392697-7236-4D44-A7C4-6F41481C9247}" destId="{A05D2FBF-C578-41DA-8F8B-283E29E00677}" srcOrd="0" destOrd="0" presId="urn:microsoft.com/office/officeart/2005/8/layout/radial2"/>
    <dgm:cxn modelId="{AA2E3F1A-52C4-4362-BFD3-F9EDFF8A04F2}" type="presOf" srcId="{AF2E3FC9-2B55-4FD4-9F72-3AB0019D1B39}" destId="{B4B72369-A6A2-4797-88CF-5581414CBCA6}" srcOrd="0" destOrd="0" presId="urn:microsoft.com/office/officeart/2005/8/layout/radial2"/>
    <dgm:cxn modelId="{6A34978C-19F7-4430-8148-4EF2F81C3994}" type="presOf" srcId="{AAB27B32-5083-4CFF-AEAE-81D1EF507564}" destId="{5C003E2F-B26F-4E9A-BCA6-D468A9776863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DB7EA1D-7F2E-4F64-8A8D-D3285C5A2922}" type="presOf" srcId="{BB8BF47A-4518-4224-B361-E9FD71E87278}" destId="{303EACEA-DACB-4BA6-A732-A444847A1EB5}" srcOrd="0" destOrd="0" presId="urn:microsoft.com/office/officeart/2005/8/layout/radial2"/>
    <dgm:cxn modelId="{5DF2392E-3D2F-4250-B281-B7AEB4E84D52}" type="presOf" srcId="{5D95A708-2FE3-4422-AFDF-F1EF5572E060}" destId="{CB715F25-6212-46D3-A090-3F88688BA1EE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9C5FD449-AFF9-4B29-82E9-3B8190CC0816}" type="presOf" srcId="{C47CD144-68BE-416B-8D88-23F9936B769C}" destId="{F0F26E52-B5D5-45EA-918D-AE70516353EB}" srcOrd="0" destOrd="0" presId="urn:microsoft.com/office/officeart/2005/8/layout/radial2"/>
    <dgm:cxn modelId="{5F75747B-95EF-4A1B-9063-ED305F38F83E}" type="presOf" srcId="{C7130547-3937-4712-8CF1-E7B3099D157E}" destId="{BEB5CA76-754A-4823-88D6-5A7A11E9974B}" srcOrd="0" destOrd="0" presId="urn:microsoft.com/office/officeart/2005/8/layout/radial2"/>
    <dgm:cxn modelId="{CEA433E5-39B6-454A-A854-8A5839FD291D}" type="presOf" srcId="{460F5F9A-84B4-428E-8377-6218FDF0B4D8}" destId="{110DC2B2-BDB5-4984-9CE8-5F8E8F27EC40}" srcOrd="0" destOrd="0" presId="urn:microsoft.com/office/officeart/2005/8/layout/radial2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F5326EA-A313-4944-BC96-68A3EA30DBA5}" type="presParOf" srcId="{B4B72369-A6A2-4797-88CF-5581414CBCA6}" destId="{E8FDB35A-515C-4895-89B8-93D21079D9C7}" srcOrd="0" destOrd="0" presId="urn:microsoft.com/office/officeart/2005/8/layout/radial2"/>
    <dgm:cxn modelId="{B23C071F-6A5A-4B76-84D3-6E7037C49616}" type="presParOf" srcId="{E8FDB35A-515C-4895-89B8-93D21079D9C7}" destId="{8794DD15-3A1B-400D-B855-BA1F8A79B9A9}" srcOrd="0" destOrd="0" presId="urn:microsoft.com/office/officeart/2005/8/layout/radial2"/>
    <dgm:cxn modelId="{FE201519-EA9F-43EF-B738-A53AE899834F}" type="presParOf" srcId="{8794DD15-3A1B-400D-B855-BA1F8A79B9A9}" destId="{687EB2B1-13B2-4CD4-9519-9C8093A44B41}" srcOrd="0" destOrd="0" presId="urn:microsoft.com/office/officeart/2005/8/layout/radial2"/>
    <dgm:cxn modelId="{91FB7881-3519-4E69-95AA-25ED0B52CBC4}" type="presParOf" srcId="{8794DD15-3A1B-400D-B855-BA1F8A79B9A9}" destId="{91D4550D-C14F-43A6-A04A-7874FC35475B}" srcOrd="1" destOrd="0" presId="urn:microsoft.com/office/officeart/2005/8/layout/radial2"/>
    <dgm:cxn modelId="{A97F57B6-727E-4B0C-8736-727A7A3B2FD4}" type="presParOf" srcId="{E8FDB35A-515C-4895-89B8-93D21079D9C7}" destId="{F0F26E52-B5D5-45EA-918D-AE70516353EB}" srcOrd="1" destOrd="0" presId="urn:microsoft.com/office/officeart/2005/8/layout/radial2"/>
    <dgm:cxn modelId="{5A807B0F-7D42-4398-A270-A4B7EAE199A8}" type="presParOf" srcId="{E8FDB35A-515C-4895-89B8-93D21079D9C7}" destId="{A0497D91-56DF-4A10-A5E1-9B8F06237499}" srcOrd="2" destOrd="0" presId="urn:microsoft.com/office/officeart/2005/8/layout/radial2"/>
    <dgm:cxn modelId="{9D125D9C-A9A6-4DB1-8DD8-E18FC4B883A7}" type="presParOf" srcId="{A0497D91-56DF-4A10-A5E1-9B8F06237499}" destId="{A05D2FBF-C578-41DA-8F8B-283E29E00677}" srcOrd="0" destOrd="0" presId="urn:microsoft.com/office/officeart/2005/8/layout/radial2"/>
    <dgm:cxn modelId="{269EB091-820E-4167-B957-F85363B817E8}" type="presParOf" srcId="{A0497D91-56DF-4A10-A5E1-9B8F06237499}" destId="{110DC2B2-BDB5-4984-9CE8-5F8E8F27EC40}" srcOrd="1" destOrd="0" presId="urn:microsoft.com/office/officeart/2005/8/layout/radial2"/>
    <dgm:cxn modelId="{1F7891E9-D6FD-44A7-AB73-8CC5B2414806}" type="presParOf" srcId="{E8FDB35A-515C-4895-89B8-93D21079D9C7}" destId="{58F1F265-0413-409A-8345-8598A81E61F3}" srcOrd="3" destOrd="0" presId="urn:microsoft.com/office/officeart/2005/8/layout/radial2"/>
    <dgm:cxn modelId="{2AEAA7CB-8CCB-42A3-B272-593467620B20}" type="presParOf" srcId="{E8FDB35A-515C-4895-89B8-93D21079D9C7}" destId="{BC0A0DE4-0E9A-41C6-A6D1-011692B04D59}" srcOrd="4" destOrd="0" presId="urn:microsoft.com/office/officeart/2005/8/layout/radial2"/>
    <dgm:cxn modelId="{6658C83A-502D-4DA0-AAB5-4845EE06278D}" type="presParOf" srcId="{BC0A0DE4-0E9A-41C6-A6D1-011692B04D59}" destId="{73ECFD35-B23B-4841-82A5-05F3F0ABFEE4}" srcOrd="0" destOrd="0" presId="urn:microsoft.com/office/officeart/2005/8/layout/radial2"/>
    <dgm:cxn modelId="{6BB7868B-24B2-43D0-BF94-E77A51938638}" type="presParOf" srcId="{BC0A0DE4-0E9A-41C6-A6D1-011692B04D59}" destId="{0C17D2F7-8925-4AA2-8AA6-F333156CFA05}" srcOrd="1" destOrd="0" presId="urn:microsoft.com/office/officeart/2005/8/layout/radial2"/>
    <dgm:cxn modelId="{FDB35D1C-1769-470E-90EC-2E90D458542A}" type="presParOf" srcId="{E8FDB35A-515C-4895-89B8-93D21079D9C7}" destId="{5C003E2F-B26F-4E9A-BCA6-D468A9776863}" srcOrd="5" destOrd="0" presId="urn:microsoft.com/office/officeart/2005/8/layout/radial2"/>
    <dgm:cxn modelId="{F7661EB8-2904-4A42-A129-F72E17E0B458}" type="presParOf" srcId="{E8FDB35A-515C-4895-89B8-93D21079D9C7}" destId="{A1C68BD7-B8BB-4E2D-960B-CC433D7265F6}" srcOrd="6" destOrd="0" presId="urn:microsoft.com/office/officeart/2005/8/layout/radial2"/>
    <dgm:cxn modelId="{35C96550-DBA9-4EFD-9257-565D10C0FE7E}" type="presParOf" srcId="{A1C68BD7-B8BB-4E2D-960B-CC433D7265F6}" destId="{AEF67227-A1BF-4625-8B41-1DEF08E7790C}" srcOrd="0" destOrd="0" presId="urn:microsoft.com/office/officeart/2005/8/layout/radial2"/>
    <dgm:cxn modelId="{21E24EBD-73F8-4045-A2D9-9A490545FF55}" type="presParOf" srcId="{A1C68BD7-B8BB-4E2D-960B-CC433D7265F6}" destId="{BEB5CA76-754A-4823-88D6-5A7A11E9974B}" srcOrd="1" destOrd="0" presId="urn:microsoft.com/office/officeart/2005/8/layout/radial2"/>
    <dgm:cxn modelId="{407A2186-D0ED-42A5-8498-0B1F6FFBC78A}" type="presParOf" srcId="{E8FDB35A-515C-4895-89B8-93D21079D9C7}" destId="{CB715F25-6212-46D3-A090-3F88688BA1EE}" srcOrd="7" destOrd="0" presId="urn:microsoft.com/office/officeart/2005/8/layout/radial2"/>
    <dgm:cxn modelId="{288231F1-A95C-4E59-A7B5-9923C54AB799}" type="presParOf" srcId="{E8FDB35A-515C-4895-89B8-93D21079D9C7}" destId="{1F7EB812-2D9F-4ADC-9076-E248BA6959CC}" srcOrd="8" destOrd="0" presId="urn:microsoft.com/office/officeart/2005/8/layout/radial2"/>
    <dgm:cxn modelId="{347890D9-39F5-4F91-AFBF-603389BEE23A}" type="presParOf" srcId="{1F7EB812-2D9F-4ADC-9076-E248BA6959CC}" destId="{303EACEA-DACB-4BA6-A732-A444847A1EB5}" srcOrd="0" destOrd="0" presId="urn:microsoft.com/office/officeart/2005/8/layout/radial2"/>
    <dgm:cxn modelId="{02007662-3E4F-4678-94C4-68860A0296BA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AFBE-A16F-4CCE-9E75-B7D93047F8EF}" type="presOf" srcId="{4206F9DC-44F0-4010-83B0-0324C9BD7A43}" destId="{897371DA-D030-4061-B237-CA3BD10C0D8C}" srcOrd="0" destOrd="0" presId="urn:microsoft.com/office/officeart/2005/8/layout/radial4"/>
    <dgm:cxn modelId="{06C5D474-F4E6-4B33-80BD-EA946999181B}" type="presOf" srcId="{601744EE-BC68-4C4E-8209-23BD0E7E38AB}" destId="{67B89AB3-8DA6-4808-879A-293564CAE5E7}" srcOrd="0" destOrd="0" presId="urn:microsoft.com/office/officeart/2005/8/layout/radial4"/>
    <dgm:cxn modelId="{CB166778-40C3-45C9-A315-1CE1A92B4EC4}" type="presOf" srcId="{2E2B44F4-29AA-4807-B1DE-723D0E68048C}" destId="{2DD78D79-EF1C-4483-8506-E34A68ED5A06}" srcOrd="0" destOrd="0" presId="urn:microsoft.com/office/officeart/2005/8/layout/radial4"/>
    <dgm:cxn modelId="{BC3838CA-1BD1-436C-B595-CB0276EE1B28}" type="presOf" srcId="{A87260FD-75F2-4B31-9F48-B8A56DDA0CCA}" destId="{25A92A3A-F123-42A8-94A0-1ACC11C1ED94}" srcOrd="0" destOrd="0" presId="urn:microsoft.com/office/officeart/2005/8/layout/radial4"/>
    <dgm:cxn modelId="{9DF4F12E-075B-44A1-8C51-5F32173E2AD4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E4535532-54B6-43E8-9BF5-EEE856546043}" type="presOf" srcId="{1E355233-035F-4EF8-A743-30226F8924D2}" destId="{1BA89977-2FDB-458B-89AE-C997BC79C9D0}" srcOrd="0" destOrd="0" presId="urn:microsoft.com/office/officeart/2005/8/layout/radial4"/>
    <dgm:cxn modelId="{C719FFB1-5882-4C4A-AE56-FCCD0D72F487}" type="presOf" srcId="{005C04EF-2F54-4F35-974F-8BA4DE03BE97}" destId="{6360D069-C0D7-438A-8099-E05257C92D7C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B9A335F1-77F0-4E93-90F0-B47C50F63A28}" type="presOf" srcId="{83ADDDD1-1687-4C04-BE9B-50EAA1BF5584}" destId="{4BB43479-51B9-45E2-AF8F-B0E59E854D67}" srcOrd="0" destOrd="0" presId="urn:microsoft.com/office/officeart/2005/8/layout/radial4"/>
    <dgm:cxn modelId="{CC88BE2A-4E85-4F65-AF45-F6C71A6F7555}" type="presParOf" srcId="{25A92A3A-F123-42A8-94A0-1ACC11C1ED94}" destId="{1BA89977-2FDB-458B-89AE-C997BC79C9D0}" srcOrd="0" destOrd="0" presId="urn:microsoft.com/office/officeart/2005/8/layout/radial4"/>
    <dgm:cxn modelId="{7DE07AC0-D248-4FC9-94B9-B325A667D263}" type="presParOf" srcId="{25A92A3A-F123-42A8-94A0-1ACC11C1ED94}" destId="{253DDB57-4372-4893-9A3B-5AC8A52E1E35}" srcOrd="1" destOrd="0" presId="urn:microsoft.com/office/officeart/2005/8/layout/radial4"/>
    <dgm:cxn modelId="{7157A73A-7ACF-4C4E-B3B3-3256798E45EC}" type="presParOf" srcId="{25A92A3A-F123-42A8-94A0-1ACC11C1ED94}" destId="{67B89AB3-8DA6-4808-879A-293564CAE5E7}" srcOrd="2" destOrd="0" presId="urn:microsoft.com/office/officeart/2005/8/layout/radial4"/>
    <dgm:cxn modelId="{4D8C876C-682C-49DF-932A-A38AE295537C}" type="presParOf" srcId="{25A92A3A-F123-42A8-94A0-1ACC11C1ED94}" destId="{6360D069-C0D7-438A-8099-E05257C92D7C}" srcOrd="3" destOrd="0" presId="urn:microsoft.com/office/officeart/2005/8/layout/radial4"/>
    <dgm:cxn modelId="{94EE68AD-FBD9-4D64-8C6B-F8051B26825A}" type="presParOf" srcId="{25A92A3A-F123-42A8-94A0-1ACC11C1ED94}" destId="{4BB43479-51B9-45E2-AF8F-B0E59E854D67}" srcOrd="4" destOrd="0" presId="urn:microsoft.com/office/officeart/2005/8/layout/radial4"/>
    <dgm:cxn modelId="{D6F04D14-C547-464E-9C69-0293C3586746}" type="presParOf" srcId="{25A92A3A-F123-42A8-94A0-1ACC11C1ED94}" destId="{897371DA-D030-4061-B237-CA3BD10C0D8C}" srcOrd="5" destOrd="0" presId="urn:microsoft.com/office/officeart/2005/8/layout/radial4"/>
    <dgm:cxn modelId="{8093A884-659D-4BFD-A0F2-915E6727E2EB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3C1363DF-3A02-4756-B2A6-04732864B9FC}" type="presOf" srcId="{8189892F-8C5D-41D9-AABD-0CCA152208F1}" destId="{5A08FDBA-7F2D-4FC8-8303-051751EB23E0}" srcOrd="0" destOrd="0" presId="urn:microsoft.com/office/officeart/2005/8/layout/equation2"/>
    <dgm:cxn modelId="{1D4786B7-572E-40AB-A22A-EC8D975DBCFC}" type="presOf" srcId="{E4AC3C38-9568-4E35-97B6-D02C65D2C06B}" destId="{5F2C1C16-FD57-45DF-A6C9-BA16F21CB692}" srcOrd="0" destOrd="0" presId="urn:microsoft.com/office/officeart/2005/8/layout/equation2"/>
    <dgm:cxn modelId="{49C176C2-D1B6-4758-A82D-35339B0DCCA3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844761FC-3DB7-489B-BCAA-4F89A9546296}" type="presOf" srcId="{6D80E485-702E-46DD-A64F-7139CA41C8CC}" destId="{1A111CCB-BB6B-4A45-9C61-4B4B92CB86FF}" srcOrd="0" destOrd="0" presId="urn:microsoft.com/office/officeart/2005/8/layout/equation2"/>
    <dgm:cxn modelId="{3B67C124-3842-41E3-8251-170C5E828FA7}" type="presOf" srcId="{E72CED30-353F-4B49-AF8E-334497DD0B0A}" destId="{D9E89E39-966E-4EF8-A201-7AD28F9847E8}" srcOrd="0" destOrd="0" presId="urn:microsoft.com/office/officeart/2005/8/layout/equation2"/>
    <dgm:cxn modelId="{0DD3899D-2EB5-46AA-B6FA-44A6FD895CE4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A08926E9-F75D-4C9C-889E-7CB57F9490E2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C6CDC8A3-A788-4879-8BA6-1442A1819066}" type="presOf" srcId="{3F9C844A-15A9-4946-9A4A-FB8744099391}" destId="{1201F02D-7FF5-449C-B8FB-12C5705892E8}" srcOrd="1" destOrd="0" presId="urn:microsoft.com/office/officeart/2005/8/layout/equation2"/>
    <dgm:cxn modelId="{748E8F23-0553-4F5D-8BCD-892205302B81}" type="presOf" srcId="{C9BCD8B2-98B9-4C1B-9029-C1153B4CB4DD}" destId="{9E5DF767-C0D6-43FA-90F2-25C14EE0F38A}" srcOrd="0" destOrd="0" presId="urn:microsoft.com/office/officeart/2005/8/layout/equation2"/>
    <dgm:cxn modelId="{D14360D7-3C94-449B-A915-61DB87DB1470}" type="presOf" srcId="{34A83E5D-6A0D-4539-94D0-B1D93DE6930B}" destId="{D1E73398-8113-4A52-9282-467F8FA4D72C}" srcOrd="0" destOrd="0" presId="urn:microsoft.com/office/officeart/2005/8/layout/equation2"/>
    <dgm:cxn modelId="{142EF6A4-8240-488D-9AAC-575F7C9351D3}" type="presOf" srcId="{6D9976C3-D6BB-4A73-8BF2-453C40535A07}" destId="{41F43F50-8338-4A63-A439-3B72442A0569}" srcOrd="0" destOrd="0" presId="urn:microsoft.com/office/officeart/2005/8/layout/equation2"/>
    <dgm:cxn modelId="{11ECC969-6012-4E69-9DF4-55FC7C2A7423}" type="presParOf" srcId="{5A08FDBA-7F2D-4FC8-8303-051751EB23E0}" destId="{3AADB14D-85CA-46C8-B4F9-F73F861B0C5B}" srcOrd="0" destOrd="0" presId="urn:microsoft.com/office/officeart/2005/8/layout/equation2"/>
    <dgm:cxn modelId="{AEDC19D0-968A-4DE4-96FF-09CD06E362F9}" type="presParOf" srcId="{3AADB14D-85CA-46C8-B4F9-F73F861B0C5B}" destId="{9E5DF767-C0D6-43FA-90F2-25C14EE0F38A}" srcOrd="0" destOrd="0" presId="urn:microsoft.com/office/officeart/2005/8/layout/equation2"/>
    <dgm:cxn modelId="{E66B546C-F397-4DFF-801C-57821B728C12}" type="presParOf" srcId="{3AADB14D-85CA-46C8-B4F9-F73F861B0C5B}" destId="{C46C1172-6EC8-40CA-A579-B9EC26F8D9E1}" srcOrd="1" destOrd="0" presId="urn:microsoft.com/office/officeart/2005/8/layout/equation2"/>
    <dgm:cxn modelId="{F2574164-5712-440F-9A4F-DD9C2125D6BE}" type="presParOf" srcId="{3AADB14D-85CA-46C8-B4F9-F73F861B0C5B}" destId="{C186DD69-0FFA-4D79-BE7F-1FCC7D98DDDB}" srcOrd="2" destOrd="0" presId="urn:microsoft.com/office/officeart/2005/8/layout/equation2"/>
    <dgm:cxn modelId="{F00DC004-0E60-4C28-9E22-BB49E65B013D}" type="presParOf" srcId="{3AADB14D-85CA-46C8-B4F9-F73F861B0C5B}" destId="{7C35395C-FBF4-4DF9-ADFC-6D9B3D6B0B55}" srcOrd="3" destOrd="0" presId="urn:microsoft.com/office/officeart/2005/8/layout/equation2"/>
    <dgm:cxn modelId="{D88236A5-7E67-4562-9E58-4911FA51BB42}" type="presParOf" srcId="{3AADB14D-85CA-46C8-B4F9-F73F861B0C5B}" destId="{5F2C1C16-FD57-45DF-A6C9-BA16F21CB692}" srcOrd="4" destOrd="0" presId="urn:microsoft.com/office/officeart/2005/8/layout/equation2"/>
    <dgm:cxn modelId="{0FFC898E-7C23-4B9A-84B4-F44A368ACB05}" type="presParOf" srcId="{3AADB14D-85CA-46C8-B4F9-F73F861B0C5B}" destId="{CD81376C-9BE2-4024-8354-218130DB140E}" srcOrd="5" destOrd="0" presId="urn:microsoft.com/office/officeart/2005/8/layout/equation2"/>
    <dgm:cxn modelId="{6610DBC7-2B8A-4B51-9931-FB9C743C8D08}" type="presParOf" srcId="{3AADB14D-85CA-46C8-B4F9-F73F861B0C5B}" destId="{41F43F50-8338-4A63-A439-3B72442A0569}" srcOrd="6" destOrd="0" presId="urn:microsoft.com/office/officeart/2005/8/layout/equation2"/>
    <dgm:cxn modelId="{0275BCC1-3C03-4A1B-A0A4-348E3718EF11}" type="presParOf" srcId="{3AADB14D-85CA-46C8-B4F9-F73F861B0C5B}" destId="{73E54C25-69B7-4D7F-8241-87E73DEA2140}" srcOrd="7" destOrd="0" presId="urn:microsoft.com/office/officeart/2005/8/layout/equation2"/>
    <dgm:cxn modelId="{87676EEF-EED2-46DF-A578-A0546D85CA13}" type="presParOf" srcId="{3AADB14D-85CA-46C8-B4F9-F73F861B0C5B}" destId="{D9E89E39-966E-4EF8-A201-7AD28F9847E8}" srcOrd="8" destOrd="0" presId="urn:microsoft.com/office/officeart/2005/8/layout/equation2"/>
    <dgm:cxn modelId="{11BF20FA-120B-450B-8DF7-793A1240A30C}" type="presParOf" srcId="{3AADB14D-85CA-46C8-B4F9-F73F861B0C5B}" destId="{660CA359-EC41-4C96-856B-12BE557241A7}" srcOrd="9" destOrd="0" presId="urn:microsoft.com/office/officeart/2005/8/layout/equation2"/>
    <dgm:cxn modelId="{4800C1BD-D9D8-41D2-A985-E29FE8009198}" type="presParOf" srcId="{3AADB14D-85CA-46C8-B4F9-F73F861B0C5B}" destId="{1A111CCB-BB6B-4A45-9C61-4B4B92CB86FF}" srcOrd="10" destOrd="0" presId="urn:microsoft.com/office/officeart/2005/8/layout/equation2"/>
    <dgm:cxn modelId="{68D0D19F-3E8D-4D88-9D8D-C8AE8014A134}" type="presParOf" srcId="{3AADB14D-85CA-46C8-B4F9-F73F861B0C5B}" destId="{FF68B2BE-8C0B-4FEF-9648-3A8849D9F411}" srcOrd="11" destOrd="0" presId="urn:microsoft.com/office/officeart/2005/8/layout/equation2"/>
    <dgm:cxn modelId="{CAF8C6B0-DEBE-4395-A4BA-142EF607EFF7}" type="presParOf" srcId="{3AADB14D-85CA-46C8-B4F9-F73F861B0C5B}" destId="{D1E73398-8113-4A52-9282-467F8FA4D72C}" srcOrd="12" destOrd="0" presId="urn:microsoft.com/office/officeart/2005/8/layout/equation2"/>
    <dgm:cxn modelId="{A844B81A-B51B-4413-B246-406304309521}" type="presParOf" srcId="{5A08FDBA-7F2D-4FC8-8303-051751EB23E0}" destId="{CBE15846-8D14-4573-834E-4F9004C526DE}" srcOrd="1" destOrd="0" presId="urn:microsoft.com/office/officeart/2005/8/layout/equation2"/>
    <dgm:cxn modelId="{9D71E6EE-7501-4E43-8017-C6236DF0BA55}" type="presParOf" srcId="{CBE15846-8D14-4573-834E-4F9004C526DE}" destId="{1201F02D-7FF5-449C-B8FB-12C5705892E8}" srcOrd="0" destOrd="0" presId="urn:microsoft.com/office/officeart/2005/8/layout/equation2"/>
    <dgm:cxn modelId="{214812F3-20DC-46D7-ACDB-03547D9CD45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DC719DA8-C47A-4D98-ABF6-640309904EA5}" type="presOf" srcId="{5DD3DECF-2141-4F9D-852D-9B2F96C5B5C5}" destId="{B58FE4C8-A08B-4B32-855D-277B7A0E39C5}" srcOrd="0" destOrd="0" presId="urn:microsoft.com/office/officeart/2005/8/layout/radial2"/>
    <dgm:cxn modelId="{0F3B910A-A308-4658-99D6-2209788EF079}" type="presOf" srcId="{34A83E5D-6A0D-4539-94D0-B1D93DE6930B}" destId="{E4FAA53B-3C2F-4CC2-B0D0-6FC8B808C7CE}" srcOrd="0" destOrd="0" presId="urn:microsoft.com/office/officeart/2005/8/layout/radial2"/>
    <dgm:cxn modelId="{A1F7A527-7C89-4C05-8403-28A9F5A0855C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B427DE1B-6827-431C-8132-BA4746DC7B70}" type="presOf" srcId="{804A0ADA-8C9A-47B5-BB60-624A2022347E}" destId="{47498908-20D0-462A-9297-11CCFF1D69B5}" srcOrd="0" destOrd="0" presId="urn:microsoft.com/office/officeart/2005/8/layout/radial2"/>
    <dgm:cxn modelId="{E3655E47-498F-4582-B16A-6BA6CBF4B609}" type="presOf" srcId="{C9BCD8B2-98B9-4C1B-9029-C1153B4CB4DD}" destId="{85B64C2A-7829-4DDC-94E7-0F2F14614457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09D55CC-BC75-4A94-B9DC-2499AEA0B47C}" type="presOf" srcId="{E4AC3C38-9568-4E35-97B6-D02C65D2C06B}" destId="{E12D40F8-E0F1-41C1-8C95-9E082B72A0A3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C31165F-5B1F-4104-8C33-18C48F717771}" type="presOf" srcId="{E72CED30-353F-4B49-AF8E-334497DD0B0A}" destId="{D0A9C1FD-8051-4C75-B300-532AF0279614}" srcOrd="0" destOrd="0" presId="urn:microsoft.com/office/officeart/2005/8/layout/radial2"/>
    <dgm:cxn modelId="{EB33BD12-DB58-4886-A5A3-65452EBFEC7C}" type="presOf" srcId="{8189892F-8C5D-41D9-AABD-0CCA152208F1}" destId="{753A5220-019E-45BC-A182-FDB9C0EFE481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F16D916-D514-4A27-B52B-AF2F01AFDF31}" type="presOf" srcId="{2F6D8751-A50F-440C-B46B-7995EACD33CA}" destId="{686DFE42-BFC6-453F-B6C0-852AFCD7AF9A}" srcOrd="0" destOrd="0" presId="urn:microsoft.com/office/officeart/2005/8/layout/radial2"/>
    <dgm:cxn modelId="{543F6D4B-2745-406E-B105-B7BF58671516}" type="presOf" srcId="{07E43F84-942A-4CB8-8FE4-8074CC855FED}" destId="{E06045CB-926B-4DA7-A0B8-539C9404D058}" srcOrd="0" destOrd="0" presId="urn:microsoft.com/office/officeart/2005/8/layout/radial2"/>
    <dgm:cxn modelId="{2B632D7A-77D0-43E6-B147-4883AC5A2598}" type="presOf" srcId="{1669CACD-1A9B-4C4F-B82C-24C537128F9E}" destId="{DBBD6F85-C1BB-4182-A30A-E5DA2F3BAA60}" srcOrd="0" destOrd="0" presId="urn:microsoft.com/office/officeart/2005/8/layout/radial2"/>
    <dgm:cxn modelId="{46823B7A-D763-4277-81B7-AE688CFCA151}" type="presParOf" srcId="{753A5220-019E-45BC-A182-FDB9C0EFE481}" destId="{D2F90644-DDBC-472B-938F-756B771A2477}" srcOrd="0" destOrd="0" presId="urn:microsoft.com/office/officeart/2005/8/layout/radial2"/>
    <dgm:cxn modelId="{42CE89B9-C55C-4405-85F3-6C6C78A67F57}" type="presParOf" srcId="{D2F90644-DDBC-472B-938F-756B771A2477}" destId="{476331B4-CCAF-4BCE-A3DE-6AEBAF584202}" srcOrd="0" destOrd="0" presId="urn:microsoft.com/office/officeart/2005/8/layout/radial2"/>
    <dgm:cxn modelId="{52188234-14FA-4115-9C89-AF3473645C2F}" type="presParOf" srcId="{476331B4-CCAF-4BCE-A3DE-6AEBAF584202}" destId="{95DF47AE-F350-4A27-A80D-65618C81E1FC}" srcOrd="0" destOrd="0" presId="urn:microsoft.com/office/officeart/2005/8/layout/radial2"/>
    <dgm:cxn modelId="{FACE4D2B-E767-43B9-854F-A940E5004EA9}" type="presParOf" srcId="{476331B4-CCAF-4BCE-A3DE-6AEBAF584202}" destId="{192AC4B3-9C8D-40E0-802E-8F620FA4E83E}" srcOrd="1" destOrd="0" presId="urn:microsoft.com/office/officeart/2005/8/layout/radial2"/>
    <dgm:cxn modelId="{2B76091D-D68E-41EF-82D6-4D16E5680DAE}" type="presParOf" srcId="{D2F90644-DDBC-472B-938F-756B771A2477}" destId="{47498908-20D0-462A-9297-11CCFF1D69B5}" srcOrd="1" destOrd="0" presId="urn:microsoft.com/office/officeart/2005/8/layout/radial2"/>
    <dgm:cxn modelId="{31B4AB03-E82D-4C63-B40A-628491CB6FC3}" type="presParOf" srcId="{D2F90644-DDBC-472B-938F-756B771A2477}" destId="{E4D99B82-1D64-467E-A10D-559D889B55B5}" srcOrd="2" destOrd="0" presId="urn:microsoft.com/office/officeart/2005/8/layout/radial2"/>
    <dgm:cxn modelId="{BC1B0189-64CF-4C67-AD91-BD9608B6CDA1}" type="presParOf" srcId="{E4D99B82-1D64-467E-A10D-559D889B55B5}" destId="{85B64C2A-7829-4DDC-94E7-0F2F14614457}" srcOrd="0" destOrd="0" presId="urn:microsoft.com/office/officeart/2005/8/layout/radial2"/>
    <dgm:cxn modelId="{4E814961-1821-4284-9C6C-E7A207CE585B}" type="presParOf" srcId="{E4D99B82-1D64-467E-A10D-559D889B55B5}" destId="{000DAA45-2790-409C-A1C9-6AE8C849D1E1}" srcOrd="1" destOrd="0" presId="urn:microsoft.com/office/officeart/2005/8/layout/radial2"/>
    <dgm:cxn modelId="{C0F51008-2291-4F81-B038-D641B131AD31}" type="presParOf" srcId="{D2F90644-DDBC-472B-938F-756B771A2477}" destId="{686DFE42-BFC6-453F-B6C0-852AFCD7AF9A}" srcOrd="3" destOrd="0" presId="urn:microsoft.com/office/officeart/2005/8/layout/radial2"/>
    <dgm:cxn modelId="{56575342-1F16-4CCC-8531-4CA384748E5C}" type="presParOf" srcId="{D2F90644-DDBC-472B-938F-756B771A2477}" destId="{976CE004-EF3F-44E1-841E-536DCCE2C970}" srcOrd="4" destOrd="0" presId="urn:microsoft.com/office/officeart/2005/8/layout/radial2"/>
    <dgm:cxn modelId="{F39A70B3-A070-4FB0-9D89-1F29FA74D253}" type="presParOf" srcId="{976CE004-EF3F-44E1-841E-536DCCE2C970}" destId="{E12D40F8-E0F1-41C1-8C95-9E082B72A0A3}" srcOrd="0" destOrd="0" presId="urn:microsoft.com/office/officeart/2005/8/layout/radial2"/>
    <dgm:cxn modelId="{18A09A16-BADA-4163-932E-FAFDEDB00F81}" type="presParOf" srcId="{976CE004-EF3F-44E1-841E-536DCCE2C970}" destId="{F657698B-5A6F-4143-A97A-B8F74510679D}" srcOrd="1" destOrd="0" presId="urn:microsoft.com/office/officeart/2005/8/layout/radial2"/>
    <dgm:cxn modelId="{82B39DD2-A986-4563-A09D-EC2816156AD8}" type="presParOf" srcId="{D2F90644-DDBC-472B-938F-756B771A2477}" destId="{E06045CB-926B-4DA7-A0B8-539C9404D058}" srcOrd="5" destOrd="0" presId="urn:microsoft.com/office/officeart/2005/8/layout/radial2"/>
    <dgm:cxn modelId="{9111DD28-C9D6-45C4-B5CE-75C65EEC9A87}" type="presParOf" srcId="{D2F90644-DDBC-472B-938F-756B771A2477}" destId="{9F7F65ED-4CF5-4B35-B07D-0FC25F4EF1B3}" srcOrd="6" destOrd="0" presId="urn:microsoft.com/office/officeart/2005/8/layout/radial2"/>
    <dgm:cxn modelId="{3A3F6F18-0ECB-4622-8D41-61ADDF870955}" type="presParOf" srcId="{9F7F65ED-4CF5-4B35-B07D-0FC25F4EF1B3}" destId="{D0A9C1FD-8051-4C75-B300-532AF0279614}" srcOrd="0" destOrd="0" presId="urn:microsoft.com/office/officeart/2005/8/layout/radial2"/>
    <dgm:cxn modelId="{F7349BB0-88A7-46F6-A42E-14AE007361D3}" type="presParOf" srcId="{9F7F65ED-4CF5-4B35-B07D-0FC25F4EF1B3}" destId="{16E3DF2D-B808-482C-BDA0-A1AEDF5D9160}" srcOrd="1" destOrd="0" presId="urn:microsoft.com/office/officeart/2005/8/layout/radial2"/>
    <dgm:cxn modelId="{4CD0195A-3701-4479-8157-2FFF0D66B9F9}" type="presParOf" srcId="{D2F90644-DDBC-472B-938F-756B771A2477}" destId="{B58FE4C8-A08B-4B32-855D-277B7A0E39C5}" srcOrd="7" destOrd="0" presId="urn:microsoft.com/office/officeart/2005/8/layout/radial2"/>
    <dgm:cxn modelId="{CED34A3E-7E90-4640-9869-6351DCC1BD87}" type="presParOf" srcId="{D2F90644-DDBC-472B-938F-756B771A2477}" destId="{F66DF16F-09F6-484F-914C-C591042AFEA2}" srcOrd="8" destOrd="0" presId="urn:microsoft.com/office/officeart/2005/8/layout/radial2"/>
    <dgm:cxn modelId="{9DB8D03F-5698-43A2-BCF4-85578EB8CF05}" type="presParOf" srcId="{F66DF16F-09F6-484F-914C-C591042AFEA2}" destId="{E4FAA53B-3C2F-4CC2-B0D0-6FC8B808C7CE}" srcOrd="0" destOrd="0" presId="urn:microsoft.com/office/officeart/2005/8/layout/radial2"/>
    <dgm:cxn modelId="{AB60FBA0-5FF0-45CE-B6DC-478BA3A8283D}" type="presParOf" srcId="{F66DF16F-09F6-484F-914C-C591042AFEA2}" destId="{F922B244-0E44-4612-A740-313CEEAB70D0}" srcOrd="1" destOrd="0" presId="urn:microsoft.com/office/officeart/2005/8/layout/radial2"/>
    <dgm:cxn modelId="{5DDD57FF-DADA-4EA1-A97F-4AC3921DBCCD}" type="presParOf" srcId="{D2F90644-DDBC-472B-938F-756B771A2477}" destId="{3EAB4234-AE02-46CC-8D72-EC67559434B1}" srcOrd="9" destOrd="0" presId="urn:microsoft.com/office/officeart/2005/8/layout/radial2"/>
    <dgm:cxn modelId="{A1727253-B1CE-43E7-8F4A-6324EB5384E2}" type="presParOf" srcId="{D2F90644-DDBC-472B-938F-756B771A2477}" destId="{CF4D27CA-42C5-4BC8-A19E-A17F95D06DE0}" srcOrd="10" destOrd="0" presId="urn:microsoft.com/office/officeart/2005/8/layout/radial2"/>
    <dgm:cxn modelId="{9D3C552B-4788-474F-8C97-1A36813A52D2}" type="presParOf" srcId="{CF4D27CA-42C5-4BC8-A19E-A17F95D06DE0}" destId="{DBBD6F85-C1BB-4182-A30A-E5DA2F3BAA60}" srcOrd="0" destOrd="0" presId="urn:microsoft.com/office/officeart/2005/8/layout/radial2"/>
    <dgm:cxn modelId="{BF300576-6CFA-4504-95C7-1CFF5D8F20ED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395790" y="4720"/>
          <a:ext cx="1660070" cy="1017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38902" y="153760"/>
        <a:ext cx="1173846" cy="719631"/>
      </dsp:txXfrm>
    </dsp:sp>
    <dsp:sp modelId="{DCF8E906-DA11-4261-9775-ADBAF4C35A27}">
      <dsp:nvSpPr>
        <dsp:cNvPr id="0" name=""/>
        <dsp:cNvSpPr/>
      </dsp:nvSpPr>
      <dsp:spPr>
        <a:xfrm>
          <a:off x="952621" y="1076610"/>
          <a:ext cx="590272" cy="59027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1302330"/>
        <a:ext cx="433790" cy="138832"/>
      </dsp:txXfrm>
    </dsp:sp>
    <dsp:sp modelId="{64C1F6C7-5708-4F7A-AE41-CCF75A54FF33}">
      <dsp:nvSpPr>
        <dsp:cNvPr id="0" name=""/>
        <dsp:cNvSpPr/>
      </dsp:nvSpPr>
      <dsp:spPr>
        <a:xfrm>
          <a:off x="395795" y="1775102"/>
          <a:ext cx="1703923" cy="1017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45329" y="1924142"/>
        <a:ext cx="1204855" cy="719631"/>
      </dsp:txXfrm>
    </dsp:sp>
    <dsp:sp modelId="{AEDDA732-57F5-461F-B983-62B91BDE550F}">
      <dsp:nvSpPr>
        <dsp:cNvPr id="0" name=""/>
        <dsp:cNvSpPr/>
      </dsp:nvSpPr>
      <dsp:spPr>
        <a:xfrm>
          <a:off x="952621" y="2809418"/>
          <a:ext cx="590272" cy="59027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3035138"/>
        <a:ext cx="433790" cy="138832"/>
      </dsp:txXfrm>
    </dsp:sp>
    <dsp:sp modelId="{8034464C-D4EF-4F71-8AFD-067635F879FB}">
      <dsp:nvSpPr>
        <dsp:cNvPr id="0" name=""/>
        <dsp:cNvSpPr/>
      </dsp:nvSpPr>
      <dsp:spPr>
        <a:xfrm>
          <a:off x="404843" y="3550205"/>
          <a:ext cx="1685828" cy="1017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51727" y="3699245"/>
        <a:ext cx="1192060" cy="719631"/>
      </dsp:txXfrm>
    </dsp:sp>
    <dsp:sp modelId="{E1BBEB96-7547-4FF2-BDF7-5ECF41092F2D}">
      <dsp:nvSpPr>
        <dsp:cNvPr id="0" name=""/>
        <dsp:cNvSpPr/>
      </dsp:nvSpPr>
      <dsp:spPr>
        <a:xfrm rot="21596961">
          <a:off x="2267262" y="2095966"/>
          <a:ext cx="355192" cy="378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267262" y="2171731"/>
        <a:ext cx="248634" cy="227152"/>
      </dsp:txXfrm>
    </dsp:sp>
    <dsp:sp modelId="{91C196F1-393A-4D1B-9D31-5A28D4DF0BE2}">
      <dsp:nvSpPr>
        <dsp:cNvPr id="0" name=""/>
        <dsp:cNvSpPr/>
      </dsp:nvSpPr>
      <dsp:spPr>
        <a:xfrm>
          <a:off x="2769892" y="1266247"/>
          <a:ext cx="2296018" cy="20354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06136" y="1564328"/>
        <a:ext cx="1623530" cy="143926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2609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1</a:t>
          </a:r>
          <a:endParaRPr lang="en-US" sz="1000" b="1" kern="1200" dirty="0"/>
        </a:p>
      </dsp:txBody>
      <dsp:txXfrm rot="16200000">
        <a:off x="-354459" y="696342"/>
        <a:ext cx="896315" cy="182178"/>
      </dsp:txXfrm>
    </dsp:sp>
    <dsp:sp modelId="{CE653259-2634-4634-83F8-4870FDFFB6B5}">
      <dsp:nvSpPr>
        <dsp:cNvPr id="0" name=""/>
        <dsp:cNvSpPr/>
      </dsp:nvSpPr>
      <dsp:spPr>
        <a:xfrm>
          <a:off x="945380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2</a:t>
          </a:r>
          <a:endParaRPr lang="en-US" sz="1000" b="1" kern="1200" dirty="0"/>
        </a:p>
      </dsp:txBody>
      <dsp:txXfrm rot="16200000">
        <a:off x="588311" y="696342"/>
        <a:ext cx="896315" cy="182178"/>
      </dsp:txXfrm>
    </dsp:sp>
    <dsp:sp modelId="{1E1458D7-37C7-49F4-8589-C69B6A6BE82A}">
      <dsp:nvSpPr>
        <dsp:cNvPr id="0" name=""/>
        <dsp:cNvSpPr/>
      </dsp:nvSpPr>
      <dsp:spPr>
        <a:xfrm rot="5400000">
          <a:off x="869631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888151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3</a:t>
          </a:r>
          <a:endParaRPr lang="en-US" sz="1000" b="1" kern="1200" dirty="0"/>
        </a:p>
      </dsp:txBody>
      <dsp:txXfrm rot="16200000">
        <a:off x="1531082" y="696342"/>
        <a:ext cx="896315" cy="182178"/>
      </dsp:txXfrm>
    </dsp:sp>
    <dsp:sp modelId="{DA1238F3-28A9-40AB-A31A-6E371C44EB98}">
      <dsp:nvSpPr>
        <dsp:cNvPr id="0" name=""/>
        <dsp:cNvSpPr/>
      </dsp:nvSpPr>
      <dsp:spPr>
        <a:xfrm rot="5400000">
          <a:off x="1812403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830922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…</a:t>
          </a:r>
          <a:endParaRPr lang="en-US" sz="1000" b="1" kern="1200" dirty="0"/>
        </a:p>
      </dsp:txBody>
      <dsp:txXfrm rot="16200000">
        <a:off x="2473853" y="696342"/>
        <a:ext cx="896315" cy="182178"/>
      </dsp:txXfrm>
    </dsp:sp>
    <dsp:sp modelId="{F4876811-32D9-44C6-86AC-76DEF13C2232}">
      <dsp:nvSpPr>
        <dsp:cNvPr id="0" name=""/>
        <dsp:cNvSpPr/>
      </dsp:nvSpPr>
      <dsp:spPr>
        <a:xfrm rot="5400000">
          <a:off x="2755174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3773693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n</a:t>
          </a:r>
          <a:endParaRPr lang="en-US" sz="1000" b="1" kern="1200" dirty="0"/>
        </a:p>
      </dsp:txBody>
      <dsp:txXfrm rot="16200000">
        <a:off x="3416624" y="696342"/>
        <a:ext cx="896315" cy="182178"/>
      </dsp:txXfrm>
    </dsp:sp>
    <dsp:sp modelId="{E2FC11DE-660B-419E-8BAD-07FE93429267}">
      <dsp:nvSpPr>
        <dsp:cNvPr id="0" name=""/>
        <dsp:cNvSpPr/>
      </dsp:nvSpPr>
      <dsp:spPr>
        <a:xfrm rot="5400000">
          <a:off x="3697945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conflict.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bẫy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nhảy</a:t>
            </a:r>
            <a:r>
              <a:rPr lang="en-US" baseline="0" dirty="0" smtClean="0"/>
              <a:t> </a:t>
            </a:r>
            <a:r>
              <a:rPr lang="en-US" dirty="0" smtClean="0"/>
              <a:t>RANDOM WALK.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Edmund Kieran Burke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Petrovic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2002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50-60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,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…..(4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4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3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4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Graph- based. Ở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events (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courses)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constraints.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time slot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9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7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cluster based methods.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phase: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clustering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bớt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tang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graphbase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hẹp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cluster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Constraint base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constraint programing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dirty="0" smtClean="0"/>
              <a:t>Constraint</a:t>
            </a:r>
            <a:r>
              <a:rPr lang="en-US" baseline="0" dirty="0" smtClean="0"/>
              <a:t> programing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bớt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. 2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con. </a:t>
            </a: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heuristic hay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solution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random, phase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.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meta heuristic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1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solution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tabu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phwuong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kẹt</a:t>
            </a:r>
            <a:r>
              <a:rPr lang="en-US" baseline="0" dirty="0" smtClean="0"/>
              <a:t> ở 1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18" Type="http://schemas.microsoft.com/office/2007/relationships/diagramDrawing" Target="../diagrams/drawing14.xml"/><Relationship Id="rId3" Type="http://schemas.openxmlformats.org/officeDocument/2006/relationships/image" Target="../media/image39.png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17" Type="http://schemas.openxmlformats.org/officeDocument/2006/relationships/diagramColors" Target="../diagrams/colors14.xml"/><Relationship Id="rId2" Type="http://schemas.openxmlformats.org/officeDocument/2006/relationships/notesSlide" Target="../notesSlides/notesSlide26.xml"/><Relationship Id="rId16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2.xml"/><Relationship Id="rId15" Type="http://schemas.openxmlformats.org/officeDocument/2006/relationships/diagramLayout" Target="../diagrams/layout14.xml"/><Relationship Id="rId10" Type="http://schemas.openxmlformats.org/officeDocument/2006/relationships/diagramLayout" Target="../diagrams/layout13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diagramData" Target="../diagrams/data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40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60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approaches*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383" y="6003235"/>
            <a:ext cx="7003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Edmund </a:t>
            </a:r>
            <a:r>
              <a:rPr lang="es-ES" sz="1400" dirty="0" err="1"/>
              <a:t>Kieran</a:t>
            </a:r>
            <a:r>
              <a:rPr lang="es-ES" sz="1400" dirty="0"/>
              <a:t> </a:t>
            </a:r>
            <a:r>
              <a:rPr lang="es-ES" sz="1400" dirty="0" err="1"/>
              <a:t>Burke</a:t>
            </a:r>
            <a:r>
              <a:rPr lang="es-ES" sz="1400" dirty="0"/>
              <a:t>, </a:t>
            </a:r>
            <a:r>
              <a:rPr lang="es-ES" sz="1400" dirty="0" err="1"/>
              <a:t>Sanja</a:t>
            </a:r>
            <a:r>
              <a:rPr lang="es-ES" sz="1400" dirty="0"/>
              <a:t> </a:t>
            </a:r>
            <a:r>
              <a:rPr lang="es-ES" sz="1400" dirty="0" err="1" smtClean="0"/>
              <a:t>Petrovic</a:t>
            </a:r>
            <a:r>
              <a:rPr lang="es-ES" sz="1400" dirty="0" smtClean="0"/>
              <a:t> - </a:t>
            </a:r>
            <a:r>
              <a:rPr lang="en-US" sz="1400" dirty="0"/>
              <a:t>Recent research directions in automated timetabling </a:t>
            </a:r>
            <a:r>
              <a:rPr lang="en-US" sz="1400" dirty="0" smtClean="0"/>
              <a:t>– </a:t>
            </a:r>
            <a:br>
              <a:rPr lang="en-US" sz="1400" dirty="0" smtClean="0"/>
            </a:br>
            <a:r>
              <a:rPr lang="en-US" sz="1400" dirty="0" smtClean="0"/>
              <a:t>-European </a:t>
            </a:r>
            <a:r>
              <a:rPr lang="en-US" sz="1400" dirty="0"/>
              <a:t>Journal of Operational Research 140 (2002) 266–280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715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</a:t>
            </a:r>
            <a:r>
              <a:rPr lang="en-US" sz="3600" b="1" dirty="0" smtClean="0">
                <a:solidFill>
                  <a:schemeClr val="accent1"/>
                </a:solidFill>
              </a:rPr>
              <a:t>phases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 programing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644" y="3000218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644" y="3523438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644" y="2292332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81875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Optimize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Testing and deciding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174" y="2121465"/>
            <a:ext cx="578762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up an overall complete 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Put all constraints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174" y="2961511"/>
            <a:ext cx="658898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Result: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Total of teachers each courses is 159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1044 conflicts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2 hours running time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174" y="5502492"/>
            <a:ext cx="7730834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Use complete search in making initial solutions.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Cover by a local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174" y="1413579"/>
            <a:ext cx="1527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Testing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174" y="4856161"/>
            <a:ext cx="1846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Deciding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07922"/>
              </p:ext>
            </p:extLst>
          </p:nvPr>
        </p:nvGraphicFramePr>
        <p:xfrm>
          <a:off x="7742582" y="2121465"/>
          <a:ext cx="38265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22"/>
                <a:gridCol w="1275522"/>
                <a:gridCol w="1275522"/>
              </a:tblGrid>
              <a:tr h="681251">
                <a:tc>
                  <a:txBody>
                    <a:bodyPr/>
                    <a:lstStyle/>
                    <a:p>
                      <a:pPr algn="ctr"/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Manual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Complete method (CHOCO)</a:t>
                      </a:r>
                      <a:endParaRPr lang="vi-VN" sz="1400" dirty="0"/>
                    </a:p>
                  </a:txBody>
                  <a:tcPr/>
                </a:tc>
              </a:tr>
              <a:tr h="4768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 function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159</a:t>
                      </a:r>
                      <a:endParaRPr lang="vi-VN" sz="1400" dirty="0"/>
                    </a:p>
                  </a:txBody>
                  <a:tcPr/>
                </a:tc>
              </a:tr>
              <a:tr h="2762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Running time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weeks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hours</a:t>
                      </a:r>
                      <a:endParaRPr lang="vi-V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8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369751" cy="156966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32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32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745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class-course(weight)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74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914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7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1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52306" y="1775720"/>
                <a:ext cx="7992436" cy="3790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Input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</a:t>
                </a:r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Set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of local-timetable for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each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class</a:t>
                </a:r>
              </a:p>
              <a:p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best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feasible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global-timetable.</a:t>
                </a:r>
                <a:endParaRPr lang="en-GB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Constraint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All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class-courses 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that have </a:t>
                </a:r>
                <a:r>
                  <a:rPr lang="en-GB" sz="2000" b="1" dirty="0" smtClean="0">
                    <a:solidFill>
                      <a:srgbClr val="FF0000"/>
                    </a:solidFill>
                  </a:rPr>
                  <a:t>common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 smtClean="0">
                    <a:solidFill>
                      <a:srgbClr val="FF0000"/>
                    </a:solidFill>
                  </a:rPr>
                  <a:t>students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must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be </a:t>
                </a:r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scheduled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in </a:t>
                </a:r>
                <a:r>
                  <a:rPr lang="en-GB" sz="2000" b="1" dirty="0">
                    <a:solidFill>
                      <a:srgbClr val="FF0000"/>
                    </a:solidFill>
                  </a:rPr>
                  <a:t>different</a:t>
                </a:r>
                <a:r>
                  <a:rPr lang="en-GB" sz="2000" dirty="0">
                    <a:solidFill>
                      <a:srgbClr val="FF0000"/>
                    </a:solidFill>
                  </a:rPr>
                  <a:t> </a:t>
                </a:r>
                <a:r>
                  <a:rPr lang="en-GB" sz="2000" b="1" dirty="0">
                    <a:solidFill>
                      <a:srgbClr val="FF0000"/>
                    </a:solidFill>
                  </a:rPr>
                  <a:t>places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Objective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function:</a:t>
                </a:r>
                <a:endParaRPr lang="en-GB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Minimize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total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number of teacher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needed of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all courses: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OF =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GB" sz="2000" dirty="0">
                  <a:solidFill>
                    <a:srgbClr val="FF0000"/>
                  </a:solidFill>
                </a:endParaRPr>
              </a:p>
              <a:p>
                <a:pPr lvl="1"/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" y="1775720"/>
                <a:ext cx="7992436" cy="3790910"/>
              </a:xfrm>
              <a:prstGeom prst="rect">
                <a:avLst/>
              </a:prstGeom>
              <a:blipFill rotWithShape="0">
                <a:blip r:embed="rId3"/>
                <a:stretch>
                  <a:fillRect l="-839" t="-804" b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01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</a:t>
            </a:r>
            <a:r>
              <a:rPr lang="en-GB" sz="2800" b="1" dirty="0" smtClean="0">
                <a:solidFill>
                  <a:schemeClr val="accent1"/>
                </a:solidFill>
              </a:rPr>
              <a:t>Requirements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5721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Conditional </a:t>
            </a:r>
            <a:r>
              <a:rPr lang="en-US" sz="2800" b="1" dirty="0" smtClean="0">
                <a:solidFill>
                  <a:schemeClr val="accent1"/>
                </a:solidFill>
              </a:rPr>
              <a:t>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27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Busy teachers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21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373295">
            <a:off x="7318942" y="456363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899" y="1868895"/>
            <a:ext cx="87734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Input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List of </a:t>
            </a:r>
            <a:r>
              <a:rPr lang="en-GB" sz="2400" b="1" dirty="0" smtClean="0">
                <a:solidFill>
                  <a:schemeClr val="accent1"/>
                </a:solidFill>
              </a:rPr>
              <a:t>room of </a:t>
            </a:r>
            <a:r>
              <a:rPr lang="en-GB" sz="24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Timetable </a:t>
            </a:r>
            <a:r>
              <a:rPr lang="en-GB" sz="2400" b="1" dirty="0" smtClean="0">
                <a:solidFill>
                  <a:schemeClr val="accent1"/>
                </a:solidFill>
              </a:rPr>
              <a:t>of all </a:t>
            </a:r>
            <a:r>
              <a:rPr lang="en-GB" sz="2400" b="1" dirty="0">
                <a:solidFill>
                  <a:schemeClr val="accent1"/>
                </a:solidFill>
              </a:rPr>
              <a:t>classes .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Output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accent1"/>
                </a:solidFill>
              </a:rPr>
              <a:t>Class-courses are assigned </a:t>
            </a:r>
            <a:r>
              <a:rPr lang="en-GB" sz="2400" b="1" dirty="0" smtClean="0">
                <a:solidFill>
                  <a:schemeClr val="accent1"/>
                </a:solidFill>
              </a:rPr>
              <a:t>rooms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0"/>
            <a:r>
              <a:rPr lang="en-US" sz="28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400" b="1" dirty="0">
                <a:solidFill>
                  <a:schemeClr val="accent1"/>
                </a:solidFill>
              </a:rPr>
              <a:t>Two class-courses that are scheduled at the same time must have different </a:t>
            </a:r>
            <a:r>
              <a:rPr lang="en-US" sz="2400" b="1" dirty="0" smtClean="0">
                <a:solidFill>
                  <a:schemeClr val="accent1"/>
                </a:solidFill>
              </a:rPr>
              <a:t>rooms.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</a:t>
            </a:r>
            <a:r>
              <a:rPr lang="en-GB" sz="2800" b="1" dirty="0" smtClean="0">
                <a:solidFill>
                  <a:schemeClr val="accent1"/>
                </a:solidFill>
              </a:rPr>
              <a:t>Supplied </a:t>
            </a:r>
            <a:r>
              <a:rPr lang="en-GB" sz="2800" b="1" dirty="0" smtClean="0">
                <a:solidFill>
                  <a:schemeClr val="accent1"/>
                </a:solidFill>
              </a:rPr>
              <a:t>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682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84" y="2246136"/>
            <a:ext cx="4805307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554068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bg1"/>
                  </a:solidFill>
                </a:rPr>
                <a:t> EXPERIMENTS AND RESULTS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dataset: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</a:t>
            </a:r>
            <a:r>
              <a:rPr lang="en-US" sz="2800" b="1" dirty="0" smtClean="0">
                <a:solidFill>
                  <a:schemeClr val="accent1"/>
                </a:solidFill>
              </a:rPr>
              <a:t>courses </a:t>
            </a:r>
            <a:r>
              <a:rPr lang="en-US" sz="2800" b="1" dirty="0">
                <a:solidFill>
                  <a:schemeClr val="accent1"/>
                </a:solidFill>
              </a:rPr>
              <a:t>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7354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dataset: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</a:t>
            </a:r>
            <a:r>
              <a:rPr lang="en-US" sz="2800" b="1" dirty="0" smtClean="0">
                <a:solidFill>
                  <a:schemeClr val="accent1"/>
                </a:solidFill>
              </a:rPr>
              <a:t>class-courses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Testing machines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7964" y="2761931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Processor: Intel core i5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7964" y="3373611"/>
            <a:ext cx="3924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Memory: 4GB of RAM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7964" y="3970970"/>
            <a:ext cx="5122364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Operating System: </a:t>
            </a:r>
            <a:r>
              <a:rPr lang="en-US" sz="2800" b="1" dirty="0" smtClean="0">
                <a:solidFill>
                  <a:schemeClr val="accent1"/>
                </a:solidFill>
              </a:rPr>
              <a:t>Windows 7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of </a:t>
            </a:r>
            <a:r>
              <a:rPr lang="en-US" sz="2800" b="1" dirty="0" smtClean="0">
                <a:solidFill>
                  <a:schemeClr val="accent1"/>
                </a:solidFill>
              </a:rPr>
              <a:t>each </a:t>
            </a:r>
            <a:r>
              <a:rPr lang="en-US" sz="2800" b="1" i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i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</a:t>
            </a:r>
            <a:r>
              <a:rPr lang="en-US" sz="2800" b="1" dirty="0" smtClean="0">
                <a:solidFill>
                  <a:schemeClr val="accent1"/>
                </a:solidFill>
              </a:rPr>
              <a:t>class-courses </a:t>
            </a:r>
            <a:r>
              <a:rPr lang="en-US" sz="2800" b="1" dirty="0">
                <a:solidFill>
                  <a:schemeClr val="accent1"/>
                </a:solidFill>
              </a:rPr>
              <a:t>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41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</a:t>
            </a:r>
            <a:r>
              <a:rPr lang="en-US" sz="3600" b="1" dirty="0" smtClean="0">
                <a:solidFill>
                  <a:schemeClr val="accent1"/>
                </a:solidFill>
              </a:rPr>
              <a:t>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613174" y="2641457"/>
                <a:ext cx="11286726" cy="1698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1"/>
                    </a:solidFill>
                  </a:rPr>
                  <a:t>Objective function: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Minimize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 total 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number of 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teacher 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needed of 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all courses:</a:t>
                </a:r>
              </a:p>
              <a:p>
                <a:pPr marL="0"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		OF =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1" dirty="0" smtClean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1"/>
                    </a:solidFill>
                  </a:rPr>
                  <a:t>20 executions 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of each </a:t>
                </a:r>
                <a:r>
                  <a:rPr lang="en-US" sz="2800" b="1" dirty="0" err="1">
                    <a:solidFill>
                      <a:schemeClr val="accent1"/>
                    </a:solidFill>
                  </a:rPr>
                  <a:t>tbl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800" b="1" dirty="0" err="1">
                    <a:solidFill>
                      <a:schemeClr val="accent1"/>
                    </a:solidFill>
                  </a:rPr>
                  <a:t>tbl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=10,20,50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) </a:t>
                </a: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4" y="2641457"/>
                <a:ext cx="11286726" cy="1698029"/>
              </a:xfrm>
              <a:prstGeom prst="rect">
                <a:avLst/>
              </a:prstGeom>
              <a:blipFill rotWithShape="0">
                <a:blip r:embed="rId3"/>
                <a:stretch>
                  <a:fillRect l="-972" t="-3226" b="-17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</a:t>
            </a:r>
            <a:r>
              <a:rPr lang="en-US" sz="3600" b="1" dirty="0" smtClean="0">
                <a:solidFill>
                  <a:schemeClr val="accent1"/>
                </a:solidFill>
              </a:rPr>
              <a:t>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61040"/>
              </p:ext>
            </p:extLst>
          </p:nvPr>
        </p:nvGraphicFramePr>
        <p:xfrm>
          <a:off x="3314700" y="4488872"/>
          <a:ext cx="4965700" cy="1773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3570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max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100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50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</a:t>
            </a:r>
            <a:r>
              <a:rPr lang="en-US" sz="3600" b="1" dirty="0" smtClean="0">
                <a:solidFill>
                  <a:schemeClr val="accent1"/>
                </a:solidFill>
              </a:rPr>
              <a:t>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07128"/>
              </p:ext>
            </p:extLst>
          </p:nvPr>
        </p:nvGraphicFramePr>
        <p:xfrm>
          <a:off x="2996096" y="3300511"/>
          <a:ext cx="6502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</a:t>
            </a:r>
            <a:r>
              <a:rPr lang="en-US" sz="3600" b="1" dirty="0" smtClean="0">
                <a:solidFill>
                  <a:schemeClr val="accent1"/>
                </a:solidFill>
              </a:rPr>
              <a:t>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79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13709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</a:t>
            </a:r>
            <a:r>
              <a:rPr lang="en-US" sz="3600" b="1" dirty="0" smtClean="0">
                <a:solidFill>
                  <a:schemeClr val="accent1"/>
                </a:solidFill>
              </a:rPr>
              <a:t>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135 </a:t>
            </a:r>
            <a:r>
              <a:rPr lang="en-US" sz="2800" b="1" dirty="0" smtClean="0">
                <a:solidFill>
                  <a:schemeClr val="accent1"/>
                </a:solidFill>
              </a:rPr>
              <a:t>class-courses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59997"/>
              </p:ext>
            </p:extLst>
          </p:nvPr>
        </p:nvGraphicFramePr>
        <p:xfrm>
          <a:off x="613174" y="3788653"/>
          <a:ext cx="3994428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/>
                <a:gridCol w="984928"/>
                <a:gridCol w="1039644"/>
                <a:gridCol w="984928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Max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Avg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118.6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2.252967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139" y="1886857"/>
            <a:ext cx="6948295" cy="4041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53046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</a:t>
            </a:r>
            <a:r>
              <a:rPr lang="en-US" sz="3600" b="1" dirty="0" smtClean="0">
                <a:solidFill>
                  <a:schemeClr val="accent1"/>
                </a:solidFill>
              </a:rPr>
              <a:t>2015 dataset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working on slot </a:t>
            </a:r>
            <a:r>
              <a:rPr lang="en-US" sz="2400" b="1" dirty="0" smtClean="0">
                <a:solidFill>
                  <a:schemeClr val="accent1"/>
                </a:solidFill>
              </a:rPr>
              <a:t>3-4 </a:t>
            </a:r>
            <a:r>
              <a:rPr lang="en-US" sz="2400" b="1" dirty="0" smtClean="0">
                <a:solidFill>
                  <a:srgbClr val="FF0000"/>
                </a:solidFill>
              </a:rPr>
              <a:t>consecutively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400" b="1" dirty="0" smtClean="0">
                <a:solidFill>
                  <a:schemeClr val="accent1"/>
                </a:solidFill>
              </a:rPr>
              <a:t>(</a:t>
            </a:r>
            <a:r>
              <a:rPr lang="pl-PL" sz="24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66218"/>
              </p:ext>
            </p:extLst>
          </p:nvPr>
        </p:nvGraphicFramePr>
        <p:xfrm>
          <a:off x="427425" y="3867680"/>
          <a:ext cx="5085479" cy="145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149"/>
                <a:gridCol w="848139"/>
                <a:gridCol w="781878"/>
                <a:gridCol w="728870"/>
                <a:gridCol w="1179443"/>
              </a:tblGrid>
              <a:tr h="217071">
                <a:tc>
                  <a:txBody>
                    <a:bodyPr/>
                    <a:lstStyle/>
                    <a:p>
                      <a:endParaRPr lang="vi-V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 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(w</a:t>
                      </a:r>
                      <a:r>
                        <a:rPr lang="vi-VN" sz="1600" baseline="-25000" dirty="0">
                          <a:effectLst/>
                        </a:rPr>
                        <a:t>1</a:t>
                      </a:r>
                      <a:r>
                        <a:rPr lang="vi-VN" sz="1600" dirty="0">
                          <a:effectLst/>
                        </a:rPr>
                        <a:t>,w</a:t>
                      </a:r>
                      <a:r>
                        <a:rPr lang="vi-VN" sz="1600" baseline="-25000" dirty="0">
                          <a:effectLst/>
                        </a:rPr>
                        <a:t>2</a:t>
                      </a:r>
                      <a:r>
                        <a:rPr lang="vi-VN" sz="1600" dirty="0">
                          <a:effectLst/>
                        </a:rPr>
                        <a:t>)=(10,-5)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6.75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15.52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10.762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3.122594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)=(5,-10)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6.53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9.85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8.059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1.259007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)=(5,-5)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22.63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11.921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4.623533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376" y="2067339"/>
            <a:ext cx="6051068" cy="3888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4126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</a:t>
            </a:r>
            <a:r>
              <a:rPr lang="en-US" sz="3600" b="1" dirty="0" smtClean="0">
                <a:solidFill>
                  <a:schemeClr val="accent1"/>
                </a:solidFill>
              </a:rPr>
              <a:t>2015 dataset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31210"/>
              </p:ext>
            </p:extLst>
          </p:nvPr>
        </p:nvGraphicFramePr>
        <p:xfrm>
          <a:off x="897011" y="3850496"/>
          <a:ext cx="3635232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1107591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130</a:t>
                      </a:r>
                      <a:endParaRPr lang="vi-VN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132.6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1.162637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340" y="1886858"/>
            <a:ext cx="7122617" cy="400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416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 smtClean="0">
                <a:solidFill>
                  <a:schemeClr val="accent1"/>
                </a:solidFill>
              </a:rPr>
              <a:t>Academics </a:t>
            </a:r>
            <a:r>
              <a:rPr lang="en-US" sz="3600" b="1" dirty="0">
                <a:solidFill>
                  <a:schemeClr val="accent1"/>
                </a:solidFill>
              </a:rPr>
              <a:t>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Result: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</a:t>
            </a:r>
            <a:r>
              <a:rPr lang="en-US" sz="2400" b="1" dirty="0" smtClean="0">
                <a:solidFill>
                  <a:schemeClr val="accent1"/>
                </a:solidFill>
              </a:rPr>
              <a:t>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</a:t>
            </a:r>
            <a:r>
              <a:rPr lang="en-US" sz="2800" b="1" dirty="0" smtClean="0">
                <a:solidFill>
                  <a:schemeClr val="accent1"/>
                </a:solidFill>
              </a:rPr>
              <a:t>works: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1391" y="2644170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DEMO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126"/>
            <a:ext cx="2857500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74965" y="2644170"/>
            <a:ext cx="2642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Q&amp;A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</a:t>
            </a:r>
            <a:r>
              <a:rPr lang="en-GB" sz="2800" b="1" dirty="0" smtClean="0">
                <a:solidFill>
                  <a:schemeClr val="accent1"/>
                </a:solidFill>
              </a:rPr>
              <a:t>Requirements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5721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Conditional </a:t>
            </a:r>
            <a:r>
              <a:rPr lang="en-US" sz="2800" b="1" dirty="0" smtClean="0">
                <a:solidFill>
                  <a:schemeClr val="accent1"/>
                </a:solidFill>
              </a:rPr>
              <a:t>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27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Busy teachers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Timetabling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1513</TotalTime>
  <Words>4243</Words>
  <Application>Microsoft Office PowerPoint</Application>
  <PresentationFormat>Widescreen</PresentationFormat>
  <Paragraphs>868</Paragraphs>
  <Slides>74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184</cp:revision>
  <dcterms:created xsi:type="dcterms:W3CDTF">2015-08-22T16:55:05Z</dcterms:created>
  <dcterms:modified xsi:type="dcterms:W3CDTF">2015-08-31T04:41:49Z</dcterms:modified>
</cp:coreProperties>
</file>