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08B91-B110-E9FB-E91F-245CA1B08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A2CEF9-9763-B095-F398-AC45E3F51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E5A42-A9C5-FBE2-056E-EB59F80AC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898F-4C09-408E-8555-5949496D4208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EF4B2-888C-9B5D-862F-21AB75DA0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03817-7325-F2EE-6449-DB4FE3936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75F3-6613-44A1-9098-BCFCB981E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2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0E3F-0790-EC4C-75E2-0F82DEF5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3011A-6C66-32C2-3A69-E6B0ECC31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EBC9E-1953-BFBD-FEB1-DDE80B138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898F-4C09-408E-8555-5949496D4208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DBCC8-D7EC-EC02-CF9B-45BE3B1F5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C4041-02EC-94E6-26CF-BE8843277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75F3-6613-44A1-9098-BCFCB981E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9B1F7-A96A-B189-E17F-318E48C63B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76C2A-943F-EED0-7677-88708F6E7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A7FE2-1196-4C0B-A76D-256557D0A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898F-4C09-408E-8555-5949496D4208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C6366-E073-588D-12D6-9984454C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02B07-2B89-8BD0-B6B5-9220A3DB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75F3-6613-44A1-9098-BCFCB981E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5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4C0EE-77C8-8075-D5B1-A34342DAE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E58D2-6AE1-867B-8BBB-51AC6D148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A51E3-1A3F-7DE4-77D6-0CFCB35AF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898F-4C09-408E-8555-5949496D4208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38B1B-C350-080B-3002-3C67D3198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0136A-3C2F-C35A-7200-2E97CADA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75F3-6613-44A1-9098-BCFCB981E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0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CAC9-1829-3E58-4F90-8F6DB7D59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A39F1-6973-5421-4E6D-F95223655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86279-249B-EA7B-A463-02ADF7549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898F-4C09-408E-8555-5949496D4208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3E66E-79C7-D0E6-2C02-B4A444EE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FA570-A8F1-87A7-784A-33A83406D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75F3-6613-44A1-9098-BCFCB981E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9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3BAC6-CFD5-887A-742C-4761C3B8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001EA-10F6-ABAD-B6AC-045A21AC4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4DFF9-321D-8A23-1F50-116B0C48C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97010-A988-E323-ACB4-C3221BE69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898F-4C09-408E-8555-5949496D4208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7AD49-9B77-2381-ECBB-B2B186090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0049E-B057-342A-158A-5A629B81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75F3-6613-44A1-9098-BCFCB981E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76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C8E6-6AC9-B1A2-C1A3-1B4345AC2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E6B61-7C31-0E9B-369A-7BBF0948C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FE88E-A812-F721-3542-3B2607983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8FEB55-55A6-ADF8-A7B9-474EB5FCA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B0AF9A-8090-0E4D-C0BB-159D45F60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C340BD-C592-19DB-AB74-450B0C988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898F-4C09-408E-8555-5949496D4208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9DA8FC-B7BA-6DF6-FFC8-5C623D96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E6CCD4-7912-0CDC-6BAB-BE4C088D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75F3-6613-44A1-9098-BCFCB981E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7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1F62A-CE08-6BF2-1144-CFF0BBA13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4D28EF-8CF4-D7B5-BD08-400A1A80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898F-4C09-408E-8555-5949496D4208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7AA9E-F6DE-146A-B3FF-105824A1B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9B53B-F53B-6C98-6013-1EC35AFDF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75F3-6613-44A1-9098-BCFCB981E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5AD4C-152D-E1E9-70AB-2A86B693A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898F-4C09-408E-8555-5949496D4208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2444A5-00C6-4B00-6FAA-977FDAB43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E085C-08E3-928D-800B-2E66DCA79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75F3-6613-44A1-9098-BCFCB981E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1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86AE-C9DA-3F65-784B-69F54E8B6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FB287-DAB4-DC68-C28C-244659AAB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75016-93ED-19E4-C723-B4F94582C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D61ED-26BC-4FC4-A2D9-6BEEC6CB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898F-4C09-408E-8555-5949496D4208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68680-DA6F-0CEC-B59F-7AB0AE8F5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222F5-DE62-F939-1690-BE922894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75F3-6613-44A1-9098-BCFCB981E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3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62496-8BC2-5200-0994-DF140C7A5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E1377E-6315-BBF8-0734-6771258B6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41EE3-22F2-0E2D-C4DF-D3DDFD6DA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6B3AD-EAE3-533B-11D7-76990E10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898F-4C09-408E-8555-5949496D4208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3672B-0C93-2AFE-3D54-5CCF25EFB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2364A-9C8C-9FA2-73E2-B7A68D04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75F3-6613-44A1-9098-BCFCB981E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0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FF83A4-EB81-F088-42BD-5082148C6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F1CA1-182D-520F-26AF-D5BFB9455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DC822-F95E-07E7-7E01-DED0E9EC5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B898F-4C09-408E-8555-5949496D4208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583DC-6574-E4C0-75C0-F47F3521F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32337-836B-AB03-B284-50736757B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075F3-6613-44A1-9098-BCFCB981E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96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5AF3D-6541-C81D-B58D-D478055826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Glinski_bee_matrices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DF15E-7259-42D4-6E87-34D475CC1B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4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 with low confidence">
            <a:extLst>
              <a:ext uri="{FF2B5EF4-FFF2-40B4-BE49-F238E27FC236}">
                <a16:creationId xmlns:a16="http://schemas.microsoft.com/office/drawing/2014/main" id="{B7F61E01-3FBA-E1D7-1906-B1742437F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60" y="65121"/>
            <a:ext cx="3917167" cy="6855045"/>
          </a:xfr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4D7CBD9A-5D24-E556-4BEB-D5A319639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945" y="0"/>
            <a:ext cx="6927274" cy="692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7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Chart&#10;&#10;Description automatically generated with low confidence">
            <a:extLst>
              <a:ext uri="{FF2B5EF4-FFF2-40B4-BE49-F238E27FC236}">
                <a16:creationId xmlns:a16="http://schemas.microsoft.com/office/drawing/2014/main" id="{3D79619E-9B21-716D-E91C-B5392DC1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442" y="2955"/>
            <a:ext cx="3917167" cy="6855045"/>
          </a:xfrm>
          <a:prstGeom prst="rect">
            <a:avLst/>
          </a:prstGeom>
        </p:spPr>
      </p:pic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90B7371B-A07F-F534-E838-BD00FE658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82" y="0"/>
            <a:ext cx="3881912" cy="679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75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5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Glinski_bee_matrices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Purucker, Tom</dc:creator>
  <cp:lastModifiedBy>Purucker, Tom</cp:lastModifiedBy>
  <cp:revision>3</cp:revision>
  <dcterms:created xsi:type="dcterms:W3CDTF">2023-03-13T17:08:47Z</dcterms:created>
  <dcterms:modified xsi:type="dcterms:W3CDTF">2023-03-14T03:27:28Z</dcterms:modified>
</cp:coreProperties>
</file>