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ukonis, Elizabeth" userId="baf6c79b-4604-442f-86a0-72f07b149cb3" providerId="ADAL" clId="{F189E4AB-779C-49D2-8462-C27C33CEA54E}"/>
    <pc:docChg chg="custSel addSld modSld">
      <pc:chgData name="Paulukonis, Elizabeth" userId="baf6c79b-4604-442f-86a0-72f07b149cb3" providerId="ADAL" clId="{F189E4AB-779C-49D2-8462-C27C33CEA54E}" dt="2023-07-18T20:23:31.722" v="596" actId="20577"/>
      <pc:docMkLst>
        <pc:docMk/>
      </pc:docMkLst>
      <pc:sldChg chg="addSp delSp modSp new mod">
        <pc:chgData name="Paulukonis, Elizabeth" userId="baf6c79b-4604-442f-86a0-72f07b149cb3" providerId="ADAL" clId="{F189E4AB-779C-49D2-8462-C27C33CEA54E}" dt="2023-07-18T20:23:31.722" v="596" actId="20577"/>
        <pc:sldMkLst>
          <pc:docMk/>
          <pc:sldMk cId="71019825" sldId="259"/>
        </pc:sldMkLst>
        <pc:spChg chg="del">
          <ac:chgData name="Paulukonis, Elizabeth" userId="baf6c79b-4604-442f-86a0-72f07b149cb3" providerId="ADAL" clId="{F189E4AB-779C-49D2-8462-C27C33CEA54E}" dt="2023-07-17T16:06:36.174" v="1" actId="478"/>
          <ac:spMkLst>
            <pc:docMk/>
            <pc:sldMk cId="71019825" sldId="259"/>
            <ac:spMk id="2" creationId="{632276B1-794C-D724-25F0-24EC56E0EDF8}"/>
          </ac:spMkLst>
        </pc:spChg>
        <pc:spChg chg="add mod">
          <ac:chgData name="Paulukonis, Elizabeth" userId="baf6c79b-4604-442f-86a0-72f07b149cb3" providerId="ADAL" clId="{F189E4AB-779C-49D2-8462-C27C33CEA54E}" dt="2023-07-18T15:34:12.729" v="476" actId="20577"/>
          <ac:spMkLst>
            <pc:docMk/>
            <pc:sldMk cId="71019825" sldId="259"/>
            <ac:spMk id="2" creationId="{EFAC4E93-D5FD-68AD-7491-EA4C2B7F82D4}"/>
          </ac:spMkLst>
        </pc:spChg>
        <pc:spChg chg="del">
          <ac:chgData name="Paulukonis, Elizabeth" userId="baf6c79b-4604-442f-86a0-72f07b149cb3" providerId="ADAL" clId="{F189E4AB-779C-49D2-8462-C27C33CEA54E}" dt="2023-07-17T16:06:40.338" v="2" actId="478"/>
          <ac:spMkLst>
            <pc:docMk/>
            <pc:sldMk cId="71019825" sldId="259"/>
            <ac:spMk id="3" creationId="{610693D3-D042-B348-696D-CA3EA59DE1C8}"/>
          </ac:spMkLst>
        </pc:spChg>
        <pc:spChg chg="add mod">
          <ac:chgData name="Paulukonis, Elizabeth" userId="baf6c79b-4604-442f-86a0-72f07b149cb3" providerId="ADAL" clId="{F189E4AB-779C-49D2-8462-C27C33CEA54E}" dt="2023-07-18T20:23:31.722" v="596" actId="20577"/>
          <ac:spMkLst>
            <pc:docMk/>
            <pc:sldMk cId="71019825" sldId="259"/>
            <ac:spMk id="4" creationId="{9CBA1A5E-6FCC-8BA5-209B-C2E3EA1C7BCC}"/>
          </ac:spMkLst>
        </pc:spChg>
      </pc:sldChg>
    </pc:docChg>
  </pc:docChgLst>
  <pc:docChgLst>
    <pc:chgData name="Paulukonis, Elizabeth" userId="baf6c79b-4604-442f-86a0-72f07b149cb3" providerId="ADAL" clId="{0060F148-F38D-48FC-A20E-496A1931E0D0}"/>
    <pc:docChg chg="custSel addSld modSld">
      <pc:chgData name="Paulukonis, Elizabeth" userId="baf6c79b-4604-442f-86a0-72f07b149cb3" providerId="ADAL" clId="{0060F148-F38D-48FC-A20E-496A1931E0D0}" dt="2023-06-21T15:20:58.973" v="710" actId="20577"/>
      <pc:docMkLst>
        <pc:docMk/>
      </pc:docMkLst>
      <pc:sldChg chg="addSp delSp modSp mod">
        <pc:chgData name="Paulukonis, Elizabeth" userId="baf6c79b-4604-442f-86a0-72f07b149cb3" providerId="ADAL" clId="{0060F148-F38D-48FC-A20E-496A1931E0D0}" dt="2023-06-21T14:52:52.877" v="480" actId="21"/>
        <pc:sldMkLst>
          <pc:docMk/>
          <pc:sldMk cId="4254174186" sldId="256"/>
        </pc:sldMkLst>
        <pc:spChg chg="add del mod">
          <ac:chgData name="Paulukonis, Elizabeth" userId="baf6c79b-4604-442f-86a0-72f07b149cb3" providerId="ADAL" clId="{0060F148-F38D-48FC-A20E-496A1931E0D0}" dt="2023-06-21T14:52:52.877" v="480" actId="21"/>
          <ac:spMkLst>
            <pc:docMk/>
            <pc:sldMk cId="4254174186" sldId="256"/>
            <ac:spMk id="2" creationId="{AB8E947E-6FC3-7361-841B-7970E8113334}"/>
          </ac:spMkLst>
        </pc:spChg>
        <pc:spChg chg="mod">
          <ac:chgData name="Paulukonis, Elizabeth" userId="baf6c79b-4604-442f-86a0-72f07b149cb3" providerId="ADAL" clId="{0060F148-F38D-48FC-A20E-496A1931E0D0}" dt="2023-06-21T14:30:11.266" v="475" actId="20577"/>
          <ac:spMkLst>
            <pc:docMk/>
            <pc:sldMk cId="4254174186" sldId="256"/>
            <ac:spMk id="5" creationId="{3E0B921A-46EC-C44B-61D3-642C02480B27}"/>
          </ac:spMkLst>
        </pc:spChg>
        <pc:spChg chg="add mod">
          <ac:chgData name="Paulukonis, Elizabeth" userId="baf6c79b-4604-442f-86a0-72f07b149cb3" providerId="ADAL" clId="{0060F148-F38D-48FC-A20E-496A1931E0D0}" dt="2023-06-21T14:52:38.745" v="477" actId="1076"/>
          <ac:spMkLst>
            <pc:docMk/>
            <pc:sldMk cId="4254174186" sldId="256"/>
            <ac:spMk id="6" creationId="{E3B95533-9892-7730-85A0-795995E00637}"/>
          </ac:spMkLst>
        </pc:spChg>
      </pc:sldChg>
      <pc:sldChg chg="addSp delSp modSp new mod">
        <pc:chgData name="Paulukonis, Elizabeth" userId="baf6c79b-4604-442f-86a0-72f07b149cb3" providerId="ADAL" clId="{0060F148-F38D-48FC-A20E-496A1931E0D0}" dt="2023-06-20T19:32:29.041" v="333" actId="22"/>
        <pc:sldMkLst>
          <pc:docMk/>
          <pc:sldMk cId="2666319051" sldId="257"/>
        </pc:sldMkLst>
        <pc:spChg chg="del">
          <ac:chgData name="Paulukonis, Elizabeth" userId="baf6c79b-4604-442f-86a0-72f07b149cb3" providerId="ADAL" clId="{0060F148-F38D-48FC-A20E-496A1931E0D0}" dt="2023-06-20T19:32:14.071" v="329" actId="478"/>
          <ac:spMkLst>
            <pc:docMk/>
            <pc:sldMk cId="2666319051" sldId="257"/>
            <ac:spMk id="2" creationId="{AEAECCA4-5105-F9F4-F76E-2D509C9BF531}"/>
          </ac:spMkLst>
        </pc:spChg>
        <pc:spChg chg="del">
          <ac:chgData name="Paulukonis, Elizabeth" userId="baf6c79b-4604-442f-86a0-72f07b149cb3" providerId="ADAL" clId="{0060F148-F38D-48FC-A20E-496A1931E0D0}" dt="2023-06-20T19:32:15.808" v="330" actId="478"/>
          <ac:spMkLst>
            <pc:docMk/>
            <pc:sldMk cId="2666319051" sldId="257"/>
            <ac:spMk id="3" creationId="{5318B833-0138-F28E-029A-23026F0457A0}"/>
          </ac:spMkLst>
        </pc:spChg>
        <pc:spChg chg="add mod">
          <ac:chgData name="Paulukonis, Elizabeth" userId="baf6c79b-4604-442f-86a0-72f07b149cb3" providerId="ADAL" clId="{0060F148-F38D-48FC-A20E-496A1931E0D0}" dt="2023-06-20T19:32:19.446" v="332" actId="14100"/>
          <ac:spMkLst>
            <pc:docMk/>
            <pc:sldMk cId="2666319051" sldId="257"/>
            <ac:spMk id="4" creationId="{E7DFF5F2-984F-3923-A909-F119A751FBB8}"/>
          </ac:spMkLst>
        </pc:spChg>
        <pc:picChg chg="add">
          <ac:chgData name="Paulukonis, Elizabeth" userId="baf6c79b-4604-442f-86a0-72f07b149cb3" providerId="ADAL" clId="{0060F148-F38D-48FC-A20E-496A1931E0D0}" dt="2023-06-20T19:32:29.041" v="333" actId="22"/>
          <ac:picMkLst>
            <pc:docMk/>
            <pc:sldMk cId="2666319051" sldId="257"/>
            <ac:picMk id="6" creationId="{586D8689-4E99-9AA2-594D-85C2F8F40AF5}"/>
          </ac:picMkLst>
        </pc:picChg>
      </pc:sldChg>
      <pc:sldChg chg="addSp delSp modSp new mod">
        <pc:chgData name="Paulukonis, Elizabeth" userId="baf6c79b-4604-442f-86a0-72f07b149cb3" providerId="ADAL" clId="{0060F148-F38D-48FC-A20E-496A1931E0D0}" dt="2023-06-21T15:20:58.973" v="710" actId="20577"/>
        <pc:sldMkLst>
          <pc:docMk/>
          <pc:sldMk cId="264600200" sldId="258"/>
        </pc:sldMkLst>
        <pc:spChg chg="del">
          <ac:chgData name="Paulukonis, Elizabeth" userId="baf6c79b-4604-442f-86a0-72f07b149cb3" providerId="ADAL" clId="{0060F148-F38D-48FC-A20E-496A1931E0D0}" dt="2023-06-20T22:33:56.908" v="414" actId="478"/>
          <ac:spMkLst>
            <pc:docMk/>
            <pc:sldMk cId="264600200" sldId="258"/>
            <ac:spMk id="2" creationId="{447F8F1D-EFD4-6B1C-0C89-7DB8B48B8C47}"/>
          </ac:spMkLst>
        </pc:spChg>
        <pc:spChg chg="add mod">
          <ac:chgData name="Paulukonis, Elizabeth" userId="baf6c79b-4604-442f-86a0-72f07b149cb3" providerId="ADAL" clId="{0060F148-F38D-48FC-A20E-496A1931E0D0}" dt="2023-06-21T15:20:58.973" v="710" actId="20577"/>
          <ac:spMkLst>
            <pc:docMk/>
            <pc:sldMk cId="264600200" sldId="258"/>
            <ac:spMk id="2" creationId="{85D40FC8-BB14-F74F-5123-B09EE9933273}"/>
          </ac:spMkLst>
        </pc:spChg>
        <pc:spChg chg="del">
          <ac:chgData name="Paulukonis, Elizabeth" userId="baf6c79b-4604-442f-86a0-72f07b149cb3" providerId="ADAL" clId="{0060F148-F38D-48FC-A20E-496A1931E0D0}" dt="2023-06-20T22:33:59.031" v="415" actId="478"/>
          <ac:spMkLst>
            <pc:docMk/>
            <pc:sldMk cId="264600200" sldId="258"/>
            <ac:spMk id="3" creationId="{240C1BF5-752A-6F1B-CE39-5F30886EA34E}"/>
          </ac:spMkLst>
        </pc:spChg>
        <pc:spChg chg="add mod">
          <ac:chgData name="Paulukonis, Elizabeth" userId="baf6c79b-4604-442f-86a0-72f07b149cb3" providerId="ADAL" clId="{0060F148-F38D-48FC-A20E-496A1931E0D0}" dt="2023-06-20T22:34:02.826" v="416" actId="767"/>
          <ac:spMkLst>
            <pc:docMk/>
            <pc:sldMk cId="264600200" sldId="258"/>
            <ac:spMk id="4" creationId="{02432D74-20F6-2BE5-D9A6-706CF9E0624C}"/>
          </ac:spMkLst>
        </pc:spChg>
        <pc:picChg chg="add mod">
          <ac:chgData name="Paulukonis, Elizabeth" userId="baf6c79b-4604-442f-86a0-72f07b149cb3" providerId="ADAL" clId="{0060F148-F38D-48FC-A20E-496A1931E0D0}" dt="2023-06-21T14:13:22.920" v="420" actId="1076"/>
          <ac:picMkLst>
            <pc:docMk/>
            <pc:sldMk cId="264600200" sldId="258"/>
            <ac:picMk id="1026" creationId="{54E313B5-0F28-BA82-19A7-6679A6C934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6DBA-0BAA-500F-8A72-A484BE40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141D-8931-02E6-B36D-6F425826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A3CD-3E95-8EB2-038A-0909CEBA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F852-3098-5DC4-EC62-0359F740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9E62-97C1-5ECF-87CA-54AB9E50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73AD-9FE4-CB67-7B8E-059FEA2A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61EC-34FB-EF85-4A18-A89FAF2E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7000-A25A-7CD7-715D-AB219C99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CF24-5EC2-511B-1144-DE9B933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A6E9-74AC-D647-2EC1-6AEE532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5C5F7-4317-B583-9C0B-0BD2177A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B96D6-84E3-38C2-6057-5135C326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C2CD3-2D32-A9ED-FEF4-7ECA25AD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7F94-ECE5-9711-8ECD-8CD2B796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F8E6-B559-0C09-3DB3-4F8656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87DA-62B9-8303-F853-9D92AD57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E3CA-FCBE-CE3A-D4A9-069431BE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3098-4FC3-023D-10E2-3EDEC41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2C03-D318-0156-7832-5A6266AD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91DC-81DE-9D14-21B8-2B6BBAC3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1324-AC0D-D97C-32EA-AE4A64DC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D87A-338C-DD0F-BE58-86991D08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A7F5-4932-354C-73B9-B37247FB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C6FB-F1DA-C8E9-449B-5B8F780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BF54-C046-B595-3F9B-1DE11641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32B3-A63B-58C3-D0E8-135E31D0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D6A1-845F-80D1-109A-DD7A2E3E9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9A9A-11E9-C403-7FE1-2D765D33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D3BB-8913-0784-F9D9-430A41F6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87138-E649-E39F-6322-745D9AF1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FC8DE-903E-E311-9807-A1A4248F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79A2-5281-55DD-9F44-04431341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8D86-1113-FB5C-31D9-607490D8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F5D80-3329-6FCA-AF19-C8EA106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8EC6E-853D-5C08-220B-1F8F12861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DD759-C6C3-0D3B-B354-AA1123B6F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552C-1BA4-8C0A-9EB9-E53F14EC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785A5-A5BA-D9FA-6A94-FEB5045E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0BDA-FDD7-5445-6399-A8BA0B64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E0DF-F536-EAC2-72DB-37942FB1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59550-B821-8149-4CB3-748BEC2B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0E8D0-265A-2FE6-0A73-09F9D27B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08A2-357B-6853-6A5E-02C82F69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500EE-7CBA-3A2C-4218-E7ACD88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2A1CC-609B-0EAE-0FA1-29B165F3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E27FF-DAD9-692A-C8F1-0CF7CDC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5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EE9-D070-1FD4-7F1E-EE4ED4FC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7CE6-E455-BC6B-273D-42465FA4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79BFE-785A-145E-6FD4-EB06FC61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F3A6-5FFD-094A-6C84-5E0031F3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926C-5B8A-54AE-BC78-0D18028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A02D-54BF-C23F-AE29-8C87C643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196C-5FEA-CAE7-618E-38FFDBD4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B2945-1E6D-2CBE-9E30-D4B5F269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5F393-4598-6CA1-DBDD-5F68DE5F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B0DA-C71D-A87D-B88D-D862355F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EB83-9AD8-6F59-918A-D8C97E0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74EF-2A79-C0FF-BF97-3D6BEDA3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2B8C1-9D28-9BBB-EB22-F029C1D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B8416-8519-1C28-A1A0-1F456B92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8BA3-E774-6B8F-F020-7176B6A2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5011-F18B-4478-82AA-AF03B921A08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4EE5-D26A-C865-9617-EA1A8C160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4CDF-D93F-C855-0EE5-886A661B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342-652A-4791-AA31-6A1B8143B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1727B-4362-5BF6-FB25-121D01E0272F}"/>
              </a:ext>
            </a:extLst>
          </p:cNvPr>
          <p:cNvSpPr txBox="1"/>
          <p:nvPr/>
        </p:nvSpPr>
        <p:spPr>
          <a:xfrm>
            <a:off x="287677" y="246580"/>
            <a:ext cx="2866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Bee Map tool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B921A-46EC-C44B-61D3-642C02480B27}"/>
              </a:ext>
            </a:extLst>
          </p:cNvPr>
          <p:cNvSpPr txBox="1"/>
          <p:nvPr/>
        </p:nvSpPr>
        <p:spPr>
          <a:xfrm>
            <a:off x="287676" y="677467"/>
            <a:ext cx="10582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&gt;3 million records</a:t>
            </a:r>
          </a:p>
          <a:p>
            <a:r>
              <a:rPr lang="en-US" dirty="0"/>
              <a:t>After removing records for which no month/year was recorded: &gt;2.5 million records</a:t>
            </a:r>
          </a:p>
          <a:p>
            <a:r>
              <a:rPr lang="en-US" dirty="0"/>
              <a:t>After removing records prior to 1960: ~ 2 million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Timing: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Oldest record: 1648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Newest record: 2023</a:t>
            </a:r>
          </a:p>
          <a:p>
            <a:r>
              <a:rPr lang="en-US" dirty="0"/>
              <a:t>Abundance: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Abundance data ranges from 1-1000 for individual counts at location</a:t>
            </a:r>
          </a:p>
          <a:p>
            <a:r>
              <a:rPr lang="en-US" dirty="0"/>
              <a:t>Uncertainty: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uncertainty: NA, 0 - &gt;300,000m</a:t>
            </a:r>
          </a:p>
          <a:p>
            <a:r>
              <a:rPr lang="en-US" dirty="0"/>
              <a:t>N species: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4202 unique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95533-9892-7730-85A0-795995E00637}"/>
              </a:ext>
            </a:extLst>
          </p:cNvPr>
          <p:cNvSpPr txBox="1"/>
          <p:nvPr/>
        </p:nvSpPr>
        <p:spPr>
          <a:xfrm>
            <a:off x="287676" y="4801673"/>
            <a:ext cx="9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 Gap includes information on habitat preferences, presence within states, nesting behavior, voltinism, sociality, foraging behavior, tongue length, etc. for individual species</a:t>
            </a:r>
          </a:p>
        </p:txBody>
      </p:sp>
    </p:spTree>
    <p:extLst>
      <p:ext uri="{BB962C8B-B14F-4D97-AF65-F5344CB8AC3E}">
        <p14:creationId xmlns:p14="http://schemas.microsoft.com/office/powerpoint/2010/main" val="425417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7DFF5F2-984F-3923-A909-F119A751F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75061" cy="337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8689-4E99-9AA2-594D-85C2F8F4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274"/>
            <a:ext cx="12192000" cy="5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32D74-20F6-2BE5-D9A6-706CF9E0624C}"/>
              </a:ext>
            </a:extLst>
          </p:cNvPr>
          <p:cNvSpPr txBox="1"/>
          <p:nvPr/>
        </p:nvSpPr>
        <p:spPr>
          <a:xfrm>
            <a:off x="2763748" y="1037690"/>
            <a:ext cx="5260369" cy="253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figure 5">
            <a:extLst>
              <a:ext uri="{FF2B5EF4-FFF2-40B4-BE49-F238E27FC236}">
                <a16:creationId xmlns:a16="http://schemas.microsoft.com/office/drawing/2014/main" id="{54E313B5-0F28-BA82-19A7-6679A6C9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8" y="237222"/>
            <a:ext cx="65246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40FC8-BB14-F74F-5123-B09EE9933273}"/>
              </a:ext>
            </a:extLst>
          </p:cNvPr>
          <p:cNvSpPr txBox="1"/>
          <p:nvPr/>
        </p:nvSpPr>
        <p:spPr>
          <a:xfrm>
            <a:off x="7601512" y="2967335"/>
            <a:ext cx="438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Douglas et al. 2022 loading outputs; would require HPC use but feasible to do for all U.S. where compound info is available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Groups of application type and timing</a:t>
            </a:r>
          </a:p>
          <a:p>
            <a:pPr marL="342900" indent="-342900">
              <a:buAutoNum type="arabicPeriod"/>
            </a:pPr>
            <a:r>
              <a:rPr lang="en-US" dirty="0"/>
              <a:t>Groups of compound type?</a:t>
            </a:r>
          </a:p>
        </p:txBody>
      </p:sp>
    </p:spTree>
    <p:extLst>
      <p:ext uri="{BB962C8B-B14F-4D97-AF65-F5344CB8AC3E}">
        <p14:creationId xmlns:p14="http://schemas.microsoft.com/office/powerpoint/2010/main" val="2646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BA1A5E-6FCC-8BA5-209B-C2E3EA1C7BCC}"/>
              </a:ext>
            </a:extLst>
          </p:cNvPr>
          <p:cNvSpPr txBox="1"/>
          <p:nvPr/>
        </p:nvSpPr>
        <p:spPr>
          <a:xfrm>
            <a:off x="236306" y="164387"/>
            <a:ext cx="51268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 filters to remove: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All before 1960</a:t>
            </a:r>
          </a:p>
          <a:p>
            <a:pPr marL="342900" indent="-342900">
              <a:buAutoNum type="arabicPeriod"/>
            </a:pPr>
            <a:r>
              <a:rPr lang="en-US" dirty="0"/>
              <a:t>Remove any with no information on month of sighting</a:t>
            </a:r>
          </a:p>
          <a:p>
            <a:pPr marL="342900" indent="-342900">
              <a:buAutoNum type="arabicPeriod"/>
            </a:pPr>
            <a:r>
              <a:rPr lang="en-US" dirty="0"/>
              <a:t>Removed all </a:t>
            </a:r>
            <a:r>
              <a:rPr lang="en-US" dirty="0" err="1"/>
              <a:t>iNaturalist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All not classified as: human observation, occurrence, machine observation, or living specimen (i.e., all museum records)</a:t>
            </a:r>
          </a:p>
          <a:p>
            <a:pPr marL="342900" indent="-342900">
              <a:buAutoNum type="arabicPeriod"/>
            </a:pPr>
            <a:r>
              <a:rPr lang="en-US" dirty="0"/>
              <a:t>Remove all records with greater than 500m uncertainty</a:t>
            </a:r>
          </a:p>
          <a:p>
            <a:pPr marL="342900" indent="-342900">
              <a:buAutoNum type="arabicPeriod"/>
            </a:pPr>
            <a:r>
              <a:rPr lang="en-US" dirty="0"/>
              <a:t>Filter by US location</a:t>
            </a:r>
          </a:p>
          <a:p>
            <a:endParaRPr lang="en-US" dirty="0"/>
          </a:p>
          <a:p>
            <a:r>
              <a:rPr lang="en-US" dirty="0"/>
              <a:t>End result: only 350 records</a:t>
            </a:r>
          </a:p>
          <a:p>
            <a:endParaRPr lang="en-US" dirty="0"/>
          </a:p>
          <a:p>
            <a:r>
              <a:rPr lang="en-US" dirty="0"/>
              <a:t>What percent is absence? </a:t>
            </a:r>
          </a:p>
          <a:p>
            <a:r>
              <a:rPr lang="en-US" dirty="0"/>
              <a:t>Tour of metadata and columns </a:t>
            </a:r>
          </a:p>
          <a:p>
            <a:r>
              <a:rPr lang="en-US" dirty="0" err="1"/>
              <a:t>Gonna</a:t>
            </a:r>
            <a:r>
              <a:rPr lang="en-US" dirty="0"/>
              <a:t> be </a:t>
            </a:r>
            <a:r>
              <a:rPr lang="en-US"/>
              <a:t>more advanced to work with than we’d like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C4E93-D5FD-68AD-7491-EA4C2B7F82D4}"/>
              </a:ext>
            </a:extLst>
          </p:cNvPr>
          <p:cNvSpPr txBox="1"/>
          <p:nvPr/>
        </p:nvSpPr>
        <p:spPr>
          <a:xfrm>
            <a:off x="6914508" y="1058238"/>
            <a:ext cx="3976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r>
              <a:rPr lang="en-US" dirty="0"/>
              <a:t>Keep </a:t>
            </a:r>
            <a:r>
              <a:rPr lang="en-US" dirty="0" err="1"/>
              <a:t>iNaturalist</a:t>
            </a:r>
            <a:r>
              <a:rPr lang="en-US" dirty="0"/>
              <a:t>, use county-level diversity metrics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234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Paulukonis, Elizabeth</dc:creator>
  <cp:lastModifiedBy>Paulukonis, Elizabeth</cp:lastModifiedBy>
  <cp:revision>1</cp:revision>
  <dcterms:created xsi:type="dcterms:W3CDTF">2023-06-20T15:54:51Z</dcterms:created>
  <dcterms:modified xsi:type="dcterms:W3CDTF">2023-07-18T20:23:32Z</dcterms:modified>
</cp:coreProperties>
</file>