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782D4-6A87-4BA1-97A5-20DD27F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D956D0-8066-4133-B2DD-C6CF9755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1914D-8F91-476A-BF85-00FBAB66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8255D-ECAB-4954-8D64-632E7141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168EC8-30D5-48B6-A87C-B3233A0E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1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1C03D-28BB-472B-96E9-3B9496D4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9FD0BB-EDE5-4763-ACED-35DC575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BDE72D-E6D6-4AAE-B1B5-9EE8EC0C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25364-13E7-4E9B-9EB0-60D81191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660832-5F02-4E91-84FE-26F440A7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47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2BF3EA-E09F-44CD-9748-A7FC44E1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F0A1C5-C318-48F7-8D6C-DCE7CC48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421BD-F191-42F8-B49F-9395E8E2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FFE4D-C6AB-40C8-A25D-106B605D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9A416-214B-4CC8-BB09-7A8FB56B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5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4D6E0-B884-4B73-B647-AE1B10C6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33D90-7357-4D11-8ED3-CD75137E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873AE-DDBF-4AFF-B818-442842F3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68EE60-BB15-46A3-8BF7-07634DA3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A59FE-AA30-446F-BDC4-E6BE84BB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6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E7E30-1046-4DA9-938B-556273F3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DC5675-530A-4DE7-950F-C96F5D83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E9B1B6-FCC5-40CF-9B8D-E4BE0C3F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11D5F-99DA-4DFB-BB70-851FEAE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52E0BF-A267-4B87-B738-B54DFE52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1A594-C27C-4FE8-9A3E-C181792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1A4B4-419E-448D-A022-FD832334A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FE6041-CB33-49F5-A852-E946B259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16BC3-7D6F-4B50-8305-FEE83050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977A1-47C0-41CF-84F4-8E405CF7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E7A92B-5DA9-4465-8DCD-4FCD7E89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5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B4C2F-10C5-4ADB-8D26-8812974F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D807B-7606-4375-B69B-03DC00B6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A721E4-C3E1-4FE2-A135-5C39C4E2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9D065D-E9BB-4306-B43C-7B036AD7E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4B26EF-1D0A-4B67-8B59-2B7E74264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5CD6B3-213E-4901-B364-1752FB5F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04CE15-CB32-40A4-9DF1-CDF358F8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007113-6E31-4F8F-B3E7-03DDD552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90789-7185-4270-B4C0-5BDA338B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AE96BE-F167-4B80-A37E-414A058A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0C8FB-C516-4F4B-824C-1F6B9331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2DA76D-6A18-4EDE-9583-9841FC53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43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18C12C-6D2F-4649-B246-614A1B14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9C0BD3-B374-4E3D-80E7-F812C3C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073D67-4E42-439A-A44D-5831367C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2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DA62E-6716-43B4-B49A-3F8E1824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735478-D6A7-48E8-8EB1-CE713F8F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E3ACEC-A0BE-4ED3-B443-750E7DB0B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3E483C-5763-4C6E-9959-405096DA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9DA7C-3CC8-4FF2-AD13-E902C289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B52001-46B0-4DE3-9677-90554BC9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48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A7CF8-994D-4728-8148-91F70832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EBBA90-8375-4481-9855-0200F5B2D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5C855B-E42C-45CF-B87A-66AFAA4B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D482EF-050C-4280-A82F-2876BFA8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379849-5B7D-418E-9CBD-737C9638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65696-58B1-480C-BC29-76738DBA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6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F8A2A0-CF51-494C-ACBA-CB048CB5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864FF9-F010-43D8-9AA0-3F734788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39C6D-0DC7-4CDB-9C53-54D55BC39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0A82-86D4-491E-A958-32B37B8D5AAB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3100F0-4369-4C7C-A781-FC6BE55E7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CD64A-3221-4738-B5E8-E3C466B2B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2C7C-6123-4D1A-A49C-1E3827EB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0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90B74-1EA5-4484-B916-DF37E0AAC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VS2019</a:t>
            </a:r>
            <a:br>
              <a:rPr lang="en-US" altLang="zh-TW" dirty="0"/>
            </a:br>
            <a:r>
              <a:rPr lang="zh-TW" altLang="en-US" dirty="0"/>
              <a:t>建置有</a:t>
            </a:r>
            <a:r>
              <a:rPr lang="en-US" altLang="zh-TW" dirty="0"/>
              <a:t>main.cpp</a:t>
            </a:r>
            <a:r>
              <a:rPr lang="zh-TW" altLang="en-US" dirty="0"/>
              <a:t>的專案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05CCD8-9FF4-4D4B-9E68-0A07F03E7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18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E61DCA-30DF-4F2E-80B4-955816332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26" y="0"/>
            <a:ext cx="988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598288E-3A1E-4696-B38F-EEEDB347E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36" y="0"/>
            <a:ext cx="9794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3955E2-9D06-44EF-B9BF-07401DD60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11" y="75909"/>
            <a:ext cx="9655377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F8D3BAA-7C0F-4046-9419-793A01AF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53" y="0"/>
            <a:ext cx="9807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9F5031-A911-4CA8-AC98-AE95D674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2" y="0"/>
            <a:ext cx="10419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5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寬螢幕</PresentationFormat>
  <Paragraphs>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利用VS2019 建置有main.cpp的專案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利用VS2019 建置有main.cpp的專案</dc:title>
  <dc:creator>旻樺 蔡</dc:creator>
  <cp:lastModifiedBy>旻樺 蔡</cp:lastModifiedBy>
  <cp:revision>1</cp:revision>
  <dcterms:created xsi:type="dcterms:W3CDTF">2022-02-16T15:38:34Z</dcterms:created>
  <dcterms:modified xsi:type="dcterms:W3CDTF">2022-02-16T15:39:44Z</dcterms:modified>
</cp:coreProperties>
</file>