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embeddedFontLst>
    <p:embeddedFont>
      <p:font typeface="Arial Black" panose="020B0A04020102020204" pitchFamily="34" charset="0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iOe/+bL1JzZ4liWEghM+dxyWox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D1D2D0"/>
    <a:srgbClr val="DFD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5013" autoAdjust="0"/>
  </p:normalViewPr>
  <p:slideViewPr>
    <p:cSldViewPr snapToGrid="0">
      <p:cViewPr varScale="1">
        <p:scale>
          <a:sx n="78" d="100"/>
          <a:sy n="78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font" Target="fonts/font5.fntdata"/><Relationship Id="rId6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chu 育" userId="f63a794201a6107f" providerId="LiveId" clId="{E3CC4FED-5427-4469-9594-76617A723FCE}"/>
    <pc:docChg chg="custSel addSld delSld modSld">
      <pc:chgData name="nchu 育" userId="f63a794201a6107f" providerId="LiveId" clId="{E3CC4FED-5427-4469-9594-76617A723FCE}" dt="2023-10-18T04:08:45.783" v="60" actId="20577"/>
      <pc:docMkLst>
        <pc:docMk/>
      </pc:docMkLst>
      <pc:sldChg chg="add">
        <pc:chgData name="nchu 育" userId="f63a794201a6107f" providerId="LiveId" clId="{E3CC4FED-5427-4469-9594-76617A723FCE}" dt="2023-10-18T04:05:47.706" v="1"/>
        <pc:sldMkLst>
          <pc:docMk/>
          <pc:sldMk cId="2116299949" sldId="268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3077907171" sldId="324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1252926348" sldId="435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4253931866" sldId="436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4115854967" sldId="437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2741854163" sldId="441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1743664654" sldId="443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4182465286" sldId="444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4052348039" sldId="445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3694564049" sldId="446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714235939" sldId="447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4025387966" sldId="448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222751732" sldId="449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2256624055" sldId="450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3773054154" sldId="451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2972931473" sldId="452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2831464880" sldId="453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1249984971" sldId="454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139944805" sldId="455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3459941582" sldId="456"/>
        </pc:sldMkLst>
      </pc:sldChg>
      <pc:sldChg chg="del">
        <pc:chgData name="nchu 育" userId="f63a794201a6107f" providerId="LiveId" clId="{E3CC4FED-5427-4469-9594-76617A723FCE}" dt="2023-10-11T04:43:45.357" v="0" actId="47"/>
        <pc:sldMkLst>
          <pc:docMk/>
          <pc:sldMk cId="1667141151" sldId="457"/>
        </pc:sldMkLst>
      </pc:sldChg>
      <pc:sldChg chg="modSp mod">
        <pc:chgData name="nchu 育" userId="f63a794201a6107f" providerId="LiveId" clId="{E3CC4FED-5427-4469-9594-76617A723FCE}" dt="2023-10-18T04:08:45.783" v="60" actId="20577"/>
        <pc:sldMkLst>
          <pc:docMk/>
          <pc:sldMk cId="3503627237" sldId="458"/>
        </pc:sldMkLst>
        <pc:spChg chg="mod">
          <ac:chgData name="nchu 育" userId="f63a794201a6107f" providerId="LiveId" clId="{E3CC4FED-5427-4469-9594-76617A723FCE}" dt="2023-10-18T04:08:45.783" v="60" actId="20577"/>
          <ac:spMkLst>
            <pc:docMk/>
            <pc:sldMk cId="3503627237" sldId="458"/>
            <ac:spMk id="3" creationId="{7C9211BE-4882-4DB7-8544-F6C9DC3DE8C1}"/>
          </ac:spMkLst>
        </pc:spChg>
      </pc:sldChg>
      <pc:sldMasterChg chg="delSldLayout">
        <pc:chgData name="nchu 育" userId="f63a794201a6107f" providerId="LiveId" clId="{E3CC4FED-5427-4469-9594-76617A723FCE}" dt="2023-10-11T04:43:45.357" v="0" actId="47"/>
        <pc:sldMasterMkLst>
          <pc:docMk/>
          <pc:sldMasterMk cId="0" sldId="2147483648"/>
        </pc:sldMasterMkLst>
        <pc:sldLayoutChg chg="del">
          <pc:chgData name="nchu 育" userId="f63a794201a6107f" providerId="LiveId" clId="{E3CC4FED-5427-4469-9594-76617A723FCE}" dt="2023-10-11T04:43:45.357" v="0" actId="47"/>
          <pc:sldLayoutMkLst>
            <pc:docMk/>
            <pc:sldMasterMk cId="0" sldId="2147483648"/>
            <pc:sldLayoutMk cId="1670478460" sldId="2147483660"/>
          </pc:sldLayoutMkLst>
        </pc:sldLayoutChg>
      </pc:sldMasterChg>
    </pc:docChg>
  </pc:docChgLst>
  <pc:docChgLst>
    <pc:chgData name="nchu 育" userId="f63a794201a6107f" providerId="LiveId" clId="{B4350E32-7154-4997-A5E0-A5401D12BF11}"/>
    <pc:docChg chg="undo custSel addSld delSld modSld sldOrd">
      <pc:chgData name="nchu 育" userId="f63a794201a6107f" providerId="LiveId" clId="{B4350E32-7154-4997-A5E0-A5401D12BF11}" dt="2023-11-29T09:53:23.723" v="277" actId="20577"/>
      <pc:docMkLst>
        <pc:docMk/>
      </pc:docMkLst>
      <pc:sldChg chg="modSp mod">
        <pc:chgData name="nchu 育" userId="f63a794201a6107f" providerId="LiveId" clId="{B4350E32-7154-4997-A5E0-A5401D12BF11}" dt="2023-11-22T05:23:47.929" v="2" actId="20577"/>
        <pc:sldMkLst>
          <pc:docMk/>
          <pc:sldMk cId="0" sldId="256"/>
        </pc:sldMkLst>
        <pc:spChg chg="mod">
          <ac:chgData name="nchu 育" userId="f63a794201a6107f" providerId="LiveId" clId="{B4350E32-7154-4997-A5E0-A5401D12BF11}" dt="2023-11-22T05:23:47.929" v="2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Sp delSp modSp add mod">
        <pc:chgData name="nchu 育" userId="f63a794201a6107f" providerId="LiveId" clId="{B4350E32-7154-4997-A5E0-A5401D12BF11}" dt="2023-11-24T04:21:21.353" v="162" actId="14100"/>
        <pc:sldMkLst>
          <pc:docMk/>
          <pc:sldMk cId="2116299949" sldId="268"/>
        </pc:sldMkLst>
        <pc:spChg chg="add mod">
          <ac:chgData name="nchu 育" userId="f63a794201a6107f" providerId="LiveId" clId="{B4350E32-7154-4997-A5E0-A5401D12BF11}" dt="2023-11-24T04:15:30.354" v="93" actId="1076"/>
          <ac:spMkLst>
            <pc:docMk/>
            <pc:sldMk cId="2116299949" sldId="268"/>
            <ac:spMk id="5" creationId="{5A272C03-A1FD-4736-8845-33F4710D2CEC}"/>
          </ac:spMkLst>
        </pc:spChg>
        <pc:spChg chg="add mod">
          <ac:chgData name="nchu 育" userId="f63a794201a6107f" providerId="LiveId" clId="{B4350E32-7154-4997-A5E0-A5401D12BF11}" dt="2023-11-24T04:17:42.506" v="157" actId="1076"/>
          <ac:spMkLst>
            <pc:docMk/>
            <pc:sldMk cId="2116299949" sldId="268"/>
            <ac:spMk id="9" creationId="{5527C7DF-C000-40D2-923D-E37AE4990BC9}"/>
          </ac:spMkLst>
        </pc:spChg>
        <pc:spChg chg="mod">
          <ac:chgData name="nchu 育" userId="f63a794201a6107f" providerId="LiveId" clId="{B4350E32-7154-4997-A5E0-A5401D12BF11}" dt="2023-11-24T04:19:38.958" v="161" actId="1076"/>
          <ac:spMkLst>
            <pc:docMk/>
            <pc:sldMk cId="2116299949" sldId="268"/>
            <ac:spMk id="23" creationId="{2064A991-4CED-4308-E405-F223B43FB956}"/>
          </ac:spMkLst>
        </pc:spChg>
        <pc:spChg chg="mod">
          <ac:chgData name="nchu 育" userId="f63a794201a6107f" providerId="LiveId" clId="{B4350E32-7154-4997-A5E0-A5401D12BF11}" dt="2023-11-24T04:16:56.209" v="144" actId="1076"/>
          <ac:spMkLst>
            <pc:docMk/>
            <pc:sldMk cId="2116299949" sldId="268"/>
            <ac:spMk id="45" creationId="{9A9172EE-2D66-20C8-8E69-FC945ED1E0E0}"/>
          </ac:spMkLst>
        </pc:spChg>
        <pc:spChg chg="mod">
          <ac:chgData name="nchu 育" userId="f63a794201a6107f" providerId="LiveId" clId="{B4350E32-7154-4997-A5E0-A5401D12BF11}" dt="2023-11-24T04:14:09.117" v="78" actId="14100"/>
          <ac:spMkLst>
            <pc:docMk/>
            <pc:sldMk cId="2116299949" sldId="268"/>
            <ac:spMk id="48" creationId="{55F10434-1EA6-4FB7-B1CF-10695D0A47AF}"/>
          </ac:spMkLst>
        </pc:spChg>
        <pc:spChg chg="add mod">
          <ac:chgData name="nchu 育" userId="f63a794201a6107f" providerId="LiveId" clId="{B4350E32-7154-4997-A5E0-A5401D12BF11}" dt="2023-11-24T04:16:26.713" v="139" actId="122"/>
          <ac:spMkLst>
            <pc:docMk/>
            <pc:sldMk cId="2116299949" sldId="268"/>
            <ac:spMk id="52" creationId="{E78B73BD-0C37-48AB-A3CE-8652FABF877B}"/>
          </ac:spMkLst>
        </pc:spChg>
        <pc:spChg chg="mod">
          <ac:chgData name="nchu 育" userId="f63a794201a6107f" providerId="LiveId" clId="{B4350E32-7154-4997-A5E0-A5401D12BF11}" dt="2023-11-24T04:14:30.039" v="81" actId="1076"/>
          <ac:spMkLst>
            <pc:docMk/>
            <pc:sldMk cId="2116299949" sldId="268"/>
            <ac:spMk id="60" creationId="{402788A5-8EE5-21B6-6AFA-926DDADD7E84}"/>
          </ac:spMkLst>
        </pc:spChg>
        <pc:spChg chg="mod">
          <ac:chgData name="nchu 育" userId="f63a794201a6107f" providerId="LiveId" clId="{B4350E32-7154-4997-A5E0-A5401D12BF11}" dt="2023-11-24T04:14:30.039" v="81" actId="1076"/>
          <ac:spMkLst>
            <pc:docMk/>
            <pc:sldMk cId="2116299949" sldId="268"/>
            <ac:spMk id="61" creationId="{6915F9A0-7862-A112-49AC-2A5BC49CCC3B}"/>
          </ac:spMkLst>
        </pc:spChg>
        <pc:spChg chg="del">
          <ac:chgData name="nchu 育" userId="f63a794201a6107f" providerId="LiveId" clId="{B4350E32-7154-4997-A5E0-A5401D12BF11}" dt="2023-11-24T04:13:26.729" v="76" actId="478"/>
          <ac:spMkLst>
            <pc:docMk/>
            <pc:sldMk cId="2116299949" sldId="268"/>
            <ac:spMk id="65" creationId="{DC6F323A-7F7D-B134-CDCA-06830F93C13B}"/>
          </ac:spMkLst>
        </pc:spChg>
        <pc:spChg chg="del">
          <ac:chgData name="nchu 育" userId="f63a794201a6107f" providerId="LiveId" clId="{B4350E32-7154-4997-A5E0-A5401D12BF11}" dt="2023-11-24T04:13:26.729" v="76" actId="478"/>
          <ac:spMkLst>
            <pc:docMk/>
            <pc:sldMk cId="2116299949" sldId="268"/>
            <ac:spMk id="66" creationId="{45B4A449-CCCC-5FD2-69C2-7FB84D1DA1B0}"/>
          </ac:spMkLst>
        </pc:spChg>
        <pc:spChg chg="mod">
          <ac:chgData name="nchu 育" userId="f63a794201a6107f" providerId="LiveId" clId="{B4350E32-7154-4997-A5E0-A5401D12BF11}" dt="2023-11-24T04:11:58.689" v="15" actId="20577"/>
          <ac:spMkLst>
            <pc:docMk/>
            <pc:sldMk cId="2116299949" sldId="268"/>
            <ac:spMk id="70" creationId="{7931CAB4-8DA3-4A25-8B7C-B63AB62038E7}"/>
          </ac:spMkLst>
        </pc:spChg>
        <pc:spChg chg="mod">
          <ac:chgData name="nchu 育" userId="f63a794201a6107f" providerId="LiveId" clId="{B4350E32-7154-4997-A5E0-A5401D12BF11}" dt="2023-11-24T04:14:30.039" v="81" actId="1076"/>
          <ac:spMkLst>
            <pc:docMk/>
            <pc:sldMk cId="2116299949" sldId="268"/>
            <ac:spMk id="86" creationId="{3D201E0E-210C-7600-372A-89E8E1C8960F}"/>
          </ac:spMkLst>
        </pc:spChg>
        <pc:spChg chg="mod">
          <ac:chgData name="nchu 育" userId="f63a794201a6107f" providerId="LiveId" clId="{B4350E32-7154-4997-A5E0-A5401D12BF11}" dt="2023-11-24T04:14:30.039" v="81" actId="1076"/>
          <ac:spMkLst>
            <pc:docMk/>
            <pc:sldMk cId="2116299949" sldId="268"/>
            <ac:spMk id="87" creationId="{FC3A1F23-F026-391D-393C-B4147341304D}"/>
          </ac:spMkLst>
        </pc:spChg>
        <pc:spChg chg="del">
          <ac:chgData name="nchu 育" userId="f63a794201a6107f" providerId="LiveId" clId="{B4350E32-7154-4997-A5E0-A5401D12BF11}" dt="2023-11-24T04:13:26.729" v="76" actId="478"/>
          <ac:spMkLst>
            <pc:docMk/>
            <pc:sldMk cId="2116299949" sldId="268"/>
            <ac:spMk id="89" creationId="{7F107C82-DF61-258A-1B2F-D864A24A7750}"/>
          </ac:spMkLst>
        </pc:spChg>
        <pc:spChg chg="del">
          <ac:chgData name="nchu 育" userId="f63a794201a6107f" providerId="LiveId" clId="{B4350E32-7154-4997-A5E0-A5401D12BF11}" dt="2023-11-24T04:13:26.729" v="76" actId="478"/>
          <ac:spMkLst>
            <pc:docMk/>
            <pc:sldMk cId="2116299949" sldId="268"/>
            <ac:spMk id="95" creationId="{5F994D43-F089-3FA7-FA79-72A90EB87E57}"/>
          </ac:spMkLst>
        </pc:spChg>
        <pc:spChg chg="del">
          <ac:chgData name="nchu 育" userId="f63a794201a6107f" providerId="LiveId" clId="{B4350E32-7154-4997-A5E0-A5401D12BF11}" dt="2023-11-24T04:13:26.729" v="76" actId="478"/>
          <ac:spMkLst>
            <pc:docMk/>
            <pc:sldMk cId="2116299949" sldId="268"/>
            <ac:spMk id="101" creationId="{2D307D10-ED3F-438B-8324-907FB2BF2219}"/>
          </ac:spMkLst>
        </pc:spChg>
        <pc:cxnChg chg="mod">
          <ac:chgData name="nchu 育" userId="f63a794201a6107f" providerId="LiveId" clId="{B4350E32-7154-4997-A5E0-A5401D12BF11}" dt="2023-11-24T04:21:21.353" v="162" actId="14100"/>
          <ac:cxnSpMkLst>
            <pc:docMk/>
            <pc:sldMk cId="2116299949" sldId="268"/>
            <ac:cxnSpMk id="37" creationId="{1BE3B9E6-903E-6813-E0C5-25474E5D0437}"/>
          </ac:cxnSpMkLst>
        </pc:cxnChg>
        <pc:cxnChg chg="mod">
          <ac:chgData name="nchu 育" userId="f63a794201a6107f" providerId="LiveId" clId="{B4350E32-7154-4997-A5E0-A5401D12BF11}" dt="2023-11-24T04:15:28.322" v="92" actId="14100"/>
          <ac:cxnSpMkLst>
            <pc:docMk/>
            <pc:sldMk cId="2116299949" sldId="268"/>
            <ac:cxnSpMk id="44" creationId="{50818E8A-7829-3734-E483-A5B59BA5C420}"/>
          </ac:cxnSpMkLst>
        </pc:cxnChg>
        <pc:cxnChg chg="add mod">
          <ac:chgData name="nchu 育" userId="f63a794201a6107f" providerId="LiveId" clId="{B4350E32-7154-4997-A5E0-A5401D12BF11}" dt="2023-11-24T04:16:36.598" v="141" actId="14100"/>
          <ac:cxnSpMkLst>
            <pc:docMk/>
            <pc:sldMk cId="2116299949" sldId="268"/>
            <ac:cxnSpMk id="53" creationId="{FC37633E-9DAD-4671-B6BA-91FDF0242D59}"/>
          </ac:cxnSpMkLst>
        </pc:cxnChg>
        <pc:cxnChg chg="mod">
          <ac:chgData name="nchu 育" userId="f63a794201a6107f" providerId="LiveId" clId="{B4350E32-7154-4997-A5E0-A5401D12BF11}" dt="2023-11-24T04:14:30.039" v="81" actId="1076"/>
          <ac:cxnSpMkLst>
            <pc:docMk/>
            <pc:sldMk cId="2116299949" sldId="268"/>
            <ac:cxnSpMk id="55" creationId="{181685C7-B5A5-44E6-1DA7-0089EA53157D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63" creationId="{24B15E15-4836-4607-9F10-B57FE1356F56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88" creationId="{1D7ABBAB-B8FB-427B-100C-09A634E0D520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90" creationId="{6DA5C43B-955F-2BC6-B992-73ABD85F26A2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91" creationId="{0DC615C4-9E6A-6F87-DBBF-0C96D7F08CE7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92" creationId="{90C4BFCC-3690-4307-8142-69773ED3C66F}"/>
          </ac:cxnSpMkLst>
        </pc:cxnChg>
        <pc:cxnChg chg="del">
          <ac:chgData name="nchu 育" userId="f63a794201a6107f" providerId="LiveId" clId="{B4350E32-7154-4997-A5E0-A5401D12BF11}" dt="2023-11-24T04:13:26.729" v="76" actId="478"/>
          <ac:cxnSpMkLst>
            <pc:docMk/>
            <pc:sldMk cId="2116299949" sldId="268"/>
            <ac:cxnSpMk id="97" creationId="{76A4F323-25D3-4B80-B173-28A59089D2FE}"/>
          </ac:cxnSpMkLst>
        </pc:cxnChg>
      </pc:sldChg>
      <pc:sldChg chg="modSp mod">
        <pc:chgData name="nchu 育" userId="f63a794201a6107f" providerId="LiveId" clId="{B4350E32-7154-4997-A5E0-A5401D12BF11}" dt="2023-11-29T05:02:33.705" v="250" actId="20577"/>
        <pc:sldMkLst>
          <pc:docMk/>
          <pc:sldMk cId="3702248587" sldId="476"/>
        </pc:sldMkLst>
        <pc:spChg chg="mod">
          <ac:chgData name="nchu 育" userId="f63a794201a6107f" providerId="LiveId" clId="{B4350E32-7154-4997-A5E0-A5401D12BF11}" dt="2023-11-29T05:02:33.705" v="250" actId="20577"/>
          <ac:spMkLst>
            <pc:docMk/>
            <pc:sldMk cId="3702248587" sldId="476"/>
            <ac:spMk id="3" creationId="{2B2307EC-FE0E-4CE3-BF22-634C9591197F}"/>
          </ac:spMkLst>
        </pc:spChg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738468902" sldId="478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2345632673" sldId="479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1434155701" sldId="480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2373276522" sldId="481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719210003" sldId="482"/>
        </pc:sldMkLst>
      </pc:sldChg>
      <pc:sldChg chg="ord">
        <pc:chgData name="nchu 育" userId="f63a794201a6107f" providerId="LiveId" clId="{B4350E32-7154-4997-A5E0-A5401D12BF11}" dt="2023-11-22T05:23:16.207" v="1"/>
        <pc:sldMkLst>
          <pc:docMk/>
          <pc:sldMk cId="2099006573" sldId="484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2501448617" sldId="485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165112644" sldId="486"/>
        </pc:sldMkLst>
      </pc:sldChg>
      <pc:sldChg chg="modSp mod">
        <pc:chgData name="nchu 育" userId="f63a794201a6107f" providerId="LiveId" clId="{B4350E32-7154-4997-A5E0-A5401D12BF11}" dt="2023-11-29T04:13:48.899" v="167" actId="20577"/>
        <pc:sldMkLst>
          <pc:docMk/>
          <pc:sldMk cId="2083587596" sldId="486"/>
        </pc:sldMkLst>
        <pc:spChg chg="mod">
          <ac:chgData name="nchu 育" userId="f63a794201a6107f" providerId="LiveId" clId="{B4350E32-7154-4997-A5E0-A5401D12BF11}" dt="2023-11-29T04:13:48.899" v="167" actId="20577"/>
          <ac:spMkLst>
            <pc:docMk/>
            <pc:sldMk cId="2083587596" sldId="486"/>
            <ac:spMk id="3" creationId="{B61A2D9F-4C49-4D09-9826-DCD06A704CEC}"/>
          </ac:spMkLst>
        </pc:spChg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2347435384" sldId="487"/>
        </pc:sldMkLst>
      </pc:sldChg>
      <pc:sldChg chg="del">
        <pc:chgData name="nchu 育" userId="f63a794201a6107f" providerId="LiveId" clId="{B4350E32-7154-4997-A5E0-A5401D12BF11}" dt="2023-11-22T05:23:55.330" v="3" actId="47"/>
        <pc:sldMkLst>
          <pc:docMk/>
          <pc:sldMk cId="759748228" sldId="488"/>
        </pc:sldMkLst>
      </pc:sldChg>
      <pc:sldChg chg="modSp mod">
        <pc:chgData name="nchu 育" userId="f63a794201a6107f" providerId="LiveId" clId="{B4350E32-7154-4997-A5E0-A5401D12BF11}" dt="2023-11-29T04:52:29.919" v="195" actId="20577"/>
        <pc:sldMkLst>
          <pc:docMk/>
          <pc:sldMk cId="1249440485" sldId="489"/>
        </pc:sldMkLst>
        <pc:spChg chg="mod">
          <ac:chgData name="nchu 育" userId="f63a794201a6107f" providerId="LiveId" clId="{B4350E32-7154-4997-A5E0-A5401D12BF11}" dt="2023-11-29T04:52:29.919" v="195" actId="20577"/>
          <ac:spMkLst>
            <pc:docMk/>
            <pc:sldMk cId="1249440485" sldId="489"/>
            <ac:spMk id="3" creationId="{B61A2D9F-4C49-4D09-9826-DCD06A704CEC}"/>
          </ac:spMkLst>
        </pc:spChg>
      </pc:sldChg>
      <pc:sldChg chg="modSp mod">
        <pc:chgData name="nchu 育" userId="f63a794201a6107f" providerId="LiveId" clId="{B4350E32-7154-4997-A5E0-A5401D12BF11}" dt="2023-11-29T04:20:01.701" v="171" actId="20577"/>
        <pc:sldMkLst>
          <pc:docMk/>
          <pc:sldMk cId="3743946186" sldId="490"/>
        </pc:sldMkLst>
        <pc:spChg chg="mod">
          <ac:chgData name="nchu 育" userId="f63a794201a6107f" providerId="LiveId" clId="{B4350E32-7154-4997-A5E0-A5401D12BF11}" dt="2023-11-29T04:20:01.701" v="171" actId="20577"/>
          <ac:spMkLst>
            <pc:docMk/>
            <pc:sldMk cId="3743946186" sldId="490"/>
            <ac:spMk id="3" creationId="{B61A2D9F-4C49-4D09-9826-DCD06A704CEC}"/>
          </ac:spMkLst>
        </pc:spChg>
      </pc:sldChg>
      <pc:sldChg chg="modSp mod">
        <pc:chgData name="nchu 育" userId="f63a794201a6107f" providerId="LiveId" clId="{B4350E32-7154-4997-A5E0-A5401D12BF11}" dt="2023-11-29T04:32:52.467" v="193" actId="20577"/>
        <pc:sldMkLst>
          <pc:docMk/>
          <pc:sldMk cId="3716725976" sldId="493"/>
        </pc:sldMkLst>
        <pc:spChg chg="mod">
          <ac:chgData name="nchu 育" userId="f63a794201a6107f" providerId="LiveId" clId="{B4350E32-7154-4997-A5E0-A5401D12BF11}" dt="2023-11-29T04:32:52.467" v="193" actId="20577"/>
          <ac:spMkLst>
            <pc:docMk/>
            <pc:sldMk cId="3716725976" sldId="493"/>
            <ac:spMk id="3" creationId="{601CF2B9-2343-4550-B626-A9DFF3E196D4}"/>
          </ac:spMkLst>
        </pc:spChg>
      </pc:sldChg>
      <pc:sldChg chg="modSp mod">
        <pc:chgData name="nchu 育" userId="f63a794201a6107f" providerId="LiveId" clId="{B4350E32-7154-4997-A5E0-A5401D12BF11}" dt="2023-11-29T09:53:23.723" v="277" actId="20577"/>
        <pc:sldMkLst>
          <pc:docMk/>
          <pc:sldMk cId="250222341" sldId="494"/>
        </pc:sldMkLst>
        <pc:spChg chg="mod">
          <ac:chgData name="nchu 育" userId="f63a794201a6107f" providerId="LiveId" clId="{B4350E32-7154-4997-A5E0-A5401D12BF11}" dt="2023-11-29T09:53:23.723" v="277" actId="20577"/>
          <ac:spMkLst>
            <pc:docMk/>
            <pc:sldMk cId="250222341" sldId="494"/>
            <ac:spMk id="2" creationId="{2D0BA190-139F-4BB8-85D5-0E50D97F397B}"/>
          </ac:spMkLst>
        </pc:spChg>
      </pc:sldChg>
      <pc:sldChg chg="addSp delSp modSp new mod">
        <pc:chgData name="nchu 育" userId="f63a794201a6107f" providerId="LiveId" clId="{B4350E32-7154-4997-A5E0-A5401D12BF11}" dt="2023-11-29T05:07:23.213" v="266" actId="1076"/>
        <pc:sldMkLst>
          <pc:docMk/>
          <pc:sldMk cId="4123569137" sldId="496"/>
        </pc:sldMkLst>
        <pc:spChg chg="add del">
          <ac:chgData name="nchu 育" userId="f63a794201a6107f" providerId="LiveId" clId="{B4350E32-7154-4997-A5E0-A5401D12BF11}" dt="2023-11-28T04:56:04.509" v="165" actId="22"/>
          <ac:spMkLst>
            <pc:docMk/>
            <pc:sldMk cId="4123569137" sldId="496"/>
            <ac:spMk id="3" creationId="{D7ADFE30-01F6-43A6-A432-526C92DA53B5}"/>
          </ac:spMkLst>
        </pc:spChg>
        <pc:spChg chg="add mod">
          <ac:chgData name="nchu 育" userId="f63a794201a6107f" providerId="LiveId" clId="{B4350E32-7154-4997-A5E0-A5401D12BF11}" dt="2023-11-29T05:07:23.213" v="266" actId="1076"/>
          <ac:spMkLst>
            <pc:docMk/>
            <pc:sldMk cId="4123569137" sldId="496"/>
            <ac:spMk id="4" creationId="{558A5710-593E-4E8A-AEF6-1090F6765409}"/>
          </ac:spMkLst>
        </pc:spChg>
        <pc:picChg chg="add mod">
          <ac:chgData name="nchu 育" userId="f63a794201a6107f" providerId="LiveId" clId="{B4350E32-7154-4997-A5E0-A5401D12BF11}" dt="2023-11-29T05:03:37.363" v="263" actId="1076"/>
          <ac:picMkLst>
            <pc:docMk/>
            <pc:sldMk cId="4123569137" sldId="496"/>
            <ac:picMk id="5" creationId="{F30F8BBD-F663-4F94-BDC5-D5F45EA152CD}"/>
          </ac:picMkLst>
        </pc:picChg>
      </pc:sldChg>
      <pc:sldChg chg="addSp new mod">
        <pc:chgData name="nchu 育" userId="f63a794201a6107f" providerId="LiveId" clId="{B4350E32-7154-4997-A5E0-A5401D12BF11}" dt="2023-11-29T06:08:29.925" v="268" actId="22"/>
        <pc:sldMkLst>
          <pc:docMk/>
          <pc:sldMk cId="3179475809" sldId="498"/>
        </pc:sldMkLst>
        <pc:picChg chg="add">
          <ac:chgData name="nchu 育" userId="f63a794201a6107f" providerId="LiveId" clId="{B4350E32-7154-4997-A5E0-A5401D12BF11}" dt="2023-11-29T06:08:29.925" v="268" actId="22"/>
          <ac:picMkLst>
            <pc:docMk/>
            <pc:sldMk cId="3179475809" sldId="498"/>
            <ac:picMk id="3" creationId="{22DB10EC-B664-47C6-801D-704676ED1283}"/>
          </ac:picMkLst>
        </pc:picChg>
      </pc:sldChg>
    </pc:docChg>
  </pc:docChgLst>
  <pc:docChgLst>
    <pc:chgData name="ゆ 育" userId="542ab0ed5f745775" providerId="LiveId" clId="{0B3BE313-9C21-4028-A5CC-5935400B0081}"/>
    <pc:docChg chg="undo redo custSel addSld delSld modSld sldOrd">
      <pc:chgData name="ゆ 育" userId="542ab0ed5f745775" providerId="LiveId" clId="{0B3BE313-9C21-4028-A5CC-5935400B0081}" dt="2023-09-18T13:01:13.596" v="2294" actId="1076"/>
      <pc:docMkLst>
        <pc:docMk/>
      </pc:docMkLst>
      <pc:sldChg chg="modSp mod">
        <pc:chgData name="ゆ 育" userId="542ab0ed5f745775" providerId="LiveId" clId="{0B3BE313-9C21-4028-A5CC-5935400B0081}" dt="2023-09-17T01:55:56.192" v="1402" actId="20577"/>
        <pc:sldMkLst>
          <pc:docMk/>
          <pc:sldMk cId="0" sldId="256"/>
        </pc:sldMkLst>
        <pc:spChg chg="mod">
          <ac:chgData name="ゆ 育" userId="542ab0ed5f745775" providerId="LiveId" clId="{0B3BE313-9C21-4028-A5CC-5935400B0081}" dt="2023-09-17T01:55:56.192" v="1402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ゆ 育" userId="542ab0ed5f745775" providerId="LiveId" clId="{0B3BE313-9C21-4028-A5CC-5935400B0081}" dt="2023-09-14T02:58:35.181" v="97" actId="20577"/>
          <ac:spMkLst>
            <pc:docMk/>
            <pc:sldMk cId="0" sldId="256"/>
            <ac:spMk id="93" creationId="{00000000-0000-0000-0000-000000000000}"/>
          </ac:spMkLst>
        </pc:spChg>
      </pc:sldChg>
      <pc:sldChg chg="addSp delSp modSp mod">
        <pc:chgData name="ゆ 育" userId="542ab0ed5f745775" providerId="LiveId" clId="{0B3BE313-9C21-4028-A5CC-5935400B0081}" dt="2023-09-16T11:34:13.914" v="1332" actId="1076"/>
        <pc:sldMkLst>
          <pc:docMk/>
          <pc:sldMk cId="3359511563" sldId="257"/>
        </pc:sldMkLst>
        <pc:spChg chg="add mod">
          <ac:chgData name="ゆ 育" userId="542ab0ed5f745775" providerId="LiveId" clId="{0B3BE313-9C21-4028-A5CC-5935400B0081}" dt="2023-09-14T02:37:39.579" v="91" actId="1076"/>
          <ac:spMkLst>
            <pc:docMk/>
            <pc:sldMk cId="3359511563" sldId="257"/>
            <ac:spMk id="4" creationId="{EE5B7774-AC73-4F40-8246-C1ABB41442FB}"/>
          </ac:spMkLst>
        </pc:spChg>
        <pc:spChg chg="add mod">
          <ac:chgData name="ゆ 育" userId="542ab0ed5f745775" providerId="LiveId" clId="{0B3BE313-9C21-4028-A5CC-5935400B0081}" dt="2023-09-14T02:37:39.579" v="91" actId="1076"/>
          <ac:spMkLst>
            <pc:docMk/>
            <pc:sldMk cId="3359511563" sldId="257"/>
            <ac:spMk id="6" creationId="{65658D81-AF08-4A01-8809-114A5AA7AB94}"/>
          </ac:spMkLst>
        </pc:spChg>
        <pc:spChg chg="add del mod">
          <ac:chgData name="ゆ 育" userId="542ab0ed5f745775" providerId="LiveId" clId="{0B3BE313-9C21-4028-A5CC-5935400B0081}" dt="2023-09-14T02:30:15.605" v="28" actId="478"/>
          <ac:spMkLst>
            <pc:docMk/>
            <pc:sldMk cId="3359511563" sldId="257"/>
            <ac:spMk id="7" creationId="{D54EF129-A60F-41FA-A27E-817815168C69}"/>
          </ac:spMkLst>
        </pc:spChg>
        <pc:spChg chg="add del mod">
          <ac:chgData name="ゆ 育" userId="542ab0ed5f745775" providerId="LiveId" clId="{0B3BE313-9C21-4028-A5CC-5935400B0081}" dt="2023-09-14T02:30:15.605" v="28" actId="478"/>
          <ac:spMkLst>
            <pc:docMk/>
            <pc:sldMk cId="3359511563" sldId="257"/>
            <ac:spMk id="8" creationId="{213809E5-0DC3-4A9F-95FA-FFD03991CC28}"/>
          </ac:spMkLst>
        </pc:spChg>
        <pc:spChg chg="add del mod">
          <ac:chgData name="ゆ 育" userId="542ab0ed5f745775" providerId="LiveId" clId="{0B3BE313-9C21-4028-A5CC-5935400B0081}" dt="2023-09-14T02:30:15.605" v="28" actId="478"/>
          <ac:spMkLst>
            <pc:docMk/>
            <pc:sldMk cId="3359511563" sldId="257"/>
            <ac:spMk id="9" creationId="{112DAD4B-7866-4106-B541-DFE68EB894B7}"/>
          </ac:spMkLst>
        </pc:spChg>
        <pc:spChg chg="add del mod">
          <ac:chgData name="ゆ 育" userId="542ab0ed5f745775" providerId="LiveId" clId="{0B3BE313-9C21-4028-A5CC-5935400B0081}" dt="2023-09-14T02:30:15.605" v="28" actId="478"/>
          <ac:spMkLst>
            <pc:docMk/>
            <pc:sldMk cId="3359511563" sldId="257"/>
            <ac:spMk id="10" creationId="{0CD89F18-6FAD-41D5-BCFA-FC207C15B9DD}"/>
          </ac:spMkLst>
        </pc:spChg>
        <pc:spChg chg="add del mod">
          <ac:chgData name="ゆ 育" userId="542ab0ed5f745775" providerId="LiveId" clId="{0B3BE313-9C21-4028-A5CC-5935400B0081}" dt="2023-09-14T02:30:15.605" v="28" actId="478"/>
          <ac:spMkLst>
            <pc:docMk/>
            <pc:sldMk cId="3359511563" sldId="257"/>
            <ac:spMk id="11" creationId="{3CD5C139-0173-4CF7-8EE8-B224896F1DD1}"/>
          </ac:spMkLst>
        </pc:spChg>
        <pc:spChg chg="add mod">
          <ac:chgData name="ゆ 育" userId="542ab0ed5f745775" providerId="LiveId" clId="{0B3BE313-9C21-4028-A5CC-5935400B0081}" dt="2023-09-14T02:30:13.448" v="27" actId="571"/>
          <ac:spMkLst>
            <pc:docMk/>
            <pc:sldMk cId="3359511563" sldId="257"/>
            <ac:spMk id="18" creationId="{13A21A54-027D-47E4-812E-B830E4AB7038}"/>
          </ac:spMkLst>
        </pc:spChg>
        <pc:spChg chg="add mod">
          <ac:chgData name="ゆ 育" userId="542ab0ed5f745775" providerId="LiveId" clId="{0B3BE313-9C21-4028-A5CC-5935400B0081}" dt="2023-09-14T02:37:39.579" v="91" actId="1076"/>
          <ac:spMkLst>
            <pc:docMk/>
            <pc:sldMk cId="3359511563" sldId="257"/>
            <ac:spMk id="21" creationId="{742E5C52-3632-4D4F-8549-89C6CDB5FC47}"/>
          </ac:spMkLst>
        </pc:spChg>
        <pc:spChg chg="add mod">
          <ac:chgData name="ゆ 育" userId="542ab0ed5f745775" providerId="LiveId" clId="{0B3BE313-9C21-4028-A5CC-5935400B0081}" dt="2023-09-16T11:34:13.914" v="1332" actId="1076"/>
          <ac:spMkLst>
            <pc:docMk/>
            <pc:sldMk cId="3359511563" sldId="257"/>
            <ac:spMk id="29" creationId="{5A64E43F-4044-4675-AD05-216D009D5BC2}"/>
          </ac:spMkLst>
        </pc:spChg>
        <pc:spChg chg="add mod">
          <ac:chgData name="ゆ 育" userId="542ab0ed5f745775" providerId="LiveId" clId="{0B3BE313-9C21-4028-A5CC-5935400B0081}" dt="2023-09-14T02:59:59.849" v="101" actId="1076"/>
          <ac:spMkLst>
            <pc:docMk/>
            <pc:sldMk cId="3359511563" sldId="257"/>
            <ac:spMk id="30" creationId="{31D6581D-4632-4849-911B-18784900CF68}"/>
          </ac:spMkLst>
        </pc:spChg>
        <pc:spChg chg="add mod">
          <ac:chgData name="ゆ 育" userId="542ab0ed5f745775" providerId="LiveId" clId="{0B3BE313-9C21-4028-A5CC-5935400B0081}" dt="2023-09-15T15:32:21.481" v="998" actId="1076"/>
          <ac:spMkLst>
            <pc:docMk/>
            <pc:sldMk cId="3359511563" sldId="257"/>
            <ac:spMk id="32" creationId="{55B9FD05-5540-4035-A9D7-DE673307092D}"/>
          </ac:spMkLst>
        </pc:spChg>
        <pc:spChg chg="add mod">
          <ac:chgData name="ゆ 育" userId="542ab0ed5f745775" providerId="LiveId" clId="{0B3BE313-9C21-4028-A5CC-5935400B0081}" dt="2023-09-15T15:26:19.784" v="922" actId="571"/>
          <ac:spMkLst>
            <pc:docMk/>
            <pc:sldMk cId="3359511563" sldId="257"/>
            <ac:spMk id="33" creationId="{7B53C7A1-5AFC-487F-91AF-FB681A3BAE2A}"/>
          </ac:spMkLst>
        </pc:spChg>
        <pc:spChg chg="add mod">
          <ac:chgData name="ゆ 育" userId="542ab0ed5f745775" providerId="LiveId" clId="{0B3BE313-9C21-4028-A5CC-5935400B0081}" dt="2023-09-15T15:26:22.848" v="924" actId="571"/>
          <ac:spMkLst>
            <pc:docMk/>
            <pc:sldMk cId="3359511563" sldId="257"/>
            <ac:spMk id="34" creationId="{2F78054D-BB3A-422C-AD60-D88EBC5579D7}"/>
          </ac:spMkLst>
        </pc:spChg>
        <pc:spChg chg="add mod">
          <ac:chgData name="ゆ 育" userId="542ab0ed5f745775" providerId="LiveId" clId="{0B3BE313-9C21-4028-A5CC-5935400B0081}" dt="2023-09-15T15:26:47.644" v="946" actId="1076"/>
          <ac:spMkLst>
            <pc:docMk/>
            <pc:sldMk cId="3359511563" sldId="257"/>
            <ac:spMk id="35" creationId="{1C1096B6-C2CC-43E6-979B-4B61FDD74D61}"/>
          </ac:spMkLst>
        </pc:spChg>
        <pc:spChg chg="add mod">
          <ac:chgData name="ゆ 育" userId="542ab0ed5f745775" providerId="LiveId" clId="{0B3BE313-9C21-4028-A5CC-5935400B0081}" dt="2023-09-14T02:37:39.579" v="91" actId="1076"/>
          <ac:spMkLst>
            <pc:docMk/>
            <pc:sldMk cId="3359511563" sldId="257"/>
            <ac:spMk id="40" creationId="{7DB04375-3AE7-47F8-B362-96B8A5209B03}"/>
          </ac:spMkLst>
        </pc:spChg>
        <pc:spChg chg="add del mod">
          <ac:chgData name="ゆ 育" userId="542ab0ed5f745775" providerId="LiveId" clId="{0B3BE313-9C21-4028-A5CC-5935400B0081}" dt="2023-09-14T02:33:52.656" v="49" actId="478"/>
          <ac:spMkLst>
            <pc:docMk/>
            <pc:sldMk cId="3359511563" sldId="257"/>
            <ac:spMk id="42" creationId="{AD816E5A-0D39-4E80-A9D2-B7C081D9DB2D}"/>
          </ac:spMkLst>
        </pc:spChg>
        <pc:spChg chg="add del mod">
          <ac:chgData name="ゆ 育" userId="542ab0ed5f745775" providerId="LiveId" clId="{0B3BE313-9C21-4028-A5CC-5935400B0081}" dt="2023-09-14T03:00:01.976" v="102" actId="478"/>
          <ac:spMkLst>
            <pc:docMk/>
            <pc:sldMk cId="3359511563" sldId="257"/>
            <ac:spMk id="85" creationId="{62B6F534-44BF-4E19-9CA2-9541B90DF528}"/>
          </ac:spMkLst>
        </pc:spChg>
        <pc:spChg chg="add mod">
          <ac:chgData name="ゆ 育" userId="542ab0ed5f745775" providerId="LiveId" clId="{0B3BE313-9C21-4028-A5CC-5935400B0081}" dt="2023-09-14T03:00:10.951" v="105"/>
          <ac:spMkLst>
            <pc:docMk/>
            <pc:sldMk cId="3359511563" sldId="257"/>
            <ac:spMk id="88" creationId="{F94D7AA1-8C74-40A6-94BA-BCDFB30778CE}"/>
          </ac:spMkLst>
        </pc:spChg>
        <pc:spChg chg="add del mod">
          <ac:chgData name="ゆ 育" userId="542ab0ed5f745775" providerId="LiveId" clId="{0B3BE313-9C21-4028-A5CC-5935400B0081}" dt="2023-09-14T03:00:34.346" v="107" actId="767"/>
          <ac:spMkLst>
            <pc:docMk/>
            <pc:sldMk cId="3359511563" sldId="257"/>
            <ac:spMk id="89" creationId="{91D78244-F969-4057-A137-ADC93A4DAA78}"/>
          </ac:spMkLst>
        </pc:spChg>
        <pc:spChg chg="add del mod">
          <ac:chgData name="ゆ 育" userId="542ab0ed5f745775" providerId="LiveId" clId="{0B3BE313-9C21-4028-A5CC-5935400B0081}" dt="2023-09-14T03:00:42.428" v="111" actId="767"/>
          <ac:spMkLst>
            <pc:docMk/>
            <pc:sldMk cId="3359511563" sldId="257"/>
            <ac:spMk id="90" creationId="{406150FD-8850-427B-8BED-2D344698075D}"/>
          </ac:spMkLst>
        </pc:spChg>
        <pc:spChg chg="add mod">
          <ac:chgData name="ゆ 育" userId="542ab0ed5f745775" providerId="LiveId" clId="{0B3BE313-9C21-4028-A5CC-5935400B0081}" dt="2023-09-14T03:05:21.857" v="209" actId="1076"/>
          <ac:spMkLst>
            <pc:docMk/>
            <pc:sldMk cId="3359511563" sldId="257"/>
            <ac:spMk id="91" creationId="{0B187140-3AEF-40C7-AABF-01A102EA8622}"/>
          </ac:spMkLst>
        </pc:spChg>
        <pc:spChg chg="add mod">
          <ac:chgData name="ゆ 育" userId="542ab0ed5f745775" providerId="LiveId" clId="{0B3BE313-9C21-4028-A5CC-5935400B0081}" dt="2023-09-15T15:31:03.679" v="973" actId="1076"/>
          <ac:spMkLst>
            <pc:docMk/>
            <pc:sldMk cId="3359511563" sldId="257"/>
            <ac:spMk id="93" creationId="{69660C41-5B06-49D9-B4AE-8C2B2B8F5A74}"/>
          </ac:spMkLst>
        </pc:spChg>
        <pc:spChg chg="add mod">
          <ac:chgData name="ゆ 育" userId="542ab0ed5f745775" providerId="LiveId" clId="{0B3BE313-9C21-4028-A5CC-5935400B0081}" dt="2023-09-15T15:31:10.347" v="974" actId="1076"/>
          <ac:spMkLst>
            <pc:docMk/>
            <pc:sldMk cId="3359511563" sldId="257"/>
            <ac:spMk id="94" creationId="{F06605D3-2A59-4EB9-A801-6F14C7E50B4C}"/>
          </ac:spMkLst>
        </pc:spChg>
        <pc:spChg chg="add mod">
          <ac:chgData name="ゆ 育" userId="542ab0ed5f745775" providerId="LiveId" clId="{0B3BE313-9C21-4028-A5CC-5935400B0081}" dt="2023-09-15T15:32:36.800" v="1002" actId="1076"/>
          <ac:spMkLst>
            <pc:docMk/>
            <pc:sldMk cId="3359511563" sldId="257"/>
            <ac:spMk id="95" creationId="{4C908DD7-7C6B-4781-AFAF-6AA5A179588B}"/>
          </ac:spMkLst>
        </pc:spChg>
        <pc:spChg chg="add mod">
          <ac:chgData name="ゆ 育" userId="542ab0ed5f745775" providerId="LiveId" clId="{0B3BE313-9C21-4028-A5CC-5935400B0081}" dt="2023-09-15T15:32:27.875" v="999" actId="1076"/>
          <ac:spMkLst>
            <pc:docMk/>
            <pc:sldMk cId="3359511563" sldId="257"/>
            <ac:spMk id="96" creationId="{A7321CF5-14E1-469A-A7F0-FF30B1B37FED}"/>
          </ac:spMkLst>
        </pc:spChg>
        <pc:spChg chg="add mod ord">
          <ac:chgData name="ゆ 育" userId="542ab0ed5f745775" providerId="LiveId" clId="{0B3BE313-9C21-4028-A5CC-5935400B0081}" dt="2023-09-15T15:33:01.628" v="1004" actId="1076"/>
          <ac:spMkLst>
            <pc:docMk/>
            <pc:sldMk cId="3359511563" sldId="257"/>
            <ac:spMk id="97" creationId="{8187DECD-D7FC-426E-BD0C-2C40815359DA}"/>
          </ac:spMkLst>
        </pc:spChg>
        <pc:spChg chg="del mod">
          <ac:chgData name="ゆ 育" userId="542ab0ed5f745775" providerId="LiveId" clId="{0B3BE313-9C21-4028-A5CC-5935400B0081}" dt="2023-09-14T02:58:09.055" v="92" actId="478"/>
          <ac:spMkLst>
            <pc:docMk/>
            <pc:sldMk cId="3359511563" sldId="257"/>
            <ac:spMk id="99" creationId="{00000000-0000-0000-0000-000000000000}"/>
          </ac:spMkLst>
        </pc:spChg>
        <pc:cxnChg chg="add del">
          <ac:chgData name="ゆ 育" userId="542ab0ed5f745775" providerId="LiveId" clId="{0B3BE313-9C21-4028-A5CC-5935400B0081}" dt="2023-09-14T02:58:12.482" v="93" actId="478"/>
          <ac:cxnSpMkLst>
            <pc:docMk/>
            <pc:sldMk cId="3359511563" sldId="257"/>
            <ac:cxnSpMk id="3" creationId="{2388E4E9-7043-4314-9AD7-1EED54124258}"/>
          </ac:cxnSpMkLst>
        </pc:cxnChg>
        <pc:cxnChg chg="add mod">
          <ac:chgData name="ゆ 育" userId="542ab0ed5f745775" providerId="LiveId" clId="{0B3BE313-9C21-4028-A5CC-5935400B0081}" dt="2023-09-14T02:37:39.579" v="91" actId="1076"/>
          <ac:cxnSpMkLst>
            <pc:docMk/>
            <pc:sldMk cId="3359511563" sldId="257"/>
            <ac:cxnSpMk id="12" creationId="{302E1878-CD41-4048-8EF6-46F182E0AEE1}"/>
          </ac:cxnSpMkLst>
        </pc:cxnChg>
        <pc:cxnChg chg="add mod">
          <ac:chgData name="ゆ 育" userId="542ab0ed5f745775" providerId="LiveId" clId="{0B3BE313-9C21-4028-A5CC-5935400B0081}" dt="2023-09-14T02:30:13.448" v="27" actId="571"/>
          <ac:cxnSpMkLst>
            <pc:docMk/>
            <pc:sldMk cId="3359511563" sldId="257"/>
            <ac:cxnSpMk id="19" creationId="{0787CB0A-6271-4685-99A5-8E8F137D2326}"/>
          </ac:cxnSpMkLst>
        </pc:cxnChg>
        <pc:cxnChg chg="add mod">
          <ac:chgData name="ゆ 育" userId="542ab0ed5f745775" providerId="LiveId" clId="{0B3BE313-9C21-4028-A5CC-5935400B0081}" dt="2023-09-14T02:37:39.579" v="91" actId="1076"/>
          <ac:cxnSpMkLst>
            <pc:docMk/>
            <pc:sldMk cId="3359511563" sldId="257"/>
            <ac:cxnSpMk id="22" creationId="{1E2E4D57-FE61-466B-977F-B6E5009F0393}"/>
          </ac:cxnSpMkLst>
        </pc:cxnChg>
        <pc:cxnChg chg="add mod">
          <ac:chgData name="ゆ 育" userId="542ab0ed5f745775" providerId="LiveId" clId="{0B3BE313-9C21-4028-A5CC-5935400B0081}" dt="2023-09-14T02:59:59.849" v="101" actId="1076"/>
          <ac:cxnSpMkLst>
            <pc:docMk/>
            <pc:sldMk cId="3359511563" sldId="257"/>
            <ac:cxnSpMk id="31" creationId="{C2695D54-C404-4FA0-86DF-81A7DEA9E43C}"/>
          </ac:cxnSpMkLst>
        </pc:cxnChg>
        <pc:cxnChg chg="add mod">
          <ac:chgData name="ゆ 育" userId="542ab0ed5f745775" providerId="LiveId" clId="{0B3BE313-9C21-4028-A5CC-5935400B0081}" dt="2023-09-14T02:59:59.849" v="101" actId="1076"/>
          <ac:cxnSpMkLst>
            <pc:docMk/>
            <pc:sldMk cId="3359511563" sldId="257"/>
            <ac:cxnSpMk id="33" creationId="{FF29F2EB-2041-485C-ADA3-66D624FF44F0}"/>
          </ac:cxnSpMkLst>
        </pc:cxnChg>
        <pc:cxnChg chg="add mod">
          <ac:chgData name="ゆ 育" userId="542ab0ed5f745775" providerId="LiveId" clId="{0B3BE313-9C21-4028-A5CC-5935400B0081}" dt="2023-09-15T15:32:21.481" v="998" actId="1076"/>
          <ac:cxnSpMkLst>
            <pc:docMk/>
            <pc:sldMk cId="3359511563" sldId="257"/>
            <ac:cxnSpMk id="41" creationId="{90842A28-1B3D-4A4B-91A9-4A4854F87C7B}"/>
          </ac:cxnSpMkLst>
        </pc:cxnChg>
        <pc:cxnChg chg="add del mod">
          <ac:chgData name="ゆ 育" userId="542ab0ed5f745775" providerId="LiveId" clId="{0B3BE313-9C21-4028-A5CC-5935400B0081}" dt="2023-09-14T02:33:52.656" v="49" actId="478"/>
          <ac:cxnSpMkLst>
            <pc:docMk/>
            <pc:sldMk cId="3359511563" sldId="257"/>
            <ac:cxnSpMk id="43" creationId="{AD039B31-1798-4D9F-AE01-8A693731C578}"/>
          </ac:cxnSpMkLst>
        </pc:cxnChg>
        <pc:cxnChg chg="mod">
          <ac:chgData name="ゆ 育" userId="542ab0ed5f745775" providerId="LiveId" clId="{0B3BE313-9C21-4028-A5CC-5935400B0081}" dt="2023-09-15T15:32:31.304" v="1001" actId="1076"/>
          <ac:cxnSpMkLst>
            <pc:docMk/>
            <pc:sldMk cId="3359511563" sldId="257"/>
            <ac:cxnSpMk id="64" creationId="{D4E9638D-A5E1-4917-8CC0-BF1CAC4B1B96}"/>
          </ac:cxnSpMkLst>
        </pc:cxnChg>
        <pc:cxnChg chg="mod">
          <ac:chgData name="ゆ 育" userId="542ab0ed5f745775" providerId="LiveId" clId="{0B3BE313-9C21-4028-A5CC-5935400B0081}" dt="2023-09-15T15:26:58.164" v="949" actId="14100"/>
          <ac:cxnSpMkLst>
            <pc:docMk/>
            <pc:sldMk cId="3359511563" sldId="257"/>
            <ac:cxnSpMk id="90" creationId="{C3DDC39D-AE13-45B8-8089-BC84F9DD1B47}"/>
          </ac:cxnSpMkLst>
        </pc:cxnChg>
      </pc:sldChg>
      <pc:sldChg chg="addSp modSp mod">
        <pc:chgData name="ゆ 育" userId="542ab0ed5f745775" providerId="LiveId" clId="{0B3BE313-9C21-4028-A5CC-5935400B0081}" dt="2023-09-18T02:58:16.264" v="1853"/>
        <pc:sldMkLst>
          <pc:docMk/>
          <pc:sldMk cId="1288500997" sldId="279"/>
        </pc:sldMkLst>
        <pc:spChg chg="mod">
          <ac:chgData name="ゆ 育" userId="542ab0ed5f745775" providerId="LiveId" clId="{0B3BE313-9C21-4028-A5CC-5935400B0081}" dt="2023-09-18T02:58:16.264" v="1853"/>
          <ac:spMkLst>
            <pc:docMk/>
            <pc:sldMk cId="1288500997" sldId="279"/>
            <ac:spMk id="2" creationId="{C5D53516-8254-4C3F-8F90-87309631BB3F}"/>
          </ac:spMkLst>
        </pc:spChg>
        <pc:spChg chg="add mod">
          <ac:chgData name="ゆ 育" userId="542ab0ed5f745775" providerId="LiveId" clId="{0B3BE313-9C21-4028-A5CC-5935400B0081}" dt="2023-09-15T11:16:50.233" v="776" actId="1076"/>
          <ac:spMkLst>
            <pc:docMk/>
            <pc:sldMk cId="1288500997" sldId="279"/>
            <ac:spMk id="4" creationId="{C21377A3-EED4-4FD9-B0CE-2A8A394593AA}"/>
          </ac:spMkLst>
        </pc:spChg>
      </pc:sldChg>
      <pc:sldChg chg="addSp modSp mod">
        <pc:chgData name="ゆ 育" userId="542ab0ed5f745775" providerId="LiveId" clId="{0B3BE313-9C21-4028-A5CC-5935400B0081}" dt="2023-09-18T02:58:16.264" v="1853"/>
        <pc:sldMkLst>
          <pc:docMk/>
          <pc:sldMk cId="3649862450" sldId="280"/>
        </pc:sldMkLst>
        <pc:spChg chg="mod">
          <ac:chgData name="ゆ 育" userId="542ab0ed5f745775" providerId="LiveId" clId="{0B3BE313-9C21-4028-A5CC-5935400B0081}" dt="2023-09-18T02:58:16.264" v="1853"/>
          <ac:spMkLst>
            <pc:docMk/>
            <pc:sldMk cId="3649862450" sldId="280"/>
            <ac:spMk id="2" creationId="{5C031B79-F8BA-48AD-BA01-446EB242B83D}"/>
          </ac:spMkLst>
        </pc:spChg>
        <pc:spChg chg="mod">
          <ac:chgData name="ゆ 育" userId="542ab0ed5f745775" providerId="LiveId" clId="{0B3BE313-9C21-4028-A5CC-5935400B0081}" dt="2023-09-15T11:08:14.745" v="687" actId="20577"/>
          <ac:spMkLst>
            <pc:docMk/>
            <pc:sldMk cId="3649862450" sldId="280"/>
            <ac:spMk id="3" creationId="{2287997B-24A9-4FBE-9B76-AF08F262F11A}"/>
          </ac:spMkLst>
        </pc:spChg>
        <pc:spChg chg="add mod">
          <ac:chgData name="ゆ 育" userId="542ab0ed5f745775" providerId="LiveId" clId="{0B3BE313-9C21-4028-A5CC-5935400B0081}" dt="2023-09-15T11:37:05.337" v="830" actId="1076"/>
          <ac:spMkLst>
            <pc:docMk/>
            <pc:sldMk cId="3649862450" sldId="280"/>
            <ac:spMk id="7" creationId="{87BD2C59-9076-4FE2-9956-25A4ABA3CCE6}"/>
          </ac:spMkLst>
        </pc:spChg>
      </pc:sldChg>
      <pc:sldChg chg="addSp delSp modSp mod">
        <pc:chgData name="ゆ 育" userId="542ab0ed5f745775" providerId="LiveId" clId="{0B3BE313-9C21-4028-A5CC-5935400B0081}" dt="2023-09-18T02:58:16.264" v="1853"/>
        <pc:sldMkLst>
          <pc:docMk/>
          <pc:sldMk cId="3382705300" sldId="281"/>
        </pc:sldMkLst>
        <pc:spChg chg="del mod">
          <ac:chgData name="ゆ 育" userId="542ab0ed5f745775" providerId="LiveId" clId="{0B3BE313-9C21-4028-A5CC-5935400B0081}" dt="2023-09-17T01:45:21.032" v="1350" actId="478"/>
          <ac:spMkLst>
            <pc:docMk/>
            <pc:sldMk cId="3382705300" sldId="281"/>
            <ac:spMk id="2" creationId="{F1005D9D-D782-48FF-8FDC-B9D161E778AC}"/>
          </ac:spMkLst>
        </pc:spChg>
        <pc:spChg chg="mod">
          <ac:chgData name="ゆ 育" userId="542ab0ed5f745775" providerId="LiveId" clId="{0B3BE313-9C21-4028-A5CC-5935400B0081}" dt="2023-09-17T08:44:35.934" v="1674" actId="1076"/>
          <ac:spMkLst>
            <pc:docMk/>
            <pc:sldMk cId="3382705300" sldId="281"/>
            <ac:spMk id="3" creationId="{F49F309A-62EE-40C3-8F93-6E0FF91B5E65}"/>
          </ac:spMkLst>
        </pc:spChg>
        <pc:spChg chg="mod">
          <ac:chgData name="ゆ 育" userId="542ab0ed5f745775" providerId="LiveId" clId="{0B3BE313-9C21-4028-A5CC-5935400B0081}" dt="2023-09-17T01:49:57.543" v="1394" actId="1076"/>
          <ac:spMkLst>
            <pc:docMk/>
            <pc:sldMk cId="3382705300" sldId="281"/>
            <ac:spMk id="4" creationId="{F0219A70-3A3C-4CBE-A3CA-9871C1D0EFDE}"/>
          </ac:spMkLst>
        </pc:spChg>
        <pc:spChg chg="add mod">
          <ac:chgData name="ゆ 育" userId="542ab0ed5f745775" providerId="LiveId" clId="{0B3BE313-9C21-4028-A5CC-5935400B0081}" dt="2023-09-17T08:40:30.264" v="1670" actId="1076"/>
          <ac:spMkLst>
            <pc:docMk/>
            <pc:sldMk cId="3382705300" sldId="281"/>
            <ac:spMk id="5" creationId="{D55F8EDC-0C17-42A0-B0E9-648F115CF2A1}"/>
          </ac:spMkLst>
        </pc:spChg>
        <pc:spChg chg="add mod">
          <ac:chgData name="ゆ 育" userId="542ab0ed5f745775" providerId="LiveId" clId="{0B3BE313-9C21-4028-A5CC-5935400B0081}" dt="2023-09-18T02:58:16.264" v="1853"/>
          <ac:spMkLst>
            <pc:docMk/>
            <pc:sldMk cId="3382705300" sldId="281"/>
            <ac:spMk id="6" creationId="{5E8F9A16-57E2-4F81-9E7C-5A1977C00D19}"/>
          </ac:spMkLst>
        </pc:spChg>
        <pc:spChg chg="add del mod">
          <ac:chgData name="ゆ 育" userId="542ab0ed5f745775" providerId="LiveId" clId="{0B3BE313-9C21-4028-A5CC-5935400B0081}" dt="2023-09-17T08:40:59.370" v="1671" actId="21"/>
          <ac:spMkLst>
            <pc:docMk/>
            <pc:sldMk cId="3382705300" sldId="281"/>
            <ac:spMk id="8" creationId="{D79BC776-A786-4D7F-AABD-D342D60B8C1A}"/>
          </ac:spMkLst>
        </pc:spChg>
        <pc:spChg chg="add mod">
          <ac:chgData name="ゆ 育" userId="542ab0ed5f745775" providerId="LiveId" clId="{0B3BE313-9C21-4028-A5CC-5935400B0081}" dt="2023-09-17T01:50:22.140" v="1396"/>
          <ac:spMkLst>
            <pc:docMk/>
            <pc:sldMk cId="3382705300" sldId="281"/>
            <ac:spMk id="9" creationId="{FCBBD746-4804-4046-8FFE-1878376A5933}"/>
          </ac:spMkLst>
        </pc:spChg>
      </pc:sldChg>
      <pc:sldChg chg="addSp delSp modSp new mod">
        <pc:chgData name="ゆ 育" userId="542ab0ed5f745775" providerId="LiveId" clId="{0B3BE313-9C21-4028-A5CC-5935400B0081}" dt="2023-09-18T12:35:39.629" v="2195" actId="22"/>
        <pc:sldMkLst>
          <pc:docMk/>
          <pc:sldMk cId="1397281340" sldId="282"/>
        </pc:sldMkLst>
        <pc:spChg chg="add del mod">
          <ac:chgData name="ゆ 育" userId="542ab0ed5f745775" providerId="LiveId" clId="{0B3BE313-9C21-4028-A5CC-5935400B0081}" dt="2023-09-15T11:04:25.494" v="659" actId="478"/>
          <ac:spMkLst>
            <pc:docMk/>
            <pc:sldMk cId="1397281340" sldId="282"/>
            <ac:spMk id="2" creationId="{A439F673-6894-4EBD-96A7-11D1A94DB5F2}"/>
          </ac:spMkLst>
        </pc:spChg>
        <pc:spChg chg="add del">
          <ac:chgData name="ゆ 育" userId="542ab0ed5f745775" providerId="LiveId" clId="{0B3BE313-9C21-4028-A5CC-5935400B0081}" dt="2023-09-15T10:48:37.618" v="611" actId="22"/>
          <ac:spMkLst>
            <pc:docMk/>
            <pc:sldMk cId="1397281340" sldId="282"/>
            <ac:spMk id="4" creationId="{AD820E11-4219-400E-B9FC-5A509111FAF3}"/>
          </ac:spMkLst>
        </pc:spChg>
        <pc:spChg chg="add mod">
          <ac:chgData name="ゆ 育" userId="542ab0ed5f745775" providerId="LiveId" clId="{0B3BE313-9C21-4028-A5CC-5935400B0081}" dt="2023-09-18T02:58:16.264" v="1853"/>
          <ac:spMkLst>
            <pc:docMk/>
            <pc:sldMk cId="1397281340" sldId="282"/>
            <ac:spMk id="5" creationId="{4F1F0BD7-5B78-48A0-81B9-4443889711DE}"/>
          </ac:spMkLst>
        </pc:spChg>
        <pc:spChg chg="add mod">
          <ac:chgData name="ゆ 育" userId="542ab0ed5f745775" providerId="LiveId" clId="{0B3BE313-9C21-4028-A5CC-5935400B0081}" dt="2023-09-15T11:06:49.751" v="684" actId="1076"/>
          <ac:spMkLst>
            <pc:docMk/>
            <pc:sldMk cId="1397281340" sldId="282"/>
            <ac:spMk id="6" creationId="{CA6F928C-3CDD-48D6-AA6E-7907BC00AF79}"/>
          </ac:spMkLst>
        </pc:spChg>
        <pc:spChg chg="add del">
          <ac:chgData name="ゆ 育" userId="542ab0ed5f745775" providerId="LiveId" clId="{0B3BE313-9C21-4028-A5CC-5935400B0081}" dt="2023-09-18T12:35:39.629" v="2195" actId="22"/>
          <ac:spMkLst>
            <pc:docMk/>
            <pc:sldMk cId="1397281340" sldId="282"/>
            <ac:spMk id="7" creationId="{C262AD16-4DB9-49A1-A6A0-A2B2DB5473FB}"/>
          </ac:spMkLst>
        </pc:spChg>
      </pc:sldChg>
      <pc:sldChg chg="addSp modSp new mod">
        <pc:chgData name="ゆ 育" userId="542ab0ed5f745775" providerId="LiveId" clId="{0B3BE313-9C21-4028-A5CC-5935400B0081}" dt="2023-09-18T02:58:16.264" v="1853"/>
        <pc:sldMkLst>
          <pc:docMk/>
          <pc:sldMk cId="463728580" sldId="283"/>
        </pc:sldMkLst>
        <pc:spChg chg="add mod">
          <ac:chgData name="ゆ 育" userId="542ab0ed5f745775" providerId="LiveId" clId="{0B3BE313-9C21-4028-A5CC-5935400B0081}" dt="2023-09-15T11:21:22.735" v="812" actId="1076"/>
          <ac:spMkLst>
            <pc:docMk/>
            <pc:sldMk cId="463728580" sldId="283"/>
            <ac:spMk id="2" creationId="{13A33B4A-BD81-458A-8E38-9375B93FAF84}"/>
          </ac:spMkLst>
        </pc:spChg>
        <pc:spChg chg="add mod">
          <ac:chgData name="ゆ 育" userId="542ab0ed5f745775" providerId="LiveId" clId="{0B3BE313-9C21-4028-A5CC-5935400B0081}" dt="2023-09-18T02:58:16.264" v="1853"/>
          <ac:spMkLst>
            <pc:docMk/>
            <pc:sldMk cId="463728580" sldId="283"/>
            <ac:spMk id="3" creationId="{8ABC3187-48A2-4D65-85C6-92E9946BC49B}"/>
          </ac:spMkLst>
        </pc:spChg>
      </pc:sldChg>
      <pc:sldChg chg="modSp add mod">
        <pc:chgData name="ゆ 育" userId="542ab0ed5f745775" providerId="LiveId" clId="{0B3BE313-9C21-4028-A5CC-5935400B0081}" dt="2023-09-18T11:59:38.566" v="2091" actId="20577"/>
        <pc:sldMkLst>
          <pc:docMk/>
          <pc:sldMk cId="789935054" sldId="284"/>
        </pc:sldMkLst>
        <pc:spChg chg="mod">
          <ac:chgData name="ゆ 育" userId="542ab0ed5f745775" providerId="LiveId" clId="{0B3BE313-9C21-4028-A5CC-5935400B0081}" dt="2023-09-18T11:59:38.566" v="2091" actId="20577"/>
          <ac:spMkLst>
            <pc:docMk/>
            <pc:sldMk cId="789935054" sldId="284"/>
            <ac:spMk id="2" creationId="{C5D53516-8254-4C3F-8F90-87309631BB3F}"/>
          </ac:spMkLst>
        </pc:spChg>
        <pc:spChg chg="mod">
          <ac:chgData name="ゆ 育" userId="542ab0ed5f745775" providerId="LiveId" clId="{0B3BE313-9C21-4028-A5CC-5935400B0081}" dt="2023-09-15T15:19:09.835" v="867" actId="1076"/>
          <ac:spMkLst>
            <pc:docMk/>
            <pc:sldMk cId="789935054" sldId="284"/>
            <ac:spMk id="4" creationId="{C21377A3-EED4-4FD9-B0CE-2A8A394593AA}"/>
          </ac:spMkLst>
        </pc:spChg>
      </pc:sldChg>
      <pc:sldChg chg="addSp delSp modSp add mod">
        <pc:chgData name="ゆ 育" userId="542ab0ed5f745775" providerId="LiveId" clId="{0B3BE313-9C21-4028-A5CC-5935400B0081}" dt="2023-09-18T12:27:34.886" v="2154" actId="1076"/>
        <pc:sldMkLst>
          <pc:docMk/>
          <pc:sldMk cId="249536874" sldId="285"/>
        </pc:sldMkLst>
        <pc:spChg chg="mod">
          <ac:chgData name="ゆ 育" userId="542ab0ed5f745775" providerId="LiveId" clId="{0B3BE313-9C21-4028-A5CC-5935400B0081}" dt="2023-09-18T12:27:28.170" v="2153" actId="1076"/>
          <ac:spMkLst>
            <pc:docMk/>
            <pc:sldMk cId="249536874" sldId="285"/>
            <ac:spMk id="2" creationId="{C5D53516-8254-4C3F-8F90-87309631BB3F}"/>
          </ac:spMkLst>
        </pc:spChg>
        <pc:spChg chg="del">
          <ac:chgData name="ゆ 育" userId="542ab0ed5f745775" providerId="LiveId" clId="{0B3BE313-9C21-4028-A5CC-5935400B0081}" dt="2023-09-15T15:20:25.666" v="870" actId="478"/>
          <ac:spMkLst>
            <pc:docMk/>
            <pc:sldMk cId="249536874" sldId="285"/>
            <ac:spMk id="4" creationId="{C21377A3-EED4-4FD9-B0CE-2A8A394593AA}"/>
          </ac:spMkLst>
        </pc:spChg>
        <pc:spChg chg="add mod">
          <ac:chgData name="ゆ 育" userId="542ab0ed5f745775" providerId="LiveId" clId="{0B3BE313-9C21-4028-A5CC-5935400B0081}" dt="2023-09-18T12:27:34.886" v="2154" actId="1076"/>
          <ac:spMkLst>
            <pc:docMk/>
            <pc:sldMk cId="249536874" sldId="285"/>
            <ac:spMk id="5" creationId="{D4782398-6507-44AB-A3E3-39E1BC3331CC}"/>
          </ac:spMkLst>
        </pc:spChg>
      </pc:sldChg>
      <pc:sldChg chg="addSp delSp modSp add mod ord modShow">
        <pc:chgData name="ゆ 育" userId="542ab0ed5f745775" providerId="LiveId" clId="{0B3BE313-9C21-4028-A5CC-5935400B0081}" dt="2023-09-18T11:52:34.940" v="2089" actId="729"/>
        <pc:sldMkLst>
          <pc:docMk/>
          <pc:sldMk cId="2991137402" sldId="286"/>
        </pc:sldMkLst>
        <pc:spChg chg="add del">
          <ac:chgData name="ゆ 育" userId="542ab0ed5f745775" providerId="LiveId" clId="{0B3BE313-9C21-4028-A5CC-5935400B0081}" dt="2023-09-15T15:35:49.149" v="1018" actId="22"/>
          <ac:spMkLst>
            <pc:docMk/>
            <pc:sldMk cId="2991137402" sldId="286"/>
            <ac:spMk id="25" creationId="{D1029707-9A9A-4BA8-B9FA-89E2F6E0F066}"/>
          </ac:spMkLst>
        </pc:spChg>
        <pc:spChg chg="add 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6" creationId="{56B3DA5A-3984-48EB-8A5D-E1413B4DAB75}"/>
          </ac:spMkLst>
        </pc:spChg>
        <pc:spChg chg="add 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9" creationId="{131BE42A-F2AA-4FE7-8D60-738450D08834}"/>
          </ac:spMkLst>
        </pc:spChg>
        <pc:spChg chg="add mod">
          <ac:chgData name="ゆ 育" userId="542ab0ed5f745775" providerId="LiveId" clId="{0B3BE313-9C21-4028-A5CC-5935400B0081}" dt="2023-09-15T15:36:45.745" v="1031" actId="571"/>
          <ac:spMkLst>
            <pc:docMk/>
            <pc:sldMk cId="2991137402" sldId="286"/>
            <ac:spMk id="30" creationId="{F99567BB-00DB-46DE-B1E2-CF1BAA868165}"/>
          </ac:spMkLst>
        </pc:spChg>
        <pc:spChg chg="add mod">
          <ac:chgData name="ゆ 育" userId="542ab0ed5f745775" providerId="LiveId" clId="{0B3BE313-9C21-4028-A5CC-5935400B0081}" dt="2023-09-15T15:36:45.745" v="1031" actId="571"/>
          <ac:spMkLst>
            <pc:docMk/>
            <pc:sldMk cId="2991137402" sldId="286"/>
            <ac:spMk id="31" creationId="{D8F10888-4CB5-4708-9B49-F95D4DF2F935}"/>
          </ac:spMkLst>
        </pc:spChg>
        <pc:spChg chg="add 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32" creationId="{EDF18BA3-07A4-4738-A483-0756445E41A4}"/>
          </ac:spMkLst>
        </pc:spChg>
        <pc:spChg chg="add 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33" creationId="{8240596D-D704-4926-A08D-D07C14C5FF2C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35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37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39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41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43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44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45" creationId="{00000000-0000-0000-0000-000000000000}"/>
          </ac:spMkLst>
        </pc:spChg>
        <pc:spChg chg="mod">
          <ac:chgData name="ゆ 育" userId="542ab0ed5f745775" providerId="LiveId" clId="{0B3BE313-9C21-4028-A5CC-5935400B0081}" dt="2023-09-17T08:38:11.922" v="1660" actId="1076"/>
          <ac:spMkLst>
            <pc:docMk/>
            <pc:sldMk cId="2991137402" sldId="286"/>
            <ac:spMk id="246" creationId="{00000000-0000-0000-0000-000000000000}"/>
          </ac:spMkLst>
        </pc:spChg>
        <pc:spChg chg="del mod">
          <ac:chgData name="ゆ 育" userId="542ab0ed5f745775" providerId="LiveId" clId="{0B3BE313-9C21-4028-A5CC-5935400B0081}" dt="2023-09-15T15:51:59.082" v="1233" actId="21"/>
          <ac:spMkLst>
            <pc:docMk/>
            <pc:sldMk cId="2991137402" sldId="286"/>
            <ac:spMk id="247" creationId="{00000000-0000-0000-0000-000000000000}"/>
          </ac:spMkLst>
        </pc:spChg>
        <pc:spChg chg="del mod">
          <ac:chgData name="ゆ 育" userId="542ab0ed5f745775" providerId="LiveId" clId="{0B3BE313-9C21-4028-A5CC-5935400B0081}" dt="2023-09-17T08:37:20.828" v="1651" actId="478"/>
          <ac:spMkLst>
            <pc:docMk/>
            <pc:sldMk cId="2991137402" sldId="286"/>
            <ac:spMk id="248" creationId="{00000000-0000-0000-0000-000000000000}"/>
          </ac:spMkLst>
        </pc:spChg>
        <pc:spChg chg="del mod">
          <ac:chgData name="ゆ 育" userId="542ab0ed5f745775" providerId="LiveId" clId="{0B3BE313-9C21-4028-A5CC-5935400B0081}" dt="2023-09-17T08:37:21.503" v="1652" actId="478"/>
          <ac:spMkLst>
            <pc:docMk/>
            <pc:sldMk cId="2991137402" sldId="286"/>
            <ac:spMk id="249" creationId="{00000000-0000-0000-0000-000000000000}"/>
          </ac:spMkLst>
        </pc:spChg>
        <pc:spChg chg="del mod">
          <ac:chgData name="ゆ 育" userId="542ab0ed5f745775" providerId="LiveId" clId="{0B3BE313-9C21-4028-A5CC-5935400B0081}" dt="2023-09-15T15:37:56.509" v="1050" actId="478"/>
          <ac:spMkLst>
            <pc:docMk/>
            <pc:sldMk cId="2991137402" sldId="286"/>
            <ac:spMk id="250" creationId="{00000000-0000-0000-0000-000000000000}"/>
          </ac:spMkLst>
        </pc:spChg>
        <pc:spChg chg="del mod">
          <ac:chgData name="ゆ 育" userId="542ab0ed5f745775" providerId="LiveId" clId="{0B3BE313-9C21-4028-A5CC-5935400B0081}" dt="2023-09-15T15:37:58.981" v="1051" actId="478"/>
          <ac:spMkLst>
            <pc:docMk/>
            <pc:sldMk cId="2991137402" sldId="286"/>
            <ac:spMk id="251" creationId="{00000000-0000-0000-0000-000000000000}"/>
          </ac:spMkLst>
        </pc:spChg>
        <pc:picChg chg="add del mod">
          <ac:chgData name="ゆ 育" userId="542ab0ed5f745775" providerId="LiveId" clId="{0B3BE313-9C21-4028-A5CC-5935400B0081}" dt="2023-09-15T15:44:18.292" v="1137" actId="478"/>
          <ac:picMkLst>
            <pc:docMk/>
            <pc:sldMk cId="2991137402" sldId="286"/>
            <ac:picMk id="36" creationId="{06C5D905-D072-4A3A-8DDC-DFD66823207B}"/>
          </ac:picMkLst>
        </pc:picChg>
        <pc:picChg chg="del mod">
          <ac:chgData name="ゆ 育" userId="542ab0ed5f745775" providerId="LiveId" clId="{0B3BE313-9C21-4028-A5CC-5935400B0081}" dt="2023-09-17T08:37:47.345" v="1655" actId="478"/>
          <ac:picMkLst>
            <pc:docMk/>
            <pc:sldMk cId="2991137402" sldId="286"/>
            <ac:picMk id="252" creationId="{00000000-0000-0000-0000-000000000000}"/>
          </ac:picMkLst>
        </pc:picChg>
        <pc:picChg chg="del mod">
          <ac:chgData name="ゆ 育" userId="542ab0ed5f745775" providerId="LiveId" clId="{0B3BE313-9C21-4028-A5CC-5935400B0081}" dt="2023-09-17T08:37:46.764" v="1654" actId="478"/>
          <ac:picMkLst>
            <pc:docMk/>
            <pc:sldMk cId="2991137402" sldId="286"/>
            <ac:picMk id="253" creationId="{00000000-0000-0000-0000-000000000000}"/>
          </ac:picMkLst>
        </pc:picChg>
        <pc:cxnChg chg="mod">
          <ac:chgData name="ゆ 育" userId="542ab0ed5f745775" providerId="LiveId" clId="{0B3BE313-9C21-4028-A5CC-5935400B0081}" dt="2023-09-17T08:38:11.922" v="1660" actId="1076"/>
          <ac:cxnSpMkLst>
            <pc:docMk/>
            <pc:sldMk cId="2991137402" sldId="286"/>
            <ac:cxnSpMk id="236" creationId="{00000000-0000-0000-0000-000000000000}"/>
          </ac:cxnSpMkLst>
        </pc:cxnChg>
        <pc:cxnChg chg="mod">
          <ac:chgData name="ゆ 育" userId="542ab0ed5f745775" providerId="LiveId" clId="{0B3BE313-9C21-4028-A5CC-5935400B0081}" dt="2023-09-17T08:38:11.922" v="1660" actId="1076"/>
          <ac:cxnSpMkLst>
            <pc:docMk/>
            <pc:sldMk cId="2991137402" sldId="286"/>
            <ac:cxnSpMk id="238" creationId="{00000000-0000-0000-0000-000000000000}"/>
          </ac:cxnSpMkLst>
        </pc:cxnChg>
        <pc:cxnChg chg="mod">
          <ac:chgData name="ゆ 育" userId="542ab0ed5f745775" providerId="LiveId" clId="{0B3BE313-9C21-4028-A5CC-5935400B0081}" dt="2023-09-17T08:38:11.922" v="1660" actId="1076"/>
          <ac:cxnSpMkLst>
            <pc:docMk/>
            <pc:sldMk cId="2991137402" sldId="286"/>
            <ac:cxnSpMk id="240" creationId="{00000000-0000-0000-0000-000000000000}"/>
          </ac:cxnSpMkLst>
        </pc:cxnChg>
        <pc:cxnChg chg="mod">
          <ac:chgData name="ゆ 育" userId="542ab0ed5f745775" providerId="LiveId" clId="{0B3BE313-9C21-4028-A5CC-5935400B0081}" dt="2023-09-17T08:38:11.922" v="1660" actId="1076"/>
          <ac:cxnSpMkLst>
            <pc:docMk/>
            <pc:sldMk cId="2991137402" sldId="286"/>
            <ac:cxnSpMk id="242" creationId="{00000000-0000-0000-0000-000000000000}"/>
          </ac:cxnSpMkLst>
        </pc:cxnChg>
      </pc:sldChg>
      <pc:sldChg chg="addSp delSp modSp new mod ord">
        <pc:chgData name="ゆ 育" userId="542ab0ed5f745775" providerId="LiveId" clId="{0B3BE313-9C21-4028-A5CC-5935400B0081}" dt="2023-09-17T08:45:39.622" v="1675" actId="207"/>
        <pc:sldMkLst>
          <pc:docMk/>
          <pc:sldMk cId="1844507451" sldId="287"/>
        </pc:sldMkLst>
        <pc:spChg chg="add del mod">
          <ac:chgData name="ゆ 育" userId="542ab0ed5f745775" providerId="LiveId" clId="{0B3BE313-9C21-4028-A5CC-5935400B0081}" dt="2023-09-15T15:51:43.568" v="1229"/>
          <ac:spMkLst>
            <pc:docMk/>
            <pc:sldMk cId="1844507451" sldId="287"/>
            <ac:spMk id="2" creationId="{9E7737B2-E05B-4B85-9D6D-590F009C6069}"/>
          </ac:spMkLst>
        </pc:spChg>
        <pc:spChg chg="add mod">
          <ac:chgData name="ゆ 育" userId="542ab0ed5f745775" providerId="LiveId" clId="{0B3BE313-9C21-4028-A5CC-5935400B0081}" dt="2023-09-15T15:55:28.766" v="1262" actId="20577"/>
          <ac:spMkLst>
            <pc:docMk/>
            <pc:sldMk cId="1844507451" sldId="287"/>
            <ac:spMk id="3" creationId="{BAA0CB90-833F-417B-8C06-E1CCEFB5155B}"/>
          </ac:spMkLst>
        </pc:spChg>
        <pc:spChg chg="add del mod">
          <ac:chgData name="ゆ 育" userId="542ab0ed5f745775" providerId="LiveId" clId="{0B3BE313-9C21-4028-A5CC-5935400B0081}" dt="2023-09-15T15:58:36.396" v="1304" actId="478"/>
          <ac:spMkLst>
            <pc:docMk/>
            <pc:sldMk cId="1844507451" sldId="287"/>
            <ac:spMk id="4" creationId="{AC04481B-ADA8-4C88-9D05-CAE50AEFBFF6}"/>
          </ac:spMkLst>
        </pc:spChg>
        <pc:spChg chg="add del mod">
          <ac:chgData name="ゆ 育" userId="542ab0ed5f745775" providerId="LiveId" clId="{0B3BE313-9C21-4028-A5CC-5935400B0081}" dt="2023-09-15T15:52:04.444" v="1237"/>
          <ac:spMkLst>
            <pc:docMk/>
            <pc:sldMk cId="1844507451" sldId="287"/>
            <ac:spMk id="5" creationId="{9071DB7B-2C39-472D-A420-3193E33D1095}"/>
          </ac:spMkLst>
        </pc:spChg>
        <pc:spChg chg="add mod">
          <ac:chgData name="ゆ 育" userId="542ab0ed5f745775" providerId="LiveId" clId="{0B3BE313-9C21-4028-A5CC-5935400B0081}" dt="2023-09-17T08:45:39.622" v="1675" actId="207"/>
          <ac:spMkLst>
            <pc:docMk/>
            <pc:sldMk cId="1844507451" sldId="287"/>
            <ac:spMk id="6" creationId="{1DA885A8-CE8F-4394-88D3-F4F688A82AB5}"/>
          </ac:spMkLst>
        </pc:spChg>
      </pc:sldChg>
      <pc:sldChg chg="addSp modSp new mod ord">
        <pc:chgData name="ゆ 育" userId="542ab0ed5f745775" providerId="LiveId" clId="{0B3BE313-9C21-4028-A5CC-5935400B0081}" dt="2023-09-18T03:04:09.081" v="1905" actId="1076"/>
        <pc:sldMkLst>
          <pc:docMk/>
          <pc:sldMk cId="2831526853" sldId="288"/>
        </pc:sldMkLst>
        <pc:spChg chg="add mod">
          <ac:chgData name="ゆ 育" userId="542ab0ed5f745775" providerId="LiveId" clId="{0B3BE313-9C21-4028-A5CC-5935400B0081}" dt="2023-09-17T07:03:36.442" v="1423" actId="1076"/>
          <ac:spMkLst>
            <pc:docMk/>
            <pc:sldMk cId="2831526853" sldId="288"/>
            <ac:spMk id="2" creationId="{8974D7AB-90DA-4063-B2A4-47D77CABB486}"/>
          </ac:spMkLst>
        </pc:spChg>
        <pc:spChg chg="add mod">
          <ac:chgData name="ゆ 育" userId="542ab0ed5f745775" providerId="LiveId" clId="{0B3BE313-9C21-4028-A5CC-5935400B0081}" dt="2023-09-18T03:04:01.278" v="1904" actId="1076"/>
          <ac:spMkLst>
            <pc:docMk/>
            <pc:sldMk cId="2831526853" sldId="288"/>
            <ac:spMk id="3" creationId="{2980F2B8-B6EE-4839-BF17-970170FDDB8B}"/>
          </ac:spMkLst>
        </pc:spChg>
        <pc:spChg chg="add mod">
          <ac:chgData name="ゆ 育" userId="542ab0ed5f745775" providerId="LiveId" clId="{0B3BE313-9C21-4028-A5CC-5935400B0081}" dt="2023-09-18T03:04:09.081" v="1905" actId="1076"/>
          <ac:spMkLst>
            <pc:docMk/>
            <pc:sldMk cId="2831526853" sldId="288"/>
            <ac:spMk id="4" creationId="{DCFDDDB8-05FD-4502-828A-F13FCCA7A6B9}"/>
          </ac:spMkLst>
        </pc:spChg>
      </pc:sldChg>
      <pc:sldChg chg="addSp delSp modSp add mod ord">
        <pc:chgData name="ゆ 育" userId="542ab0ed5f745775" providerId="LiveId" clId="{0B3BE313-9C21-4028-A5CC-5935400B0081}" dt="2023-09-18T02:58:16.264" v="1853"/>
        <pc:sldMkLst>
          <pc:docMk/>
          <pc:sldMk cId="257461054" sldId="289"/>
        </pc:sldMkLst>
        <pc:spChg chg="del">
          <ac:chgData name="ゆ 育" userId="542ab0ed5f745775" providerId="LiveId" clId="{0B3BE313-9C21-4028-A5CC-5935400B0081}" dt="2023-09-17T07:14:06.694" v="1462" actId="478"/>
          <ac:spMkLst>
            <pc:docMk/>
            <pc:sldMk cId="257461054" sldId="289"/>
            <ac:spMk id="2" creationId="{8974D7AB-90DA-4063-B2A4-47D77CABB486}"/>
          </ac:spMkLst>
        </pc:spChg>
        <pc:spChg chg="mod">
          <ac:chgData name="ゆ 育" userId="542ab0ed5f745775" providerId="LiveId" clId="{0B3BE313-9C21-4028-A5CC-5935400B0081}" dt="2023-09-18T02:58:16.264" v="1853"/>
          <ac:spMkLst>
            <pc:docMk/>
            <pc:sldMk cId="257461054" sldId="289"/>
            <ac:spMk id="3" creationId="{2980F2B8-B6EE-4839-BF17-970170FDDB8B}"/>
          </ac:spMkLst>
        </pc:spChg>
        <pc:spChg chg="add mod">
          <ac:chgData name="ゆ 育" userId="542ab0ed5f745775" providerId="LiveId" clId="{0B3BE313-9C21-4028-A5CC-5935400B0081}" dt="2023-09-17T08:32:29.946" v="1647" actId="1076"/>
          <ac:spMkLst>
            <pc:docMk/>
            <pc:sldMk cId="257461054" sldId="289"/>
            <ac:spMk id="4" creationId="{A59891B5-6756-4B77-9F51-B21F498BE0CF}"/>
          </ac:spMkLst>
        </pc:spChg>
        <pc:spChg chg="add mod">
          <ac:chgData name="ゆ 育" userId="542ab0ed5f745775" providerId="LiveId" clId="{0B3BE313-9C21-4028-A5CC-5935400B0081}" dt="2023-09-17T08:32:38.887" v="1650" actId="1076"/>
          <ac:spMkLst>
            <pc:docMk/>
            <pc:sldMk cId="257461054" sldId="289"/>
            <ac:spMk id="5" creationId="{F296F05B-FCC9-492C-A4AA-CCAF2CDC3D7B}"/>
          </ac:spMkLst>
        </pc:spChg>
        <pc:spChg chg="add mod">
          <ac:chgData name="ゆ 育" userId="542ab0ed5f745775" providerId="LiveId" clId="{0B3BE313-9C21-4028-A5CC-5935400B0081}" dt="2023-09-17T08:32:38.887" v="1650" actId="1076"/>
          <ac:spMkLst>
            <pc:docMk/>
            <pc:sldMk cId="257461054" sldId="289"/>
            <ac:spMk id="6" creationId="{B7FC0F67-1154-46FA-8610-E08FE434CB06}"/>
          </ac:spMkLst>
        </pc:spChg>
        <pc:spChg chg="add mod">
          <ac:chgData name="ゆ 育" userId="542ab0ed5f745775" providerId="LiveId" clId="{0B3BE313-9C21-4028-A5CC-5935400B0081}" dt="2023-09-17T08:32:25.206" v="1646" actId="1076"/>
          <ac:spMkLst>
            <pc:docMk/>
            <pc:sldMk cId="257461054" sldId="289"/>
            <ac:spMk id="7" creationId="{83E7D984-E2D8-4ECB-9349-AD57B9564C7B}"/>
          </ac:spMkLst>
        </pc:spChg>
        <pc:spChg chg="add del mod">
          <ac:chgData name="ゆ 育" userId="542ab0ed5f745775" providerId="LiveId" clId="{0B3BE313-9C21-4028-A5CC-5935400B0081}" dt="2023-09-17T08:22:04.576" v="1577" actId="21"/>
          <ac:spMkLst>
            <pc:docMk/>
            <pc:sldMk cId="257461054" sldId="289"/>
            <ac:spMk id="9" creationId="{90689145-58DF-479B-94BC-9BE489A5FFD9}"/>
          </ac:spMkLst>
        </pc:spChg>
        <pc:spChg chg="add del mod">
          <ac:chgData name="ゆ 育" userId="542ab0ed5f745775" providerId="LiveId" clId="{0B3BE313-9C21-4028-A5CC-5935400B0081}" dt="2023-09-17T08:52:05.603" v="1678" actId="478"/>
          <ac:spMkLst>
            <pc:docMk/>
            <pc:sldMk cId="257461054" sldId="289"/>
            <ac:spMk id="10" creationId="{C60C84A5-7BDC-42B3-B82A-333D833E6E11}"/>
          </ac:spMkLst>
        </pc:spChg>
      </pc:sldChg>
      <pc:sldChg chg="add">
        <pc:chgData name="ゆ 育" userId="542ab0ed5f745775" providerId="LiveId" clId="{0B3BE313-9C21-4028-A5CC-5935400B0081}" dt="2023-09-17T08:18:51.620" v="1550"/>
        <pc:sldMkLst>
          <pc:docMk/>
          <pc:sldMk cId="2790283789" sldId="290"/>
        </pc:sldMkLst>
      </pc:sldChg>
      <pc:sldChg chg="addSp modSp new mod ord">
        <pc:chgData name="ゆ 育" userId="542ab0ed5f745775" providerId="LiveId" clId="{0B3BE313-9C21-4028-A5CC-5935400B0081}" dt="2023-09-18T02:58:16.264" v="1853"/>
        <pc:sldMkLst>
          <pc:docMk/>
          <pc:sldMk cId="1544532060" sldId="291"/>
        </pc:sldMkLst>
        <pc:spChg chg="add mod">
          <ac:chgData name="ゆ 育" userId="542ab0ed5f745775" providerId="LiveId" clId="{0B3BE313-9C21-4028-A5CC-5935400B0081}" dt="2023-09-18T02:58:16.264" v="1853"/>
          <ac:spMkLst>
            <pc:docMk/>
            <pc:sldMk cId="1544532060" sldId="291"/>
            <ac:spMk id="2" creationId="{571C81AA-BEE4-4929-B2DE-E1C8FF98FD3B}"/>
          </ac:spMkLst>
        </pc:spChg>
      </pc:sldChg>
      <pc:sldChg chg="addSp delSp modSp new mod">
        <pc:chgData name="ゆ 育" userId="542ab0ed5f745775" providerId="LiveId" clId="{0B3BE313-9C21-4028-A5CC-5935400B0081}" dt="2023-09-18T02:58:16.264" v="1853"/>
        <pc:sldMkLst>
          <pc:docMk/>
          <pc:sldMk cId="2762149373" sldId="292"/>
        </pc:sldMkLst>
        <pc:spChg chg="add mod">
          <ac:chgData name="ゆ 育" userId="542ab0ed5f745775" providerId="LiveId" clId="{0B3BE313-9C21-4028-A5CC-5935400B0081}" dt="2023-09-18T02:16:42.087" v="1690" actId="1076"/>
          <ac:spMkLst>
            <pc:docMk/>
            <pc:sldMk cId="2762149373" sldId="292"/>
            <ac:spMk id="2" creationId="{D64504AC-0AC7-484E-BED6-974BFC00DC68}"/>
          </ac:spMkLst>
        </pc:spChg>
        <pc:spChg chg="add mod">
          <ac:chgData name="ゆ 育" userId="542ab0ed5f745775" providerId="LiveId" clId="{0B3BE313-9C21-4028-A5CC-5935400B0081}" dt="2023-09-18T02:58:16.264" v="1853"/>
          <ac:spMkLst>
            <pc:docMk/>
            <pc:sldMk cId="2762149373" sldId="292"/>
            <ac:spMk id="3" creationId="{8C24F44B-F0E3-4B71-A5A7-75757A773DBB}"/>
          </ac:spMkLst>
        </pc:spChg>
        <pc:spChg chg="add mod">
          <ac:chgData name="ゆ 育" userId="542ab0ed5f745775" providerId="LiveId" clId="{0B3BE313-9C21-4028-A5CC-5935400B0081}" dt="2023-09-18T02:21:16.780" v="1714" actId="1076"/>
          <ac:spMkLst>
            <pc:docMk/>
            <pc:sldMk cId="2762149373" sldId="292"/>
            <ac:spMk id="4" creationId="{F49DCFDA-8436-4FC4-BDEC-5AE85F138F52}"/>
          </ac:spMkLst>
        </pc:spChg>
        <pc:spChg chg="add del mod">
          <ac:chgData name="ゆ 育" userId="542ab0ed5f745775" providerId="LiveId" clId="{0B3BE313-9C21-4028-A5CC-5935400B0081}" dt="2023-09-18T02:27:41.500" v="1756" actId="20577"/>
          <ac:spMkLst>
            <pc:docMk/>
            <pc:sldMk cId="2762149373" sldId="292"/>
            <ac:spMk id="5" creationId="{56272F5C-F275-4B13-BED1-1FAAB13DA2DA}"/>
          </ac:spMkLst>
        </pc:spChg>
        <pc:spChg chg="add mod">
          <ac:chgData name="ゆ 育" userId="542ab0ed5f745775" providerId="LiveId" clId="{0B3BE313-9C21-4028-A5CC-5935400B0081}" dt="2023-09-18T02:27:27.754" v="1751" actId="20577"/>
          <ac:spMkLst>
            <pc:docMk/>
            <pc:sldMk cId="2762149373" sldId="292"/>
            <ac:spMk id="6" creationId="{3F213964-9C9B-4883-9D5B-D5E9028568A8}"/>
          </ac:spMkLst>
        </pc:spChg>
      </pc:sldChg>
      <pc:sldChg chg="addSp delSp modSp new mod">
        <pc:chgData name="ゆ 育" userId="542ab0ed5f745775" providerId="LiveId" clId="{0B3BE313-9C21-4028-A5CC-5935400B0081}" dt="2023-09-18T02:58:16.264" v="1853"/>
        <pc:sldMkLst>
          <pc:docMk/>
          <pc:sldMk cId="2934464932" sldId="293"/>
        </pc:sldMkLst>
        <pc:spChg chg="add del">
          <ac:chgData name="ゆ 育" userId="542ab0ed5f745775" providerId="LiveId" clId="{0B3BE313-9C21-4028-A5CC-5935400B0081}" dt="2023-09-18T02:43:11.276" v="1821" actId="22"/>
          <ac:spMkLst>
            <pc:docMk/>
            <pc:sldMk cId="2934464932" sldId="293"/>
            <ac:spMk id="3" creationId="{71A6E7D1-BCA7-4A2D-AF8A-332A775139F0}"/>
          </ac:spMkLst>
        </pc:spChg>
        <pc:spChg chg="add mod">
          <ac:chgData name="ゆ 育" userId="542ab0ed5f745775" providerId="LiveId" clId="{0B3BE313-9C21-4028-A5CC-5935400B0081}" dt="2023-09-18T02:58:16.264" v="1853"/>
          <ac:spMkLst>
            <pc:docMk/>
            <pc:sldMk cId="2934464932" sldId="293"/>
            <ac:spMk id="4" creationId="{B29FDF60-A65F-4B5B-9CC2-EB82E193A7EF}"/>
          </ac:spMkLst>
        </pc:spChg>
        <pc:spChg chg="add mod">
          <ac:chgData name="ゆ 育" userId="542ab0ed5f745775" providerId="LiveId" clId="{0B3BE313-9C21-4028-A5CC-5935400B0081}" dt="2023-09-18T02:46:17.330" v="1851"/>
          <ac:spMkLst>
            <pc:docMk/>
            <pc:sldMk cId="2934464932" sldId="293"/>
            <ac:spMk id="5" creationId="{13A04857-F663-45BD-B194-62E3FEEAF2A6}"/>
          </ac:spMkLst>
        </pc:spChg>
      </pc:sldChg>
      <pc:sldChg chg="addSp delSp modSp mod">
        <pc:chgData name="ゆ 育" userId="542ab0ed5f745775" providerId="LiveId" clId="{0B3BE313-9C21-4028-A5CC-5935400B0081}" dt="2023-09-18T12:39:13.184" v="2244" actId="20577"/>
        <pc:sldMkLst>
          <pc:docMk/>
          <pc:sldMk cId="976387842" sldId="295"/>
        </pc:sldMkLst>
        <pc:spChg chg="mod">
          <ac:chgData name="ゆ 育" userId="542ab0ed5f745775" providerId="LiveId" clId="{0B3BE313-9C21-4028-A5CC-5935400B0081}" dt="2023-09-18T12:39:13.184" v="2244" actId="20577"/>
          <ac:spMkLst>
            <pc:docMk/>
            <pc:sldMk cId="976387842" sldId="295"/>
            <ac:spMk id="2" creationId="{2B87EFCA-1E7C-4475-A515-A03C566FFFEB}"/>
          </ac:spMkLst>
        </pc:spChg>
        <pc:spChg chg="add del mod">
          <ac:chgData name="ゆ 育" userId="542ab0ed5f745775" providerId="LiveId" clId="{0B3BE313-9C21-4028-A5CC-5935400B0081}" dt="2023-09-18T11:46:34.250" v="2069" actId="478"/>
          <ac:spMkLst>
            <pc:docMk/>
            <pc:sldMk cId="976387842" sldId="295"/>
            <ac:spMk id="3" creationId="{27219D37-3BC9-4251-BC89-D5B50C3143DC}"/>
          </ac:spMkLst>
        </pc:spChg>
        <pc:spChg chg="add mod">
          <ac:chgData name="ゆ 育" userId="542ab0ed5f745775" providerId="LiveId" clId="{0B3BE313-9C21-4028-A5CC-5935400B0081}" dt="2023-09-18T11:46:42.292" v="2070" actId="1076"/>
          <ac:spMkLst>
            <pc:docMk/>
            <pc:sldMk cId="976387842" sldId="295"/>
            <ac:spMk id="5" creationId="{869C6983-701D-45F5-870A-CE98E4397DB3}"/>
          </ac:spMkLst>
        </pc:spChg>
        <pc:spChg chg="add mod">
          <ac:chgData name="ゆ 育" userId="542ab0ed5f745775" providerId="LiveId" clId="{0B3BE313-9C21-4028-A5CC-5935400B0081}" dt="2023-09-18T11:46:42.292" v="2070" actId="1076"/>
          <ac:spMkLst>
            <pc:docMk/>
            <pc:sldMk cId="976387842" sldId="295"/>
            <ac:spMk id="6" creationId="{1C2EDC83-24C5-4275-9719-229D79DFCDE0}"/>
          </ac:spMkLst>
        </pc:spChg>
        <pc:spChg chg="add mod">
          <ac:chgData name="ゆ 育" userId="542ab0ed5f745775" providerId="LiveId" clId="{0B3BE313-9C21-4028-A5CC-5935400B0081}" dt="2023-09-18T11:46:42.292" v="2070" actId="1076"/>
          <ac:spMkLst>
            <pc:docMk/>
            <pc:sldMk cId="976387842" sldId="295"/>
            <ac:spMk id="7" creationId="{3FC36072-8D37-4C0D-AC4E-EAEE0EA07F9F}"/>
          </ac:spMkLst>
        </pc:spChg>
        <pc:spChg chg="add mod">
          <ac:chgData name="ゆ 育" userId="542ab0ed5f745775" providerId="LiveId" clId="{0B3BE313-9C21-4028-A5CC-5935400B0081}" dt="2023-09-18T11:46:42.292" v="2070" actId="1076"/>
          <ac:spMkLst>
            <pc:docMk/>
            <pc:sldMk cId="976387842" sldId="295"/>
            <ac:spMk id="8" creationId="{B6088AD6-B50C-46D9-864E-311E0D98325D}"/>
          </ac:spMkLst>
        </pc:spChg>
      </pc:sldChg>
      <pc:sldChg chg="addSp modSp add mod">
        <pc:chgData name="ゆ 育" userId="542ab0ed5f745775" providerId="LiveId" clId="{0B3BE313-9C21-4028-A5CC-5935400B0081}" dt="2023-09-18T12:38:29.558" v="2225" actId="1076"/>
        <pc:sldMkLst>
          <pc:docMk/>
          <pc:sldMk cId="1991032585" sldId="296"/>
        </pc:sldMkLst>
        <pc:spChg chg="mod">
          <ac:chgData name="ゆ 育" userId="542ab0ed5f745775" providerId="LiveId" clId="{0B3BE313-9C21-4028-A5CC-5935400B0081}" dt="2023-09-18T12:38:29.558" v="2225" actId="1076"/>
          <ac:spMkLst>
            <pc:docMk/>
            <pc:sldMk cId="1991032585" sldId="296"/>
            <ac:spMk id="2" creationId="{2B87EFCA-1E7C-4475-A515-A03C566FFFEB}"/>
          </ac:spMkLst>
        </pc:spChg>
        <pc:spChg chg="add mod">
          <ac:chgData name="ゆ 育" userId="542ab0ed5f745775" providerId="LiveId" clId="{0B3BE313-9C21-4028-A5CC-5935400B0081}" dt="2023-09-18T12:38:07.672" v="2223" actId="20577"/>
          <ac:spMkLst>
            <pc:docMk/>
            <pc:sldMk cId="1991032585" sldId="296"/>
            <ac:spMk id="9" creationId="{D96A3EC4-C758-4A63-85DD-82D5AC7F192A}"/>
          </ac:spMkLst>
        </pc:spChg>
      </pc:sldChg>
      <pc:sldChg chg="modSp add mod">
        <pc:chgData name="ゆ 育" userId="542ab0ed5f745775" providerId="LiveId" clId="{0B3BE313-9C21-4028-A5CC-5935400B0081}" dt="2023-09-18T13:01:13.596" v="2294" actId="1076"/>
        <pc:sldMkLst>
          <pc:docMk/>
          <pc:sldMk cId="1844253469" sldId="297"/>
        </pc:sldMkLst>
        <pc:spChg chg="mod">
          <ac:chgData name="ゆ 育" userId="542ab0ed5f745775" providerId="LiveId" clId="{0B3BE313-9C21-4028-A5CC-5935400B0081}" dt="2023-09-18T13:00:57.954" v="2290" actId="1076"/>
          <ac:spMkLst>
            <pc:docMk/>
            <pc:sldMk cId="1844253469" sldId="297"/>
            <ac:spMk id="2" creationId="{2B87EFCA-1E7C-4475-A515-A03C566FFFEB}"/>
          </ac:spMkLst>
        </pc:spChg>
        <pc:spChg chg="mod">
          <ac:chgData name="ゆ 育" userId="542ab0ed5f745775" providerId="LiveId" clId="{0B3BE313-9C21-4028-A5CC-5935400B0081}" dt="2023-09-18T13:01:03.530" v="2291" actId="1076"/>
          <ac:spMkLst>
            <pc:docMk/>
            <pc:sldMk cId="1844253469" sldId="297"/>
            <ac:spMk id="5" creationId="{869C6983-701D-45F5-870A-CE98E4397DB3}"/>
          </ac:spMkLst>
        </pc:spChg>
        <pc:spChg chg="mod">
          <ac:chgData name="ゆ 育" userId="542ab0ed5f745775" providerId="LiveId" clId="{0B3BE313-9C21-4028-A5CC-5935400B0081}" dt="2023-09-18T13:01:05.592" v="2292" actId="1076"/>
          <ac:spMkLst>
            <pc:docMk/>
            <pc:sldMk cId="1844253469" sldId="297"/>
            <ac:spMk id="6" creationId="{1C2EDC83-24C5-4275-9719-229D79DFCDE0}"/>
          </ac:spMkLst>
        </pc:spChg>
        <pc:spChg chg="mod">
          <ac:chgData name="ゆ 育" userId="542ab0ed5f745775" providerId="LiveId" clId="{0B3BE313-9C21-4028-A5CC-5935400B0081}" dt="2023-09-18T13:01:09.389" v="2293" actId="1076"/>
          <ac:spMkLst>
            <pc:docMk/>
            <pc:sldMk cId="1844253469" sldId="297"/>
            <ac:spMk id="7" creationId="{3FC36072-8D37-4C0D-AC4E-EAEE0EA07F9F}"/>
          </ac:spMkLst>
        </pc:spChg>
        <pc:spChg chg="mod">
          <ac:chgData name="ゆ 育" userId="542ab0ed5f745775" providerId="LiveId" clId="{0B3BE313-9C21-4028-A5CC-5935400B0081}" dt="2023-09-18T13:01:13.596" v="2294" actId="1076"/>
          <ac:spMkLst>
            <pc:docMk/>
            <pc:sldMk cId="1844253469" sldId="297"/>
            <ac:spMk id="8" creationId="{B6088AD6-B50C-46D9-864E-311E0D98325D}"/>
          </ac:spMkLst>
        </pc:spChg>
      </pc:sldChg>
      <pc:sldChg chg="modSp add del">
        <pc:chgData name="ゆ 育" userId="542ab0ed5f745775" providerId="LiveId" clId="{0B3BE313-9C21-4028-A5CC-5935400B0081}" dt="2023-09-18T12:37:30.024" v="2213"/>
        <pc:sldMkLst>
          <pc:docMk/>
          <pc:sldMk cId="2406056999" sldId="297"/>
        </pc:sldMkLst>
        <pc:spChg chg="mod">
          <ac:chgData name="ゆ 育" userId="542ab0ed5f745775" providerId="LiveId" clId="{0B3BE313-9C21-4028-A5CC-5935400B0081}" dt="2023-09-18T12:37:29.003" v="2212" actId="20577"/>
          <ac:spMkLst>
            <pc:docMk/>
            <pc:sldMk cId="2406056999" sldId="297"/>
            <ac:spMk id="2" creationId="{2B87EFCA-1E7C-4475-A515-A03C566FFFEB}"/>
          </ac:spMkLst>
        </pc:spChg>
        <pc:spChg chg="mod">
          <ac:chgData name="ゆ 育" userId="542ab0ed5f745775" providerId="LiveId" clId="{0B3BE313-9C21-4028-A5CC-5935400B0081}" dt="2023-09-18T12:36:30.273" v="2205" actId="20577"/>
          <ac:spMkLst>
            <pc:docMk/>
            <pc:sldMk cId="2406056999" sldId="297"/>
            <ac:spMk id="9" creationId="{D96A3EC4-C758-4A63-85DD-82D5AC7F192A}"/>
          </ac:spMkLst>
        </pc:spChg>
      </pc:sldChg>
    </pc:docChg>
  </pc:docChgLst>
  <pc:docChgLst>
    <pc:chgData name="nchu 育" userId="f63a794201a6107f" providerId="LiveId" clId="{C77B2FCC-7200-4286-8CB7-874AADAF478D}"/>
    <pc:docChg chg="undo custSel modSld">
      <pc:chgData name="nchu 育" userId="f63a794201a6107f" providerId="LiveId" clId="{C77B2FCC-7200-4286-8CB7-874AADAF478D}" dt="2023-09-21T14:47:54.633" v="1447" actId="962"/>
      <pc:docMkLst>
        <pc:docMk/>
      </pc:docMkLst>
      <pc:sldChg chg="delSp modSp mod">
        <pc:chgData name="nchu 育" userId="f63a794201a6107f" providerId="LiveId" clId="{C77B2FCC-7200-4286-8CB7-874AADAF478D}" dt="2023-09-21T13:14:19.232" v="14" actId="1076"/>
        <pc:sldMkLst>
          <pc:docMk/>
          <pc:sldMk cId="1288500997" sldId="279"/>
        </pc:sldMkLst>
        <pc:grpChg chg="del">
          <ac:chgData name="nchu 育" userId="f63a794201a6107f" providerId="LiveId" clId="{C77B2FCC-7200-4286-8CB7-874AADAF478D}" dt="2023-09-21T13:14:08.355" v="10" actId="478"/>
          <ac:grpSpMkLst>
            <pc:docMk/>
            <pc:sldMk cId="1288500997" sldId="279"/>
            <ac:grpSpMk id="87" creationId="{C9051216-2544-4645-93D9-DC7EBB4C0C5F}"/>
          </ac:grpSpMkLst>
        </pc:grpChg>
        <pc:picChg chg="mod ord">
          <ac:chgData name="nchu 育" userId="f63a794201a6107f" providerId="LiveId" clId="{C77B2FCC-7200-4286-8CB7-874AADAF478D}" dt="2023-09-21T13:14:19.232" v="14" actId="1076"/>
          <ac:picMkLst>
            <pc:docMk/>
            <pc:sldMk cId="1288500997" sldId="279"/>
            <ac:picMk id="4" creationId="{654B3CF9-809F-4DC6-8F9E-FFB89CF6BC54}"/>
          </ac:picMkLst>
        </pc:picChg>
      </pc:sldChg>
      <pc:sldChg chg="delSp modSp mod">
        <pc:chgData name="nchu 育" userId="f63a794201a6107f" providerId="LiveId" clId="{C77B2FCC-7200-4286-8CB7-874AADAF478D}" dt="2023-09-21T14:38:04.553" v="514" actId="962"/>
        <pc:sldMkLst>
          <pc:docMk/>
          <pc:sldMk cId="3649862450" sldId="280"/>
        </pc:sldMkLst>
        <pc:grpChg chg="del">
          <ac:chgData name="nchu 育" userId="f63a794201a6107f" providerId="LiveId" clId="{C77B2FCC-7200-4286-8CB7-874AADAF478D}" dt="2023-09-21T14:38:04.552" v="512" actId="478"/>
          <ac:grpSpMkLst>
            <pc:docMk/>
            <pc:sldMk cId="3649862450" sldId="280"/>
            <ac:grpSpMk id="284" creationId="{79CB9347-0214-408A-85E1-5E65364E42E1}"/>
          </ac:grpSpMkLst>
        </pc:grpChg>
        <pc:picChg chg="mod ord">
          <ac:chgData name="nchu 育" userId="f63a794201a6107f" providerId="LiveId" clId="{C77B2FCC-7200-4286-8CB7-874AADAF478D}" dt="2023-09-21T14:38:04.553" v="514" actId="962"/>
          <ac:picMkLst>
            <pc:docMk/>
            <pc:sldMk cId="3649862450" sldId="280"/>
            <ac:picMk id="3" creationId="{24B66506-00DC-4645-84ED-240FE1A0B7CC}"/>
          </ac:picMkLst>
        </pc:picChg>
      </pc:sldChg>
      <pc:sldChg chg="delSp modSp mod">
        <pc:chgData name="nchu 育" userId="f63a794201a6107f" providerId="LiveId" clId="{C77B2FCC-7200-4286-8CB7-874AADAF478D}" dt="2023-09-21T14:38:56.344" v="527" actId="962"/>
        <pc:sldMkLst>
          <pc:docMk/>
          <pc:sldMk cId="3382705300" sldId="281"/>
        </pc:sldMkLst>
        <pc:grpChg chg="del">
          <ac:chgData name="nchu 育" userId="f63a794201a6107f" providerId="LiveId" clId="{C77B2FCC-7200-4286-8CB7-874AADAF478D}" dt="2023-09-21T14:38:56.343" v="525" actId="478"/>
          <ac:grpSpMkLst>
            <pc:docMk/>
            <pc:sldMk cId="3382705300" sldId="281"/>
            <ac:grpSpMk id="1862" creationId="{57EE65A6-6704-4C42-888F-4215E1A60DCA}"/>
          </ac:grpSpMkLst>
        </pc:grpChg>
        <pc:picChg chg="mod ord">
          <ac:chgData name="nchu 育" userId="f63a794201a6107f" providerId="LiveId" clId="{C77B2FCC-7200-4286-8CB7-874AADAF478D}" dt="2023-09-21T14:38:56.344" v="527" actId="962"/>
          <ac:picMkLst>
            <pc:docMk/>
            <pc:sldMk cId="3382705300" sldId="281"/>
            <ac:picMk id="3" creationId="{711F9DF3-CF39-41FF-AF92-D50F6EAFC737}"/>
          </ac:picMkLst>
        </pc:picChg>
      </pc:sldChg>
      <pc:sldChg chg="delSp modSp mod">
        <pc:chgData name="nchu 育" userId="f63a794201a6107f" providerId="LiveId" clId="{C77B2FCC-7200-4286-8CB7-874AADAF478D}" dt="2023-09-21T14:45:52.167" v="1435" actId="962"/>
        <pc:sldMkLst>
          <pc:docMk/>
          <pc:sldMk cId="1397281340" sldId="282"/>
        </pc:sldMkLst>
        <pc:spChg chg="del mod topLvl">
          <ac:chgData name="nchu 育" userId="f63a794201a6107f" providerId="LiveId" clId="{C77B2FCC-7200-4286-8CB7-874AADAF478D}" dt="2023-09-21T14:45:43.135" v="1420" actId="478"/>
          <ac:spMkLst>
            <pc:docMk/>
            <pc:sldMk cId="1397281340" sldId="282"/>
            <ac:spMk id="5" creationId="{71389B87-CF96-4FE8-96B0-C1B13993FF56}"/>
          </ac:spMkLst>
        </pc:spChg>
        <pc:spChg chg="del mod topLvl">
          <ac:chgData name="nchu 育" userId="f63a794201a6107f" providerId="LiveId" clId="{C77B2FCC-7200-4286-8CB7-874AADAF478D}" dt="2023-09-21T14:45:42.242" v="1201" actId="478"/>
          <ac:spMkLst>
            <pc:docMk/>
            <pc:sldMk cId="1397281340" sldId="282"/>
            <ac:spMk id="6" creationId="{658A376B-A1EE-45B8-A82A-CFF34013C963}"/>
          </ac:spMkLst>
        </pc:spChg>
        <pc:spChg chg="del mod">
          <ac:chgData name="nchu 育" userId="f63a794201a6107f" providerId="LiveId" clId="{C77B2FCC-7200-4286-8CB7-874AADAF478D}" dt="2023-09-21T14:45:42.240" v="1200" actId="478"/>
          <ac:spMkLst>
            <pc:docMk/>
            <pc:sldMk cId="1397281340" sldId="282"/>
            <ac:spMk id="7" creationId="{47A9A504-F26C-4E46-B5C7-E84B10472E7E}"/>
          </ac:spMkLst>
        </pc:spChg>
        <pc:spChg chg="del mod">
          <ac:chgData name="nchu 育" userId="f63a794201a6107f" providerId="LiveId" clId="{C77B2FCC-7200-4286-8CB7-874AADAF478D}" dt="2023-09-21T14:45:42.239" v="1199" actId="478"/>
          <ac:spMkLst>
            <pc:docMk/>
            <pc:sldMk cId="1397281340" sldId="282"/>
            <ac:spMk id="8" creationId="{2131BDA3-01C7-4E2E-BD27-8F4F2550F056}"/>
          </ac:spMkLst>
        </pc:spChg>
        <pc:spChg chg="del mod">
          <ac:chgData name="nchu 育" userId="f63a794201a6107f" providerId="LiveId" clId="{C77B2FCC-7200-4286-8CB7-874AADAF478D}" dt="2023-09-21T14:45:42.238" v="1198" actId="478"/>
          <ac:spMkLst>
            <pc:docMk/>
            <pc:sldMk cId="1397281340" sldId="282"/>
            <ac:spMk id="9" creationId="{3EFE13C2-038B-44ED-9A6F-6D660EBD011E}"/>
          </ac:spMkLst>
        </pc:spChg>
        <pc:spChg chg="del mod">
          <ac:chgData name="nchu 育" userId="f63a794201a6107f" providerId="LiveId" clId="{C77B2FCC-7200-4286-8CB7-874AADAF478D}" dt="2023-09-21T14:45:42.236" v="1197" actId="478"/>
          <ac:spMkLst>
            <pc:docMk/>
            <pc:sldMk cId="1397281340" sldId="282"/>
            <ac:spMk id="10" creationId="{7934F461-5A10-4BC7-B413-0F23CAC3200A}"/>
          </ac:spMkLst>
        </pc:spChg>
        <pc:spChg chg="del mod">
          <ac:chgData name="nchu 育" userId="f63a794201a6107f" providerId="LiveId" clId="{C77B2FCC-7200-4286-8CB7-874AADAF478D}" dt="2023-09-21T14:45:42.235" v="1196" actId="478"/>
          <ac:spMkLst>
            <pc:docMk/>
            <pc:sldMk cId="1397281340" sldId="282"/>
            <ac:spMk id="11" creationId="{BA0E61E7-8E3B-44A9-B8D2-61A86C679CF8}"/>
          </ac:spMkLst>
        </pc:spChg>
        <pc:spChg chg="del mod">
          <ac:chgData name="nchu 育" userId="f63a794201a6107f" providerId="LiveId" clId="{C77B2FCC-7200-4286-8CB7-874AADAF478D}" dt="2023-09-21T14:45:42.234" v="1195" actId="478"/>
          <ac:spMkLst>
            <pc:docMk/>
            <pc:sldMk cId="1397281340" sldId="282"/>
            <ac:spMk id="12" creationId="{B36DF29C-E018-4A6C-9908-62F85A2B4F8A}"/>
          </ac:spMkLst>
        </pc:spChg>
        <pc:spChg chg="del mod">
          <ac:chgData name="nchu 育" userId="f63a794201a6107f" providerId="LiveId" clId="{C77B2FCC-7200-4286-8CB7-874AADAF478D}" dt="2023-09-21T14:45:42.232" v="1194" actId="478"/>
          <ac:spMkLst>
            <pc:docMk/>
            <pc:sldMk cId="1397281340" sldId="282"/>
            <ac:spMk id="13" creationId="{64606AF0-39FF-4DAC-A051-1BE5B8BC8043}"/>
          </ac:spMkLst>
        </pc:spChg>
        <pc:spChg chg="del mod">
          <ac:chgData name="nchu 育" userId="f63a794201a6107f" providerId="LiveId" clId="{C77B2FCC-7200-4286-8CB7-874AADAF478D}" dt="2023-09-21T14:45:42.231" v="1193" actId="478"/>
          <ac:spMkLst>
            <pc:docMk/>
            <pc:sldMk cId="1397281340" sldId="282"/>
            <ac:spMk id="14" creationId="{10D5DAE5-A90C-4A14-A8E4-1DEE61F95B60}"/>
          </ac:spMkLst>
        </pc:spChg>
        <pc:spChg chg="del mod">
          <ac:chgData name="nchu 育" userId="f63a794201a6107f" providerId="LiveId" clId="{C77B2FCC-7200-4286-8CB7-874AADAF478D}" dt="2023-09-21T14:45:42.229" v="1192" actId="478"/>
          <ac:spMkLst>
            <pc:docMk/>
            <pc:sldMk cId="1397281340" sldId="282"/>
            <ac:spMk id="15" creationId="{C5596FC7-B1AF-4045-B038-0874AAE677B4}"/>
          </ac:spMkLst>
        </pc:spChg>
        <pc:spChg chg="del mod">
          <ac:chgData name="nchu 育" userId="f63a794201a6107f" providerId="LiveId" clId="{C77B2FCC-7200-4286-8CB7-874AADAF478D}" dt="2023-09-21T14:45:42.228" v="1191" actId="478"/>
          <ac:spMkLst>
            <pc:docMk/>
            <pc:sldMk cId="1397281340" sldId="282"/>
            <ac:spMk id="16" creationId="{A3EA16DC-7FA7-44DE-AA38-98C51946350E}"/>
          </ac:spMkLst>
        </pc:spChg>
        <pc:spChg chg="del mod">
          <ac:chgData name="nchu 育" userId="f63a794201a6107f" providerId="LiveId" clId="{C77B2FCC-7200-4286-8CB7-874AADAF478D}" dt="2023-09-21T14:45:42.227" v="1190" actId="478"/>
          <ac:spMkLst>
            <pc:docMk/>
            <pc:sldMk cId="1397281340" sldId="282"/>
            <ac:spMk id="17" creationId="{D827984A-6A18-428D-A1CF-F3CBF367642D}"/>
          </ac:spMkLst>
        </pc:spChg>
        <pc:spChg chg="del mod">
          <ac:chgData name="nchu 育" userId="f63a794201a6107f" providerId="LiveId" clId="{C77B2FCC-7200-4286-8CB7-874AADAF478D}" dt="2023-09-21T14:45:42.225" v="1189" actId="478"/>
          <ac:spMkLst>
            <pc:docMk/>
            <pc:sldMk cId="1397281340" sldId="282"/>
            <ac:spMk id="18" creationId="{1FCCA8F1-D3BC-40F6-9766-DC39642B8497}"/>
          </ac:spMkLst>
        </pc:spChg>
        <pc:spChg chg="del mod">
          <ac:chgData name="nchu 育" userId="f63a794201a6107f" providerId="LiveId" clId="{C77B2FCC-7200-4286-8CB7-874AADAF478D}" dt="2023-09-21T14:45:42.224" v="1188" actId="478"/>
          <ac:spMkLst>
            <pc:docMk/>
            <pc:sldMk cId="1397281340" sldId="282"/>
            <ac:spMk id="19" creationId="{739A173F-B326-4C01-8CD1-FDC8DAA7803E}"/>
          </ac:spMkLst>
        </pc:spChg>
        <pc:spChg chg="del mod">
          <ac:chgData name="nchu 育" userId="f63a794201a6107f" providerId="LiveId" clId="{C77B2FCC-7200-4286-8CB7-874AADAF478D}" dt="2023-09-21T14:45:42.222" v="1187" actId="478"/>
          <ac:spMkLst>
            <pc:docMk/>
            <pc:sldMk cId="1397281340" sldId="282"/>
            <ac:spMk id="20" creationId="{00EA98A8-CF67-4281-A6DA-6BF71A4389C1}"/>
          </ac:spMkLst>
        </pc:spChg>
        <pc:spChg chg="del mod">
          <ac:chgData name="nchu 育" userId="f63a794201a6107f" providerId="LiveId" clId="{C77B2FCC-7200-4286-8CB7-874AADAF478D}" dt="2023-09-21T14:45:42.221" v="1186" actId="478"/>
          <ac:spMkLst>
            <pc:docMk/>
            <pc:sldMk cId="1397281340" sldId="282"/>
            <ac:spMk id="21" creationId="{E7642E7C-00E0-4D2A-B193-A0AB83195CB9}"/>
          </ac:spMkLst>
        </pc:spChg>
        <pc:spChg chg="del mod">
          <ac:chgData name="nchu 育" userId="f63a794201a6107f" providerId="LiveId" clId="{C77B2FCC-7200-4286-8CB7-874AADAF478D}" dt="2023-09-21T14:45:42.219" v="1185" actId="478"/>
          <ac:spMkLst>
            <pc:docMk/>
            <pc:sldMk cId="1397281340" sldId="282"/>
            <ac:spMk id="22" creationId="{9B1FA60B-B92A-481C-9C57-3A49FE1FB830}"/>
          </ac:spMkLst>
        </pc:spChg>
        <pc:spChg chg="del mod">
          <ac:chgData name="nchu 育" userId="f63a794201a6107f" providerId="LiveId" clId="{C77B2FCC-7200-4286-8CB7-874AADAF478D}" dt="2023-09-21T14:45:42.215" v="1184" actId="478"/>
          <ac:spMkLst>
            <pc:docMk/>
            <pc:sldMk cId="1397281340" sldId="282"/>
            <ac:spMk id="23" creationId="{1F81C929-9407-4FE3-AF97-7D7782932CB3}"/>
          </ac:spMkLst>
        </pc:spChg>
        <pc:spChg chg="del mod">
          <ac:chgData name="nchu 育" userId="f63a794201a6107f" providerId="LiveId" clId="{C77B2FCC-7200-4286-8CB7-874AADAF478D}" dt="2023-09-21T14:45:42.214" v="1183" actId="478"/>
          <ac:spMkLst>
            <pc:docMk/>
            <pc:sldMk cId="1397281340" sldId="282"/>
            <ac:spMk id="24" creationId="{BFEFD01E-6535-4F37-835B-FD929CD55D7E}"/>
          </ac:spMkLst>
        </pc:spChg>
        <pc:spChg chg="del mod">
          <ac:chgData name="nchu 育" userId="f63a794201a6107f" providerId="LiveId" clId="{C77B2FCC-7200-4286-8CB7-874AADAF478D}" dt="2023-09-21T14:45:42.212" v="1182" actId="478"/>
          <ac:spMkLst>
            <pc:docMk/>
            <pc:sldMk cId="1397281340" sldId="282"/>
            <ac:spMk id="25" creationId="{67C5AE62-AC72-4915-AC85-91939B1CCF55}"/>
          </ac:spMkLst>
        </pc:spChg>
        <pc:spChg chg="del mod">
          <ac:chgData name="nchu 育" userId="f63a794201a6107f" providerId="LiveId" clId="{C77B2FCC-7200-4286-8CB7-874AADAF478D}" dt="2023-09-21T14:45:42.211" v="1181" actId="478"/>
          <ac:spMkLst>
            <pc:docMk/>
            <pc:sldMk cId="1397281340" sldId="282"/>
            <ac:spMk id="26" creationId="{E640E435-D07B-45F8-B971-F83FC5AC43ED}"/>
          </ac:spMkLst>
        </pc:spChg>
        <pc:spChg chg="del mod">
          <ac:chgData name="nchu 育" userId="f63a794201a6107f" providerId="LiveId" clId="{C77B2FCC-7200-4286-8CB7-874AADAF478D}" dt="2023-09-21T14:45:42.209" v="1180" actId="478"/>
          <ac:spMkLst>
            <pc:docMk/>
            <pc:sldMk cId="1397281340" sldId="282"/>
            <ac:spMk id="27" creationId="{2C35B6D9-07EF-4953-855C-A5710EE2BBDC}"/>
          </ac:spMkLst>
        </pc:spChg>
        <pc:spChg chg="del mod">
          <ac:chgData name="nchu 育" userId="f63a794201a6107f" providerId="LiveId" clId="{C77B2FCC-7200-4286-8CB7-874AADAF478D}" dt="2023-09-21T14:45:42.208" v="1179" actId="478"/>
          <ac:spMkLst>
            <pc:docMk/>
            <pc:sldMk cId="1397281340" sldId="282"/>
            <ac:spMk id="28" creationId="{86DB2DAB-D66E-43A9-978B-8E859A6D6760}"/>
          </ac:spMkLst>
        </pc:spChg>
        <pc:spChg chg="del mod">
          <ac:chgData name="nchu 育" userId="f63a794201a6107f" providerId="LiveId" clId="{C77B2FCC-7200-4286-8CB7-874AADAF478D}" dt="2023-09-21T14:45:42.207" v="1178" actId="478"/>
          <ac:spMkLst>
            <pc:docMk/>
            <pc:sldMk cId="1397281340" sldId="282"/>
            <ac:spMk id="29" creationId="{52E10AD9-F31D-4DFD-8E5A-81B9EF6DDDAE}"/>
          </ac:spMkLst>
        </pc:spChg>
        <pc:spChg chg="del mod">
          <ac:chgData name="nchu 育" userId="f63a794201a6107f" providerId="LiveId" clId="{C77B2FCC-7200-4286-8CB7-874AADAF478D}" dt="2023-09-21T14:45:42.205" v="1177" actId="478"/>
          <ac:spMkLst>
            <pc:docMk/>
            <pc:sldMk cId="1397281340" sldId="282"/>
            <ac:spMk id="30" creationId="{03E1A2BB-FEA3-48AE-907A-58F4A8C40FF9}"/>
          </ac:spMkLst>
        </pc:spChg>
        <pc:spChg chg="del mod">
          <ac:chgData name="nchu 育" userId="f63a794201a6107f" providerId="LiveId" clId="{C77B2FCC-7200-4286-8CB7-874AADAF478D}" dt="2023-09-21T14:45:42.204" v="1176" actId="478"/>
          <ac:spMkLst>
            <pc:docMk/>
            <pc:sldMk cId="1397281340" sldId="282"/>
            <ac:spMk id="31" creationId="{3D0123A7-2AC1-421A-82AE-AF75CB166AA2}"/>
          </ac:spMkLst>
        </pc:spChg>
        <pc:spChg chg="del mod">
          <ac:chgData name="nchu 育" userId="f63a794201a6107f" providerId="LiveId" clId="{C77B2FCC-7200-4286-8CB7-874AADAF478D}" dt="2023-09-21T14:45:42.202" v="1175" actId="478"/>
          <ac:spMkLst>
            <pc:docMk/>
            <pc:sldMk cId="1397281340" sldId="282"/>
            <ac:spMk id="32" creationId="{0638E91A-45E7-4297-8EBB-D7F9E0804747}"/>
          </ac:spMkLst>
        </pc:spChg>
        <pc:spChg chg="del mod">
          <ac:chgData name="nchu 育" userId="f63a794201a6107f" providerId="LiveId" clId="{C77B2FCC-7200-4286-8CB7-874AADAF478D}" dt="2023-09-21T14:45:42.201" v="1174" actId="478"/>
          <ac:spMkLst>
            <pc:docMk/>
            <pc:sldMk cId="1397281340" sldId="282"/>
            <ac:spMk id="33" creationId="{D9675510-5CCD-41BA-9FC0-C5CD352AF662}"/>
          </ac:spMkLst>
        </pc:spChg>
        <pc:spChg chg="del mod">
          <ac:chgData name="nchu 育" userId="f63a794201a6107f" providerId="LiveId" clId="{C77B2FCC-7200-4286-8CB7-874AADAF478D}" dt="2023-09-21T14:45:42.200" v="1173" actId="478"/>
          <ac:spMkLst>
            <pc:docMk/>
            <pc:sldMk cId="1397281340" sldId="282"/>
            <ac:spMk id="34" creationId="{B42FB9B4-38DF-4E1C-95E9-98E22DC3B5DA}"/>
          </ac:spMkLst>
        </pc:spChg>
        <pc:spChg chg="del mod">
          <ac:chgData name="nchu 育" userId="f63a794201a6107f" providerId="LiveId" clId="{C77B2FCC-7200-4286-8CB7-874AADAF478D}" dt="2023-09-21T14:45:42.198" v="1172" actId="478"/>
          <ac:spMkLst>
            <pc:docMk/>
            <pc:sldMk cId="1397281340" sldId="282"/>
            <ac:spMk id="35" creationId="{CF250E32-DC4E-4A10-81FC-91845BA3148A}"/>
          </ac:spMkLst>
        </pc:spChg>
        <pc:spChg chg="del mod">
          <ac:chgData name="nchu 育" userId="f63a794201a6107f" providerId="LiveId" clId="{C77B2FCC-7200-4286-8CB7-874AADAF478D}" dt="2023-09-21T14:45:42.196" v="1171" actId="478"/>
          <ac:spMkLst>
            <pc:docMk/>
            <pc:sldMk cId="1397281340" sldId="282"/>
            <ac:spMk id="36" creationId="{02532E6C-7FA9-443D-A6FE-FBDCB795EF12}"/>
          </ac:spMkLst>
        </pc:spChg>
        <pc:spChg chg="del mod">
          <ac:chgData name="nchu 育" userId="f63a794201a6107f" providerId="LiveId" clId="{C77B2FCC-7200-4286-8CB7-874AADAF478D}" dt="2023-09-21T14:45:42.195" v="1170" actId="478"/>
          <ac:spMkLst>
            <pc:docMk/>
            <pc:sldMk cId="1397281340" sldId="282"/>
            <ac:spMk id="37" creationId="{E78BFA76-662B-4075-8596-36C8B69AB271}"/>
          </ac:spMkLst>
        </pc:spChg>
        <pc:spChg chg="del mod">
          <ac:chgData name="nchu 育" userId="f63a794201a6107f" providerId="LiveId" clId="{C77B2FCC-7200-4286-8CB7-874AADAF478D}" dt="2023-09-21T14:45:42.193" v="1169" actId="478"/>
          <ac:spMkLst>
            <pc:docMk/>
            <pc:sldMk cId="1397281340" sldId="282"/>
            <ac:spMk id="38" creationId="{6D697BA5-9DC0-47AD-8682-7CA119C04440}"/>
          </ac:spMkLst>
        </pc:spChg>
        <pc:spChg chg="del mod">
          <ac:chgData name="nchu 育" userId="f63a794201a6107f" providerId="LiveId" clId="{C77B2FCC-7200-4286-8CB7-874AADAF478D}" dt="2023-09-21T14:45:42.192" v="1168" actId="478"/>
          <ac:spMkLst>
            <pc:docMk/>
            <pc:sldMk cId="1397281340" sldId="282"/>
            <ac:spMk id="39" creationId="{1B044285-764A-4C44-9F22-B85CC94CCEF0}"/>
          </ac:spMkLst>
        </pc:spChg>
        <pc:spChg chg="del mod">
          <ac:chgData name="nchu 育" userId="f63a794201a6107f" providerId="LiveId" clId="{C77B2FCC-7200-4286-8CB7-874AADAF478D}" dt="2023-09-21T14:45:42.190" v="1167" actId="478"/>
          <ac:spMkLst>
            <pc:docMk/>
            <pc:sldMk cId="1397281340" sldId="282"/>
            <ac:spMk id="40" creationId="{64FFAB44-7CE3-4C2C-80CF-0DDDE0D1C96E}"/>
          </ac:spMkLst>
        </pc:spChg>
        <pc:spChg chg="del mod">
          <ac:chgData name="nchu 育" userId="f63a794201a6107f" providerId="LiveId" clId="{C77B2FCC-7200-4286-8CB7-874AADAF478D}" dt="2023-09-21T14:45:42.189" v="1166" actId="478"/>
          <ac:spMkLst>
            <pc:docMk/>
            <pc:sldMk cId="1397281340" sldId="282"/>
            <ac:spMk id="41" creationId="{EDED762F-E8F2-4B76-B372-7341DBD5C166}"/>
          </ac:spMkLst>
        </pc:spChg>
        <pc:spChg chg="del mod">
          <ac:chgData name="nchu 育" userId="f63a794201a6107f" providerId="LiveId" clId="{C77B2FCC-7200-4286-8CB7-874AADAF478D}" dt="2023-09-21T14:45:42.187" v="1165" actId="478"/>
          <ac:spMkLst>
            <pc:docMk/>
            <pc:sldMk cId="1397281340" sldId="282"/>
            <ac:spMk id="42" creationId="{C6F3DDAD-3F9D-4FE2-BE47-96E853AB1061}"/>
          </ac:spMkLst>
        </pc:spChg>
        <pc:spChg chg="del mod">
          <ac:chgData name="nchu 育" userId="f63a794201a6107f" providerId="LiveId" clId="{C77B2FCC-7200-4286-8CB7-874AADAF478D}" dt="2023-09-21T14:45:42.186" v="1164" actId="478"/>
          <ac:spMkLst>
            <pc:docMk/>
            <pc:sldMk cId="1397281340" sldId="282"/>
            <ac:spMk id="43" creationId="{2AFB9BC3-4CCC-42ED-904F-F519D16559B5}"/>
          </ac:spMkLst>
        </pc:spChg>
        <pc:spChg chg="del mod">
          <ac:chgData name="nchu 育" userId="f63a794201a6107f" providerId="LiveId" clId="{C77B2FCC-7200-4286-8CB7-874AADAF478D}" dt="2023-09-21T14:45:42.184" v="1163" actId="478"/>
          <ac:spMkLst>
            <pc:docMk/>
            <pc:sldMk cId="1397281340" sldId="282"/>
            <ac:spMk id="44" creationId="{205683B1-65B1-427B-A87D-BCE5D4D26E10}"/>
          </ac:spMkLst>
        </pc:spChg>
        <pc:spChg chg="del mod">
          <ac:chgData name="nchu 育" userId="f63a794201a6107f" providerId="LiveId" clId="{C77B2FCC-7200-4286-8CB7-874AADAF478D}" dt="2023-09-21T14:45:42.183" v="1162" actId="478"/>
          <ac:spMkLst>
            <pc:docMk/>
            <pc:sldMk cId="1397281340" sldId="282"/>
            <ac:spMk id="45" creationId="{3E78C1DD-6ECC-4623-8082-7A53AD7DE432}"/>
          </ac:spMkLst>
        </pc:spChg>
        <pc:spChg chg="del mod">
          <ac:chgData name="nchu 育" userId="f63a794201a6107f" providerId="LiveId" clId="{C77B2FCC-7200-4286-8CB7-874AADAF478D}" dt="2023-09-21T14:45:42.181" v="1161" actId="478"/>
          <ac:spMkLst>
            <pc:docMk/>
            <pc:sldMk cId="1397281340" sldId="282"/>
            <ac:spMk id="46" creationId="{99B0816E-3436-4E63-98F5-0848FB961E90}"/>
          </ac:spMkLst>
        </pc:spChg>
        <pc:spChg chg="del mod">
          <ac:chgData name="nchu 育" userId="f63a794201a6107f" providerId="LiveId" clId="{C77B2FCC-7200-4286-8CB7-874AADAF478D}" dt="2023-09-21T14:45:42.180" v="1160" actId="478"/>
          <ac:spMkLst>
            <pc:docMk/>
            <pc:sldMk cId="1397281340" sldId="282"/>
            <ac:spMk id="47" creationId="{3683426D-6CD7-4FBD-B40F-3264E2F0FFC0}"/>
          </ac:spMkLst>
        </pc:spChg>
        <pc:spChg chg="del mod">
          <ac:chgData name="nchu 育" userId="f63a794201a6107f" providerId="LiveId" clId="{C77B2FCC-7200-4286-8CB7-874AADAF478D}" dt="2023-09-21T14:45:42.178" v="1159" actId="478"/>
          <ac:spMkLst>
            <pc:docMk/>
            <pc:sldMk cId="1397281340" sldId="282"/>
            <ac:spMk id="48" creationId="{378984DC-5184-4FE1-A531-F081CC89DC73}"/>
          </ac:spMkLst>
        </pc:spChg>
        <pc:spChg chg="del mod">
          <ac:chgData name="nchu 育" userId="f63a794201a6107f" providerId="LiveId" clId="{C77B2FCC-7200-4286-8CB7-874AADAF478D}" dt="2023-09-21T14:45:42.177" v="1158" actId="478"/>
          <ac:spMkLst>
            <pc:docMk/>
            <pc:sldMk cId="1397281340" sldId="282"/>
            <ac:spMk id="49" creationId="{23E1A6B1-8161-477D-ADBC-1B51074A09DF}"/>
          </ac:spMkLst>
        </pc:spChg>
        <pc:spChg chg="del mod">
          <ac:chgData name="nchu 育" userId="f63a794201a6107f" providerId="LiveId" clId="{C77B2FCC-7200-4286-8CB7-874AADAF478D}" dt="2023-09-21T14:45:42.175" v="1157" actId="478"/>
          <ac:spMkLst>
            <pc:docMk/>
            <pc:sldMk cId="1397281340" sldId="282"/>
            <ac:spMk id="50" creationId="{99293F4F-C407-4704-9E67-7384D87FECFA}"/>
          </ac:spMkLst>
        </pc:spChg>
        <pc:spChg chg="del mod">
          <ac:chgData name="nchu 育" userId="f63a794201a6107f" providerId="LiveId" clId="{C77B2FCC-7200-4286-8CB7-874AADAF478D}" dt="2023-09-21T14:45:42.174" v="1156" actId="478"/>
          <ac:spMkLst>
            <pc:docMk/>
            <pc:sldMk cId="1397281340" sldId="282"/>
            <ac:spMk id="51" creationId="{CF91BC0A-C8CB-40CC-B68C-B85231EB7CF8}"/>
          </ac:spMkLst>
        </pc:spChg>
        <pc:spChg chg="del mod">
          <ac:chgData name="nchu 育" userId="f63a794201a6107f" providerId="LiveId" clId="{C77B2FCC-7200-4286-8CB7-874AADAF478D}" dt="2023-09-21T14:45:42.172" v="1155" actId="478"/>
          <ac:spMkLst>
            <pc:docMk/>
            <pc:sldMk cId="1397281340" sldId="282"/>
            <ac:spMk id="52" creationId="{116FE62C-834F-4C0E-9FA7-F52E0632ED1F}"/>
          </ac:spMkLst>
        </pc:spChg>
        <pc:spChg chg="del mod">
          <ac:chgData name="nchu 育" userId="f63a794201a6107f" providerId="LiveId" clId="{C77B2FCC-7200-4286-8CB7-874AADAF478D}" dt="2023-09-21T14:45:42.171" v="1154" actId="478"/>
          <ac:spMkLst>
            <pc:docMk/>
            <pc:sldMk cId="1397281340" sldId="282"/>
            <ac:spMk id="53" creationId="{FD48B16C-D214-4559-BA47-35BD22C6F692}"/>
          </ac:spMkLst>
        </pc:spChg>
        <pc:spChg chg="del mod">
          <ac:chgData name="nchu 育" userId="f63a794201a6107f" providerId="LiveId" clId="{C77B2FCC-7200-4286-8CB7-874AADAF478D}" dt="2023-09-21T14:45:42.168" v="1153" actId="478"/>
          <ac:spMkLst>
            <pc:docMk/>
            <pc:sldMk cId="1397281340" sldId="282"/>
            <ac:spMk id="54" creationId="{818414B3-2494-47C8-96EE-F06CFC24F30D}"/>
          </ac:spMkLst>
        </pc:spChg>
        <pc:spChg chg="del mod">
          <ac:chgData name="nchu 育" userId="f63a794201a6107f" providerId="LiveId" clId="{C77B2FCC-7200-4286-8CB7-874AADAF478D}" dt="2023-09-21T14:45:42.166" v="1152" actId="478"/>
          <ac:spMkLst>
            <pc:docMk/>
            <pc:sldMk cId="1397281340" sldId="282"/>
            <ac:spMk id="55" creationId="{9C79221E-E520-4464-9F8C-2B7965D7A091}"/>
          </ac:spMkLst>
        </pc:spChg>
        <pc:spChg chg="del mod">
          <ac:chgData name="nchu 育" userId="f63a794201a6107f" providerId="LiveId" clId="{C77B2FCC-7200-4286-8CB7-874AADAF478D}" dt="2023-09-21T14:45:42.165" v="1151" actId="478"/>
          <ac:spMkLst>
            <pc:docMk/>
            <pc:sldMk cId="1397281340" sldId="282"/>
            <ac:spMk id="56" creationId="{D602256F-E00C-42A9-95BF-0AC839ED7E18}"/>
          </ac:spMkLst>
        </pc:spChg>
        <pc:spChg chg="del mod">
          <ac:chgData name="nchu 育" userId="f63a794201a6107f" providerId="LiveId" clId="{C77B2FCC-7200-4286-8CB7-874AADAF478D}" dt="2023-09-21T14:45:42.163" v="1150" actId="478"/>
          <ac:spMkLst>
            <pc:docMk/>
            <pc:sldMk cId="1397281340" sldId="282"/>
            <ac:spMk id="57" creationId="{A8A808F8-2FE3-42BB-9150-BC1C356DAA5B}"/>
          </ac:spMkLst>
        </pc:spChg>
        <pc:spChg chg="del mod">
          <ac:chgData name="nchu 育" userId="f63a794201a6107f" providerId="LiveId" clId="{C77B2FCC-7200-4286-8CB7-874AADAF478D}" dt="2023-09-21T14:45:42.161" v="1149" actId="478"/>
          <ac:spMkLst>
            <pc:docMk/>
            <pc:sldMk cId="1397281340" sldId="282"/>
            <ac:spMk id="58" creationId="{EFFE1B1F-B65B-4E4A-A51D-AE48EF6DECFD}"/>
          </ac:spMkLst>
        </pc:spChg>
        <pc:spChg chg="del mod">
          <ac:chgData name="nchu 育" userId="f63a794201a6107f" providerId="LiveId" clId="{C77B2FCC-7200-4286-8CB7-874AADAF478D}" dt="2023-09-21T14:45:42.159" v="1148" actId="478"/>
          <ac:spMkLst>
            <pc:docMk/>
            <pc:sldMk cId="1397281340" sldId="282"/>
            <ac:spMk id="59" creationId="{E4E67AB2-851A-441C-8488-8FD891F07980}"/>
          </ac:spMkLst>
        </pc:spChg>
        <pc:spChg chg="del mod">
          <ac:chgData name="nchu 育" userId="f63a794201a6107f" providerId="LiveId" clId="{C77B2FCC-7200-4286-8CB7-874AADAF478D}" dt="2023-09-21T14:45:42.158" v="1147" actId="478"/>
          <ac:spMkLst>
            <pc:docMk/>
            <pc:sldMk cId="1397281340" sldId="282"/>
            <ac:spMk id="60" creationId="{E97F8263-32F9-4903-A5B1-5BC2A46FD8EC}"/>
          </ac:spMkLst>
        </pc:spChg>
        <pc:spChg chg="del mod">
          <ac:chgData name="nchu 育" userId="f63a794201a6107f" providerId="LiveId" clId="{C77B2FCC-7200-4286-8CB7-874AADAF478D}" dt="2023-09-21T14:45:42.156" v="1146" actId="478"/>
          <ac:spMkLst>
            <pc:docMk/>
            <pc:sldMk cId="1397281340" sldId="282"/>
            <ac:spMk id="61" creationId="{84F74C46-AACA-431F-9395-C5EBED0742F6}"/>
          </ac:spMkLst>
        </pc:spChg>
        <pc:spChg chg="del mod">
          <ac:chgData name="nchu 育" userId="f63a794201a6107f" providerId="LiveId" clId="{C77B2FCC-7200-4286-8CB7-874AADAF478D}" dt="2023-09-21T14:45:42.154" v="1145" actId="478"/>
          <ac:spMkLst>
            <pc:docMk/>
            <pc:sldMk cId="1397281340" sldId="282"/>
            <ac:spMk id="62" creationId="{2A9DD90F-B375-46C3-A808-F668C2FB7C5D}"/>
          </ac:spMkLst>
        </pc:spChg>
        <pc:spChg chg="del mod">
          <ac:chgData name="nchu 育" userId="f63a794201a6107f" providerId="LiveId" clId="{C77B2FCC-7200-4286-8CB7-874AADAF478D}" dt="2023-09-21T14:45:42.153" v="1144" actId="478"/>
          <ac:spMkLst>
            <pc:docMk/>
            <pc:sldMk cId="1397281340" sldId="282"/>
            <ac:spMk id="63" creationId="{0F495F8B-6FA9-40FF-912D-09DD3B0A92D1}"/>
          </ac:spMkLst>
        </pc:spChg>
        <pc:spChg chg="mod">
          <ac:chgData name="nchu 育" userId="f63a794201a6107f" providerId="LiveId" clId="{C77B2FCC-7200-4286-8CB7-874AADAF478D}" dt="2023-09-21T14:45:42.410" v="1244" actId="108"/>
          <ac:spMkLst>
            <pc:docMk/>
            <pc:sldMk cId="1397281340" sldId="282"/>
            <ac:spMk id="384" creationId="{8233A9F0-7112-4A33-8093-04AE3564A2C2}"/>
          </ac:spMkLst>
        </pc:spChg>
        <pc:spChg chg="mod">
          <ac:chgData name="nchu 育" userId="f63a794201a6107f" providerId="LiveId" clId="{C77B2FCC-7200-4286-8CB7-874AADAF478D}" dt="2023-09-21T14:45:42.414" v="1245" actId="108"/>
          <ac:spMkLst>
            <pc:docMk/>
            <pc:sldMk cId="1397281340" sldId="282"/>
            <ac:spMk id="385" creationId="{7C508F79-086E-4D65-ACCE-5D93418E8FC2}"/>
          </ac:spMkLst>
        </pc:spChg>
        <pc:spChg chg="mod">
          <ac:chgData name="nchu 育" userId="f63a794201a6107f" providerId="LiveId" clId="{C77B2FCC-7200-4286-8CB7-874AADAF478D}" dt="2023-09-21T14:45:42.417" v="1246" actId="108"/>
          <ac:spMkLst>
            <pc:docMk/>
            <pc:sldMk cId="1397281340" sldId="282"/>
            <ac:spMk id="386" creationId="{DB1FC135-0B75-4F1C-BC86-FF6B5F285D0F}"/>
          </ac:spMkLst>
        </pc:spChg>
        <pc:spChg chg="mod">
          <ac:chgData name="nchu 育" userId="f63a794201a6107f" providerId="LiveId" clId="{C77B2FCC-7200-4286-8CB7-874AADAF478D}" dt="2023-09-21T14:45:42.420" v="1247" actId="108"/>
          <ac:spMkLst>
            <pc:docMk/>
            <pc:sldMk cId="1397281340" sldId="282"/>
            <ac:spMk id="387" creationId="{509CDC56-5D2E-404D-9612-FE3CD6237DF6}"/>
          </ac:spMkLst>
        </pc:spChg>
        <pc:spChg chg="mod">
          <ac:chgData name="nchu 育" userId="f63a794201a6107f" providerId="LiveId" clId="{C77B2FCC-7200-4286-8CB7-874AADAF478D}" dt="2023-09-21T14:45:42.424" v="1248" actId="108"/>
          <ac:spMkLst>
            <pc:docMk/>
            <pc:sldMk cId="1397281340" sldId="282"/>
            <ac:spMk id="388" creationId="{092E704D-B940-4B9F-AC75-063A208CE78C}"/>
          </ac:spMkLst>
        </pc:spChg>
        <pc:spChg chg="mod">
          <ac:chgData name="nchu 育" userId="f63a794201a6107f" providerId="LiveId" clId="{C77B2FCC-7200-4286-8CB7-874AADAF478D}" dt="2023-09-21T14:45:42.427" v="1249" actId="108"/>
          <ac:spMkLst>
            <pc:docMk/>
            <pc:sldMk cId="1397281340" sldId="282"/>
            <ac:spMk id="389" creationId="{3B37FE30-4CA5-47BB-B101-1336AE194D51}"/>
          </ac:spMkLst>
        </pc:spChg>
        <pc:spChg chg="mod">
          <ac:chgData name="nchu 育" userId="f63a794201a6107f" providerId="LiveId" clId="{C77B2FCC-7200-4286-8CB7-874AADAF478D}" dt="2023-09-21T14:45:42.431" v="1250" actId="108"/>
          <ac:spMkLst>
            <pc:docMk/>
            <pc:sldMk cId="1397281340" sldId="282"/>
            <ac:spMk id="390" creationId="{E6707FBE-1314-46F3-AACF-0EC06FE1A727}"/>
          </ac:spMkLst>
        </pc:spChg>
        <pc:spChg chg="mod">
          <ac:chgData name="nchu 育" userId="f63a794201a6107f" providerId="LiveId" clId="{C77B2FCC-7200-4286-8CB7-874AADAF478D}" dt="2023-09-21T14:45:42.435" v="1251" actId="108"/>
          <ac:spMkLst>
            <pc:docMk/>
            <pc:sldMk cId="1397281340" sldId="282"/>
            <ac:spMk id="391" creationId="{165DC9C6-04EA-4D5F-A580-EC739ECE852E}"/>
          </ac:spMkLst>
        </pc:spChg>
        <pc:spChg chg="mod">
          <ac:chgData name="nchu 育" userId="f63a794201a6107f" providerId="LiveId" clId="{C77B2FCC-7200-4286-8CB7-874AADAF478D}" dt="2023-09-21T14:45:42.438" v="1252" actId="108"/>
          <ac:spMkLst>
            <pc:docMk/>
            <pc:sldMk cId="1397281340" sldId="282"/>
            <ac:spMk id="392" creationId="{0D411648-E3C3-4663-8C00-4E6AA0E05B6F}"/>
          </ac:spMkLst>
        </pc:spChg>
        <pc:spChg chg="mod">
          <ac:chgData name="nchu 育" userId="f63a794201a6107f" providerId="LiveId" clId="{C77B2FCC-7200-4286-8CB7-874AADAF478D}" dt="2023-09-21T14:45:42.441" v="1253" actId="108"/>
          <ac:spMkLst>
            <pc:docMk/>
            <pc:sldMk cId="1397281340" sldId="282"/>
            <ac:spMk id="393" creationId="{5BB4EA88-F124-4033-A233-92A7DC55F09D}"/>
          </ac:spMkLst>
        </pc:spChg>
        <pc:spChg chg="mod">
          <ac:chgData name="nchu 育" userId="f63a794201a6107f" providerId="LiveId" clId="{C77B2FCC-7200-4286-8CB7-874AADAF478D}" dt="2023-09-21T14:45:42.445" v="1254" actId="108"/>
          <ac:spMkLst>
            <pc:docMk/>
            <pc:sldMk cId="1397281340" sldId="282"/>
            <ac:spMk id="394" creationId="{8993D794-2B8B-4A0B-BDED-25F0985A8E16}"/>
          </ac:spMkLst>
        </pc:spChg>
        <pc:spChg chg="mod">
          <ac:chgData name="nchu 育" userId="f63a794201a6107f" providerId="LiveId" clId="{C77B2FCC-7200-4286-8CB7-874AADAF478D}" dt="2023-09-21T14:45:42.448" v="1255" actId="108"/>
          <ac:spMkLst>
            <pc:docMk/>
            <pc:sldMk cId="1397281340" sldId="282"/>
            <ac:spMk id="395" creationId="{FE596113-8E02-4356-AC5F-DBBC7E81EFC6}"/>
          </ac:spMkLst>
        </pc:spChg>
        <pc:spChg chg="mod">
          <ac:chgData name="nchu 育" userId="f63a794201a6107f" providerId="LiveId" clId="{C77B2FCC-7200-4286-8CB7-874AADAF478D}" dt="2023-09-21T14:45:42.452" v="1256" actId="108"/>
          <ac:spMkLst>
            <pc:docMk/>
            <pc:sldMk cId="1397281340" sldId="282"/>
            <ac:spMk id="396" creationId="{A058E586-D89C-4944-BB0E-01833EA2C74D}"/>
          </ac:spMkLst>
        </pc:spChg>
        <pc:spChg chg="mod">
          <ac:chgData name="nchu 育" userId="f63a794201a6107f" providerId="LiveId" clId="{C77B2FCC-7200-4286-8CB7-874AADAF478D}" dt="2023-09-21T14:45:42.456" v="1257" actId="108"/>
          <ac:spMkLst>
            <pc:docMk/>
            <pc:sldMk cId="1397281340" sldId="282"/>
            <ac:spMk id="397" creationId="{9161C9F1-AAE2-406A-8CB2-72A91350112C}"/>
          </ac:spMkLst>
        </pc:spChg>
        <pc:spChg chg="mod">
          <ac:chgData name="nchu 育" userId="f63a794201a6107f" providerId="LiveId" clId="{C77B2FCC-7200-4286-8CB7-874AADAF478D}" dt="2023-09-21T14:45:42.460" v="1258" actId="108"/>
          <ac:spMkLst>
            <pc:docMk/>
            <pc:sldMk cId="1397281340" sldId="282"/>
            <ac:spMk id="398" creationId="{E4C688DF-D634-4A6F-AFDE-BBCCF21125F1}"/>
          </ac:spMkLst>
        </pc:spChg>
        <pc:spChg chg="mod">
          <ac:chgData name="nchu 育" userId="f63a794201a6107f" providerId="LiveId" clId="{C77B2FCC-7200-4286-8CB7-874AADAF478D}" dt="2023-09-21T14:45:42.464" v="1259" actId="108"/>
          <ac:spMkLst>
            <pc:docMk/>
            <pc:sldMk cId="1397281340" sldId="282"/>
            <ac:spMk id="399" creationId="{8C6A9090-4BB2-4972-AA90-E3A28F2676B1}"/>
          </ac:spMkLst>
        </pc:spChg>
        <pc:spChg chg="mod">
          <ac:chgData name="nchu 育" userId="f63a794201a6107f" providerId="LiveId" clId="{C77B2FCC-7200-4286-8CB7-874AADAF478D}" dt="2023-09-21T14:45:42.468" v="1260" actId="108"/>
          <ac:spMkLst>
            <pc:docMk/>
            <pc:sldMk cId="1397281340" sldId="282"/>
            <ac:spMk id="400" creationId="{EEBB0ED9-6AB4-437E-807E-50C702D82620}"/>
          </ac:spMkLst>
        </pc:spChg>
        <pc:spChg chg="mod">
          <ac:chgData name="nchu 育" userId="f63a794201a6107f" providerId="LiveId" clId="{C77B2FCC-7200-4286-8CB7-874AADAF478D}" dt="2023-09-21T14:45:42.472" v="1261" actId="108"/>
          <ac:spMkLst>
            <pc:docMk/>
            <pc:sldMk cId="1397281340" sldId="282"/>
            <ac:spMk id="401" creationId="{C690FD38-CBD7-4E62-B596-24B8324766A3}"/>
          </ac:spMkLst>
        </pc:spChg>
        <pc:spChg chg="mod">
          <ac:chgData name="nchu 育" userId="f63a794201a6107f" providerId="LiveId" clId="{C77B2FCC-7200-4286-8CB7-874AADAF478D}" dt="2023-09-21T14:45:42.476" v="1262" actId="108"/>
          <ac:spMkLst>
            <pc:docMk/>
            <pc:sldMk cId="1397281340" sldId="282"/>
            <ac:spMk id="402" creationId="{41F7D62C-5444-4D4A-9002-484963D9B392}"/>
          </ac:spMkLst>
        </pc:spChg>
        <pc:spChg chg="mod">
          <ac:chgData name="nchu 育" userId="f63a794201a6107f" providerId="LiveId" clId="{C77B2FCC-7200-4286-8CB7-874AADAF478D}" dt="2023-09-21T14:45:42.479" v="1263" actId="108"/>
          <ac:spMkLst>
            <pc:docMk/>
            <pc:sldMk cId="1397281340" sldId="282"/>
            <ac:spMk id="403" creationId="{7C1B3184-2613-4370-9BE5-7281189F67C4}"/>
          </ac:spMkLst>
        </pc:spChg>
        <pc:spChg chg="mod">
          <ac:chgData name="nchu 育" userId="f63a794201a6107f" providerId="LiveId" clId="{C77B2FCC-7200-4286-8CB7-874AADAF478D}" dt="2023-09-21T14:45:42.482" v="1264" actId="108"/>
          <ac:spMkLst>
            <pc:docMk/>
            <pc:sldMk cId="1397281340" sldId="282"/>
            <ac:spMk id="404" creationId="{984FBE94-2961-4F2F-A3F7-E62ADB9956D6}"/>
          </ac:spMkLst>
        </pc:spChg>
        <pc:spChg chg="mod">
          <ac:chgData name="nchu 育" userId="f63a794201a6107f" providerId="LiveId" clId="{C77B2FCC-7200-4286-8CB7-874AADAF478D}" dt="2023-09-21T14:45:42.485" v="1265" actId="108"/>
          <ac:spMkLst>
            <pc:docMk/>
            <pc:sldMk cId="1397281340" sldId="282"/>
            <ac:spMk id="405" creationId="{BF9E8038-2490-4F61-B478-F5CA566C7BED}"/>
          </ac:spMkLst>
        </pc:spChg>
        <pc:spChg chg="mod">
          <ac:chgData name="nchu 育" userId="f63a794201a6107f" providerId="LiveId" clId="{C77B2FCC-7200-4286-8CB7-874AADAF478D}" dt="2023-09-21T14:45:42.489" v="1266" actId="108"/>
          <ac:spMkLst>
            <pc:docMk/>
            <pc:sldMk cId="1397281340" sldId="282"/>
            <ac:spMk id="406" creationId="{1B23BFC7-C2C2-47BB-B843-5E33A6DA99C0}"/>
          </ac:spMkLst>
        </pc:spChg>
        <pc:spChg chg="mod">
          <ac:chgData name="nchu 育" userId="f63a794201a6107f" providerId="LiveId" clId="{C77B2FCC-7200-4286-8CB7-874AADAF478D}" dt="2023-09-21T14:45:42.492" v="1267" actId="108"/>
          <ac:spMkLst>
            <pc:docMk/>
            <pc:sldMk cId="1397281340" sldId="282"/>
            <ac:spMk id="407" creationId="{2BF3D50A-39F2-4BB0-BD73-78A78975AD0F}"/>
          </ac:spMkLst>
        </pc:spChg>
        <pc:spChg chg="mod">
          <ac:chgData name="nchu 育" userId="f63a794201a6107f" providerId="LiveId" clId="{C77B2FCC-7200-4286-8CB7-874AADAF478D}" dt="2023-09-21T14:45:42.496" v="1268" actId="108"/>
          <ac:spMkLst>
            <pc:docMk/>
            <pc:sldMk cId="1397281340" sldId="282"/>
            <ac:spMk id="408" creationId="{C095D755-AA5F-4A61-AB36-E36E8A53B657}"/>
          </ac:spMkLst>
        </pc:spChg>
        <pc:spChg chg="mod">
          <ac:chgData name="nchu 育" userId="f63a794201a6107f" providerId="LiveId" clId="{C77B2FCC-7200-4286-8CB7-874AADAF478D}" dt="2023-09-21T14:45:42.500" v="1269" actId="108"/>
          <ac:spMkLst>
            <pc:docMk/>
            <pc:sldMk cId="1397281340" sldId="282"/>
            <ac:spMk id="409" creationId="{7003184E-2C05-4FD8-BD77-BAAFD1AD96CC}"/>
          </ac:spMkLst>
        </pc:spChg>
        <pc:spChg chg="mod">
          <ac:chgData name="nchu 育" userId="f63a794201a6107f" providerId="LiveId" clId="{C77B2FCC-7200-4286-8CB7-874AADAF478D}" dt="2023-09-21T14:45:42.504" v="1270" actId="108"/>
          <ac:spMkLst>
            <pc:docMk/>
            <pc:sldMk cId="1397281340" sldId="282"/>
            <ac:spMk id="410" creationId="{82FFDC0A-6A70-4016-BFD3-39A06F6436CA}"/>
          </ac:spMkLst>
        </pc:spChg>
        <pc:spChg chg="mod">
          <ac:chgData name="nchu 育" userId="f63a794201a6107f" providerId="LiveId" clId="{C77B2FCC-7200-4286-8CB7-874AADAF478D}" dt="2023-09-21T14:45:42.508" v="1271" actId="108"/>
          <ac:spMkLst>
            <pc:docMk/>
            <pc:sldMk cId="1397281340" sldId="282"/>
            <ac:spMk id="411" creationId="{949A42D9-B3E2-4194-B124-01D95603C3E8}"/>
          </ac:spMkLst>
        </pc:spChg>
        <pc:spChg chg="mod">
          <ac:chgData name="nchu 育" userId="f63a794201a6107f" providerId="LiveId" clId="{C77B2FCC-7200-4286-8CB7-874AADAF478D}" dt="2023-09-21T14:45:42.512" v="1272" actId="108"/>
          <ac:spMkLst>
            <pc:docMk/>
            <pc:sldMk cId="1397281340" sldId="282"/>
            <ac:spMk id="412" creationId="{810AAF19-3DED-4394-89C9-697392B7AA54}"/>
          </ac:spMkLst>
        </pc:spChg>
        <pc:spChg chg="mod">
          <ac:chgData name="nchu 育" userId="f63a794201a6107f" providerId="LiveId" clId="{C77B2FCC-7200-4286-8CB7-874AADAF478D}" dt="2023-09-21T14:45:42.517" v="1273" actId="108"/>
          <ac:spMkLst>
            <pc:docMk/>
            <pc:sldMk cId="1397281340" sldId="282"/>
            <ac:spMk id="413" creationId="{0C2C60A1-BB35-4811-921A-FA856B30A238}"/>
          </ac:spMkLst>
        </pc:spChg>
        <pc:spChg chg="mod">
          <ac:chgData name="nchu 育" userId="f63a794201a6107f" providerId="LiveId" clId="{C77B2FCC-7200-4286-8CB7-874AADAF478D}" dt="2023-09-21T14:45:42.523" v="1274" actId="108"/>
          <ac:spMkLst>
            <pc:docMk/>
            <pc:sldMk cId="1397281340" sldId="282"/>
            <ac:spMk id="414" creationId="{9F65BFC1-FE22-436E-818D-A3B180C1FCDB}"/>
          </ac:spMkLst>
        </pc:spChg>
        <pc:spChg chg="mod">
          <ac:chgData name="nchu 育" userId="f63a794201a6107f" providerId="LiveId" clId="{C77B2FCC-7200-4286-8CB7-874AADAF478D}" dt="2023-09-21T14:45:42.529" v="1275" actId="108"/>
          <ac:spMkLst>
            <pc:docMk/>
            <pc:sldMk cId="1397281340" sldId="282"/>
            <ac:spMk id="415" creationId="{9EA20CC6-3118-4229-9736-5798BE440B19}"/>
          </ac:spMkLst>
        </pc:spChg>
        <pc:spChg chg="mod">
          <ac:chgData name="nchu 育" userId="f63a794201a6107f" providerId="LiveId" clId="{C77B2FCC-7200-4286-8CB7-874AADAF478D}" dt="2023-09-21T14:45:42.532" v="1276" actId="108"/>
          <ac:spMkLst>
            <pc:docMk/>
            <pc:sldMk cId="1397281340" sldId="282"/>
            <ac:spMk id="416" creationId="{EDB4F509-8F67-41B7-A958-E49EC08F9D64}"/>
          </ac:spMkLst>
        </pc:spChg>
        <pc:spChg chg="mod">
          <ac:chgData name="nchu 育" userId="f63a794201a6107f" providerId="LiveId" clId="{C77B2FCC-7200-4286-8CB7-874AADAF478D}" dt="2023-09-21T14:45:42.535" v="1277" actId="108"/>
          <ac:spMkLst>
            <pc:docMk/>
            <pc:sldMk cId="1397281340" sldId="282"/>
            <ac:spMk id="417" creationId="{AA0938CB-C474-4B5A-9FB1-517EEBDCC272}"/>
          </ac:spMkLst>
        </pc:spChg>
        <pc:spChg chg="mod">
          <ac:chgData name="nchu 育" userId="f63a794201a6107f" providerId="LiveId" clId="{C77B2FCC-7200-4286-8CB7-874AADAF478D}" dt="2023-09-21T14:45:42.538" v="1278" actId="108"/>
          <ac:spMkLst>
            <pc:docMk/>
            <pc:sldMk cId="1397281340" sldId="282"/>
            <ac:spMk id="418" creationId="{5AC26A1E-60EA-4D88-A31B-163FFC923516}"/>
          </ac:spMkLst>
        </pc:spChg>
        <pc:spChg chg="mod">
          <ac:chgData name="nchu 育" userId="f63a794201a6107f" providerId="LiveId" clId="{C77B2FCC-7200-4286-8CB7-874AADAF478D}" dt="2023-09-21T14:45:42.542" v="1279" actId="108"/>
          <ac:spMkLst>
            <pc:docMk/>
            <pc:sldMk cId="1397281340" sldId="282"/>
            <ac:spMk id="419" creationId="{63F72487-2459-4BB4-B976-7ADE10D2482D}"/>
          </ac:spMkLst>
        </pc:spChg>
        <pc:spChg chg="mod">
          <ac:chgData name="nchu 育" userId="f63a794201a6107f" providerId="LiveId" clId="{C77B2FCC-7200-4286-8CB7-874AADAF478D}" dt="2023-09-21T14:45:42.545" v="1280" actId="108"/>
          <ac:spMkLst>
            <pc:docMk/>
            <pc:sldMk cId="1397281340" sldId="282"/>
            <ac:spMk id="420" creationId="{6B1D8F79-65EF-4C82-846E-8EAA7FAFCE86}"/>
          </ac:spMkLst>
        </pc:spChg>
        <pc:spChg chg="mod">
          <ac:chgData name="nchu 育" userId="f63a794201a6107f" providerId="LiveId" clId="{C77B2FCC-7200-4286-8CB7-874AADAF478D}" dt="2023-09-21T14:45:42.549" v="1281" actId="108"/>
          <ac:spMkLst>
            <pc:docMk/>
            <pc:sldMk cId="1397281340" sldId="282"/>
            <ac:spMk id="421" creationId="{5CD24995-A5B0-47BB-8F26-C6EE01F70E6A}"/>
          </ac:spMkLst>
        </pc:spChg>
        <pc:spChg chg="mod">
          <ac:chgData name="nchu 育" userId="f63a794201a6107f" providerId="LiveId" clId="{C77B2FCC-7200-4286-8CB7-874AADAF478D}" dt="2023-09-21T14:45:42.554" v="1282" actId="108"/>
          <ac:spMkLst>
            <pc:docMk/>
            <pc:sldMk cId="1397281340" sldId="282"/>
            <ac:spMk id="422" creationId="{1B31B5B1-C4F7-43D4-B7A6-5A770C23D4DB}"/>
          </ac:spMkLst>
        </pc:spChg>
        <pc:spChg chg="mod">
          <ac:chgData name="nchu 育" userId="f63a794201a6107f" providerId="LiveId" clId="{C77B2FCC-7200-4286-8CB7-874AADAF478D}" dt="2023-09-21T14:45:42.558" v="1283" actId="108"/>
          <ac:spMkLst>
            <pc:docMk/>
            <pc:sldMk cId="1397281340" sldId="282"/>
            <ac:spMk id="423" creationId="{6D239E25-DD4F-4154-A415-F1B044D5F63E}"/>
          </ac:spMkLst>
        </pc:spChg>
        <pc:spChg chg="mod">
          <ac:chgData name="nchu 育" userId="f63a794201a6107f" providerId="LiveId" clId="{C77B2FCC-7200-4286-8CB7-874AADAF478D}" dt="2023-09-21T14:45:42.562" v="1284" actId="108"/>
          <ac:spMkLst>
            <pc:docMk/>
            <pc:sldMk cId="1397281340" sldId="282"/>
            <ac:spMk id="424" creationId="{1B1F6134-1086-4BD5-9F1A-4CA2E2B3BA82}"/>
          </ac:spMkLst>
        </pc:spChg>
        <pc:spChg chg="mod">
          <ac:chgData name="nchu 育" userId="f63a794201a6107f" providerId="LiveId" clId="{C77B2FCC-7200-4286-8CB7-874AADAF478D}" dt="2023-09-21T14:45:42.565" v="1285" actId="108"/>
          <ac:spMkLst>
            <pc:docMk/>
            <pc:sldMk cId="1397281340" sldId="282"/>
            <ac:spMk id="425" creationId="{D3FF63C8-6A95-417E-A151-88DD87C0BA99}"/>
          </ac:spMkLst>
        </pc:spChg>
        <pc:spChg chg="mod">
          <ac:chgData name="nchu 育" userId="f63a794201a6107f" providerId="LiveId" clId="{C77B2FCC-7200-4286-8CB7-874AADAF478D}" dt="2023-09-21T14:45:42.569" v="1286" actId="108"/>
          <ac:spMkLst>
            <pc:docMk/>
            <pc:sldMk cId="1397281340" sldId="282"/>
            <ac:spMk id="426" creationId="{609BF7D4-D43C-4DD7-AAF7-FF8BAC43FF52}"/>
          </ac:spMkLst>
        </pc:spChg>
        <pc:spChg chg="mod">
          <ac:chgData name="nchu 育" userId="f63a794201a6107f" providerId="LiveId" clId="{C77B2FCC-7200-4286-8CB7-874AADAF478D}" dt="2023-09-21T14:45:42.573" v="1287" actId="108"/>
          <ac:spMkLst>
            <pc:docMk/>
            <pc:sldMk cId="1397281340" sldId="282"/>
            <ac:spMk id="427" creationId="{A054B05E-1BD0-4DBE-8FEE-587D9AD0240F}"/>
          </ac:spMkLst>
        </pc:spChg>
        <pc:spChg chg="mod">
          <ac:chgData name="nchu 育" userId="f63a794201a6107f" providerId="LiveId" clId="{C77B2FCC-7200-4286-8CB7-874AADAF478D}" dt="2023-09-21T14:45:42.576" v="1288" actId="108"/>
          <ac:spMkLst>
            <pc:docMk/>
            <pc:sldMk cId="1397281340" sldId="282"/>
            <ac:spMk id="428" creationId="{37EBE0CE-BC68-4977-BFF7-BAE6FC5E00BA}"/>
          </ac:spMkLst>
        </pc:spChg>
        <pc:spChg chg="mod">
          <ac:chgData name="nchu 育" userId="f63a794201a6107f" providerId="LiveId" clId="{C77B2FCC-7200-4286-8CB7-874AADAF478D}" dt="2023-09-21T14:45:42.580" v="1289" actId="108"/>
          <ac:spMkLst>
            <pc:docMk/>
            <pc:sldMk cId="1397281340" sldId="282"/>
            <ac:spMk id="429" creationId="{50AB7BD5-5DE2-47A7-9BEF-73D595EC9437}"/>
          </ac:spMkLst>
        </pc:spChg>
        <pc:spChg chg="mod">
          <ac:chgData name="nchu 育" userId="f63a794201a6107f" providerId="LiveId" clId="{C77B2FCC-7200-4286-8CB7-874AADAF478D}" dt="2023-09-21T14:45:42.584" v="1290" actId="108"/>
          <ac:spMkLst>
            <pc:docMk/>
            <pc:sldMk cId="1397281340" sldId="282"/>
            <ac:spMk id="430" creationId="{4528F62C-D3C4-4EC4-8361-519722667D55}"/>
          </ac:spMkLst>
        </pc:spChg>
        <pc:spChg chg="mod">
          <ac:chgData name="nchu 育" userId="f63a794201a6107f" providerId="LiveId" clId="{C77B2FCC-7200-4286-8CB7-874AADAF478D}" dt="2023-09-21T14:45:42.588" v="1291" actId="108"/>
          <ac:spMkLst>
            <pc:docMk/>
            <pc:sldMk cId="1397281340" sldId="282"/>
            <ac:spMk id="431" creationId="{73618368-67BE-435C-86CD-D20B6B12A0A0}"/>
          </ac:spMkLst>
        </pc:spChg>
        <pc:spChg chg="mod">
          <ac:chgData name="nchu 育" userId="f63a794201a6107f" providerId="LiveId" clId="{C77B2FCC-7200-4286-8CB7-874AADAF478D}" dt="2023-09-21T14:45:42.592" v="1292" actId="108"/>
          <ac:spMkLst>
            <pc:docMk/>
            <pc:sldMk cId="1397281340" sldId="282"/>
            <ac:spMk id="432" creationId="{D3585EBE-792F-4AAC-A4BE-8634807BF3EE}"/>
          </ac:spMkLst>
        </pc:spChg>
        <pc:spChg chg="mod">
          <ac:chgData name="nchu 育" userId="f63a794201a6107f" providerId="LiveId" clId="{C77B2FCC-7200-4286-8CB7-874AADAF478D}" dt="2023-09-21T14:45:42.596" v="1293" actId="108"/>
          <ac:spMkLst>
            <pc:docMk/>
            <pc:sldMk cId="1397281340" sldId="282"/>
            <ac:spMk id="433" creationId="{609642DC-DE16-49A3-B4F8-7F333E104A47}"/>
          </ac:spMkLst>
        </pc:spChg>
        <pc:spChg chg="mod">
          <ac:chgData name="nchu 育" userId="f63a794201a6107f" providerId="LiveId" clId="{C77B2FCC-7200-4286-8CB7-874AADAF478D}" dt="2023-09-21T14:45:42.601" v="1294" actId="108"/>
          <ac:spMkLst>
            <pc:docMk/>
            <pc:sldMk cId="1397281340" sldId="282"/>
            <ac:spMk id="434" creationId="{9F9085F0-B4AA-40FF-AFE0-5D90B8BF0405}"/>
          </ac:spMkLst>
        </pc:spChg>
        <pc:spChg chg="mod">
          <ac:chgData name="nchu 育" userId="f63a794201a6107f" providerId="LiveId" clId="{C77B2FCC-7200-4286-8CB7-874AADAF478D}" dt="2023-09-21T14:45:42.605" v="1295" actId="108"/>
          <ac:spMkLst>
            <pc:docMk/>
            <pc:sldMk cId="1397281340" sldId="282"/>
            <ac:spMk id="435" creationId="{C725CD1B-7FA9-4A17-909B-7EF7D6809D5F}"/>
          </ac:spMkLst>
        </pc:spChg>
        <pc:spChg chg="mod">
          <ac:chgData name="nchu 育" userId="f63a794201a6107f" providerId="LiveId" clId="{C77B2FCC-7200-4286-8CB7-874AADAF478D}" dt="2023-09-21T14:45:42.608" v="1296" actId="108"/>
          <ac:spMkLst>
            <pc:docMk/>
            <pc:sldMk cId="1397281340" sldId="282"/>
            <ac:spMk id="436" creationId="{5E351AFD-9B29-41BA-B6AA-D4192DAD31EA}"/>
          </ac:spMkLst>
        </pc:spChg>
        <pc:spChg chg="mod">
          <ac:chgData name="nchu 育" userId="f63a794201a6107f" providerId="LiveId" clId="{C77B2FCC-7200-4286-8CB7-874AADAF478D}" dt="2023-09-21T14:45:42.612" v="1297" actId="108"/>
          <ac:spMkLst>
            <pc:docMk/>
            <pc:sldMk cId="1397281340" sldId="282"/>
            <ac:spMk id="437" creationId="{4C8B7899-A101-4877-A763-9C6300F240CA}"/>
          </ac:spMkLst>
        </pc:spChg>
        <pc:spChg chg="mod">
          <ac:chgData name="nchu 育" userId="f63a794201a6107f" providerId="LiveId" clId="{C77B2FCC-7200-4286-8CB7-874AADAF478D}" dt="2023-09-21T14:45:42.616" v="1298" actId="108"/>
          <ac:spMkLst>
            <pc:docMk/>
            <pc:sldMk cId="1397281340" sldId="282"/>
            <ac:spMk id="438" creationId="{67EC7618-A47F-4F18-8EF1-542EDF04A9BF}"/>
          </ac:spMkLst>
        </pc:spChg>
        <pc:spChg chg="mod">
          <ac:chgData name="nchu 育" userId="f63a794201a6107f" providerId="LiveId" clId="{C77B2FCC-7200-4286-8CB7-874AADAF478D}" dt="2023-09-21T14:45:42.619" v="1299" actId="108"/>
          <ac:spMkLst>
            <pc:docMk/>
            <pc:sldMk cId="1397281340" sldId="282"/>
            <ac:spMk id="439" creationId="{02DA417A-2415-4865-B8A2-FBC133E6D71E}"/>
          </ac:spMkLst>
        </pc:spChg>
        <pc:spChg chg="mod">
          <ac:chgData name="nchu 育" userId="f63a794201a6107f" providerId="LiveId" clId="{C77B2FCC-7200-4286-8CB7-874AADAF478D}" dt="2023-09-21T14:45:42.623" v="1300" actId="108"/>
          <ac:spMkLst>
            <pc:docMk/>
            <pc:sldMk cId="1397281340" sldId="282"/>
            <ac:spMk id="440" creationId="{11E85FB1-96F3-4C9A-9FCA-94BF6AD28D2C}"/>
          </ac:spMkLst>
        </pc:spChg>
        <pc:spChg chg="mod">
          <ac:chgData name="nchu 育" userId="f63a794201a6107f" providerId="LiveId" clId="{C77B2FCC-7200-4286-8CB7-874AADAF478D}" dt="2023-09-21T14:45:42.627" v="1301" actId="108"/>
          <ac:spMkLst>
            <pc:docMk/>
            <pc:sldMk cId="1397281340" sldId="282"/>
            <ac:spMk id="441" creationId="{18494DD1-2E16-4B4D-ACDB-9EA97F298B7E}"/>
          </ac:spMkLst>
        </pc:spChg>
        <pc:spChg chg="mod">
          <ac:chgData name="nchu 育" userId="f63a794201a6107f" providerId="LiveId" clId="{C77B2FCC-7200-4286-8CB7-874AADAF478D}" dt="2023-09-21T14:45:42.630" v="1302" actId="108"/>
          <ac:spMkLst>
            <pc:docMk/>
            <pc:sldMk cId="1397281340" sldId="282"/>
            <ac:spMk id="442" creationId="{BEE2E4A9-A1E6-403D-8F98-19812C5AE124}"/>
          </ac:spMkLst>
        </pc:spChg>
        <pc:spChg chg="del mod">
          <ac:chgData name="nchu 育" userId="f63a794201a6107f" providerId="LiveId" clId="{C77B2FCC-7200-4286-8CB7-874AADAF478D}" dt="2023-09-21T14:45:42.151" v="1143" actId="478"/>
          <ac:spMkLst>
            <pc:docMk/>
            <pc:sldMk cId="1397281340" sldId="282"/>
            <ac:spMk id="448" creationId="{E7F01FC1-6AB0-48F7-9576-CE9000AD0272}"/>
          </ac:spMkLst>
        </pc:spChg>
        <pc:spChg chg="del mod">
          <ac:chgData name="nchu 育" userId="f63a794201a6107f" providerId="LiveId" clId="{C77B2FCC-7200-4286-8CB7-874AADAF478D}" dt="2023-09-21T14:45:42.149" v="1142" actId="478"/>
          <ac:spMkLst>
            <pc:docMk/>
            <pc:sldMk cId="1397281340" sldId="282"/>
            <ac:spMk id="449" creationId="{0C45E5CB-134A-4C96-94D9-B733C93790EF}"/>
          </ac:spMkLst>
        </pc:spChg>
        <pc:spChg chg="del mod">
          <ac:chgData name="nchu 育" userId="f63a794201a6107f" providerId="LiveId" clId="{C77B2FCC-7200-4286-8CB7-874AADAF478D}" dt="2023-09-21T14:45:42.148" v="1141" actId="478"/>
          <ac:spMkLst>
            <pc:docMk/>
            <pc:sldMk cId="1397281340" sldId="282"/>
            <ac:spMk id="450" creationId="{76CCB7FD-0E26-43B6-8ABB-628134B093BD}"/>
          </ac:spMkLst>
        </pc:spChg>
        <pc:spChg chg="del mod">
          <ac:chgData name="nchu 育" userId="f63a794201a6107f" providerId="LiveId" clId="{C77B2FCC-7200-4286-8CB7-874AADAF478D}" dt="2023-09-21T14:45:42.146" v="1140" actId="478"/>
          <ac:spMkLst>
            <pc:docMk/>
            <pc:sldMk cId="1397281340" sldId="282"/>
            <ac:spMk id="451" creationId="{7CEA38DE-AAB6-4F3A-AD4F-6F8BE70C48E8}"/>
          </ac:spMkLst>
        </pc:spChg>
        <pc:spChg chg="del mod">
          <ac:chgData name="nchu 育" userId="f63a794201a6107f" providerId="LiveId" clId="{C77B2FCC-7200-4286-8CB7-874AADAF478D}" dt="2023-09-21T14:45:42.144" v="1139" actId="478"/>
          <ac:spMkLst>
            <pc:docMk/>
            <pc:sldMk cId="1397281340" sldId="282"/>
            <ac:spMk id="452" creationId="{93B29DA1-DDC9-4DAA-9BE8-32EFD07EB9C7}"/>
          </ac:spMkLst>
        </pc:spChg>
        <pc:spChg chg="del mod">
          <ac:chgData name="nchu 育" userId="f63a794201a6107f" providerId="LiveId" clId="{C77B2FCC-7200-4286-8CB7-874AADAF478D}" dt="2023-09-21T14:45:42.143" v="1138" actId="478"/>
          <ac:spMkLst>
            <pc:docMk/>
            <pc:sldMk cId="1397281340" sldId="282"/>
            <ac:spMk id="453" creationId="{1BA182CF-0EF1-414C-A5E6-36BECC40021F}"/>
          </ac:spMkLst>
        </pc:spChg>
        <pc:spChg chg="del mod">
          <ac:chgData name="nchu 育" userId="f63a794201a6107f" providerId="LiveId" clId="{C77B2FCC-7200-4286-8CB7-874AADAF478D}" dt="2023-09-21T14:45:42.141" v="1137" actId="478"/>
          <ac:spMkLst>
            <pc:docMk/>
            <pc:sldMk cId="1397281340" sldId="282"/>
            <ac:spMk id="454" creationId="{FB603614-857C-4721-ACCF-AE72CFC7EF2E}"/>
          </ac:spMkLst>
        </pc:spChg>
        <pc:spChg chg="del mod">
          <ac:chgData name="nchu 育" userId="f63a794201a6107f" providerId="LiveId" clId="{C77B2FCC-7200-4286-8CB7-874AADAF478D}" dt="2023-09-21T14:45:42.139" v="1136" actId="478"/>
          <ac:spMkLst>
            <pc:docMk/>
            <pc:sldMk cId="1397281340" sldId="282"/>
            <ac:spMk id="455" creationId="{CDF60F70-BB11-492D-82C9-3E3C89BB86CA}"/>
          </ac:spMkLst>
        </pc:spChg>
        <pc:spChg chg="del mod">
          <ac:chgData name="nchu 育" userId="f63a794201a6107f" providerId="LiveId" clId="{C77B2FCC-7200-4286-8CB7-874AADAF478D}" dt="2023-09-21T14:45:42.137" v="1135" actId="478"/>
          <ac:spMkLst>
            <pc:docMk/>
            <pc:sldMk cId="1397281340" sldId="282"/>
            <ac:spMk id="456" creationId="{C538F051-7A2B-499C-9891-5E50885FD470}"/>
          </ac:spMkLst>
        </pc:spChg>
        <pc:spChg chg="del mod">
          <ac:chgData name="nchu 育" userId="f63a794201a6107f" providerId="LiveId" clId="{C77B2FCC-7200-4286-8CB7-874AADAF478D}" dt="2023-09-21T14:45:42.136" v="1134" actId="478"/>
          <ac:spMkLst>
            <pc:docMk/>
            <pc:sldMk cId="1397281340" sldId="282"/>
            <ac:spMk id="457" creationId="{E8851B27-B5C2-410C-9AF3-74DF19D1002D}"/>
          </ac:spMkLst>
        </pc:spChg>
        <pc:spChg chg="del mod">
          <ac:chgData name="nchu 育" userId="f63a794201a6107f" providerId="LiveId" clId="{C77B2FCC-7200-4286-8CB7-874AADAF478D}" dt="2023-09-21T14:45:42.133" v="1133" actId="478"/>
          <ac:spMkLst>
            <pc:docMk/>
            <pc:sldMk cId="1397281340" sldId="282"/>
            <ac:spMk id="458" creationId="{5D5436E9-65F7-4C89-8076-709FD6B51E83}"/>
          </ac:spMkLst>
        </pc:spChg>
        <pc:spChg chg="del mod">
          <ac:chgData name="nchu 育" userId="f63a794201a6107f" providerId="LiveId" clId="{C77B2FCC-7200-4286-8CB7-874AADAF478D}" dt="2023-09-21T14:45:42.132" v="1132" actId="478"/>
          <ac:spMkLst>
            <pc:docMk/>
            <pc:sldMk cId="1397281340" sldId="282"/>
            <ac:spMk id="459" creationId="{3E14A760-E2E8-41DE-9F51-46E46DDBBBC9}"/>
          </ac:spMkLst>
        </pc:spChg>
        <pc:spChg chg="del mod">
          <ac:chgData name="nchu 育" userId="f63a794201a6107f" providerId="LiveId" clId="{C77B2FCC-7200-4286-8CB7-874AADAF478D}" dt="2023-09-21T14:45:42.130" v="1131" actId="478"/>
          <ac:spMkLst>
            <pc:docMk/>
            <pc:sldMk cId="1397281340" sldId="282"/>
            <ac:spMk id="460" creationId="{C7F583C1-A7C0-4361-BAEA-F1BA313680D4}"/>
          </ac:spMkLst>
        </pc:spChg>
        <pc:spChg chg="del mod">
          <ac:chgData name="nchu 育" userId="f63a794201a6107f" providerId="LiveId" clId="{C77B2FCC-7200-4286-8CB7-874AADAF478D}" dt="2023-09-21T14:45:42.128" v="1130" actId="478"/>
          <ac:spMkLst>
            <pc:docMk/>
            <pc:sldMk cId="1397281340" sldId="282"/>
            <ac:spMk id="461" creationId="{9D58ECED-B6F0-4D12-B22D-03D087C04F17}"/>
          </ac:spMkLst>
        </pc:spChg>
        <pc:spChg chg="del mod">
          <ac:chgData name="nchu 育" userId="f63a794201a6107f" providerId="LiveId" clId="{C77B2FCC-7200-4286-8CB7-874AADAF478D}" dt="2023-09-21T14:45:42.126" v="1129" actId="478"/>
          <ac:spMkLst>
            <pc:docMk/>
            <pc:sldMk cId="1397281340" sldId="282"/>
            <ac:spMk id="462" creationId="{6CE88756-E042-4366-9975-8AF2EF41AC92}"/>
          </ac:spMkLst>
        </pc:spChg>
        <pc:spChg chg="del mod">
          <ac:chgData name="nchu 育" userId="f63a794201a6107f" providerId="LiveId" clId="{C77B2FCC-7200-4286-8CB7-874AADAF478D}" dt="2023-09-21T14:45:42.124" v="1128" actId="478"/>
          <ac:spMkLst>
            <pc:docMk/>
            <pc:sldMk cId="1397281340" sldId="282"/>
            <ac:spMk id="463" creationId="{D9E0DDEB-555A-4C8A-A2A0-5B7270E570FD}"/>
          </ac:spMkLst>
        </pc:spChg>
        <pc:spChg chg="del mod">
          <ac:chgData name="nchu 育" userId="f63a794201a6107f" providerId="LiveId" clId="{C77B2FCC-7200-4286-8CB7-874AADAF478D}" dt="2023-09-21T14:45:42.122" v="1127" actId="478"/>
          <ac:spMkLst>
            <pc:docMk/>
            <pc:sldMk cId="1397281340" sldId="282"/>
            <ac:spMk id="464" creationId="{A16BD35C-3FB4-450F-AE97-A1B08BFBC11B}"/>
          </ac:spMkLst>
        </pc:spChg>
        <pc:spChg chg="del mod">
          <ac:chgData name="nchu 育" userId="f63a794201a6107f" providerId="LiveId" clId="{C77B2FCC-7200-4286-8CB7-874AADAF478D}" dt="2023-09-21T14:45:42.120" v="1126" actId="478"/>
          <ac:spMkLst>
            <pc:docMk/>
            <pc:sldMk cId="1397281340" sldId="282"/>
            <ac:spMk id="465" creationId="{C4669079-E75B-4AE6-8ED0-BAEC5D87CF3F}"/>
          </ac:spMkLst>
        </pc:spChg>
        <pc:spChg chg="del mod">
          <ac:chgData name="nchu 育" userId="f63a794201a6107f" providerId="LiveId" clId="{C77B2FCC-7200-4286-8CB7-874AADAF478D}" dt="2023-09-21T14:45:42.118" v="1125" actId="478"/>
          <ac:spMkLst>
            <pc:docMk/>
            <pc:sldMk cId="1397281340" sldId="282"/>
            <ac:spMk id="466" creationId="{65F5C939-CD3C-402D-B4DA-AA16B016F4E0}"/>
          </ac:spMkLst>
        </pc:spChg>
        <pc:spChg chg="del mod">
          <ac:chgData name="nchu 育" userId="f63a794201a6107f" providerId="LiveId" clId="{C77B2FCC-7200-4286-8CB7-874AADAF478D}" dt="2023-09-21T14:45:42.116" v="1124" actId="478"/>
          <ac:spMkLst>
            <pc:docMk/>
            <pc:sldMk cId="1397281340" sldId="282"/>
            <ac:spMk id="467" creationId="{585B1BDD-64BA-4AA4-9091-A8A29EF80CCE}"/>
          </ac:spMkLst>
        </pc:spChg>
        <pc:spChg chg="del mod">
          <ac:chgData name="nchu 育" userId="f63a794201a6107f" providerId="LiveId" clId="{C77B2FCC-7200-4286-8CB7-874AADAF478D}" dt="2023-09-21T14:45:42.114" v="1123" actId="478"/>
          <ac:spMkLst>
            <pc:docMk/>
            <pc:sldMk cId="1397281340" sldId="282"/>
            <ac:spMk id="468" creationId="{8AAFBD54-D680-4212-8733-7EC84364C9A2}"/>
          </ac:spMkLst>
        </pc:spChg>
        <pc:spChg chg="del mod">
          <ac:chgData name="nchu 育" userId="f63a794201a6107f" providerId="LiveId" clId="{C77B2FCC-7200-4286-8CB7-874AADAF478D}" dt="2023-09-21T14:45:42.112" v="1122" actId="478"/>
          <ac:spMkLst>
            <pc:docMk/>
            <pc:sldMk cId="1397281340" sldId="282"/>
            <ac:spMk id="469" creationId="{F8F0EB52-DCCA-4189-AFEE-F5E33C1CEA22}"/>
          </ac:spMkLst>
        </pc:spChg>
        <pc:spChg chg="del mod">
          <ac:chgData name="nchu 育" userId="f63a794201a6107f" providerId="LiveId" clId="{C77B2FCC-7200-4286-8CB7-874AADAF478D}" dt="2023-09-21T14:45:42.110" v="1121" actId="478"/>
          <ac:spMkLst>
            <pc:docMk/>
            <pc:sldMk cId="1397281340" sldId="282"/>
            <ac:spMk id="470" creationId="{C0C293E2-ECB5-46C8-8054-9976E38236FB}"/>
          </ac:spMkLst>
        </pc:spChg>
        <pc:spChg chg="del mod">
          <ac:chgData name="nchu 育" userId="f63a794201a6107f" providerId="LiveId" clId="{C77B2FCC-7200-4286-8CB7-874AADAF478D}" dt="2023-09-21T14:45:42.108" v="1120" actId="478"/>
          <ac:spMkLst>
            <pc:docMk/>
            <pc:sldMk cId="1397281340" sldId="282"/>
            <ac:spMk id="471" creationId="{BBFF799D-E3C7-4A05-B635-3340C092F87B}"/>
          </ac:spMkLst>
        </pc:spChg>
        <pc:spChg chg="del mod">
          <ac:chgData name="nchu 育" userId="f63a794201a6107f" providerId="LiveId" clId="{C77B2FCC-7200-4286-8CB7-874AADAF478D}" dt="2023-09-21T14:45:42.106" v="1119" actId="478"/>
          <ac:spMkLst>
            <pc:docMk/>
            <pc:sldMk cId="1397281340" sldId="282"/>
            <ac:spMk id="472" creationId="{5C16155C-4474-4626-9D8A-498B34998130}"/>
          </ac:spMkLst>
        </pc:spChg>
        <pc:spChg chg="del mod">
          <ac:chgData name="nchu 育" userId="f63a794201a6107f" providerId="LiveId" clId="{C77B2FCC-7200-4286-8CB7-874AADAF478D}" dt="2023-09-21T14:45:42.104" v="1118" actId="478"/>
          <ac:spMkLst>
            <pc:docMk/>
            <pc:sldMk cId="1397281340" sldId="282"/>
            <ac:spMk id="473" creationId="{6829307A-438A-4C85-95C9-B51556AAD4C7}"/>
          </ac:spMkLst>
        </pc:spChg>
        <pc:spChg chg="del mod">
          <ac:chgData name="nchu 育" userId="f63a794201a6107f" providerId="LiveId" clId="{C77B2FCC-7200-4286-8CB7-874AADAF478D}" dt="2023-09-21T14:45:42.102" v="1117" actId="478"/>
          <ac:spMkLst>
            <pc:docMk/>
            <pc:sldMk cId="1397281340" sldId="282"/>
            <ac:spMk id="474" creationId="{49E89FCD-D04D-4EAF-A815-92B4C3BDD651}"/>
          </ac:spMkLst>
        </pc:spChg>
        <pc:spChg chg="del mod">
          <ac:chgData name="nchu 育" userId="f63a794201a6107f" providerId="LiveId" clId="{C77B2FCC-7200-4286-8CB7-874AADAF478D}" dt="2023-09-21T14:45:42.100" v="1116" actId="478"/>
          <ac:spMkLst>
            <pc:docMk/>
            <pc:sldMk cId="1397281340" sldId="282"/>
            <ac:spMk id="475" creationId="{1958F232-83C5-4FC8-871D-D4D0620A2758}"/>
          </ac:spMkLst>
        </pc:spChg>
        <pc:spChg chg="del mod">
          <ac:chgData name="nchu 育" userId="f63a794201a6107f" providerId="LiveId" clId="{C77B2FCC-7200-4286-8CB7-874AADAF478D}" dt="2023-09-21T14:45:42.098" v="1115" actId="478"/>
          <ac:spMkLst>
            <pc:docMk/>
            <pc:sldMk cId="1397281340" sldId="282"/>
            <ac:spMk id="476" creationId="{C0C5BCC1-20BB-4955-8A41-578A20C47B8D}"/>
          </ac:spMkLst>
        </pc:spChg>
        <pc:spChg chg="del mod">
          <ac:chgData name="nchu 育" userId="f63a794201a6107f" providerId="LiveId" clId="{C77B2FCC-7200-4286-8CB7-874AADAF478D}" dt="2023-09-21T14:45:42.096" v="1114" actId="478"/>
          <ac:spMkLst>
            <pc:docMk/>
            <pc:sldMk cId="1397281340" sldId="282"/>
            <ac:spMk id="477" creationId="{87C86DF5-19B9-4A80-B67D-EE03FA4CE14E}"/>
          </ac:spMkLst>
        </pc:spChg>
        <pc:spChg chg="del mod">
          <ac:chgData name="nchu 育" userId="f63a794201a6107f" providerId="LiveId" clId="{C77B2FCC-7200-4286-8CB7-874AADAF478D}" dt="2023-09-21T14:45:42.095" v="1113" actId="478"/>
          <ac:spMkLst>
            <pc:docMk/>
            <pc:sldMk cId="1397281340" sldId="282"/>
            <ac:spMk id="478" creationId="{16C1B140-A3B6-46DB-BB19-3644C7368129}"/>
          </ac:spMkLst>
        </pc:spChg>
        <pc:spChg chg="del mod">
          <ac:chgData name="nchu 育" userId="f63a794201a6107f" providerId="LiveId" clId="{C77B2FCC-7200-4286-8CB7-874AADAF478D}" dt="2023-09-21T14:45:42.093" v="1112" actId="478"/>
          <ac:spMkLst>
            <pc:docMk/>
            <pc:sldMk cId="1397281340" sldId="282"/>
            <ac:spMk id="479" creationId="{572638BD-D4D8-4CC4-8B6C-A8C9E6803542}"/>
          </ac:spMkLst>
        </pc:spChg>
        <pc:spChg chg="del mod">
          <ac:chgData name="nchu 育" userId="f63a794201a6107f" providerId="LiveId" clId="{C77B2FCC-7200-4286-8CB7-874AADAF478D}" dt="2023-09-21T14:45:42.091" v="1111" actId="478"/>
          <ac:spMkLst>
            <pc:docMk/>
            <pc:sldMk cId="1397281340" sldId="282"/>
            <ac:spMk id="480" creationId="{B7AF6A5A-ED6C-44AF-AFDA-EA9D73770215}"/>
          </ac:spMkLst>
        </pc:spChg>
        <pc:spChg chg="del mod">
          <ac:chgData name="nchu 育" userId="f63a794201a6107f" providerId="LiveId" clId="{C77B2FCC-7200-4286-8CB7-874AADAF478D}" dt="2023-09-21T14:45:42.089" v="1110" actId="478"/>
          <ac:spMkLst>
            <pc:docMk/>
            <pc:sldMk cId="1397281340" sldId="282"/>
            <ac:spMk id="481" creationId="{64AC08F7-6014-4DAE-AC39-2A3CEA5B9311}"/>
          </ac:spMkLst>
        </pc:spChg>
        <pc:spChg chg="del mod">
          <ac:chgData name="nchu 育" userId="f63a794201a6107f" providerId="LiveId" clId="{C77B2FCC-7200-4286-8CB7-874AADAF478D}" dt="2023-09-21T14:45:42.087" v="1109" actId="478"/>
          <ac:spMkLst>
            <pc:docMk/>
            <pc:sldMk cId="1397281340" sldId="282"/>
            <ac:spMk id="482" creationId="{7569A30A-20E2-41BE-8C59-B0F5F4B4F33B}"/>
          </ac:spMkLst>
        </pc:spChg>
        <pc:spChg chg="del mod">
          <ac:chgData name="nchu 育" userId="f63a794201a6107f" providerId="LiveId" clId="{C77B2FCC-7200-4286-8CB7-874AADAF478D}" dt="2023-09-21T14:45:42.085" v="1108" actId="478"/>
          <ac:spMkLst>
            <pc:docMk/>
            <pc:sldMk cId="1397281340" sldId="282"/>
            <ac:spMk id="483" creationId="{C4A7996D-F625-424C-A43D-801DC49383B7}"/>
          </ac:spMkLst>
        </pc:spChg>
        <pc:spChg chg="del mod">
          <ac:chgData name="nchu 育" userId="f63a794201a6107f" providerId="LiveId" clId="{C77B2FCC-7200-4286-8CB7-874AADAF478D}" dt="2023-09-21T14:45:42.083" v="1107" actId="478"/>
          <ac:spMkLst>
            <pc:docMk/>
            <pc:sldMk cId="1397281340" sldId="282"/>
            <ac:spMk id="484" creationId="{7FE6B21A-3A0F-47A6-94AE-A088F74EEE2C}"/>
          </ac:spMkLst>
        </pc:spChg>
        <pc:spChg chg="del mod">
          <ac:chgData name="nchu 育" userId="f63a794201a6107f" providerId="LiveId" clId="{C77B2FCC-7200-4286-8CB7-874AADAF478D}" dt="2023-09-21T14:45:42.082" v="1106" actId="478"/>
          <ac:spMkLst>
            <pc:docMk/>
            <pc:sldMk cId="1397281340" sldId="282"/>
            <ac:spMk id="485" creationId="{2AEE7313-AE5F-4856-A789-6CA60B51AF5D}"/>
          </ac:spMkLst>
        </pc:spChg>
        <pc:spChg chg="del mod">
          <ac:chgData name="nchu 育" userId="f63a794201a6107f" providerId="LiveId" clId="{C77B2FCC-7200-4286-8CB7-874AADAF478D}" dt="2023-09-21T14:45:42.080" v="1105" actId="478"/>
          <ac:spMkLst>
            <pc:docMk/>
            <pc:sldMk cId="1397281340" sldId="282"/>
            <ac:spMk id="486" creationId="{74D0BFD3-D7D9-4BB3-8165-915174E4DCDD}"/>
          </ac:spMkLst>
        </pc:spChg>
        <pc:spChg chg="del mod">
          <ac:chgData name="nchu 育" userId="f63a794201a6107f" providerId="LiveId" clId="{C77B2FCC-7200-4286-8CB7-874AADAF478D}" dt="2023-09-21T14:45:42.079" v="1104" actId="478"/>
          <ac:spMkLst>
            <pc:docMk/>
            <pc:sldMk cId="1397281340" sldId="282"/>
            <ac:spMk id="487" creationId="{D4999ED4-09B7-4F53-B57E-7B319D044C00}"/>
          </ac:spMkLst>
        </pc:spChg>
        <pc:spChg chg="del mod">
          <ac:chgData name="nchu 育" userId="f63a794201a6107f" providerId="LiveId" clId="{C77B2FCC-7200-4286-8CB7-874AADAF478D}" dt="2023-09-21T14:45:42.077" v="1103" actId="478"/>
          <ac:spMkLst>
            <pc:docMk/>
            <pc:sldMk cId="1397281340" sldId="282"/>
            <ac:spMk id="488" creationId="{04C570C6-A37F-45A8-9A14-9113378BC23B}"/>
          </ac:spMkLst>
        </pc:spChg>
        <pc:spChg chg="del mod">
          <ac:chgData name="nchu 育" userId="f63a794201a6107f" providerId="LiveId" clId="{C77B2FCC-7200-4286-8CB7-874AADAF478D}" dt="2023-09-21T14:45:42.075" v="1102" actId="478"/>
          <ac:spMkLst>
            <pc:docMk/>
            <pc:sldMk cId="1397281340" sldId="282"/>
            <ac:spMk id="489" creationId="{969C7227-37E2-4AEF-86D7-8B11BF59E125}"/>
          </ac:spMkLst>
        </pc:spChg>
        <pc:spChg chg="del mod">
          <ac:chgData name="nchu 育" userId="f63a794201a6107f" providerId="LiveId" clId="{C77B2FCC-7200-4286-8CB7-874AADAF478D}" dt="2023-09-21T14:45:42.072" v="1101" actId="478"/>
          <ac:spMkLst>
            <pc:docMk/>
            <pc:sldMk cId="1397281340" sldId="282"/>
            <ac:spMk id="490" creationId="{96BD919F-5293-4B22-8BB2-3085D9BA47DE}"/>
          </ac:spMkLst>
        </pc:spChg>
        <pc:spChg chg="del mod">
          <ac:chgData name="nchu 育" userId="f63a794201a6107f" providerId="LiveId" clId="{C77B2FCC-7200-4286-8CB7-874AADAF478D}" dt="2023-09-21T14:45:42.070" v="1100" actId="478"/>
          <ac:spMkLst>
            <pc:docMk/>
            <pc:sldMk cId="1397281340" sldId="282"/>
            <ac:spMk id="491" creationId="{70F5B7A2-F5D9-4A2D-84BD-DDD49CEAE4C5}"/>
          </ac:spMkLst>
        </pc:spChg>
        <pc:spChg chg="del mod">
          <ac:chgData name="nchu 育" userId="f63a794201a6107f" providerId="LiveId" clId="{C77B2FCC-7200-4286-8CB7-874AADAF478D}" dt="2023-09-21T14:45:42.068" v="1099" actId="478"/>
          <ac:spMkLst>
            <pc:docMk/>
            <pc:sldMk cId="1397281340" sldId="282"/>
            <ac:spMk id="492" creationId="{30D2BCFB-A8D4-4C64-BCAB-41BA08B07133}"/>
          </ac:spMkLst>
        </pc:spChg>
        <pc:spChg chg="del mod">
          <ac:chgData name="nchu 育" userId="f63a794201a6107f" providerId="LiveId" clId="{C77B2FCC-7200-4286-8CB7-874AADAF478D}" dt="2023-09-21T14:45:42.066" v="1098" actId="478"/>
          <ac:spMkLst>
            <pc:docMk/>
            <pc:sldMk cId="1397281340" sldId="282"/>
            <ac:spMk id="493" creationId="{70E3BBE2-68CC-4392-8227-994C0545AFAA}"/>
          </ac:spMkLst>
        </pc:spChg>
        <pc:spChg chg="del mod">
          <ac:chgData name="nchu 育" userId="f63a794201a6107f" providerId="LiveId" clId="{C77B2FCC-7200-4286-8CB7-874AADAF478D}" dt="2023-09-21T14:45:42.064" v="1097" actId="478"/>
          <ac:spMkLst>
            <pc:docMk/>
            <pc:sldMk cId="1397281340" sldId="282"/>
            <ac:spMk id="494" creationId="{E60598C0-AC6B-46C4-A18B-408842A62587}"/>
          </ac:spMkLst>
        </pc:spChg>
        <pc:spChg chg="del mod">
          <ac:chgData name="nchu 育" userId="f63a794201a6107f" providerId="LiveId" clId="{C77B2FCC-7200-4286-8CB7-874AADAF478D}" dt="2023-09-21T14:45:42.062" v="1096" actId="478"/>
          <ac:spMkLst>
            <pc:docMk/>
            <pc:sldMk cId="1397281340" sldId="282"/>
            <ac:spMk id="495" creationId="{2F51BCDD-D270-428F-88CE-EA790EFDE935}"/>
          </ac:spMkLst>
        </pc:spChg>
        <pc:spChg chg="del mod">
          <ac:chgData name="nchu 育" userId="f63a794201a6107f" providerId="LiveId" clId="{C77B2FCC-7200-4286-8CB7-874AADAF478D}" dt="2023-09-21T14:45:42.061" v="1095" actId="478"/>
          <ac:spMkLst>
            <pc:docMk/>
            <pc:sldMk cId="1397281340" sldId="282"/>
            <ac:spMk id="496" creationId="{1FB20A98-DBC6-4D3D-97A7-C4BD9568A2BB}"/>
          </ac:spMkLst>
        </pc:spChg>
        <pc:spChg chg="del mod">
          <ac:chgData name="nchu 育" userId="f63a794201a6107f" providerId="LiveId" clId="{C77B2FCC-7200-4286-8CB7-874AADAF478D}" dt="2023-09-21T14:45:42.059" v="1094" actId="478"/>
          <ac:spMkLst>
            <pc:docMk/>
            <pc:sldMk cId="1397281340" sldId="282"/>
            <ac:spMk id="497" creationId="{EADF79AD-048C-4167-BED4-D96DDCEAFFB4}"/>
          </ac:spMkLst>
        </pc:spChg>
        <pc:spChg chg="del mod">
          <ac:chgData name="nchu 育" userId="f63a794201a6107f" providerId="LiveId" clId="{C77B2FCC-7200-4286-8CB7-874AADAF478D}" dt="2023-09-21T14:45:42.057" v="1093" actId="478"/>
          <ac:spMkLst>
            <pc:docMk/>
            <pc:sldMk cId="1397281340" sldId="282"/>
            <ac:spMk id="498" creationId="{0CB87C4A-7CBB-4872-B14A-296010909CCB}"/>
          </ac:spMkLst>
        </pc:spChg>
        <pc:spChg chg="del topLvl">
          <ac:chgData name="nchu 育" userId="f63a794201a6107f" providerId="LiveId" clId="{C77B2FCC-7200-4286-8CB7-874AADAF478D}" dt="2023-09-21T14:44:57.133" v="972" actId="478"/>
          <ac:spMkLst>
            <pc:docMk/>
            <pc:sldMk cId="1397281340" sldId="282"/>
            <ac:spMk id="499" creationId="{2937FB9B-D642-43D0-9529-79C53F3D2600}"/>
          </ac:spMkLst>
        </pc:spChg>
        <pc:spChg chg="del topLvl">
          <ac:chgData name="nchu 育" userId="f63a794201a6107f" providerId="LiveId" clId="{C77B2FCC-7200-4286-8CB7-874AADAF478D}" dt="2023-09-21T14:44:56.255" v="753" actId="478"/>
          <ac:spMkLst>
            <pc:docMk/>
            <pc:sldMk cId="1397281340" sldId="282"/>
            <ac:spMk id="500" creationId="{9E772009-A48A-43F0-AF55-27EF61D8D4C2}"/>
          </ac:spMkLst>
        </pc:spChg>
        <pc:spChg chg="del">
          <ac:chgData name="nchu 育" userId="f63a794201a6107f" providerId="LiveId" clId="{C77B2FCC-7200-4286-8CB7-874AADAF478D}" dt="2023-09-21T14:44:56.255" v="752" actId="478"/>
          <ac:spMkLst>
            <pc:docMk/>
            <pc:sldMk cId="1397281340" sldId="282"/>
            <ac:spMk id="501" creationId="{2CC1674A-511F-4784-BA1C-1ED87D3F622F}"/>
          </ac:spMkLst>
        </pc:spChg>
        <pc:spChg chg="del">
          <ac:chgData name="nchu 育" userId="f63a794201a6107f" providerId="LiveId" clId="{C77B2FCC-7200-4286-8CB7-874AADAF478D}" dt="2023-09-21T14:44:56.254" v="751" actId="478"/>
          <ac:spMkLst>
            <pc:docMk/>
            <pc:sldMk cId="1397281340" sldId="282"/>
            <ac:spMk id="502" creationId="{F96F5DBD-7330-47DE-BE9F-DB5FE7EC7F42}"/>
          </ac:spMkLst>
        </pc:spChg>
        <pc:spChg chg="del">
          <ac:chgData name="nchu 育" userId="f63a794201a6107f" providerId="LiveId" clId="{C77B2FCC-7200-4286-8CB7-874AADAF478D}" dt="2023-09-21T14:44:56.252" v="750" actId="478"/>
          <ac:spMkLst>
            <pc:docMk/>
            <pc:sldMk cId="1397281340" sldId="282"/>
            <ac:spMk id="503" creationId="{E7FF72E9-33D1-425D-8D9F-25D62717A8F3}"/>
          </ac:spMkLst>
        </pc:spChg>
        <pc:spChg chg="del">
          <ac:chgData name="nchu 育" userId="f63a794201a6107f" providerId="LiveId" clId="{C77B2FCC-7200-4286-8CB7-874AADAF478D}" dt="2023-09-21T14:44:56.252" v="749" actId="478"/>
          <ac:spMkLst>
            <pc:docMk/>
            <pc:sldMk cId="1397281340" sldId="282"/>
            <ac:spMk id="504" creationId="{8CDB23D5-51DB-479B-B3B7-F0162FB4889B}"/>
          </ac:spMkLst>
        </pc:spChg>
        <pc:spChg chg="del">
          <ac:chgData name="nchu 育" userId="f63a794201a6107f" providerId="LiveId" clId="{C77B2FCC-7200-4286-8CB7-874AADAF478D}" dt="2023-09-21T14:44:56.250" v="748" actId="478"/>
          <ac:spMkLst>
            <pc:docMk/>
            <pc:sldMk cId="1397281340" sldId="282"/>
            <ac:spMk id="505" creationId="{FC5605C3-4273-4B9D-98F8-EDEAA1089ACF}"/>
          </ac:spMkLst>
        </pc:spChg>
        <pc:spChg chg="del">
          <ac:chgData name="nchu 育" userId="f63a794201a6107f" providerId="LiveId" clId="{C77B2FCC-7200-4286-8CB7-874AADAF478D}" dt="2023-09-21T14:44:56.249" v="747" actId="478"/>
          <ac:spMkLst>
            <pc:docMk/>
            <pc:sldMk cId="1397281340" sldId="282"/>
            <ac:spMk id="506" creationId="{FD32318C-61E1-4A63-95E0-0648B103F6F6}"/>
          </ac:spMkLst>
        </pc:spChg>
        <pc:spChg chg="del">
          <ac:chgData name="nchu 育" userId="f63a794201a6107f" providerId="LiveId" clId="{C77B2FCC-7200-4286-8CB7-874AADAF478D}" dt="2023-09-21T14:44:56.248" v="746" actId="478"/>
          <ac:spMkLst>
            <pc:docMk/>
            <pc:sldMk cId="1397281340" sldId="282"/>
            <ac:spMk id="507" creationId="{00DFD585-2108-4A9B-9968-94E2E74B406B}"/>
          </ac:spMkLst>
        </pc:spChg>
        <pc:spChg chg="del">
          <ac:chgData name="nchu 育" userId="f63a794201a6107f" providerId="LiveId" clId="{C77B2FCC-7200-4286-8CB7-874AADAF478D}" dt="2023-09-21T14:44:56.247" v="745" actId="478"/>
          <ac:spMkLst>
            <pc:docMk/>
            <pc:sldMk cId="1397281340" sldId="282"/>
            <ac:spMk id="508" creationId="{198FC2D7-B07D-4159-A7EB-73FB31C09013}"/>
          </ac:spMkLst>
        </pc:spChg>
        <pc:spChg chg="del">
          <ac:chgData name="nchu 育" userId="f63a794201a6107f" providerId="LiveId" clId="{C77B2FCC-7200-4286-8CB7-874AADAF478D}" dt="2023-09-21T14:44:56.246" v="744" actId="478"/>
          <ac:spMkLst>
            <pc:docMk/>
            <pc:sldMk cId="1397281340" sldId="282"/>
            <ac:spMk id="509" creationId="{A12B3EE3-F33F-46A0-8C29-AE9D87B07A42}"/>
          </ac:spMkLst>
        </pc:spChg>
        <pc:spChg chg="del">
          <ac:chgData name="nchu 育" userId="f63a794201a6107f" providerId="LiveId" clId="{C77B2FCC-7200-4286-8CB7-874AADAF478D}" dt="2023-09-21T14:44:56.244" v="743" actId="478"/>
          <ac:spMkLst>
            <pc:docMk/>
            <pc:sldMk cId="1397281340" sldId="282"/>
            <ac:spMk id="510" creationId="{75BB952A-CA40-453A-A05C-FEE9BB90315E}"/>
          </ac:spMkLst>
        </pc:spChg>
        <pc:spChg chg="del">
          <ac:chgData name="nchu 育" userId="f63a794201a6107f" providerId="LiveId" clId="{C77B2FCC-7200-4286-8CB7-874AADAF478D}" dt="2023-09-21T14:44:56.242" v="742" actId="478"/>
          <ac:spMkLst>
            <pc:docMk/>
            <pc:sldMk cId="1397281340" sldId="282"/>
            <ac:spMk id="511" creationId="{5D8DAEBC-3489-40AD-B33F-173516DECE9F}"/>
          </ac:spMkLst>
        </pc:spChg>
        <pc:spChg chg="del">
          <ac:chgData name="nchu 育" userId="f63a794201a6107f" providerId="LiveId" clId="{C77B2FCC-7200-4286-8CB7-874AADAF478D}" dt="2023-09-21T14:44:56.241" v="741" actId="478"/>
          <ac:spMkLst>
            <pc:docMk/>
            <pc:sldMk cId="1397281340" sldId="282"/>
            <ac:spMk id="512" creationId="{2AB7A1CC-B58D-4F91-93DE-798735360816}"/>
          </ac:spMkLst>
        </pc:spChg>
        <pc:spChg chg="del">
          <ac:chgData name="nchu 育" userId="f63a794201a6107f" providerId="LiveId" clId="{C77B2FCC-7200-4286-8CB7-874AADAF478D}" dt="2023-09-21T14:44:56.240" v="740" actId="478"/>
          <ac:spMkLst>
            <pc:docMk/>
            <pc:sldMk cId="1397281340" sldId="282"/>
            <ac:spMk id="513" creationId="{3270EC31-D3B0-4D51-B39C-350FF158F44F}"/>
          </ac:spMkLst>
        </pc:spChg>
        <pc:spChg chg="del">
          <ac:chgData name="nchu 育" userId="f63a794201a6107f" providerId="LiveId" clId="{C77B2FCC-7200-4286-8CB7-874AADAF478D}" dt="2023-09-21T14:44:56.239" v="739" actId="478"/>
          <ac:spMkLst>
            <pc:docMk/>
            <pc:sldMk cId="1397281340" sldId="282"/>
            <ac:spMk id="514" creationId="{E0A4E28B-5DE4-4558-9322-A5BC879279EE}"/>
          </ac:spMkLst>
        </pc:spChg>
        <pc:spChg chg="del">
          <ac:chgData name="nchu 育" userId="f63a794201a6107f" providerId="LiveId" clId="{C77B2FCC-7200-4286-8CB7-874AADAF478D}" dt="2023-09-21T14:44:56.237" v="738" actId="478"/>
          <ac:spMkLst>
            <pc:docMk/>
            <pc:sldMk cId="1397281340" sldId="282"/>
            <ac:spMk id="515" creationId="{D38347F4-8279-4CE3-B9A7-40FC6C38A105}"/>
          </ac:spMkLst>
        </pc:spChg>
        <pc:spChg chg="del">
          <ac:chgData name="nchu 育" userId="f63a794201a6107f" providerId="LiveId" clId="{C77B2FCC-7200-4286-8CB7-874AADAF478D}" dt="2023-09-21T14:44:56.235" v="737" actId="478"/>
          <ac:spMkLst>
            <pc:docMk/>
            <pc:sldMk cId="1397281340" sldId="282"/>
            <ac:spMk id="516" creationId="{A29C8C6D-79A9-4A9C-87D3-6FBC00B585E5}"/>
          </ac:spMkLst>
        </pc:spChg>
        <pc:spChg chg="del">
          <ac:chgData name="nchu 育" userId="f63a794201a6107f" providerId="LiveId" clId="{C77B2FCC-7200-4286-8CB7-874AADAF478D}" dt="2023-09-21T14:44:56.234" v="736" actId="478"/>
          <ac:spMkLst>
            <pc:docMk/>
            <pc:sldMk cId="1397281340" sldId="282"/>
            <ac:spMk id="517" creationId="{9AA14986-4F49-481F-ABE0-68136F98180A}"/>
          </ac:spMkLst>
        </pc:spChg>
        <pc:spChg chg="del">
          <ac:chgData name="nchu 育" userId="f63a794201a6107f" providerId="LiveId" clId="{C77B2FCC-7200-4286-8CB7-874AADAF478D}" dt="2023-09-21T14:44:56.234" v="735" actId="478"/>
          <ac:spMkLst>
            <pc:docMk/>
            <pc:sldMk cId="1397281340" sldId="282"/>
            <ac:spMk id="518" creationId="{BBF1CC72-A01D-4EEC-8B9C-C5375F53C8C7}"/>
          </ac:spMkLst>
        </pc:spChg>
        <pc:spChg chg="del">
          <ac:chgData name="nchu 育" userId="f63a794201a6107f" providerId="LiveId" clId="{C77B2FCC-7200-4286-8CB7-874AADAF478D}" dt="2023-09-21T14:44:56.232" v="734" actId="478"/>
          <ac:spMkLst>
            <pc:docMk/>
            <pc:sldMk cId="1397281340" sldId="282"/>
            <ac:spMk id="519" creationId="{340DB742-269D-4EE9-A464-2FC85E7863CA}"/>
          </ac:spMkLst>
        </pc:spChg>
        <pc:spChg chg="del">
          <ac:chgData name="nchu 育" userId="f63a794201a6107f" providerId="LiveId" clId="{C77B2FCC-7200-4286-8CB7-874AADAF478D}" dt="2023-09-21T14:44:56.230" v="733" actId="478"/>
          <ac:spMkLst>
            <pc:docMk/>
            <pc:sldMk cId="1397281340" sldId="282"/>
            <ac:spMk id="520" creationId="{71BA8AEB-F332-4EEE-8E6D-D5DEDB57A89E}"/>
          </ac:spMkLst>
        </pc:spChg>
        <pc:spChg chg="del">
          <ac:chgData name="nchu 育" userId="f63a794201a6107f" providerId="LiveId" clId="{C77B2FCC-7200-4286-8CB7-874AADAF478D}" dt="2023-09-21T14:44:56.229" v="732" actId="478"/>
          <ac:spMkLst>
            <pc:docMk/>
            <pc:sldMk cId="1397281340" sldId="282"/>
            <ac:spMk id="521" creationId="{A4087165-055B-4052-9C4A-CBD08A9473EA}"/>
          </ac:spMkLst>
        </pc:spChg>
        <pc:spChg chg="del">
          <ac:chgData name="nchu 育" userId="f63a794201a6107f" providerId="LiveId" clId="{C77B2FCC-7200-4286-8CB7-874AADAF478D}" dt="2023-09-21T14:44:56.228" v="731" actId="478"/>
          <ac:spMkLst>
            <pc:docMk/>
            <pc:sldMk cId="1397281340" sldId="282"/>
            <ac:spMk id="522" creationId="{095E9FAC-DAA5-481B-8966-34F6FDABB12A}"/>
          </ac:spMkLst>
        </pc:spChg>
        <pc:spChg chg="del">
          <ac:chgData name="nchu 育" userId="f63a794201a6107f" providerId="LiveId" clId="{C77B2FCC-7200-4286-8CB7-874AADAF478D}" dt="2023-09-21T14:44:56.227" v="730" actId="478"/>
          <ac:spMkLst>
            <pc:docMk/>
            <pc:sldMk cId="1397281340" sldId="282"/>
            <ac:spMk id="523" creationId="{B61B6EF9-59BF-434F-9CAA-ECA963548CA0}"/>
          </ac:spMkLst>
        </pc:spChg>
        <pc:spChg chg="del">
          <ac:chgData name="nchu 育" userId="f63a794201a6107f" providerId="LiveId" clId="{C77B2FCC-7200-4286-8CB7-874AADAF478D}" dt="2023-09-21T14:44:56.227" v="729" actId="478"/>
          <ac:spMkLst>
            <pc:docMk/>
            <pc:sldMk cId="1397281340" sldId="282"/>
            <ac:spMk id="524" creationId="{3C5D61F9-D987-4A29-AC52-CB0B37E96259}"/>
          </ac:spMkLst>
        </pc:spChg>
        <pc:spChg chg="del">
          <ac:chgData name="nchu 育" userId="f63a794201a6107f" providerId="LiveId" clId="{C77B2FCC-7200-4286-8CB7-874AADAF478D}" dt="2023-09-21T14:44:56.224" v="728" actId="478"/>
          <ac:spMkLst>
            <pc:docMk/>
            <pc:sldMk cId="1397281340" sldId="282"/>
            <ac:spMk id="525" creationId="{2B91FF21-9756-4983-9813-9A5CB6ECF3D8}"/>
          </ac:spMkLst>
        </pc:spChg>
        <pc:spChg chg="del">
          <ac:chgData name="nchu 育" userId="f63a794201a6107f" providerId="LiveId" clId="{C77B2FCC-7200-4286-8CB7-874AADAF478D}" dt="2023-09-21T14:44:56.223" v="727" actId="478"/>
          <ac:spMkLst>
            <pc:docMk/>
            <pc:sldMk cId="1397281340" sldId="282"/>
            <ac:spMk id="526" creationId="{910609CD-1C5D-4F2E-827C-3AE26BDBAA0E}"/>
          </ac:spMkLst>
        </pc:spChg>
        <pc:spChg chg="del">
          <ac:chgData name="nchu 育" userId="f63a794201a6107f" providerId="LiveId" clId="{C77B2FCC-7200-4286-8CB7-874AADAF478D}" dt="2023-09-21T14:44:56.222" v="726" actId="478"/>
          <ac:spMkLst>
            <pc:docMk/>
            <pc:sldMk cId="1397281340" sldId="282"/>
            <ac:spMk id="527" creationId="{A42EA444-F017-4A8C-9CED-7148C1104BE9}"/>
          </ac:spMkLst>
        </pc:spChg>
        <pc:spChg chg="del">
          <ac:chgData name="nchu 育" userId="f63a794201a6107f" providerId="LiveId" clId="{C77B2FCC-7200-4286-8CB7-874AADAF478D}" dt="2023-09-21T14:44:56.221" v="725" actId="478"/>
          <ac:spMkLst>
            <pc:docMk/>
            <pc:sldMk cId="1397281340" sldId="282"/>
            <ac:spMk id="528" creationId="{B4743737-BDB9-4FAB-A5DC-3AF67558E803}"/>
          </ac:spMkLst>
        </pc:spChg>
        <pc:spChg chg="del">
          <ac:chgData name="nchu 育" userId="f63a794201a6107f" providerId="LiveId" clId="{C77B2FCC-7200-4286-8CB7-874AADAF478D}" dt="2023-09-21T14:44:56.220" v="724" actId="478"/>
          <ac:spMkLst>
            <pc:docMk/>
            <pc:sldMk cId="1397281340" sldId="282"/>
            <ac:spMk id="529" creationId="{5DAD90F7-4B3D-4F77-886F-9D731207D793}"/>
          </ac:spMkLst>
        </pc:spChg>
        <pc:spChg chg="del">
          <ac:chgData name="nchu 育" userId="f63a794201a6107f" providerId="LiveId" clId="{C77B2FCC-7200-4286-8CB7-874AADAF478D}" dt="2023-09-21T14:44:56.218" v="723" actId="478"/>
          <ac:spMkLst>
            <pc:docMk/>
            <pc:sldMk cId="1397281340" sldId="282"/>
            <ac:spMk id="530" creationId="{2A1D3F61-188F-4173-AE2C-2309AB538D53}"/>
          </ac:spMkLst>
        </pc:spChg>
        <pc:spChg chg="del">
          <ac:chgData name="nchu 育" userId="f63a794201a6107f" providerId="LiveId" clId="{C77B2FCC-7200-4286-8CB7-874AADAF478D}" dt="2023-09-21T14:44:56.217" v="722" actId="478"/>
          <ac:spMkLst>
            <pc:docMk/>
            <pc:sldMk cId="1397281340" sldId="282"/>
            <ac:spMk id="531" creationId="{3D2F36BA-0A62-4C73-9886-1508AC78EC0C}"/>
          </ac:spMkLst>
        </pc:spChg>
        <pc:spChg chg="del">
          <ac:chgData name="nchu 育" userId="f63a794201a6107f" providerId="LiveId" clId="{C77B2FCC-7200-4286-8CB7-874AADAF478D}" dt="2023-09-21T14:44:56.215" v="721" actId="478"/>
          <ac:spMkLst>
            <pc:docMk/>
            <pc:sldMk cId="1397281340" sldId="282"/>
            <ac:spMk id="532" creationId="{D39F92DB-7E2D-404B-ACE4-14C1C2A908C6}"/>
          </ac:spMkLst>
        </pc:spChg>
        <pc:spChg chg="del">
          <ac:chgData name="nchu 育" userId="f63a794201a6107f" providerId="LiveId" clId="{C77B2FCC-7200-4286-8CB7-874AADAF478D}" dt="2023-09-21T14:44:56.215" v="720" actId="478"/>
          <ac:spMkLst>
            <pc:docMk/>
            <pc:sldMk cId="1397281340" sldId="282"/>
            <ac:spMk id="533" creationId="{AA33EAC3-8E40-4DC7-A0D2-E2DEB937B950}"/>
          </ac:spMkLst>
        </pc:spChg>
        <pc:spChg chg="del">
          <ac:chgData name="nchu 育" userId="f63a794201a6107f" providerId="LiveId" clId="{C77B2FCC-7200-4286-8CB7-874AADAF478D}" dt="2023-09-21T14:44:56.212" v="719" actId="478"/>
          <ac:spMkLst>
            <pc:docMk/>
            <pc:sldMk cId="1397281340" sldId="282"/>
            <ac:spMk id="534" creationId="{20327832-AD20-4C26-A079-9B9CAE84563E}"/>
          </ac:spMkLst>
        </pc:spChg>
        <pc:spChg chg="del">
          <ac:chgData name="nchu 育" userId="f63a794201a6107f" providerId="LiveId" clId="{C77B2FCC-7200-4286-8CB7-874AADAF478D}" dt="2023-09-21T14:44:56.211" v="718" actId="478"/>
          <ac:spMkLst>
            <pc:docMk/>
            <pc:sldMk cId="1397281340" sldId="282"/>
            <ac:spMk id="535" creationId="{A328A081-B504-4CA4-B798-5CFF82DC56EC}"/>
          </ac:spMkLst>
        </pc:spChg>
        <pc:spChg chg="del">
          <ac:chgData name="nchu 育" userId="f63a794201a6107f" providerId="LiveId" clId="{C77B2FCC-7200-4286-8CB7-874AADAF478D}" dt="2023-09-21T14:44:56.210" v="717" actId="478"/>
          <ac:spMkLst>
            <pc:docMk/>
            <pc:sldMk cId="1397281340" sldId="282"/>
            <ac:spMk id="536" creationId="{CBC4BE29-29D8-423B-95F4-8E4ABFA1E2B1}"/>
          </ac:spMkLst>
        </pc:spChg>
        <pc:spChg chg="del">
          <ac:chgData name="nchu 育" userId="f63a794201a6107f" providerId="LiveId" clId="{C77B2FCC-7200-4286-8CB7-874AADAF478D}" dt="2023-09-21T14:44:56.208" v="716" actId="478"/>
          <ac:spMkLst>
            <pc:docMk/>
            <pc:sldMk cId="1397281340" sldId="282"/>
            <ac:spMk id="537" creationId="{70D147CA-92CB-465D-B2B0-03D14503E8A3}"/>
          </ac:spMkLst>
        </pc:spChg>
        <pc:spChg chg="del">
          <ac:chgData name="nchu 育" userId="f63a794201a6107f" providerId="LiveId" clId="{C77B2FCC-7200-4286-8CB7-874AADAF478D}" dt="2023-09-21T14:44:56.206" v="715" actId="478"/>
          <ac:spMkLst>
            <pc:docMk/>
            <pc:sldMk cId="1397281340" sldId="282"/>
            <ac:spMk id="538" creationId="{07D2DB81-8839-4E23-804A-6772A1876281}"/>
          </ac:spMkLst>
        </pc:spChg>
        <pc:spChg chg="del">
          <ac:chgData name="nchu 育" userId="f63a794201a6107f" providerId="LiveId" clId="{C77B2FCC-7200-4286-8CB7-874AADAF478D}" dt="2023-09-21T14:44:56.205" v="714" actId="478"/>
          <ac:spMkLst>
            <pc:docMk/>
            <pc:sldMk cId="1397281340" sldId="282"/>
            <ac:spMk id="539" creationId="{3BBF51A1-B968-4734-B019-829540E92D54}"/>
          </ac:spMkLst>
        </pc:spChg>
        <pc:spChg chg="del">
          <ac:chgData name="nchu 育" userId="f63a794201a6107f" providerId="LiveId" clId="{C77B2FCC-7200-4286-8CB7-874AADAF478D}" dt="2023-09-21T14:44:56.205" v="713" actId="478"/>
          <ac:spMkLst>
            <pc:docMk/>
            <pc:sldMk cId="1397281340" sldId="282"/>
            <ac:spMk id="540" creationId="{8125A8C0-4547-4ED8-87A5-42D71213969E}"/>
          </ac:spMkLst>
        </pc:spChg>
        <pc:spChg chg="del">
          <ac:chgData name="nchu 育" userId="f63a794201a6107f" providerId="LiveId" clId="{C77B2FCC-7200-4286-8CB7-874AADAF478D}" dt="2023-09-21T14:44:56.202" v="712" actId="478"/>
          <ac:spMkLst>
            <pc:docMk/>
            <pc:sldMk cId="1397281340" sldId="282"/>
            <ac:spMk id="541" creationId="{04C06290-163A-4D4C-979F-CD0660A35175}"/>
          </ac:spMkLst>
        </pc:spChg>
        <pc:spChg chg="del">
          <ac:chgData name="nchu 育" userId="f63a794201a6107f" providerId="LiveId" clId="{C77B2FCC-7200-4286-8CB7-874AADAF478D}" dt="2023-09-21T14:44:56.202" v="711" actId="478"/>
          <ac:spMkLst>
            <pc:docMk/>
            <pc:sldMk cId="1397281340" sldId="282"/>
            <ac:spMk id="542" creationId="{38D54302-B209-46AF-9FD4-74DF68DF1257}"/>
          </ac:spMkLst>
        </pc:spChg>
        <pc:spChg chg="del">
          <ac:chgData name="nchu 育" userId="f63a794201a6107f" providerId="LiveId" clId="{C77B2FCC-7200-4286-8CB7-874AADAF478D}" dt="2023-09-21T14:44:56.199" v="710" actId="478"/>
          <ac:spMkLst>
            <pc:docMk/>
            <pc:sldMk cId="1397281340" sldId="282"/>
            <ac:spMk id="543" creationId="{E9BF4419-57D2-4CC2-A45D-7E33F9250770}"/>
          </ac:spMkLst>
        </pc:spChg>
        <pc:spChg chg="del">
          <ac:chgData name="nchu 育" userId="f63a794201a6107f" providerId="LiveId" clId="{C77B2FCC-7200-4286-8CB7-874AADAF478D}" dt="2023-09-21T14:44:56.197" v="709" actId="478"/>
          <ac:spMkLst>
            <pc:docMk/>
            <pc:sldMk cId="1397281340" sldId="282"/>
            <ac:spMk id="544" creationId="{31F3B1D8-055D-4FEF-B501-5838214F9355}"/>
          </ac:spMkLst>
        </pc:spChg>
        <pc:spChg chg="del">
          <ac:chgData name="nchu 育" userId="f63a794201a6107f" providerId="LiveId" clId="{C77B2FCC-7200-4286-8CB7-874AADAF478D}" dt="2023-09-21T14:44:56.196" v="708" actId="478"/>
          <ac:spMkLst>
            <pc:docMk/>
            <pc:sldMk cId="1397281340" sldId="282"/>
            <ac:spMk id="545" creationId="{DC7492F4-1F01-4E80-8C3E-D87342A1BD4B}"/>
          </ac:spMkLst>
        </pc:spChg>
        <pc:spChg chg="del">
          <ac:chgData name="nchu 育" userId="f63a794201a6107f" providerId="LiveId" clId="{C77B2FCC-7200-4286-8CB7-874AADAF478D}" dt="2023-09-21T14:44:56.194" v="707" actId="478"/>
          <ac:spMkLst>
            <pc:docMk/>
            <pc:sldMk cId="1397281340" sldId="282"/>
            <ac:spMk id="546" creationId="{C024D161-F4C2-43D8-A4AA-64F901231CC6}"/>
          </ac:spMkLst>
        </pc:spChg>
        <pc:spChg chg="del">
          <ac:chgData name="nchu 育" userId="f63a794201a6107f" providerId="LiveId" clId="{C77B2FCC-7200-4286-8CB7-874AADAF478D}" dt="2023-09-21T14:44:56.192" v="706" actId="478"/>
          <ac:spMkLst>
            <pc:docMk/>
            <pc:sldMk cId="1397281340" sldId="282"/>
            <ac:spMk id="547" creationId="{F6DC599E-D257-445C-A300-77C1236690AA}"/>
          </ac:spMkLst>
        </pc:spChg>
        <pc:spChg chg="del">
          <ac:chgData name="nchu 育" userId="f63a794201a6107f" providerId="LiveId" clId="{C77B2FCC-7200-4286-8CB7-874AADAF478D}" dt="2023-09-21T14:44:56.190" v="705" actId="478"/>
          <ac:spMkLst>
            <pc:docMk/>
            <pc:sldMk cId="1397281340" sldId="282"/>
            <ac:spMk id="548" creationId="{0F6DF740-9726-4A68-9937-96CFEEC69984}"/>
          </ac:spMkLst>
        </pc:spChg>
        <pc:spChg chg="del">
          <ac:chgData name="nchu 育" userId="f63a794201a6107f" providerId="LiveId" clId="{C77B2FCC-7200-4286-8CB7-874AADAF478D}" dt="2023-09-21T14:44:56.189" v="704" actId="478"/>
          <ac:spMkLst>
            <pc:docMk/>
            <pc:sldMk cId="1397281340" sldId="282"/>
            <ac:spMk id="549" creationId="{28279342-9608-44EC-8497-AF9803B9D104}"/>
          </ac:spMkLst>
        </pc:spChg>
        <pc:spChg chg="del">
          <ac:chgData name="nchu 育" userId="f63a794201a6107f" providerId="LiveId" clId="{C77B2FCC-7200-4286-8CB7-874AADAF478D}" dt="2023-09-21T14:44:56.188" v="703" actId="478"/>
          <ac:spMkLst>
            <pc:docMk/>
            <pc:sldMk cId="1397281340" sldId="282"/>
            <ac:spMk id="550" creationId="{6B36CA1B-0669-4C96-8E52-70636F1917FC}"/>
          </ac:spMkLst>
        </pc:spChg>
        <pc:spChg chg="del">
          <ac:chgData name="nchu 育" userId="f63a794201a6107f" providerId="LiveId" clId="{C77B2FCC-7200-4286-8CB7-874AADAF478D}" dt="2023-09-21T14:44:56.186" v="702" actId="478"/>
          <ac:spMkLst>
            <pc:docMk/>
            <pc:sldMk cId="1397281340" sldId="282"/>
            <ac:spMk id="551" creationId="{5F9AC567-3EE1-4F24-9625-A308C48FCC95}"/>
          </ac:spMkLst>
        </pc:spChg>
        <pc:spChg chg="del">
          <ac:chgData name="nchu 育" userId="f63a794201a6107f" providerId="LiveId" clId="{C77B2FCC-7200-4286-8CB7-874AADAF478D}" dt="2023-09-21T14:44:56.185" v="701" actId="478"/>
          <ac:spMkLst>
            <pc:docMk/>
            <pc:sldMk cId="1397281340" sldId="282"/>
            <ac:spMk id="552" creationId="{36A588AF-5A04-453E-8494-7F51CCBFB1A9}"/>
          </ac:spMkLst>
        </pc:spChg>
        <pc:spChg chg="del">
          <ac:chgData name="nchu 育" userId="f63a794201a6107f" providerId="LiveId" clId="{C77B2FCC-7200-4286-8CB7-874AADAF478D}" dt="2023-09-21T14:44:56.184" v="700" actId="478"/>
          <ac:spMkLst>
            <pc:docMk/>
            <pc:sldMk cId="1397281340" sldId="282"/>
            <ac:spMk id="553" creationId="{525F27F5-D39D-496D-B236-02CD649F466A}"/>
          </ac:spMkLst>
        </pc:spChg>
        <pc:spChg chg="del">
          <ac:chgData name="nchu 育" userId="f63a794201a6107f" providerId="LiveId" clId="{C77B2FCC-7200-4286-8CB7-874AADAF478D}" dt="2023-09-21T14:44:56.181" v="699" actId="478"/>
          <ac:spMkLst>
            <pc:docMk/>
            <pc:sldMk cId="1397281340" sldId="282"/>
            <ac:spMk id="554" creationId="{3B53DFB4-5D6D-45D9-865C-3C0C73A4FF05}"/>
          </ac:spMkLst>
        </pc:spChg>
        <pc:spChg chg="del">
          <ac:chgData name="nchu 育" userId="f63a794201a6107f" providerId="LiveId" clId="{C77B2FCC-7200-4286-8CB7-874AADAF478D}" dt="2023-09-21T14:44:56.179" v="698" actId="478"/>
          <ac:spMkLst>
            <pc:docMk/>
            <pc:sldMk cId="1397281340" sldId="282"/>
            <ac:spMk id="555" creationId="{9A95BFA9-5911-46D1-844F-23027D0556AF}"/>
          </ac:spMkLst>
        </pc:spChg>
        <pc:spChg chg="del">
          <ac:chgData name="nchu 育" userId="f63a794201a6107f" providerId="LiveId" clId="{C77B2FCC-7200-4286-8CB7-874AADAF478D}" dt="2023-09-21T14:44:56.177" v="697" actId="478"/>
          <ac:spMkLst>
            <pc:docMk/>
            <pc:sldMk cId="1397281340" sldId="282"/>
            <ac:spMk id="556" creationId="{8B9B7532-B0EE-4C34-BB4D-5A96848AE98F}"/>
          </ac:spMkLst>
        </pc:spChg>
        <pc:spChg chg="del">
          <ac:chgData name="nchu 育" userId="f63a794201a6107f" providerId="LiveId" clId="{C77B2FCC-7200-4286-8CB7-874AADAF478D}" dt="2023-09-21T14:44:56.175" v="696" actId="478"/>
          <ac:spMkLst>
            <pc:docMk/>
            <pc:sldMk cId="1397281340" sldId="282"/>
            <ac:spMk id="557" creationId="{FBFF4BBA-E233-4012-82E6-44A8172F6725}"/>
          </ac:spMkLst>
        </pc:spChg>
        <pc:spChg chg="del">
          <ac:chgData name="nchu 育" userId="f63a794201a6107f" providerId="LiveId" clId="{C77B2FCC-7200-4286-8CB7-874AADAF478D}" dt="2023-09-21T14:44:56.174" v="695" actId="478"/>
          <ac:spMkLst>
            <pc:docMk/>
            <pc:sldMk cId="1397281340" sldId="282"/>
            <ac:spMk id="558" creationId="{B2E2BFDF-B8D9-4C6C-BADF-D24A4B778B61}"/>
          </ac:spMkLst>
        </pc:spChg>
        <pc:spChg chg="del">
          <ac:chgData name="nchu 育" userId="f63a794201a6107f" providerId="LiveId" clId="{C77B2FCC-7200-4286-8CB7-874AADAF478D}" dt="2023-09-21T14:44:56.172" v="694" actId="478"/>
          <ac:spMkLst>
            <pc:docMk/>
            <pc:sldMk cId="1397281340" sldId="282"/>
            <ac:spMk id="559" creationId="{235270C1-F3F5-4102-BBA6-2DE7376E39F4}"/>
          </ac:spMkLst>
        </pc:spChg>
        <pc:spChg chg="del">
          <ac:chgData name="nchu 育" userId="f63a794201a6107f" providerId="LiveId" clId="{C77B2FCC-7200-4286-8CB7-874AADAF478D}" dt="2023-09-21T14:44:56.170" v="693" actId="478"/>
          <ac:spMkLst>
            <pc:docMk/>
            <pc:sldMk cId="1397281340" sldId="282"/>
            <ac:spMk id="560" creationId="{78AAC024-3866-4A26-8BBB-3BC9B876CA83}"/>
          </ac:spMkLst>
        </pc:spChg>
        <pc:spChg chg="del">
          <ac:chgData name="nchu 育" userId="f63a794201a6107f" providerId="LiveId" clId="{C77B2FCC-7200-4286-8CB7-874AADAF478D}" dt="2023-09-21T14:44:56.169" v="692" actId="478"/>
          <ac:spMkLst>
            <pc:docMk/>
            <pc:sldMk cId="1397281340" sldId="282"/>
            <ac:spMk id="561" creationId="{3E3C0F07-176B-46AF-86EA-7D04B82572B2}"/>
          </ac:spMkLst>
        </pc:spChg>
        <pc:spChg chg="del">
          <ac:chgData name="nchu 育" userId="f63a794201a6107f" providerId="LiveId" clId="{C77B2FCC-7200-4286-8CB7-874AADAF478D}" dt="2023-09-21T14:44:56.166" v="691" actId="478"/>
          <ac:spMkLst>
            <pc:docMk/>
            <pc:sldMk cId="1397281340" sldId="282"/>
            <ac:spMk id="562" creationId="{D36204D4-E68E-4124-9E51-38FB561FC7F3}"/>
          </ac:spMkLst>
        </pc:spChg>
        <pc:spChg chg="del">
          <ac:chgData name="nchu 育" userId="f63a794201a6107f" providerId="LiveId" clId="{C77B2FCC-7200-4286-8CB7-874AADAF478D}" dt="2023-09-21T14:44:56.164" v="690" actId="478"/>
          <ac:spMkLst>
            <pc:docMk/>
            <pc:sldMk cId="1397281340" sldId="282"/>
            <ac:spMk id="563" creationId="{8805E591-7B3D-4941-BD30-C9A4C85811D0}"/>
          </ac:spMkLst>
        </pc:spChg>
        <pc:spChg chg="del">
          <ac:chgData name="nchu 育" userId="f63a794201a6107f" providerId="LiveId" clId="{C77B2FCC-7200-4286-8CB7-874AADAF478D}" dt="2023-09-21T14:44:56.164" v="689" actId="478"/>
          <ac:spMkLst>
            <pc:docMk/>
            <pc:sldMk cId="1397281340" sldId="282"/>
            <ac:spMk id="564" creationId="{94D82248-4BCD-4B23-BD2F-0C08E1ED094C}"/>
          </ac:spMkLst>
        </pc:spChg>
        <pc:spChg chg="del">
          <ac:chgData name="nchu 育" userId="f63a794201a6107f" providerId="LiveId" clId="{C77B2FCC-7200-4286-8CB7-874AADAF478D}" dt="2023-09-21T14:44:56.161" v="688" actId="478"/>
          <ac:spMkLst>
            <pc:docMk/>
            <pc:sldMk cId="1397281340" sldId="282"/>
            <ac:spMk id="565" creationId="{586396D2-62A2-4D64-9DE8-860F62B741A1}"/>
          </ac:spMkLst>
        </pc:spChg>
        <pc:spChg chg="del">
          <ac:chgData name="nchu 育" userId="f63a794201a6107f" providerId="LiveId" clId="{C77B2FCC-7200-4286-8CB7-874AADAF478D}" dt="2023-09-21T14:44:56.160" v="687" actId="478"/>
          <ac:spMkLst>
            <pc:docMk/>
            <pc:sldMk cId="1397281340" sldId="282"/>
            <ac:spMk id="566" creationId="{7F246063-F38E-4B3B-B408-95B76DB5A26B}"/>
          </ac:spMkLst>
        </pc:spChg>
        <pc:spChg chg="del">
          <ac:chgData name="nchu 育" userId="f63a794201a6107f" providerId="LiveId" clId="{C77B2FCC-7200-4286-8CB7-874AADAF478D}" dt="2023-09-21T14:44:56.158" v="686" actId="478"/>
          <ac:spMkLst>
            <pc:docMk/>
            <pc:sldMk cId="1397281340" sldId="282"/>
            <ac:spMk id="567" creationId="{71CF9EA8-21B6-4534-9C50-2A7F362CE8AA}"/>
          </ac:spMkLst>
        </pc:spChg>
        <pc:spChg chg="del">
          <ac:chgData name="nchu 育" userId="f63a794201a6107f" providerId="LiveId" clId="{C77B2FCC-7200-4286-8CB7-874AADAF478D}" dt="2023-09-21T14:44:56.156" v="685" actId="478"/>
          <ac:spMkLst>
            <pc:docMk/>
            <pc:sldMk cId="1397281340" sldId="282"/>
            <ac:spMk id="568" creationId="{70C26119-089C-40BE-B567-58FB1F45487C}"/>
          </ac:spMkLst>
        </pc:spChg>
        <pc:spChg chg="del">
          <ac:chgData name="nchu 育" userId="f63a794201a6107f" providerId="LiveId" clId="{C77B2FCC-7200-4286-8CB7-874AADAF478D}" dt="2023-09-21T14:44:56.154" v="684" actId="478"/>
          <ac:spMkLst>
            <pc:docMk/>
            <pc:sldMk cId="1397281340" sldId="282"/>
            <ac:spMk id="569" creationId="{8BD80A62-5F19-4BCF-B016-2CB8E243886A}"/>
          </ac:spMkLst>
        </pc:spChg>
        <pc:spChg chg="del">
          <ac:chgData name="nchu 育" userId="f63a794201a6107f" providerId="LiveId" clId="{C77B2FCC-7200-4286-8CB7-874AADAF478D}" dt="2023-09-21T14:44:56.152" v="683" actId="478"/>
          <ac:spMkLst>
            <pc:docMk/>
            <pc:sldMk cId="1397281340" sldId="282"/>
            <ac:spMk id="570" creationId="{EE4F5521-8CDC-4BBD-82D2-69CB8419544E}"/>
          </ac:spMkLst>
        </pc:spChg>
        <pc:spChg chg="del">
          <ac:chgData name="nchu 育" userId="f63a794201a6107f" providerId="LiveId" clId="{C77B2FCC-7200-4286-8CB7-874AADAF478D}" dt="2023-09-21T14:44:56.151" v="682" actId="478"/>
          <ac:spMkLst>
            <pc:docMk/>
            <pc:sldMk cId="1397281340" sldId="282"/>
            <ac:spMk id="571" creationId="{EF8713E3-8E3B-47DF-B97D-CA8E6E76D310}"/>
          </ac:spMkLst>
        </pc:spChg>
        <pc:spChg chg="del">
          <ac:chgData name="nchu 育" userId="f63a794201a6107f" providerId="LiveId" clId="{C77B2FCC-7200-4286-8CB7-874AADAF478D}" dt="2023-09-21T14:44:56.148" v="681" actId="478"/>
          <ac:spMkLst>
            <pc:docMk/>
            <pc:sldMk cId="1397281340" sldId="282"/>
            <ac:spMk id="572" creationId="{C453EF65-879D-441F-B512-F6609A8AA01F}"/>
          </ac:spMkLst>
        </pc:spChg>
        <pc:spChg chg="del">
          <ac:chgData name="nchu 育" userId="f63a794201a6107f" providerId="LiveId" clId="{C77B2FCC-7200-4286-8CB7-874AADAF478D}" dt="2023-09-21T14:44:56.146" v="680" actId="478"/>
          <ac:spMkLst>
            <pc:docMk/>
            <pc:sldMk cId="1397281340" sldId="282"/>
            <ac:spMk id="573" creationId="{9B4666FC-DBEA-465F-BB1E-5EF132B1E5B1}"/>
          </ac:spMkLst>
        </pc:spChg>
        <pc:spChg chg="del">
          <ac:chgData name="nchu 育" userId="f63a794201a6107f" providerId="LiveId" clId="{C77B2FCC-7200-4286-8CB7-874AADAF478D}" dt="2023-09-21T14:44:56.144" v="679" actId="478"/>
          <ac:spMkLst>
            <pc:docMk/>
            <pc:sldMk cId="1397281340" sldId="282"/>
            <ac:spMk id="574" creationId="{3534F2BA-0711-4381-AB86-4C832630702D}"/>
          </ac:spMkLst>
        </pc:spChg>
        <pc:spChg chg="del">
          <ac:chgData name="nchu 育" userId="f63a794201a6107f" providerId="LiveId" clId="{C77B2FCC-7200-4286-8CB7-874AADAF478D}" dt="2023-09-21T14:44:56.141" v="678" actId="478"/>
          <ac:spMkLst>
            <pc:docMk/>
            <pc:sldMk cId="1397281340" sldId="282"/>
            <ac:spMk id="575" creationId="{A218FE4F-DFA0-44C9-867A-F2E5745D6E04}"/>
          </ac:spMkLst>
        </pc:spChg>
        <pc:spChg chg="del">
          <ac:chgData name="nchu 育" userId="f63a794201a6107f" providerId="LiveId" clId="{C77B2FCC-7200-4286-8CB7-874AADAF478D}" dt="2023-09-21T14:44:56.140" v="677" actId="478"/>
          <ac:spMkLst>
            <pc:docMk/>
            <pc:sldMk cId="1397281340" sldId="282"/>
            <ac:spMk id="576" creationId="{38A454F7-390D-4757-AF62-721E1A97B9C7}"/>
          </ac:spMkLst>
        </pc:spChg>
        <pc:spChg chg="del">
          <ac:chgData name="nchu 育" userId="f63a794201a6107f" providerId="LiveId" clId="{C77B2FCC-7200-4286-8CB7-874AADAF478D}" dt="2023-09-21T14:44:56.137" v="676" actId="478"/>
          <ac:spMkLst>
            <pc:docMk/>
            <pc:sldMk cId="1397281340" sldId="282"/>
            <ac:spMk id="577" creationId="{D84D2FEC-2A38-453E-A460-5061628CD54D}"/>
          </ac:spMkLst>
        </pc:spChg>
        <pc:spChg chg="del">
          <ac:chgData name="nchu 育" userId="f63a794201a6107f" providerId="LiveId" clId="{C77B2FCC-7200-4286-8CB7-874AADAF478D}" dt="2023-09-21T14:44:56.136" v="675" actId="478"/>
          <ac:spMkLst>
            <pc:docMk/>
            <pc:sldMk cId="1397281340" sldId="282"/>
            <ac:spMk id="578" creationId="{64513840-E03B-45C1-A565-86CCCCEE1025}"/>
          </ac:spMkLst>
        </pc:spChg>
        <pc:spChg chg="del">
          <ac:chgData name="nchu 育" userId="f63a794201a6107f" providerId="LiveId" clId="{C77B2FCC-7200-4286-8CB7-874AADAF478D}" dt="2023-09-21T14:44:56.135" v="674" actId="478"/>
          <ac:spMkLst>
            <pc:docMk/>
            <pc:sldMk cId="1397281340" sldId="282"/>
            <ac:spMk id="579" creationId="{321F4472-900C-49FF-B1F3-9BFA74C80513}"/>
          </ac:spMkLst>
        </pc:spChg>
        <pc:spChg chg="del">
          <ac:chgData name="nchu 育" userId="f63a794201a6107f" providerId="LiveId" clId="{C77B2FCC-7200-4286-8CB7-874AADAF478D}" dt="2023-09-21T14:44:56.133" v="673" actId="478"/>
          <ac:spMkLst>
            <pc:docMk/>
            <pc:sldMk cId="1397281340" sldId="282"/>
            <ac:spMk id="580" creationId="{1A76B6E7-2B48-42D9-AF68-5FA884BCCBBD}"/>
          </ac:spMkLst>
        </pc:spChg>
        <pc:spChg chg="del">
          <ac:chgData name="nchu 育" userId="f63a794201a6107f" providerId="LiveId" clId="{C77B2FCC-7200-4286-8CB7-874AADAF478D}" dt="2023-09-21T14:44:56.132" v="672" actId="478"/>
          <ac:spMkLst>
            <pc:docMk/>
            <pc:sldMk cId="1397281340" sldId="282"/>
            <ac:spMk id="581" creationId="{B76363E6-9857-49EA-84B0-B29BBA99A5A9}"/>
          </ac:spMkLst>
        </pc:spChg>
        <pc:spChg chg="del">
          <ac:chgData name="nchu 育" userId="f63a794201a6107f" providerId="LiveId" clId="{C77B2FCC-7200-4286-8CB7-874AADAF478D}" dt="2023-09-21T14:44:56.129" v="671" actId="478"/>
          <ac:spMkLst>
            <pc:docMk/>
            <pc:sldMk cId="1397281340" sldId="282"/>
            <ac:spMk id="582" creationId="{21B4D799-155C-4820-B9D0-790377FAC456}"/>
          </ac:spMkLst>
        </pc:spChg>
        <pc:spChg chg="del">
          <ac:chgData name="nchu 育" userId="f63a794201a6107f" providerId="LiveId" clId="{C77B2FCC-7200-4286-8CB7-874AADAF478D}" dt="2023-09-21T14:44:56.128" v="670" actId="478"/>
          <ac:spMkLst>
            <pc:docMk/>
            <pc:sldMk cId="1397281340" sldId="282"/>
            <ac:spMk id="583" creationId="{A867F939-BB90-41A0-A664-B36F65456CA8}"/>
          </ac:spMkLst>
        </pc:spChg>
        <pc:spChg chg="del">
          <ac:chgData name="nchu 育" userId="f63a794201a6107f" providerId="LiveId" clId="{C77B2FCC-7200-4286-8CB7-874AADAF478D}" dt="2023-09-21T14:44:56.125" v="669" actId="478"/>
          <ac:spMkLst>
            <pc:docMk/>
            <pc:sldMk cId="1397281340" sldId="282"/>
            <ac:spMk id="584" creationId="{3068104E-8A03-4D85-9AC4-17F04EDBCE88}"/>
          </ac:spMkLst>
        </pc:spChg>
        <pc:spChg chg="del">
          <ac:chgData name="nchu 育" userId="f63a794201a6107f" providerId="LiveId" clId="{C77B2FCC-7200-4286-8CB7-874AADAF478D}" dt="2023-09-21T14:44:56.123" v="668" actId="478"/>
          <ac:spMkLst>
            <pc:docMk/>
            <pc:sldMk cId="1397281340" sldId="282"/>
            <ac:spMk id="585" creationId="{17A72C07-2F8B-413E-B4FA-B6DE089B03C1}"/>
          </ac:spMkLst>
        </pc:spChg>
        <pc:spChg chg="del">
          <ac:chgData name="nchu 育" userId="f63a794201a6107f" providerId="LiveId" clId="{C77B2FCC-7200-4286-8CB7-874AADAF478D}" dt="2023-09-21T14:44:56.121" v="667" actId="478"/>
          <ac:spMkLst>
            <pc:docMk/>
            <pc:sldMk cId="1397281340" sldId="282"/>
            <ac:spMk id="586" creationId="{8F03EAE3-ED78-4A9C-91CF-ED52D3141626}"/>
          </ac:spMkLst>
        </pc:spChg>
        <pc:spChg chg="del">
          <ac:chgData name="nchu 育" userId="f63a794201a6107f" providerId="LiveId" clId="{C77B2FCC-7200-4286-8CB7-874AADAF478D}" dt="2023-09-21T14:44:56.119" v="666" actId="478"/>
          <ac:spMkLst>
            <pc:docMk/>
            <pc:sldMk cId="1397281340" sldId="282"/>
            <ac:spMk id="587" creationId="{23FD5133-8197-4A40-9043-6FAFE0E7D125}"/>
          </ac:spMkLst>
        </pc:spChg>
        <pc:spChg chg="del">
          <ac:chgData name="nchu 育" userId="f63a794201a6107f" providerId="LiveId" clId="{C77B2FCC-7200-4286-8CB7-874AADAF478D}" dt="2023-09-21T14:44:56.117" v="665" actId="478"/>
          <ac:spMkLst>
            <pc:docMk/>
            <pc:sldMk cId="1397281340" sldId="282"/>
            <ac:spMk id="588" creationId="{E3838769-22EB-4704-ABBA-EB5EF04E36A4}"/>
          </ac:spMkLst>
        </pc:spChg>
        <pc:spChg chg="del">
          <ac:chgData name="nchu 育" userId="f63a794201a6107f" providerId="LiveId" clId="{C77B2FCC-7200-4286-8CB7-874AADAF478D}" dt="2023-09-21T14:44:56.115" v="664" actId="478"/>
          <ac:spMkLst>
            <pc:docMk/>
            <pc:sldMk cId="1397281340" sldId="282"/>
            <ac:spMk id="589" creationId="{6D1C851D-319C-4FB9-9F36-A187980ACFF6}"/>
          </ac:spMkLst>
        </pc:spChg>
        <pc:spChg chg="del">
          <ac:chgData name="nchu 育" userId="f63a794201a6107f" providerId="LiveId" clId="{C77B2FCC-7200-4286-8CB7-874AADAF478D}" dt="2023-09-21T14:44:56.113" v="663" actId="478"/>
          <ac:spMkLst>
            <pc:docMk/>
            <pc:sldMk cId="1397281340" sldId="282"/>
            <ac:spMk id="590" creationId="{B37BE98B-8CF7-4232-AAE0-19F35BBD9389}"/>
          </ac:spMkLst>
        </pc:spChg>
        <pc:spChg chg="del">
          <ac:chgData name="nchu 育" userId="f63a794201a6107f" providerId="LiveId" clId="{C77B2FCC-7200-4286-8CB7-874AADAF478D}" dt="2023-09-21T14:44:56.111" v="662" actId="478"/>
          <ac:spMkLst>
            <pc:docMk/>
            <pc:sldMk cId="1397281340" sldId="282"/>
            <ac:spMk id="591" creationId="{A24DB098-3B3C-4615-84E7-A9A7CDA45F69}"/>
          </ac:spMkLst>
        </pc:spChg>
        <pc:spChg chg="del">
          <ac:chgData name="nchu 育" userId="f63a794201a6107f" providerId="LiveId" clId="{C77B2FCC-7200-4286-8CB7-874AADAF478D}" dt="2023-09-21T14:44:56.108" v="661" actId="478"/>
          <ac:spMkLst>
            <pc:docMk/>
            <pc:sldMk cId="1397281340" sldId="282"/>
            <ac:spMk id="592" creationId="{6E45E978-F946-41EC-BDF8-CDC241F3DF80}"/>
          </ac:spMkLst>
        </pc:spChg>
        <pc:spChg chg="del">
          <ac:chgData name="nchu 育" userId="f63a794201a6107f" providerId="LiveId" clId="{C77B2FCC-7200-4286-8CB7-874AADAF478D}" dt="2023-09-21T14:44:56.107" v="660" actId="478"/>
          <ac:spMkLst>
            <pc:docMk/>
            <pc:sldMk cId="1397281340" sldId="282"/>
            <ac:spMk id="593" creationId="{BAFDFEF2-D9EE-482F-B287-374C40D50592}"/>
          </ac:spMkLst>
        </pc:spChg>
        <pc:spChg chg="del">
          <ac:chgData name="nchu 育" userId="f63a794201a6107f" providerId="LiveId" clId="{C77B2FCC-7200-4286-8CB7-874AADAF478D}" dt="2023-09-21T14:44:56.105" v="659" actId="478"/>
          <ac:spMkLst>
            <pc:docMk/>
            <pc:sldMk cId="1397281340" sldId="282"/>
            <ac:spMk id="594" creationId="{35019DF3-E5B4-45B2-961E-45D29F165691}"/>
          </ac:spMkLst>
        </pc:spChg>
        <pc:spChg chg="del">
          <ac:chgData name="nchu 育" userId="f63a794201a6107f" providerId="LiveId" clId="{C77B2FCC-7200-4286-8CB7-874AADAF478D}" dt="2023-09-21T14:44:56.102" v="658" actId="478"/>
          <ac:spMkLst>
            <pc:docMk/>
            <pc:sldMk cId="1397281340" sldId="282"/>
            <ac:spMk id="595" creationId="{A0ADFD2E-162D-4FE9-A96E-959BB3CE84BE}"/>
          </ac:spMkLst>
        </pc:spChg>
        <pc:spChg chg="del">
          <ac:chgData name="nchu 育" userId="f63a794201a6107f" providerId="LiveId" clId="{C77B2FCC-7200-4286-8CB7-874AADAF478D}" dt="2023-09-21T14:44:56.100" v="657" actId="478"/>
          <ac:spMkLst>
            <pc:docMk/>
            <pc:sldMk cId="1397281340" sldId="282"/>
            <ac:spMk id="596" creationId="{F9FE3C4F-F4CA-4E1C-A6DC-19F759FF6056}"/>
          </ac:spMkLst>
        </pc:spChg>
        <pc:spChg chg="del">
          <ac:chgData name="nchu 育" userId="f63a794201a6107f" providerId="LiveId" clId="{C77B2FCC-7200-4286-8CB7-874AADAF478D}" dt="2023-09-21T14:44:56.098" v="656" actId="478"/>
          <ac:spMkLst>
            <pc:docMk/>
            <pc:sldMk cId="1397281340" sldId="282"/>
            <ac:spMk id="597" creationId="{042E30D7-917C-4B85-8EE4-6AA4A3DFA2F7}"/>
          </ac:spMkLst>
        </pc:spChg>
        <pc:spChg chg="del">
          <ac:chgData name="nchu 育" userId="f63a794201a6107f" providerId="LiveId" clId="{C77B2FCC-7200-4286-8CB7-874AADAF478D}" dt="2023-09-21T14:44:56.095" v="655" actId="478"/>
          <ac:spMkLst>
            <pc:docMk/>
            <pc:sldMk cId="1397281340" sldId="282"/>
            <ac:spMk id="598" creationId="{7E673A13-E233-49EF-AE7B-DA4FF2EB1B6E}"/>
          </ac:spMkLst>
        </pc:spChg>
        <pc:spChg chg="del">
          <ac:chgData name="nchu 育" userId="f63a794201a6107f" providerId="LiveId" clId="{C77B2FCC-7200-4286-8CB7-874AADAF478D}" dt="2023-09-21T14:44:56.093" v="654" actId="478"/>
          <ac:spMkLst>
            <pc:docMk/>
            <pc:sldMk cId="1397281340" sldId="282"/>
            <ac:spMk id="599" creationId="{1AACA353-6D4A-48D5-8DC5-FEC99A25013A}"/>
          </ac:spMkLst>
        </pc:spChg>
        <pc:spChg chg="del">
          <ac:chgData name="nchu 育" userId="f63a794201a6107f" providerId="LiveId" clId="{C77B2FCC-7200-4286-8CB7-874AADAF478D}" dt="2023-09-21T14:44:56.091" v="653" actId="478"/>
          <ac:spMkLst>
            <pc:docMk/>
            <pc:sldMk cId="1397281340" sldId="282"/>
            <ac:spMk id="600" creationId="{F8DA0EB2-0AF1-44A5-86E8-1053DC4F36EB}"/>
          </ac:spMkLst>
        </pc:spChg>
        <pc:spChg chg="del">
          <ac:chgData name="nchu 育" userId="f63a794201a6107f" providerId="LiveId" clId="{C77B2FCC-7200-4286-8CB7-874AADAF478D}" dt="2023-09-21T14:44:56.088" v="652" actId="478"/>
          <ac:spMkLst>
            <pc:docMk/>
            <pc:sldMk cId="1397281340" sldId="282"/>
            <ac:spMk id="601" creationId="{B6303F27-B35A-47D4-A91A-59BD23633819}"/>
          </ac:spMkLst>
        </pc:spChg>
        <pc:spChg chg="del">
          <ac:chgData name="nchu 育" userId="f63a794201a6107f" providerId="LiveId" clId="{C77B2FCC-7200-4286-8CB7-874AADAF478D}" dt="2023-09-21T14:44:56.085" v="651" actId="478"/>
          <ac:spMkLst>
            <pc:docMk/>
            <pc:sldMk cId="1397281340" sldId="282"/>
            <ac:spMk id="602" creationId="{B33D141A-FFCD-41E4-AE25-B64812C7CD19}"/>
          </ac:spMkLst>
        </pc:spChg>
        <pc:spChg chg="del">
          <ac:chgData name="nchu 育" userId="f63a794201a6107f" providerId="LiveId" clId="{C77B2FCC-7200-4286-8CB7-874AADAF478D}" dt="2023-09-21T14:44:56.083" v="650" actId="478"/>
          <ac:spMkLst>
            <pc:docMk/>
            <pc:sldMk cId="1397281340" sldId="282"/>
            <ac:spMk id="603" creationId="{4E1606EF-4B4B-4AE0-9559-58902D256A6D}"/>
          </ac:spMkLst>
        </pc:spChg>
        <pc:spChg chg="del">
          <ac:chgData name="nchu 育" userId="f63a794201a6107f" providerId="LiveId" clId="{C77B2FCC-7200-4286-8CB7-874AADAF478D}" dt="2023-09-21T14:44:56.080" v="649" actId="478"/>
          <ac:spMkLst>
            <pc:docMk/>
            <pc:sldMk cId="1397281340" sldId="282"/>
            <ac:spMk id="604" creationId="{DA98BFDE-78D4-4B66-938A-8C474686BB18}"/>
          </ac:spMkLst>
        </pc:spChg>
        <pc:spChg chg="del">
          <ac:chgData name="nchu 育" userId="f63a794201a6107f" providerId="LiveId" clId="{C77B2FCC-7200-4286-8CB7-874AADAF478D}" dt="2023-09-21T14:44:56.079" v="648" actId="478"/>
          <ac:spMkLst>
            <pc:docMk/>
            <pc:sldMk cId="1397281340" sldId="282"/>
            <ac:spMk id="605" creationId="{B281EC09-F98D-4338-AEA5-9EF6A21BA81E}"/>
          </ac:spMkLst>
        </pc:spChg>
        <pc:spChg chg="del">
          <ac:chgData name="nchu 育" userId="f63a794201a6107f" providerId="LiveId" clId="{C77B2FCC-7200-4286-8CB7-874AADAF478D}" dt="2023-09-21T14:44:56.076" v="647" actId="478"/>
          <ac:spMkLst>
            <pc:docMk/>
            <pc:sldMk cId="1397281340" sldId="282"/>
            <ac:spMk id="606" creationId="{DA86FA80-44A8-4E55-BB7F-FAF2E5B4614C}"/>
          </ac:spMkLst>
        </pc:spChg>
        <pc:spChg chg="del">
          <ac:chgData name="nchu 育" userId="f63a794201a6107f" providerId="LiveId" clId="{C77B2FCC-7200-4286-8CB7-874AADAF478D}" dt="2023-09-21T14:44:56.073" v="646" actId="478"/>
          <ac:spMkLst>
            <pc:docMk/>
            <pc:sldMk cId="1397281340" sldId="282"/>
            <ac:spMk id="607" creationId="{2C7B0F8A-9DDA-4A9E-8839-17BBFCA4CC5A}"/>
          </ac:spMkLst>
        </pc:spChg>
        <pc:spChg chg="del">
          <ac:chgData name="nchu 育" userId="f63a794201a6107f" providerId="LiveId" clId="{C77B2FCC-7200-4286-8CB7-874AADAF478D}" dt="2023-09-21T14:44:56.070" v="645" actId="478"/>
          <ac:spMkLst>
            <pc:docMk/>
            <pc:sldMk cId="1397281340" sldId="282"/>
            <ac:spMk id="608" creationId="{F0D2D37D-CCB2-432F-98EA-D8F3D45E8B75}"/>
          </ac:spMkLst>
        </pc:spChg>
        <pc:spChg chg="del">
          <ac:chgData name="nchu 育" userId="f63a794201a6107f" providerId="LiveId" clId="{C77B2FCC-7200-4286-8CB7-874AADAF478D}" dt="2023-09-21T14:44:56.068" v="644" actId="478"/>
          <ac:spMkLst>
            <pc:docMk/>
            <pc:sldMk cId="1397281340" sldId="282"/>
            <ac:spMk id="609" creationId="{4CD15527-D83D-435C-8E11-C433316C1176}"/>
          </ac:spMkLst>
        </pc:spChg>
        <pc:spChg chg="del">
          <ac:chgData name="nchu 育" userId="f63a794201a6107f" providerId="LiveId" clId="{C77B2FCC-7200-4286-8CB7-874AADAF478D}" dt="2023-09-21T14:44:56.066" v="643" actId="478"/>
          <ac:spMkLst>
            <pc:docMk/>
            <pc:sldMk cId="1397281340" sldId="282"/>
            <ac:spMk id="610" creationId="{E7E7FF96-B243-4B70-BD05-D3DD2C843564}"/>
          </ac:spMkLst>
        </pc:spChg>
        <pc:spChg chg="del">
          <ac:chgData name="nchu 育" userId="f63a794201a6107f" providerId="LiveId" clId="{C77B2FCC-7200-4286-8CB7-874AADAF478D}" dt="2023-09-21T14:44:56.063" v="642" actId="478"/>
          <ac:spMkLst>
            <pc:docMk/>
            <pc:sldMk cId="1397281340" sldId="282"/>
            <ac:spMk id="611" creationId="{DC831E72-2B80-4FCB-B4BF-39205D76FE74}"/>
          </ac:spMkLst>
        </pc:spChg>
        <pc:spChg chg="del">
          <ac:chgData name="nchu 育" userId="f63a794201a6107f" providerId="LiveId" clId="{C77B2FCC-7200-4286-8CB7-874AADAF478D}" dt="2023-09-21T14:44:56.060" v="641" actId="478"/>
          <ac:spMkLst>
            <pc:docMk/>
            <pc:sldMk cId="1397281340" sldId="282"/>
            <ac:spMk id="612" creationId="{60B81AB4-2E70-47A5-8F10-15C22B62C90A}"/>
          </ac:spMkLst>
        </pc:spChg>
        <pc:spChg chg="del">
          <ac:chgData name="nchu 育" userId="f63a794201a6107f" providerId="LiveId" clId="{C77B2FCC-7200-4286-8CB7-874AADAF478D}" dt="2023-09-21T14:44:56.058" v="640" actId="478"/>
          <ac:spMkLst>
            <pc:docMk/>
            <pc:sldMk cId="1397281340" sldId="282"/>
            <ac:spMk id="613" creationId="{6C196E4A-3BAE-4563-B93C-C090232B4635}"/>
          </ac:spMkLst>
        </pc:spChg>
        <pc:spChg chg="del">
          <ac:chgData name="nchu 育" userId="f63a794201a6107f" providerId="LiveId" clId="{C77B2FCC-7200-4286-8CB7-874AADAF478D}" dt="2023-09-21T14:44:56.056" v="639" actId="478"/>
          <ac:spMkLst>
            <pc:docMk/>
            <pc:sldMk cId="1397281340" sldId="282"/>
            <ac:spMk id="614" creationId="{D557DC85-E50D-4DA9-B9C0-C3C809B89377}"/>
          </ac:spMkLst>
        </pc:spChg>
        <pc:spChg chg="del">
          <ac:chgData name="nchu 育" userId="f63a794201a6107f" providerId="LiveId" clId="{C77B2FCC-7200-4286-8CB7-874AADAF478D}" dt="2023-09-21T14:44:56.053" v="638" actId="478"/>
          <ac:spMkLst>
            <pc:docMk/>
            <pc:sldMk cId="1397281340" sldId="282"/>
            <ac:spMk id="615" creationId="{33748802-3257-4260-A30D-E9B63565BC62}"/>
          </ac:spMkLst>
        </pc:spChg>
        <pc:spChg chg="del">
          <ac:chgData name="nchu 育" userId="f63a794201a6107f" providerId="LiveId" clId="{C77B2FCC-7200-4286-8CB7-874AADAF478D}" dt="2023-09-21T14:44:56.050" v="637" actId="478"/>
          <ac:spMkLst>
            <pc:docMk/>
            <pc:sldMk cId="1397281340" sldId="282"/>
            <ac:spMk id="616" creationId="{1B38FE86-E270-4E4F-95E5-19E31D78B15E}"/>
          </ac:spMkLst>
        </pc:spChg>
        <pc:spChg chg="del">
          <ac:chgData name="nchu 育" userId="f63a794201a6107f" providerId="LiveId" clId="{C77B2FCC-7200-4286-8CB7-874AADAF478D}" dt="2023-09-21T14:44:56.049" v="636" actId="478"/>
          <ac:spMkLst>
            <pc:docMk/>
            <pc:sldMk cId="1397281340" sldId="282"/>
            <ac:spMk id="617" creationId="{3D14D6CF-4BD5-4543-9BCA-ACA9B28BEF15}"/>
          </ac:spMkLst>
        </pc:spChg>
        <pc:spChg chg="del">
          <ac:chgData name="nchu 育" userId="f63a794201a6107f" providerId="LiveId" clId="{C77B2FCC-7200-4286-8CB7-874AADAF478D}" dt="2023-09-21T14:44:56.045" v="635" actId="478"/>
          <ac:spMkLst>
            <pc:docMk/>
            <pc:sldMk cId="1397281340" sldId="282"/>
            <ac:spMk id="618" creationId="{AC2D4902-8FFD-4B4A-9AD7-A655A9D5F64E}"/>
          </ac:spMkLst>
        </pc:spChg>
        <pc:spChg chg="del">
          <ac:chgData name="nchu 育" userId="f63a794201a6107f" providerId="LiveId" clId="{C77B2FCC-7200-4286-8CB7-874AADAF478D}" dt="2023-09-21T14:44:56.044" v="634" actId="478"/>
          <ac:spMkLst>
            <pc:docMk/>
            <pc:sldMk cId="1397281340" sldId="282"/>
            <ac:spMk id="619" creationId="{B0F21B7F-040E-43DE-98F9-CC000B7E8F4E}"/>
          </ac:spMkLst>
        </pc:spChg>
        <pc:spChg chg="del">
          <ac:chgData name="nchu 育" userId="f63a794201a6107f" providerId="LiveId" clId="{C77B2FCC-7200-4286-8CB7-874AADAF478D}" dt="2023-09-21T14:44:56.040" v="633" actId="478"/>
          <ac:spMkLst>
            <pc:docMk/>
            <pc:sldMk cId="1397281340" sldId="282"/>
            <ac:spMk id="620" creationId="{37B542C8-0AAF-4253-8F15-86DD34BD7FB8}"/>
          </ac:spMkLst>
        </pc:spChg>
        <pc:spChg chg="del">
          <ac:chgData name="nchu 育" userId="f63a794201a6107f" providerId="LiveId" clId="{C77B2FCC-7200-4286-8CB7-874AADAF478D}" dt="2023-09-21T14:44:56.039" v="632" actId="478"/>
          <ac:spMkLst>
            <pc:docMk/>
            <pc:sldMk cId="1397281340" sldId="282"/>
            <ac:spMk id="621" creationId="{CDA396CC-ED26-4387-8B6D-9DED343A1772}"/>
          </ac:spMkLst>
        </pc:spChg>
        <pc:spChg chg="del">
          <ac:chgData name="nchu 育" userId="f63a794201a6107f" providerId="LiveId" clId="{C77B2FCC-7200-4286-8CB7-874AADAF478D}" dt="2023-09-21T14:44:56.036" v="631" actId="478"/>
          <ac:spMkLst>
            <pc:docMk/>
            <pc:sldMk cId="1397281340" sldId="282"/>
            <ac:spMk id="622" creationId="{1E1C52A3-7345-4C83-82A2-9D1DC929F5A6}"/>
          </ac:spMkLst>
        </pc:spChg>
        <pc:spChg chg="del">
          <ac:chgData name="nchu 育" userId="f63a794201a6107f" providerId="LiveId" clId="{C77B2FCC-7200-4286-8CB7-874AADAF478D}" dt="2023-09-21T14:44:56.034" v="630" actId="478"/>
          <ac:spMkLst>
            <pc:docMk/>
            <pc:sldMk cId="1397281340" sldId="282"/>
            <ac:spMk id="623" creationId="{23DDA31C-66FC-4603-A0D0-1009A03BB980}"/>
          </ac:spMkLst>
        </pc:spChg>
        <pc:spChg chg="del">
          <ac:chgData name="nchu 育" userId="f63a794201a6107f" providerId="LiveId" clId="{C77B2FCC-7200-4286-8CB7-874AADAF478D}" dt="2023-09-21T14:44:56.031" v="629" actId="478"/>
          <ac:spMkLst>
            <pc:docMk/>
            <pc:sldMk cId="1397281340" sldId="282"/>
            <ac:spMk id="624" creationId="{BDD4BF0F-48DA-4226-A041-D21667711A74}"/>
          </ac:spMkLst>
        </pc:spChg>
        <pc:spChg chg="del">
          <ac:chgData name="nchu 育" userId="f63a794201a6107f" providerId="LiveId" clId="{C77B2FCC-7200-4286-8CB7-874AADAF478D}" dt="2023-09-21T14:44:56.029" v="628" actId="478"/>
          <ac:spMkLst>
            <pc:docMk/>
            <pc:sldMk cId="1397281340" sldId="282"/>
            <ac:spMk id="625" creationId="{3642646C-EDCB-4643-90EC-C5822D7146A9}"/>
          </ac:spMkLst>
        </pc:spChg>
        <pc:spChg chg="del">
          <ac:chgData name="nchu 育" userId="f63a794201a6107f" providerId="LiveId" clId="{C77B2FCC-7200-4286-8CB7-874AADAF478D}" dt="2023-09-21T14:44:56.028" v="627" actId="478"/>
          <ac:spMkLst>
            <pc:docMk/>
            <pc:sldMk cId="1397281340" sldId="282"/>
            <ac:spMk id="626" creationId="{9AC9B085-4D10-4706-A657-ED917066D28E}"/>
          </ac:spMkLst>
        </pc:spChg>
        <pc:spChg chg="del">
          <ac:chgData name="nchu 育" userId="f63a794201a6107f" providerId="LiveId" clId="{C77B2FCC-7200-4286-8CB7-874AADAF478D}" dt="2023-09-21T14:44:56.026" v="626" actId="478"/>
          <ac:spMkLst>
            <pc:docMk/>
            <pc:sldMk cId="1397281340" sldId="282"/>
            <ac:spMk id="627" creationId="{F5404E63-E3DF-4481-8824-424EA4C1BCBB}"/>
          </ac:spMkLst>
        </pc:spChg>
        <pc:spChg chg="del">
          <ac:chgData name="nchu 育" userId="f63a794201a6107f" providerId="LiveId" clId="{C77B2FCC-7200-4286-8CB7-874AADAF478D}" dt="2023-09-21T14:44:56.023" v="625" actId="478"/>
          <ac:spMkLst>
            <pc:docMk/>
            <pc:sldMk cId="1397281340" sldId="282"/>
            <ac:spMk id="628" creationId="{CFDA8014-7785-4785-8D04-B69F1DCD62CF}"/>
          </ac:spMkLst>
        </pc:spChg>
        <pc:spChg chg="del">
          <ac:chgData name="nchu 育" userId="f63a794201a6107f" providerId="LiveId" clId="{C77B2FCC-7200-4286-8CB7-874AADAF478D}" dt="2023-09-21T14:44:56.020" v="624" actId="478"/>
          <ac:spMkLst>
            <pc:docMk/>
            <pc:sldMk cId="1397281340" sldId="282"/>
            <ac:spMk id="629" creationId="{A984124C-1EEB-476D-9E1C-E54D04331A4B}"/>
          </ac:spMkLst>
        </pc:spChg>
        <pc:spChg chg="del">
          <ac:chgData name="nchu 育" userId="f63a794201a6107f" providerId="LiveId" clId="{C77B2FCC-7200-4286-8CB7-874AADAF478D}" dt="2023-09-21T14:44:56.019" v="623" actId="478"/>
          <ac:spMkLst>
            <pc:docMk/>
            <pc:sldMk cId="1397281340" sldId="282"/>
            <ac:spMk id="630" creationId="{C034EB5D-6A6A-4020-B551-75B2901A935E}"/>
          </ac:spMkLst>
        </pc:spChg>
        <pc:spChg chg="del">
          <ac:chgData name="nchu 育" userId="f63a794201a6107f" providerId="LiveId" clId="{C77B2FCC-7200-4286-8CB7-874AADAF478D}" dt="2023-09-21T14:44:56.017" v="622" actId="478"/>
          <ac:spMkLst>
            <pc:docMk/>
            <pc:sldMk cId="1397281340" sldId="282"/>
            <ac:spMk id="631" creationId="{4C8249E2-64D2-4CDF-AD71-CEDC2C7E8A67}"/>
          </ac:spMkLst>
        </pc:spChg>
        <pc:spChg chg="del">
          <ac:chgData name="nchu 育" userId="f63a794201a6107f" providerId="LiveId" clId="{C77B2FCC-7200-4286-8CB7-874AADAF478D}" dt="2023-09-21T14:44:56.015" v="621" actId="478"/>
          <ac:spMkLst>
            <pc:docMk/>
            <pc:sldMk cId="1397281340" sldId="282"/>
            <ac:spMk id="632" creationId="{819E2F54-F4D5-4B20-8A3F-5DDD247CC819}"/>
          </ac:spMkLst>
        </pc:spChg>
        <pc:spChg chg="del">
          <ac:chgData name="nchu 育" userId="f63a794201a6107f" providerId="LiveId" clId="{C77B2FCC-7200-4286-8CB7-874AADAF478D}" dt="2023-09-21T14:44:56.012" v="620" actId="478"/>
          <ac:spMkLst>
            <pc:docMk/>
            <pc:sldMk cId="1397281340" sldId="282"/>
            <ac:spMk id="633" creationId="{D2FCA13F-7D2A-4189-8AE3-615BE0B090B2}"/>
          </ac:spMkLst>
        </pc:spChg>
        <pc:spChg chg="del">
          <ac:chgData name="nchu 育" userId="f63a794201a6107f" providerId="LiveId" clId="{C77B2FCC-7200-4286-8CB7-874AADAF478D}" dt="2023-09-21T14:44:56.010" v="619" actId="478"/>
          <ac:spMkLst>
            <pc:docMk/>
            <pc:sldMk cId="1397281340" sldId="282"/>
            <ac:spMk id="634" creationId="{9CF852EF-63E2-45B7-BF8A-4D29D8FE49B8}"/>
          </ac:spMkLst>
        </pc:spChg>
        <pc:spChg chg="del">
          <ac:chgData name="nchu 育" userId="f63a794201a6107f" providerId="LiveId" clId="{C77B2FCC-7200-4286-8CB7-874AADAF478D}" dt="2023-09-21T14:44:56.007" v="618" actId="478"/>
          <ac:spMkLst>
            <pc:docMk/>
            <pc:sldMk cId="1397281340" sldId="282"/>
            <ac:spMk id="635" creationId="{13772359-1EC4-4B87-8A70-BDE678A724BC}"/>
          </ac:spMkLst>
        </pc:spChg>
        <pc:spChg chg="del">
          <ac:chgData name="nchu 育" userId="f63a794201a6107f" providerId="LiveId" clId="{C77B2FCC-7200-4286-8CB7-874AADAF478D}" dt="2023-09-21T14:44:56.004" v="617" actId="478"/>
          <ac:spMkLst>
            <pc:docMk/>
            <pc:sldMk cId="1397281340" sldId="282"/>
            <ac:spMk id="636" creationId="{9A4FAE79-06D6-450A-8021-B158C0C42781}"/>
          </ac:spMkLst>
        </pc:spChg>
        <pc:spChg chg="del">
          <ac:chgData name="nchu 育" userId="f63a794201a6107f" providerId="LiveId" clId="{C77B2FCC-7200-4286-8CB7-874AADAF478D}" dt="2023-09-21T14:44:56.001" v="616" actId="478"/>
          <ac:spMkLst>
            <pc:docMk/>
            <pc:sldMk cId="1397281340" sldId="282"/>
            <ac:spMk id="637" creationId="{75186FFB-A663-4006-8723-B2294E1A70F3}"/>
          </ac:spMkLst>
        </pc:spChg>
        <pc:spChg chg="del">
          <ac:chgData name="nchu 育" userId="f63a794201a6107f" providerId="LiveId" clId="{C77B2FCC-7200-4286-8CB7-874AADAF478D}" dt="2023-09-21T14:44:55.999" v="615" actId="478"/>
          <ac:spMkLst>
            <pc:docMk/>
            <pc:sldMk cId="1397281340" sldId="282"/>
            <ac:spMk id="638" creationId="{BB473A85-8B49-4B8C-911B-61968DA75AE9}"/>
          </ac:spMkLst>
        </pc:spChg>
        <pc:spChg chg="del">
          <ac:chgData name="nchu 育" userId="f63a794201a6107f" providerId="LiveId" clId="{C77B2FCC-7200-4286-8CB7-874AADAF478D}" dt="2023-09-21T14:44:55.996" v="614" actId="478"/>
          <ac:spMkLst>
            <pc:docMk/>
            <pc:sldMk cId="1397281340" sldId="282"/>
            <ac:spMk id="639" creationId="{C37F5702-0C5E-4DC8-87C1-E704C4A47E4A}"/>
          </ac:spMkLst>
        </pc:spChg>
        <pc:spChg chg="del">
          <ac:chgData name="nchu 育" userId="f63a794201a6107f" providerId="LiveId" clId="{C77B2FCC-7200-4286-8CB7-874AADAF478D}" dt="2023-09-21T14:44:55.994" v="613" actId="478"/>
          <ac:spMkLst>
            <pc:docMk/>
            <pc:sldMk cId="1397281340" sldId="282"/>
            <ac:spMk id="640" creationId="{EBD085DE-66C6-4CD4-8CB9-A5418AE38143}"/>
          </ac:spMkLst>
        </pc:spChg>
        <pc:spChg chg="del">
          <ac:chgData name="nchu 育" userId="f63a794201a6107f" providerId="LiveId" clId="{C77B2FCC-7200-4286-8CB7-874AADAF478D}" dt="2023-09-21T14:44:55.992" v="612" actId="478"/>
          <ac:spMkLst>
            <pc:docMk/>
            <pc:sldMk cId="1397281340" sldId="282"/>
            <ac:spMk id="641" creationId="{7F63E40B-74C7-47FF-986A-97AB7E02F086}"/>
          </ac:spMkLst>
        </pc:spChg>
        <pc:spChg chg="del">
          <ac:chgData name="nchu 育" userId="f63a794201a6107f" providerId="LiveId" clId="{C77B2FCC-7200-4286-8CB7-874AADAF478D}" dt="2023-09-21T14:44:55.990" v="611" actId="478"/>
          <ac:spMkLst>
            <pc:docMk/>
            <pc:sldMk cId="1397281340" sldId="282"/>
            <ac:spMk id="642" creationId="{CEA791AD-BE08-4C8E-8E6B-59EE193F5CC1}"/>
          </ac:spMkLst>
        </pc:spChg>
        <pc:spChg chg="del">
          <ac:chgData name="nchu 育" userId="f63a794201a6107f" providerId="LiveId" clId="{C77B2FCC-7200-4286-8CB7-874AADAF478D}" dt="2023-09-21T14:44:55.987" v="610" actId="478"/>
          <ac:spMkLst>
            <pc:docMk/>
            <pc:sldMk cId="1397281340" sldId="282"/>
            <ac:spMk id="643" creationId="{19EA05FF-C9BF-42F9-BB33-122293CE0647}"/>
          </ac:spMkLst>
        </pc:spChg>
        <pc:spChg chg="del">
          <ac:chgData name="nchu 育" userId="f63a794201a6107f" providerId="LiveId" clId="{C77B2FCC-7200-4286-8CB7-874AADAF478D}" dt="2023-09-21T14:44:55.984" v="609" actId="478"/>
          <ac:spMkLst>
            <pc:docMk/>
            <pc:sldMk cId="1397281340" sldId="282"/>
            <ac:spMk id="644" creationId="{C957570C-BB91-47FB-BEF1-BF6988BF0F83}"/>
          </ac:spMkLst>
        </pc:spChg>
        <pc:spChg chg="del">
          <ac:chgData name="nchu 育" userId="f63a794201a6107f" providerId="LiveId" clId="{C77B2FCC-7200-4286-8CB7-874AADAF478D}" dt="2023-09-21T14:44:55.982" v="608" actId="478"/>
          <ac:spMkLst>
            <pc:docMk/>
            <pc:sldMk cId="1397281340" sldId="282"/>
            <ac:spMk id="645" creationId="{A2FA2421-6FFE-47FB-9BC8-0ED1706273D5}"/>
          </ac:spMkLst>
        </pc:spChg>
        <pc:spChg chg="del">
          <ac:chgData name="nchu 育" userId="f63a794201a6107f" providerId="LiveId" clId="{C77B2FCC-7200-4286-8CB7-874AADAF478D}" dt="2023-09-21T14:44:55.980" v="607" actId="478"/>
          <ac:spMkLst>
            <pc:docMk/>
            <pc:sldMk cId="1397281340" sldId="282"/>
            <ac:spMk id="646" creationId="{1516B7FE-1C7F-419D-80F8-39A258D29058}"/>
          </ac:spMkLst>
        </pc:spChg>
        <pc:spChg chg="del">
          <ac:chgData name="nchu 育" userId="f63a794201a6107f" providerId="LiveId" clId="{C77B2FCC-7200-4286-8CB7-874AADAF478D}" dt="2023-09-21T14:44:55.977" v="606" actId="478"/>
          <ac:spMkLst>
            <pc:docMk/>
            <pc:sldMk cId="1397281340" sldId="282"/>
            <ac:spMk id="647" creationId="{AB477B82-5EA6-441F-AC21-6B9857058EB8}"/>
          </ac:spMkLst>
        </pc:spChg>
        <pc:spChg chg="del">
          <ac:chgData name="nchu 育" userId="f63a794201a6107f" providerId="LiveId" clId="{C77B2FCC-7200-4286-8CB7-874AADAF478D}" dt="2023-09-21T14:44:55.975" v="605" actId="478"/>
          <ac:spMkLst>
            <pc:docMk/>
            <pc:sldMk cId="1397281340" sldId="282"/>
            <ac:spMk id="648" creationId="{D6B977C1-E583-4E17-B6DF-CC238700BB3F}"/>
          </ac:spMkLst>
        </pc:spChg>
        <pc:spChg chg="del">
          <ac:chgData name="nchu 育" userId="f63a794201a6107f" providerId="LiveId" clId="{C77B2FCC-7200-4286-8CB7-874AADAF478D}" dt="2023-09-21T14:44:55.972" v="604" actId="478"/>
          <ac:spMkLst>
            <pc:docMk/>
            <pc:sldMk cId="1397281340" sldId="282"/>
            <ac:spMk id="649" creationId="{2B73E0BD-BFA3-4A3E-95FF-6DB71AA0418F}"/>
          </ac:spMkLst>
        </pc:spChg>
        <pc:spChg chg="del">
          <ac:chgData name="nchu 育" userId="f63a794201a6107f" providerId="LiveId" clId="{C77B2FCC-7200-4286-8CB7-874AADAF478D}" dt="2023-09-21T14:44:55.969" v="603" actId="478"/>
          <ac:spMkLst>
            <pc:docMk/>
            <pc:sldMk cId="1397281340" sldId="282"/>
            <ac:spMk id="650" creationId="{9A0C63BA-4FA6-4126-88A9-BCD0A79E75E2}"/>
          </ac:spMkLst>
        </pc:spChg>
        <pc:spChg chg="del">
          <ac:chgData name="nchu 育" userId="f63a794201a6107f" providerId="LiveId" clId="{C77B2FCC-7200-4286-8CB7-874AADAF478D}" dt="2023-09-21T14:44:55.966" v="602" actId="478"/>
          <ac:spMkLst>
            <pc:docMk/>
            <pc:sldMk cId="1397281340" sldId="282"/>
            <ac:spMk id="651" creationId="{9C612A5F-6F7E-4CD4-A6FC-F22CB1B18B19}"/>
          </ac:spMkLst>
        </pc:spChg>
        <pc:spChg chg="del">
          <ac:chgData name="nchu 育" userId="f63a794201a6107f" providerId="LiveId" clId="{C77B2FCC-7200-4286-8CB7-874AADAF478D}" dt="2023-09-21T14:44:55.964" v="601" actId="478"/>
          <ac:spMkLst>
            <pc:docMk/>
            <pc:sldMk cId="1397281340" sldId="282"/>
            <ac:spMk id="652" creationId="{3E062470-55A7-4823-BD1A-477388D7162B}"/>
          </ac:spMkLst>
        </pc:spChg>
        <pc:spChg chg="del">
          <ac:chgData name="nchu 育" userId="f63a794201a6107f" providerId="LiveId" clId="{C77B2FCC-7200-4286-8CB7-874AADAF478D}" dt="2023-09-21T14:44:55.961" v="600" actId="478"/>
          <ac:spMkLst>
            <pc:docMk/>
            <pc:sldMk cId="1397281340" sldId="282"/>
            <ac:spMk id="653" creationId="{552F05E4-C373-409E-8807-7C8FAFC119CD}"/>
          </ac:spMkLst>
        </pc:spChg>
        <pc:spChg chg="del">
          <ac:chgData name="nchu 育" userId="f63a794201a6107f" providerId="LiveId" clId="{C77B2FCC-7200-4286-8CB7-874AADAF478D}" dt="2023-09-21T14:44:55.958" v="599" actId="478"/>
          <ac:spMkLst>
            <pc:docMk/>
            <pc:sldMk cId="1397281340" sldId="282"/>
            <ac:spMk id="654" creationId="{8EB022D7-EF3E-4EDF-A349-B35D64A5190C}"/>
          </ac:spMkLst>
        </pc:spChg>
        <pc:spChg chg="del">
          <ac:chgData name="nchu 育" userId="f63a794201a6107f" providerId="LiveId" clId="{C77B2FCC-7200-4286-8CB7-874AADAF478D}" dt="2023-09-21T14:44:55.954" v="598" actId="478"/>
          <ac:spMkLst>
            <pc:docMk/>
            <pc:sldMk cId="1397281340" sldId="282"/>
            <ac:spMk id="655" creationId="{9D886C8A-2A92-4343-94F6-DB1C05D1B4C5}"/>
          </ac:spMkLst>
        </pc:spChg>
        <pc:spChg chg="del">
          <ac:chgData name="nchu 育" userId="f63a794201a6107f" providerId="LiveId" clId="{C77B2FCC-7200-4286-8CB7-874AADAF478D}" dt="2023-09-21T14:44:55.951" v="597" actId="478"/>
          <ac:spMkLst>
            <pc:docMk/>
            <pc:sldMk cId="1397281340" sldId="282"/>
            <ac:spMk id="656" creationId="{82354043-0338-4793-A1E7-549BF2BBB2E7}"/>
          </ac:spMkLst>
        </pc:spChg>
        <pc:spChg chg="del">
          <ac:chgData name="nchu 育" userId="f63a794201a6107f" providerId="LiveId" clId="{C77B2FCC-7200-4286-8CB7-874AADAF478D}" dt="2023-09-21T14:44:55.948" v="596" actId="478"/>
          <ac:spMkLst>
            <pc:docMk/>
            <pc:sldMk cId="1397281340" sldId="282"/>
            <ac:spMk id="657" creationId="{3531E663-BA66-4800-80A6-69C09C68068A}"/>
          </ac:spMkLst>
        </pc:spChg>
        <pc:spChg chg="del">
          <ac:chgData name="nchu 育" userId="f63a794201a6107f" providerId="LiveId" clId="{C77B2FCC-7200-4286-8CB7-874AADAF478D}" dt="2023-09-21T14:44:55.946" v="595" actId="478"/>
          <ac:spMkLst>
            <pc:docMk/>
            <pc:sldMk cId="1397281340" sldId="282"/>
            <ac:spMk id="658" creationId="{AA9AD39B-6497-43FF-94FF-DAB9FFCF70C3}"/>
          </ac:spMkLst>
        </pc:spChg>
        <pc:spChg chg="del">
          <ac:chgData name="nchu 育" userId="f63a794201a6107f" providerId="LiveId" clId="{C77B2FCC-7200-4286-8CB7-874AADAF478D}" dt="2023-09-21T14:44:55.943" v="594" actId="478"/>
          <ac:spMkLst>
            <pc:docMk/>
            <pc:sldMk cId="1397281340" sldId="282"/>
            <ac:spMk id="659" creationId="{23E4992F-B2BB-4BA4-92ED-5D52E0A77BD2}"/>
          </ac:spMkLst>
        </pc:spChg>
        <pc:spChg chg="del">
          <ac:chgData name="nchu 育" userId="f63a794201a6107f" providerId="LiveId" clId="{C77B2FCC-7200-4286-8CB7-874AADAF478D}" dt="2023-09-21T14:44:55.941" v="593" actId="478"/>
          <ac:spMkLst>
            <pc:docMk/>
            <pc:sldMk cId="1397281340" sldId="282"/>
            <ac:spMk id="660" creationId="{55EC2BA3-3D41-48ED-86A2-E159BD56CF7D}"/>
          </ac:spMkLst>
        </pc:spChg>
        <pc:spChg chg="del">
          <ac:chgData name="nchu 育" userId="f63a794201a6107f" providerId="LiveId" clId="{C77B2FCC-7200-4286-8CB7-874AADAF478D}" dt="2023-09-21T14:44:55.938" v="592" actId="478"/>
          <ac:spMkLst>
            <pc:docMk/>
            <pc:sldMk cId="1397281340" sldId="282"/>
            <ac:spMk id="661" creationId="{1B377234-EB76-4FAC-8F8A-348902BFC47D}"/>
          </ac:spMkLst>
        </pc:spChg>
        <pc:spChg chg="del">
          <ac:chgData name="nchu 育" userId="f63a794201a6107f" providerId="LiveId" clId="{C77B2FCC-7200-4286-8CB7-874AADAF478D}" dt="2023-09-21T14:44:55.935" v="591" actId="478"/>
          <ac:spMkLst>
            <pc:docMk/>
            <pc:sldMk cId="1397281340" sldId="282"/>
            <ac:spMk id="662" creationId="{910AB792-6251-4617-AF90-F90E37B47D4F}"/>
          </ac:spMkLst>
        </pc:spChg>
        <pc:spChg chg="del">
          <ac:chgData name="nchu 育" userId="f63a794201a6107f" providerId="LiveId" clId="{C77B2FCC-7200-4286-8CB7-874AADAF478D}" dt="2023-09-21T14:44:55.933" v="590" actId="478"/>
          <ac:spMkLst>
            <pc:docMk/>
            <pc:sldMk cId="1397281340" sldId="282"/>
            <ac:spMk id="663" creationId="{2EAA55F3-0675-4480-86DB-799E8C552D97}"/>
          </ac:spMkLst>
        </pc:spChg>
        <pc:spChg chg="del">
          <ac:chgData name="nchu 育" userId="f63a794201a6107f" providerId="LiveId" clId="{C77B2FCC-7200-4286-8CB7-874AADAF478D}" dt="2023-09-21T14:44:55.931" v="589" actId="478"/>
          <ac:spMkLst>
            <pc:docMk/>
            <pc:sldMk cId="1397281340" sldId="282"/>
            <ac:spMk id="664" creationId="{099C5174-5116-4456-B3B3-1BE5C8490CD2}"/>
          </ac:spMkLst>
        </pc:spChg>
        <pc:spChg chg="del">
          <ac:chgData name="nchu 育" userId="f63a794201a6107f" providerId="LiveId" clId="{C77B2FCC-7200-4286-8CB7-874AADAF478D}" dt="2023-09-21T14:44:55.927" v="588" actId="478"/>
          <ac:spMkLst>
            <pc:docMk/>
            <pc:sldMk cId="1397281340" sldId="282"/>
            <ac:spMk id="665" creationId="{76EDB12D-F8A2-4B86-ADA2-8103BE806F7A}"/>
          </ac:spMkLst>
        </pc:spChg>
        <pc:spChg chg="del">
          <ac:chgData name="nchu 育" userId="f63a794201a6107f" providerId="LiveId" clId="{C77B2FCC-7200-4286-8CB7-874AADAF478D}" dt="2023-09-21T14:44:55.924" v="587" actId="478"/>
          <ac:spMkLst>
            <pc:docMk/>
            <pc:sldMk cId="1397281340" sldId="282"/>
            <ac:spMk id="666" creationId="{B6228594-7FDC-4CC3-83B7-AC97DB12AE33}"/>
          </ac:spMkLst>
        </pc:spChg>
        <pc:spChg chg="del">
          <ac:chgData name="nchu 育" userId="f63a794201a6107f" providerId="LiveId" clId="{C77B2FCC-7200-4286-8CB7-874AADAF478D}" dt="2023-09-21T14:44:55.920" v="586" actId="478"/>
          <ac:spMkLst>
            <pc:docMk/>
            <pc:sldMk cId="1397281340" sldId="282"/>
            <ac:spMk id="667" creationId="{9C0B83CC-3583-4828-84BC-AB5E65F5FE59}"/>
          </ac:spMkLst>
        </pc:spChg>
        <pc:spChg chg="del">
          <ac:chgData name="nchu 育" userId="f63a794201a6107f" providerId="LiveId" clId="{C77B2FCC-7200-4286-8CB7-874AADAF478D}" dt="2023-09-21T14:44:55.917" v="585" actId="478"/>
          <ac:spMkLst>
            <pc:docMk/>
            <pc:sldMk cId="1397281340" sldId="282"/>
            <ac:spMk id="668" creationId="{9413F3A8-C6F1-47DC-9C54-3F5532402D9F}"/>
          </ac:spMkLst>
        </pc:spChg>
        <pc:spChg chg="del">
          <ac:chgData name="nchu 育" userId="f63a794201a6107f" providerId="LiveId" clId="{C77B2FCC-7200-4286-8CB7-874AADAF478D}" dt="2023-09-21T14:44:55.914" v="584" actId="478"/>
          <ac:spMkLst>
            <pc:docMk/>
            <pc:sldMk cId="1397281340" sldId="282"/>
            <ac:spMk id="669" creationId="{93DEC5FC-B50D-45C1-820B-905B1D496157}"/>
          </ac:spMkLst>
        </pc:spChg>
        <pc:spChg chg="del">
          <ac:chgData name="nchu 育" userId="f63a794201a6107f" providerId="LiveId" clId="{C77B2FCC-7200-4286-8CB7-874AADAF478D}" dt="2023-09-21T14:44:55.911" v="583" actId="478"/>
          <ac:spMkLst>
            <pc:docMk/>
            <pc:sldMk cId="1397281340" sldId="282"/>
            <ac:spMk id="670" creationId="{1F77C3BC-2C1D-4A1F-AF04-89FEB727F93C}"/>
          </ac:spMkLst>
        </pc:spChg>
        <pc:spChg chg="del">
          <ac:chgData name="nchu 育" userId="f63a794201a6107f" providerId="LiveId" clId="{C77B2FCC-7200-4286-8CB7-874AADAF478D}" dt="2023-09-21T14:44:55.909" v="582" actId="478"/>
          <ac:spMkLst>
            <pc:docMk/>
            <pc:sldMk cId="1397281340" sldId="282"/>
            <ac:spMk id="671" creationId="{743292E5-355A-4449-A011-A3C3D9CF3101}"/>
          </ac:spMkLst>
        </pc:spChg>
        <pc:spChg chg="del">
          <ac:chgData name="nchu 育" userId="f63a794201a6107f" providerId="LiveId" clId="{C77B2FCC-7200-4286-8CB7-874AADAF478D}" dt="2023-09-21T14:44:55.905" v="581" actId="478"/>
          <ac:spMkLst>
            <pc:docMk/>
            <pc:sldMk cId="1397281340" sldId="282"/>
            <ac:spMk id="672" creationId="{65D87F20-2C9E-4A13-B18A-60743C7476E6}"/>
          </ac:spMkLst>
        </pc:spChg>
        <pc:spChg chg="del">
          <ac:chgData name="nchu 育" userId="f63a794201a6107f" providerId="LiveId" clId="{C77B2FCC-7200-4286-8CB7-874AADAF478D}" dt="2023-09-21T14:44:55.903" v="580" actId="478"/>
          <ac:spMkLst>
            <pc:docMk/>
            <pc:sldMk cId="1397281340" sldId="282"/>
            <ac:spMk id="673" creationId="{3BE6A913-B8F1-434B-A664-2E872D92A945}"/>
          </ac:spMkLst>
        </pc:spChg>
        <pc:spChg chg="del">
          <ac:chgData name="nchu 育" userId="f63a794201a6107f" providerId="LiveId" clId="{C77B2FCC-7200-4286-8CB7-874AADAF478D}" dt="2023-09-21T14:44:55.899" v="579" actId="478"/>
          <ac:spMkLst>
            <pc:docMk/>
            <pc:sldMk cId="1397281340" sldId="282"/>
            <ac:spMk id="674" creationId="{CAB34201-89AB-43AA-94C9-0902E9F27EDE}"/>
          </ac:spMkLst>
        </pc:spChg>
        <pc:spChg chg="del">
          <ac:chgData name="nchu 育" userId="f63a794201a6107f" providerId="LiveId" clId="{C77B2FCC-7200-4286-8CB7-874AADAF478D}" dt="2023-09-21T14:44:55.896" v="578" actId="478"/>
          <ac:spMkLst>
            <pc:docMk/>
            <pc:sldMk cId="1397281340" sldId="282"/>
            <ac:spMk id="675" creationId="{4274AC58-77A7-4F64-876A-B185482145DD}"/>
          </ac:spMkLst>
        </pc:spChg>
        <pc:spChg chg="del">
          <ac:chgData name="nchu 育" userId="f63a794201a6107f" providerId="LiveId" clId="{C77B2FCC-7200-4286-8CB7-874AADAF478D}" dt="2023-09-21T14:44:55.894" v="577" actId="478"/>
          <ac:spMkLst>
            <pc:docMk/>
            <pc:sldMk cId="1397281340" sldId="282"/>
            <ac:spMk id="676" creationId="{13E3FF5A-449F-419D-A31E-00E822BD8B78}"/>
          </ac:spMkLst>
        </pc:spChg>
        <pc:spChg chg="del">
          <ac:chgData name="nchu 育" userId="f63a794201a6107f" providerId="LiveId" clId="{C77B2FCC-7200-4286-8CB7-874AADAF478D}" dt="2023-09-21T14:44:55.891" v="576" actId="478"/>
          <ac:spMkLst>
            <pc:docMk/>
            <pc:sldMk cId="1397281340" sldId="282"/>
            <ac:spMk id="677" creationId="{43A2E2EE-AD57-4A37-853A-FD4EF9EB026D}"/>
          </ac:spMkLst>
        </pc:spChg>
        <pc:spChg chg="del">
          <ac:chgData name="nchu 育" userId="f63a794201a6107f" providerId="LiveId" clId="{C77B2FCC-7200-4286-8CB7-874AADAF478D}" dt="2023-09-21T14:44:55.888" v="575" actId="478"/>
          <ac:spMkLst>
            <pc:docMk/>
            <pc:sldMk cId="1397281340" sldId="282"/>
            <ac:spMk id="678" creationId="{E09A6409-0624-4A4B-B055-22726EB2E282}"/>
          </ac:spMkLst>
        </pc:spChg>
        <pc:spChg chg="del">
          <ac:chgData name="nchu 育" userId="f63a794201a6107f" providerId="LiveId" clId="{C77B2FCC-7200-4286-8CB7-874AADAF478D}" dt="2023-09-21T14:44:55.886" v="574" actId="478"/>
          <ac:spMkLst>
            <pc:docMk/>
            <pc:sldMk cId="1397281340" sldId="282"/>
            <ac:spMk id="679" creationId="{BD0F7452-A267-4752-81D6-51561C111F22}"/>
          </ac:spMkLst>
        </pc:spChg>
        <pc:spChg chg="del">
          <ac:chgData name="nchu 育" userId="f63a794201a6107f" providerId="LiveId" clId="{C77B2FCC-7200-4286-8CB7-874AADAF478D}" dt="2023-09-21T14:44:55.883" v="573" actId="478"/>
          <ac:spMkLst>
            <pc:docMk/>
            <pc:sldMk cId="1397281340" sldId="282"/>
            <ac:spMk id="680" creationId="{DCE19CB2-61CD-4DDE-B8EB-294518CA3311}"/>
          </ac:spMkLst>
        </pc:spChg>
        <pc:spChg chg="del">
          <ac:chgData name="nchu 育" userId="f63a794201a6107f" providerId="LiveId" clId="{C77B2FCC-7200-4286-8CB7-874AADAF478D}" dt="2023-09-21T14:44:55.881" v="572" actId="478"/>
          <ac:spMkLst>
            <pc:docMk/>
            <pc:sldMk cId="1397281340" sldId="282"/>
            <ac:spMk id="681" creationId="{E4D26C60-8776-426C-8AC9-D32A3D2395D5}"/>
          </ac:spMkLst>
        </pc:spChg>
        <pc:spChg chg="del">
          <ac:chgData name="nchu 育" userId="f63a794201a6107f" providerId="LiveId" clId="{C77B2FCC-7200-4286-8CB7-874AADAF478D}" dt="2023-09-21T14:44:55.879" v="571" actId="478"/>
          <ac:spMkLst>
            <pc:docMk/>
            <pc:sldMk cId="1397281340" sldId="282"/>
            <ac:spMk id="682" creationId="{BB6440A5-DA2B-45A6-B200-89BE2B116AD1}"/>
          </ac:spMkLst>
        </pc:spChg>
        <pc:spChg chg="del">
          <ac:chgData name="nchu 育" userId="f63a794201a6107f" providerId="LiveId" clId="{C77B2FCC-7200-4286-8CB7-874AADAF478D}" dt="2023-09-21T14:44:55.876" v="570" actId="478"/>
          <ac:spMkLst>
            <pc:docMk/>
            <pc:sldMk cId="1397281340" sldId="282"/>
            <ac:spMk id="683" creationId="{51EADEAD-9ADB-49CE-B30C-B69C18CB394D}"/>
          </ac:spMkLst>
        </pc:spChg>
        <pc:spChg chg="del">
          <ac:chgData name="nchu 育" userId="f63a794201a6107f" providerId="LiveId" clId="{C77B2FCC-7200-4286-8CB7-874AADAF478D}" dt="2023-09-21T14:44:55.872" v="569" actId="478"/>
          <ac:spMkLst>
            <pc:docMk/>
            <pc:sldMk cId="1397281340" sldId="282"/>
            <ac:spMk id="684" creationId="{43D27DB8-72C9-4862-912A-5A4C8102C39E}"/>
          </ac:spMkLst>
        </pc:spChg>
        <pc:spChg chg="del">
          <ac:chgData name="nchu 育" userId="f63a794201a6107f" providerId="LiveId" clId="{C77B2FCC-7200-4286-8CB7-874AADAF478D}" dt="2023-09-21T14:44:55.869" v="568" actId="478"/>
          <ac:spMkLst>
            <pc:docMk/>
            <pc:sldMk cId="1397281340" sldId="282"/>
            <ac:spMk id="685" creationId="{DFB524F6-BAEA-443C-A63A-B766BFF2F2D2}"/>
          </ac:spMkLst>
        </pc:spChg>
        <pc:spChg chg="del">
          <ac:chgData name="nchu 育" userId="f63a794201a6107f" providerId="LiveId" clId="{C77B2FCC-7200-4286-8CB7-874AADAF478D}" dt="2023-09-21T14:44:55.867" v="567" actId="478"/>
          <ac:spMkLst>
            <pc:docMk/>
            <pc:sldMk cId="1397281340" sldId="282"/>
            <ac:spMk id="686" creationId="{49ED6A64-03C2-45EA-BC8B-31A30E9CF57C}"/>
          </ac:spMkLst>
        </pc:spChg>
        <pc:spChg chg="del">
          <ac:chgData name="nchu 育" userId="f63a794201a6107f" providerId="LiveId" clId="{C77B2FCC-7200-4286-8CB7-874AADAF478D}" dt="2023-09-21T14:44:55.864" v="566" actId="478"/>
          <ac:spMkLst>
            <pc:docMk/>
            <pc:sldMk cId="1397281340" sldId="282"/>
            <ac:spMk id="687" creationId="{EAF2694B-54A9-40DA-B4EF-B32995432356}"/>
          </ac:spMkLst>
        </pc:spChg>
        <pc:spChg chg="del">
          <ac:chgData name="nchu 育" userId="f63a794201a6107f" providerId="LiveId" clId="{C77B2FCC-7200-4286-8CB7-874AADAF478D}" dt="2023-09-21T14:44:55.862" v="565" actId="478"/>
          <ac:spMkLst>
            <pc:docMk/>
            <pc:sldMk cId="1397281340" sldId="282"/>
            <ac:spMk id="688" creationId="{3374203B-2B18-46EA-B85F-B902E778B1AE}"/>
          </ac:spMkLst>
        </pc:spChg>
        <pc:spChg chg="del">
          <ac:chgData name="nchu 育" userId="f63a794201a6107f" providerId="LiveId" clId="{C77B2FCC-7200-4286-8CB7-874AADAF478D}" dt="2023-09-21T14:44:55.858" v="564" actId="478"/>
          <ac:spMkLst>
            <pc:docMk/>
            <pc:sldMk cId="1397281340" sldId="282"/>
            <ac:spMk id="689" creationId="{387D1634-DFDA-49C8-9C3C-69F8FDE1FA38}"/>
          </ac:spMkLst>
        </pc:spChg>
        <pc:spChg chg="del">
          <ac:chgData name="nchu 育" userId="f63a794201a6107f" providerId="LiveId" clId="{C77B2FCC-7200-4286-8CB7-874AADAF478D}" dt="2023-09-21T14:44:55.856" v="563" actId="478"/>
          <ac:spMkLst>
            <pc:docMk/>
            <pc:sldMk cId="1397281340" sldId="282"/>
            <ac:spMk id="690" creationId="{9C9C4C77-7838-419F-A575-483FB39D497D}"/>
          </ac:spMkLst>
        </pc:spChg>
        <pc:spChg chg="del">
          <ac:chgData name="nchu 育" userId="f63a794201a6107f" providerId="LiveId" clId="{C77B2FCC-7200-4286-8CB7-874AADAF478D}" dt="2023-09-21T14:44:55.854" v="562" actId="478"/>
          <ac:spMkLst>
            <pc:docMk/>
            <pc:sldMk cId="1397281340" sldId="282"/>
            <ac:spMk id="691" creationId="{362DA2E0-74A2-453B-BEB3-198CD9F579A9}"/>
          </ac:spMkLst>
        </pc:spChg>
        <pc:spChg chg="del">
          <ac:chgData name="nchu 育" userId="f63a794201a6107f" providerId="LiveId" clId="{C77B2FCC-7200-4286-8CB7-874AADAF478D}" dt="2023-09-21T14:44:55.848" v="561" actId="478"/>
          <ac:spMkLst>
            <pc:docMk/>
            <pc:sldMk cId="1397281340" sldId="282"/>
            <ac:spMk id="692" creationId="{4A50B195-C588-42CE-90AD-ADAC2E3E4CD8}"/>
          </ac:spMkLst>
        </pc:spChg>
        <pc:spChg chg="del">
          <ac:chgData name="nchu 育" userId="f63a794201a6107f" providerId="LiveId" clId="{C77B2FCC-7200-4286-8CB7-874AADAF478D}" dt="2023-09-21T14:44:55.844" v="560" actId="478"/>
          <ac:spMkLst>
            <pc:docMk/>
            <pc:sldMk cId="1397281340" sldId="282"/>
            <ac:spMk id="693" creationId="{07F59B1C-5D6A-4358-BD08-B4D8B7182C1E}"/>
          </ac:spMkLst>
        </pc:spChg>
        <pc:spChg chg="del">
          <ac:chgData name="nchu 育" userId="f63a794201a6107f" providerId="LiveId" clId="{C77B2FCC-7200-4286-8CB7-874AADAF478D}" dt="2023-09-21T14:44:55.841" v="559" actId="478"/>
          <ac:spMkLst>
            <pc:docMk/>
            <pc:sldMk cId="1397281340" sldId="282"/>
            <ac:spMk id="694" creationId="{7A32E2DA-FA82-42DF-87E4-D5DCE1250A32}"/>
          </ac:spMkLst>
        </pc:spChg>
        <pc:spChg chg="del">
          <ac:chgData name="nchu 育" userId="f63a794201a6107f" providerId="LiveId" clId="{C77B2FCC-7200-4286-8CB7-874AADAF478D}" dt="2023-09-21T14:44:55.839" v="558" actId="478"/>
          <ac:spMkLst>
            <pc:docMk/>
            <pc:sldMk cId="1397281340" sldId="282"/>
            <ac:spMk id="695" creationId="{78335C9A-8DB2-48D7-8B85-21A497F608AF}"/>
          </ac:spMkLst>
        </pc:spChg>
        <pc:spChg chg="del">
          <ac:chgData name="nchu 育" userId="f63a794201a6107f" providerId="LiveId" clId="{C77B2FCC-7200-4286-8CB7-874AADAF478D}" dt="2023-09-21T14:44:55.836" v="557" actId="478"/>
          <ac:spMkLst>
            <pc:docMk/>
            <pc:sldMk cId="1397281340" sldId="282"/>
            <ac:spMk id="696" creationId="{743CAF12-FBA6-482E-BDAC-DD21528F6A04}"/>
          </ac:spMkLst>
        </pc:spChg>
        <pc:spChg chg="del">
          <ac:chgData name="nchu 育" userId="f63a794201a6107f" providerId="LiveId" clId="{C77B2FCC-7200-4286-8CB7-874AADAF478D}" dt="2023-09-21T14:44:55.834" v="556" actId="478"/>
          <ac:spMkLst>
            <pc:docMk/>
            <pc:sldMk cId="1397281340" sldId="282"/>
            <ac:spMk id="697" creationId="{2898DFA7-5087-40A5-A21F-6E1046E6663E}"/>
          </ac:spMkLst>
        </pc:spChg>
        <pc:spChg chg="del">
          <ac:chgData name="nchu 育" userId="f63a794201a6107f" providerId="LiveId" clId="{C77B2FCC-7200-4286-8CB7-874AADAF478D}" dt="2023-09-21T14:44:55.832" v="555" actId="478"/>
          <ac:spMkLst>
            <pc:docMk/>
            <pc:sldMk cId="1397281340" sldId="282"/>
            <ac:spMk id="698" creationId="{6859609D-0D61-44A6-9DAA-5D9BA805025F}"/>
          </ac:spMkLst>
        </pc:spChg>
        <pc:spChg chg="del">
          <ac:chgData name="nchu 育" userId="f63a794201a6107f" providerId="LiveId" clId="{C77B2FCC-7200-4286-8CB7-874AADAF478D}" dt="2023-09-21T14:44:55.829" v="554" actId="478"/>
          <ac:spMkLst>
            <pc:docMk/>
            <pc:sldMk cId="1397281340" sldId="282"/>
            <ac:spMk id="699" creationId="{60786AEF-63F5-456B-AD34-636C2D4FE8C8}"/>
          </ac:spMkLst>
        </pc:spChg>
        <pc:spChg chg="del">
          <ac:chgData name="nchu 育" userId="f63a794201a6107f" providerId="LiveId" clId="{C77B2FCC-7200-4286-8CB7-874AADAF478D}" dt="2023-09-21T14:44:55.827" v="553" actId="478"/>
          <ac:spMkLst>
            <pc:docMk/>
            <pc:sldMk cId="1397281340" sldId="282"/>
            <ac:spMk id="700" creationId="{1B0D515D-D4BE-4FDE-9239-9FA7CA382BD4}"/>
          </ac:spMkLst>
        </pc:spChg>
        <pc:spChg chg="del">
          <ac:chgData name="nchu 育" userId="f63a794201a6107f" providerId="LiveId" clId="{C77B2FCC-7200-4286-8CB7-874AADAF478D}" dt="2023-09-21T14:44:55.824" v="552" actId="478"/>
          <ac:spMkLst>
            <pc:docMk/>
            <pc:sldMk cId="1397281340" sldId="282"/>
            <ac:spMk id="701" creationId="{B70F4E81-DB39-4AF7-9CA1-2A23F4CFA4CA}"/>
          </ac:spMkLst>
        </pc:spChg>
        <pc:spChg chg="del">
          <ac:chgData name="nchu 育" userId="f63a794201a6107f" providerId="LiveId" clId="{C77B2FCC-7200-4286-8CB7-874AADAF478D}" dt="2023-09-21T14:44:55.821" v="551" actId="478"/>
          <ac:spMkLst>
            <pc:docMk/>
            <pc:sldMk cId="1397281340" sldId="282"/>
            <ac:spMk id="702" creationId="{B677E2AF-6A94-4948-B057-8899D0913DD4}"/>
          </ac:spMkLst>
        </pc:spChg>
        <pc:spChg chg="del">
          <ac:chgData name="nchu 育" userId="f63a794201a6107f" providerId="LiveId" clId="{C77B2FCC-7200-4286-8CB7-874AADAF478D}" dt="2023-09-21T14:44:55.818" v="550" actId="478"/>
          <ac:spMkLst>
            <pc:docMk/>
            <pc:sldMk cId="1397281340" sldId="282"/>
            <ac:spMk id="703" creationId="{85DDCC53-BD8A-4FC4-9584-FE42CCEFB839}"/>
          </ac:spMkLst>
        </pc:spChg>
        <pc:spChg chg="del">
          <ac:chgData name="nchu 育" userId="f63a794201a6107f" providerId="LiveId" clId="{C77B2FCC-7200-4286-8CB7-874AADAF478D}" dt="2023-09-21T14:44:55.815" v="549" actId="478"/>
          <ac:spMkLst>
            <pc:docMk/>
            <pc:sldMk cId="1397281340" sldId="282"/>
            <ac:spMk id="704" creationId="{881CFAFE-5C1A-4C00-BB8E-2DB3632488DD}"/>
          </ac:spMkLst>
        </pc:spChg>
        <pc:spChg chg="del">
          <ac:chgData name="nchu 育" userId="f63a794201a6107f" providerId="LiveId" clId="{C77B2FCC-7200-4286-8CB7-874AADAF478D}" dt="2023-09-21T14:44:55.813" v="548" actId="478"/>
          <ac:spMkLst>
            <pc:docMk/>
            <pc:sldMk cId="1397281340" sldId="282"/>
            <ac:spMk id="705" creationId="{A4E688AF-83E1-4752-A21A-3C21C39497BF}"/>
          </ac:spMkLst>
        </pc:spChg>
        <pc:spChg chg="del">
          <ac:chgData name="nchu 育" userId="f63a794201a6107f" providerId="LiveId" clId="{C77B2FCC-7200-4286-8CB7-874AADAF478D}" dt="2023-09-21T14:44:55.810" v="547" actId="478"/>
          <ac:spMkLst>
            <pc:docMk/>
            <pc:sldMk cId="1397281340" sldId="282"/>
            <ac:spMk id="706" creationId="{AEB0295F-9D82-45E3-8089-BF2442B4FDDE}"/>
          </ac:spMkLst>
        </pc:spChg>
        <pc:spChg chg="del">
          <ac:chgData name="nchu 育" userId="f63a794201a6107f" providerId="LiveId" clId="{C77B2FCC-7200-4286-8CB7-874AADAF478D}" dt="2023-09-21T14:44:55.808" v="546" actId="478"/>
          <ac:spMkLst>
            <pc:docMk/>
            <pc:sldMk cId="1397281340" sldId="282"/>
            <ac:spMk id="707" creationId="{6F928192-52DA-48B3-829F-4746D617CF4F}"/>
          </ac:spMkLst>
        </pc:spChg>
        <pc:spChg chg="del">
          <ac:chgData name="nchu 育" userId="f63a794201a6107f" providerId="LiveId" clId="{C77B2FCC-7200-4286-8CB7-874AADAF478D}" dt="2023-09-21T14:44:55.805" v="545" actId="478"/>
          <ac:spMkLst>
            <pc:docMk/>
            <pc:sldMk cId="1397281340" sldId="282"/>
            <ac:spMk id="708" creationId="{27ADDE1F-98E0-42C2-ACF4-9438643BA385}"/>
          </ac:spMkLst>
        </pc:spChg>
        <pc:spChg chg="del">
          <ac:chgData name="nchu 育" userId="f63a794201a6107f" providerId="LiveId" clId="{C77B2FCC-7200-4286-8CB7-874AADAF478D}" dt="2023-09-21T14:44:55.802" v="544" actId="478"/>
          <ac:spMkLst>
            <pc:docMk/>
            <pc:sldMk cId="1397281340" sldId="282"/>
            <ac:spMk id="709" creationId="{6A389342-8B1C-48A1-9C95-01DB6983E2F9}"/>
          </ac:spMkLst>
        </pc:spChg>
        <pc:spChg chg="del">
          <ac:chgData name="nchu 育" userId="f63a794201a6107f" providerId="LiveId" clId="{C77B2FCC-7200-4286-8CB7-874AADAF478D}" dt="2023-09-21T14:44:55.799" v="543" actId="478"/>
          <ac:spMkLst>
            <pc:docMk/>
            <pc:sldMk cId="1397281340" sldId="282"/>
            <ac:spMk id="710" creationId="{6121389B-7309-4FC5-889E-D28A0174DE98}"/>
          </ac:spMkLst>
        </pc:spChg>
        <pc:spChg chg="del">
          <ac:chgData name="nchu 育" userId="f63a794201a6107f" providerId="LiveId" clId="{C77B2FCC-7200-4286-8CB7-874AADAF478D}" dt="2023-09-21T14:44:55.795" v="542" actId="478"/>
          <ac:spMkLst>
            <pc:docMk/>
            <pc:sldMk cId="1397281340" sldId="282"/>
            <ac:spMk id="711" creationId="{B703657E-34C8-467D-849C-165D1201A342}"/>
          </ac:spMkLst>
        </pc:spChg>
        <pc:spChg chg="del">
          <ac:chgData name="nchu 育" userId="f63a794201a6107f" providerId="LiveId" clId="{C77B2FCC-7200-4286-8CB7-874AADAF478D}" dt="2023-09-21T14:44:55.793" v="541" actId="478"/>
          <ac:spMkLst>
            <pc:docMk/>
            <pc:sldMk cId="1397281340" sldId="282"/>
            <ac:spMk id="712" creationId="{06E2A0B7-ADCD-4528-BBF4-E18739CD5469}"/>
          </ac:spMkLst>
        </pc:spChg>
        <pc:spChg chg="del">
          <ac:chgData name="nchu 育" userId="f63a794201a6107f" providerId="LiveId" clId="{C77B2FCC-7200-4286-8CB7-874AADAF478D}" dt="2023-09-21T14:44:55.790" v="540" actId="478"/>
          <ac:spMkLst>
            <pc:docMk/>
            <pc:sldMk cId="1397281340" sldId="282"/>
            <ac:spMk id="713" creationId="{3A8CB13E-C564-49EE-BCF7-2B036E697B2B}"/>
          </ac:spMkLst>
        </pc:spChg>
        <pc:spChg chg="del">
          <ac:chgData name="nchu 育" userId="f63a794201a6107f" providerId="LiveId" clId="{C77B2FCC-7200-4286-8CB7-874AADAF478D}" dt="2023-09-21T14:44:55.788" v="539" actId="478"/>
          <ac:spMkLst>
            <pc:docMk/>
            <pc:sldMk cId="1397281340" sldId="282"/>
            <ac:spMk id="714" creationId="{2312D340-1F78-4EEF-BB15-ED2C29ABA63D}"/>
          </ac:spMkLst>
        </pc:spChg>
        <pc:spChg chg="del">
          <ac:chgData name="nchu 育" userId="f63a794201a6107f" providerId="LiveId" clId="{C77B2FCC-7200-4286-8CB7-874AADAF478D}" dt="2023-09-21T14:44:55.786" v="538" actId="478"/>
          <ac:spMkLst>
            <pc:docMk/>
            <pc:sldMk cId="1397281340" sldId="282"/>
            <ac:spMk id="715" creationId="{BD1A2918-ECBB-4E61-B113-D3E6125C9385}"/>
          </ac:spMkLst>
        </pc:spChg>
        <pc:spChg chg="del">
          <ac:chgData name="nchu 育" userId="f63a794201a6107f" providerId="LiveId" clId="{C77B2FCC-7200-4286-8CB7-874AADAF478D}" dt="2023-09-21T14:44:55.783" v="537" actId="478"/>
          <ac:spMkLst>
            <pc:docMk/>
            <pc:sldMk cId="1397281340" sldId="282"/>
            <ac:spMk id="716" creationId="{D9BA1733-E68F-48A8-8746-A010AE647F0B}"/>
          </ac:spMkLst>
        </pc:spChg>
        <pc:spChg chg="del mod">
          <ac:chgData name="nchu 育" userId="f63a794201a6107f" providerId="LiveId" clId="{C77B2FCC-7200-4286-8CB7-874AADAF478D}" dt="2023-09-21T14:45:42.055" v="1092" actId="478"/>
          <ac:spMkLst>
            <pc:docMk/>
            <pc:sldMk cId="1397281340" sldId="282"/>
            <ac:spMk id="718" creationId="{F8BA9DFF-4FAA-4705-9EDD-DE7369735DD0}"/>
          </ac:spMkLst>
        </pc:spChg>
        <pc:spChg chg="del mod">
          <ac:chgData name="nchu 育" userId="f63a794201a6107f" providerId="LiveId" clId="{C77B2FCC-7200-4286-8CB7-874AADAF478D}" dt="2023-09-21T14:45:42.053" v="1091" actId="478"/>
          <ac:spMkLst>
            <pc:docMk/>
            <pc:sldMk cId="1397281340" sldId="282"/>
            <ac:spMk id="719" creationId="{3B83747A-5913-4650-978A-33BD88D029C7}"/>
          </ac:spMkLst>
        </pc:spChg>
        <pc:spChg chg="del mod">
          <ac:chgData name="nchu 育" userId="f63a794201a6107f" providerId="LiveId" clId="{C77B2FCC-7200-4286-8CB7-874AADAF478D}" dt="2023-09-21T14:45:42.051" v="1090" actId="478"/>
          <ac:spMkLst>
            <pc:docMk/>
            <pc:sldMk cId="1397281340" sldId="282"/>
            <ac:spMk id="720" creationId="{39E34B6F-346E-4A91-AAE4-13D7031E25A7}"/>
          </ac:spMkLst>
        </pc:spChg>
        <pc:spChg chg="del mod">
          <ac:chgData name="nchu 育" userId="f63a794201a6107f" providerId="LiveId" clId="{C77B2FCC-7200-4286-8CB7-874AADAF478D}" dt="2023-09-21T14:45:42.049" v="1089" actId="478"/>
          <ac:spMkLst>
            <pc:docMk/>
            <pc:sldMk cId="1397281340" sldId="282"/>
            <ac:spMk id="721" creationId="{9C87B730-1771-4D80-A8E5-775C4A32C80C}"/>
          </ac:spMkLst>
        </pc:spChg>
        <pc:spChg chg="del mod">
          <ac:chgData name="nchu 育" userId="f63a794201a6107f" providerId="LiveId" clId="{C77B2FCC-7200-4286-8CB7-874AADAF478D}" dt="2023-09-21T14:45:42.048" v="1088" actId="478"/>
          <ac:spMkLst>
            <pc:docMk/>
            <pc:sldMk cId="1397281340" sldId="282"/>
            <ac:spMk id="722" creationId="{C9E5DAEB-6C4C-4C8D-908E-B932E786B5E4}"/>
          </ac:spMkLst>
        </pc:spChg>
        <pc:spChg chg="del mod">
          <ac:chgData name="nchu 育" userId="f63a794201a6107f" providerId="LiveId" clId="{C77B2FCC-7200-4286-8CB7-874AADAF478D}" dt="2023-09-21T14:45:42.046" v="1087" actId="478"/>
          <ac:spMkLst>
            <pc:docMk/>
            <pc:sldMk cId="1397281340" sldId="282"/>
            <ac:spMk id="723" creationId="{A6754D30-738E-4A56-931E-CE9CF65CA8CD}"/>
          </ac:spMkLst>
        </pc:spChg>
        <pc:spChg chg="del mod">
          <ac:chgData name="nchu 育" userId="f63a794201a6107f" providerId="LiveId" clId="{C77B2FCC-7200-4286-8CB7-874AADAF478D}" dt="2023-09-21T14:45:42.044" v="1086" actId="478"/>
          <ac:spMkLst>
            <pc:docMk/>
            <pc:sldMk cId="1397281340" sldId="282"/>
            <ac:spMk id="724" creationId="{491C0A5B-FD9B-4070-82BB-13FA1A2C4EBD}"/>
          </ac:spMkLst>
        </pc:spChg>
        <pc:spChg chg="del mod">
          <ac:chgData name="nchu 育" userId="f63a794201a6107f" providerId="LiveId" clId="{C77B2FCC-7200-4286-8CB7-874AADAF478D}" dt="2023-09-21T14:45:42.043" v="1085" actId="478"/>
          <ac:spMkLst>
            <pc:docMk/>
            <pc:sldMk cId="1397281340" sldId="282"/>
            <ac:spMk id="725" creationId="{4900903B-6B18-4B4E-95B8-77B698E3D10C}"/>
          </ac:spMkLst>
        </pc:spChg>
        <pc:spChg chg="del mod">
          <ac:chgData name="nchu 育" userId="f63a794201a6107f" providerId="LiveId" clId="{C77B2FCC-7200-4286-8CB7-874AADAF478D}" dt="2023-09-21T14:45:42.041" v="1084" actId="478"/>
          <ac:spMkLst>
            <pc:docMk/>
            <pc:sldMk cId="1397281340" sldId="282"/>
            <ac:spMk id="726" creationId="{6ABF5E8D-BE46-45FD-A061-9A5650D9297C}"/>
          </ac:spMkLst>
        </pc:spChg>
        <pc:spChg chg="del mod">
          <ac:chgData name="nchu 育" userId="f63a794201a6107f" providerId="LiveId" clId="{C77B2FCC-7200-4286-8CB7-874AADAF478D}" dt="2023-09-21T14:45:42.039" v="1083" actId="478"/>
          <ac:spMkLst>
            <pc:docMk/>
            <pc:sldMk cId="1397281340" sldId="282"/>
            <ac:spMk id="727" creationId="{49EC6B4B-BAA6-4B00-8C31-E8231353CEF9}"/>
          </ac:spMkLst>
        </pc:spChg>
        <pc:spChg chg="del mod">
          <ac:chgData name="nchu 育" userId="f63a794201a6107f" providerId="LiveId" clId="{C77B2FCC-7200-4286-8CB7-874AADAF478D}" dt="2023-09-21T14:45:42.037" v="1082" actId="478"/>
          <ac:spMkLst>
            <pc:docMk/>
            <pc:sldMk cId="1397281340" sldId="282"/>
            <ac:spMk id="728" creationId="{DF587327-45D8-499E-8B19-AD1A5EEE1E21}"/>
          </ac:spMkLst>
        </pc:spChg>
        <pc:spChg chg="del mod">
          <ac:chgData name="nchu 育" userId="f63a794201a6107f" providerId="LiveId" clId="{C77B2FCC-7200-4286-8CB7-874AADAF478D}" dt="2023-09-21T14:45:42.035" v="1081" actId="478"/>
          <ac:spMkLst>
            <pc:docMk/>
            <pc:sldMk cId="1397281340" sldId="282"/>
            <ac:spMk id="729" creationId="{DC8E9DF8-41EF-4299-BBFD-DB675E23F5A3}"/>
          </ac:spMkLst>
        </pc:spChg>
        <pc:spChg chg="del mod">
          <ac:chgData name="nchu 育" userId="f63a794201a6107f" providerId="LiveId" clId="{C77B2FCC-7200-4286-8CB7-874AADAF478D}" dt="2023-09-21T14:45:42.033" v="1080" actId="478"/>
          <ac:spMkLst>
            <pc:docMk/>
            <pc:sldMk cId="1397281340" sldId="282"/>
            <ac:spMk id="730" creationId="{F94CE5A8-D3BC-47C8-B4C1-0BCEF7BCF375}"/>
          </ac:spMkLst>
        </pc:spChg>
        <pc:spChg chg="del mod">
          <ac:chgData name="nchu 育" userId="f63a794201a6107f" providerId="LiveId" clId="{C77B2FCC-7200-4286-8CB7-874AADAF478D}" dt="2023-09-21T14:45:42.031" v="1079" actId="478"/>
          <ac:spMkLst>
            <pc:docMk/>
            <pc:sldMk cId="1397281340" sldId="282"/>
            <ac:spMk id="731" creationId="{6BDC886C-8C68-4FCE-A013-FC76D4C98C20}"/>
          </ac:spMkLst>
        </pc:spChg>
        <pc:spChg chg="del mod">
          <ac:chgData name="nchu 育" userId="f63a794201a6107f" providerId="LiveId" clId="{C77B2FCC-7200-4286-8CB7-874AADAF478D}" dt="2023-09-21T14:45:42.029" v="1078" actId="478"/>
          <ac:spMkLst>
            <pc:docMk/>
            <pc:sldMk cId="1397281340" sldId="282"/>
            <ac:spMk id="732" creationId="{CF416D4E-642A-4780-ABD4-0205874677A3}"/>
          </ac:spMkLst>
        </pc:spChg>
        <pc:spChg chg="del mod">
          <ac:chgData name="nchu 育" userId="f63a794201a6107f" providerId="LiveId" clId="{C77B2FCC-7200-4286-8CB7-874AADAF478D}" dt="2023-09-21T14:45:42.027" v="1077" actId="478"/>
          <ac:spMkLst>
            <pc:docMk/>
            <pc:sldMk cId="1397281340" sldId="282"/>
            <ac:spMk id="733" creationId="{678D33A3-5D7A-46B9-A444-8B92DE10D998}"/>
          </ac:spMkLst>
        </pc:spChg>
        <pc:spChg chg="del mod">
          <ac:chgData name="nchu 育" userId="f63a794201a6107f" providerId="LiveId" clId="{C77B2FCC-7200-4286-8CB7-874AADAF478D}" dt="2023-09-21T14:45:42.024" v="1076" actId="478"/>
          <ac:spMkLst>
            <pc:docMk/>
            <pc:sldMk cId="1397281340" sldId="282"/>
            <ac:spMk id="734" creationId="{C3022135-DCE3-4802-A644-ED70A1024ED8}"/>
          </ac:spMkLst>
        </pc:spChg>
        <pc:spChg chg="del mod">
          <ac:chgData name="nchu 育" userId="f63a794201a6107f" providerId="LiveId" clId="{C77B2FCC-7200-4286-8CB7-874AADAF478D}" dt="2023-09-21T14:45:42.021" v="1075" actId="478"/>
          <ac:spMkLst>
            <pc:docMk/>
            <pc:sldMk cId="1397281340" sldId="282"/>
            <ac:spMk id="735" creationId="{E56853EA-CD88-4E4D-B927-9CBF7C33CA51}"/>
          </ac:spMkLst>
        </pc:spChg>
        <pc:spChg chg="del mod">
          <ac:chgData name="nchu 育" userId="f63a794201a6107f" providerId="LiveId" clId="{C77B2FCC-7200-4286-8CB7-874AADAF478D}" dt="2023-09-21T14:45:42.019" v="1074" actId="478"/>
          <ac:spMkLst>
            <pc:docMk/>
            <pc:sldMk cId="1397281340" sldId="282"/>
            <ac:spMk id="736" creationId="{D5A3AB5E-90BD-4284-BF05-5D68FD832FE4}"/>
          </ac:spMkLst>
        </pc:spChg>
        <pc:spChg chg="del mod">
          <ac:chgData name="nchu 育" userId="f63a794201a6107f" providerId="LiveId" clId="{C77B2FCC-7200-4286-8CB7-874AADAF478D}" dt="2023-09-21T14:45:42.015" v="1073" actId="478"/>
          <ac:spMkLst>
            <pc:docMk/>
            <pc:sldMk cId="1397281340" sldId="282"/>
            <ac:spMk id="737" creationId="{801915FE-8C8D-415D-A630-989523B30D4A}"/>
          </ac:spMkLst>
        </pc:spChg>
        <pc:spChg chg="del mod">
          <ac:chgData name="nchu 育" userId="f63a794201a6107f" providerId="LiveId" clId="{C77B2FCC-7200-4286-8CB7-874AADAF478D}" dt="2023-09-21T14:45:42.010" v="1072" actId="478"/>
          <ac:spMkLst>
            <pc:docMk/>
            <pc:sldMk cId="1397281340" sldId="282"/>
            <ac:spMk id="738" creationId="{A61AD16B-B52A-478F-98B0-2E9B7B32E15F}"/>
          </ac:spMkLst>
        </pc:spChg>
        <pc:spChg chg="del mod">
          <ac:chgData name="nchu 育" userId="f63a794201a6107f" providerId="LiveId" clId="{C77B2FCC-7200-4286-8CB7-874AADAF478D}" dt="2023-09-21T14:45:42.008" v="1071" actId="478"/>
          <ac:spMkLst>
            <pc:docMk/>
            <pc:sldMk cId="1397281340" sldId="282"/>
            <ac:spMk id="739" creationId="{06004D4A-C157-4915-ADC5-670D91426374}"/>
          </ac:spMkLst>
        </pc:spChg>
        <pc:spChg chg="del mod">
          <ac:chgData name="nchu 育" userId="f63a794201a6107f" providerId="LiveId" clId="{C77B2FCC-7200-4286-8CB7-874AADAF478D}" dt="2023-09-21T14:45:42.006" v="1070" actId="478"/>
          <ac:spMkLst>
            <pc:docMk/>
            <pc:sldMk cId="1397281340" sldId="282"/>
            <ac:spMk id="740" creationId="{ECCA5035-63E1-4327-80E4-21D7652FC214}"/>
          </ac:spMkLst>
        </pc:spChg>
        <pc:spChg chg="del mod">
          <ac:chgData name="nchu 育" userId="f63a794201a6107f" providerId="LiveId" clId="{C77B2FCC-7200-4286-8CB7-874AADAF478D}" dt="2023-09-21T14:45:42.004" v="1069" actId="478"/>
          <ac:spMkLst>
            <pc:docMk/>
            <pc:sldMk cId="1397281340" sldId="282"/>
            <ac:spMk id="741" creationId="{85E58352-87E5-419B-971D-1E18857DF35A}"/>
          </ac:spMkLst>
        </pc:spChg>
        <pc:spChg chg="del mod">
          <ac:chgData name="nchu 育" userId="f63a794201a6107f" providerId="LiveId" clId="{C77B2FCC-7200-4286-8CB7-874AADAF478D}" dt="2023-09-21T14:45:42.002" v="1068" actId="478"/>
          <ac:spMkLst>
            <pc:docMk/>
            <pc:sldMk cId="1397281340" sldId="282"/>
            <ac:spMk id="742" creationId="{6F76F9B7-BE26-4934-879D-EED3C0D89940}"/>
          </ac:spMkLst>
        </pc:spChg>
        <pc:spChg chg="del mod">
          <ac:chgData name="nchu 育" userId="f63a794201a6107f" providerId="LiveId" clId="{C77B2FCC-7200-4286-8CB7-874AADAF478D}" dt="2023-09-21T14:45:42" v="1067" actId="478"/>
          <ac:spMkLst>
            <pc:docMk/>
            <pc:sldMk cId="1397281340" sldId="282"/>
            <ac:spMk id="743" creationId="{4A759689-3186-49F8-9D82-C36242C4BD3E}"/>
          </ac:spMkLst>
        </pc:spChg>
        <pc:spChg chg="del mod">
          <ac:chgData name="nchu 育" userId="f63a794201a6107f" providerId="LiveId" clId="{C77B2FCC-7200-4286-8CB7-874AADAF478D}" dt="2023-09-21T14:45:41.997" v="1066" actId="478"/>
          <ac:spMkLst>
            <pc:docMk/>
            <pc:sldMk cId="1397281340" sldId="282"/>
            <ac:spMk id="744" creationId="{CD5C512C-043D-4547-854E-C10E9032F44D}"/>
          </ac:spMkLst>
        </pc:spChg>
        <pc:spChg chg="del mod">
          <ac:chgData name="nchu 育" userId="f63a794201a6107f" providerId="LiveId" clId="{C77B2FCC-7200-4286-8CB7-874AADAF478D}" dt="2023-09-21T14:45:41.995" v="1065" actId="478"/>
          <ac:spMkLst>
            <pc:docMk/>
            <pc:sldMk cId="1397281340" sldId="282"/>
            <ac:spMk id="745" creationId="{2F9C4DCC-A2E3-4330-BFED-5FCE44A58C52}"/>
          </ac:spMkLst>
        </pc:spChg>
        <pc:spChg chg="del mod">
          <ac:chgData name="nchu 育" userId="f63a794201a6107f" providerId="LiveId" clId="{C77B2FCC-7200-4286-8CB7-874AADAF478D}" dt="2023-09-21T14:45:41.993" v="1064" actId="478"/>
          <ac:spMkLst>
            <pc:docMk/>
            <pc:sldMk cId="1397281340" sldId="282"/>
            <ac:spMk id="746" creationId="{990999C0-74FD-4310-9907-13E04D27537D}"/>
          </ac:spMkLst>
        </pc:spChg>
        <pc:spChg chg="del mod">
          <ac:chgData name="nchu 育" userId="f63a794201a6107f" providerId="LiveId" clId="{C77B2FCC-7200-4286-8CB7-874AADAF478D}" dt="2023-09-21T14:45:41.990" v="1063" actId="478"/>
          <ac:spMkLst>
            <pc:docMk/>
            <pc:sldMk cId="1397281340" sldId="282"/>
            <ac:spMk id="747" creationId="{C8EFF2B3-1001-4ABB-B23D-7C9B1CFF6E24}"/>
          </ac:spMkLst>
        </pc:spChg>
        <pc:spChg chg="del mod">
          <ac:chgData name="nchu 育" userId="f63a794201a6107f" providerId="LiveId" clId="{C77B2FCC-7200-4286-8CB7-874AADAF478D}" dt="2023-09-21T14:45:41.988" v="1062" actId="478"/>
          <ac:spMkLst>
            <pc:docMk/>
            <pc:sldMk cId="1397281340" sldId="282"/>
            <ac:spMk id="748" creationId="{24563830-1E22-40BD-95B3-505362DFA599}"/>
          </ac:spMkLst>
        </pc:spChg>
        <pc:spChg chg="del mod">
          <ac:chgData name="nchu 育" userId="f63a794201a6107f" providerId="LiveId" clId="{C77B2FCC-7200-4286-8CB7-874AADAF478D}" dt="2023-09-21T14:45:41.986" v="1061" actId="478"/>
          <ac:spMkLst>
            <pc:docMk/>
            <pc:sldMk cId="1397281340" sldId="282"/>
            <ac:spMk id="749" creationId="{10E2F799-67CB-45C6-A86E-F332F3C89816}"/>
          </ac:spMkLst>
        </pc:spChg>
        <pc:spChg chg="del mod">
          <ac:chgData name="nchu 育" userId="f63a794201a6107f" providerId="LiveId" clId="{C77B2FCC-7200-4286-8CB7-874AADAF478D}" dt="2023-09-21T14:45:41.983" v="1060" actId="478"/>
          <ac:spMkLst>
            <pc:docMk/>
            <pc:sldMk cId="1397281340" sldId="282"/>
            <ac:spMk id="750" creationId="{8178B674-16FF-497B-98D5-98F6F89248CA}"/>
          </ac:spMkLst>
        </pc:spChg>
        <pc:spChg chg="del mod">
          <ac:chgData name="nchu 育" userId="f63a794201a6107f" providerId="LiveId" clId="{C77B2FCC-7200-4286-8CB7-874AADAF478D}" dt="2023-09-21T14:45:41.981" v="1059" actId="478"/>
          <ac:spMkLst>
            <pc:docMk/>
            <pc:sldMk cId="1397281340" sldId="282"/>
            <ac:spMk id="751" creationId="{FC51E1FA-0BB0-4995-A9A9-A8E532AE1AA2}"/>
          </ac:spMkLst>
        </pc:spChg>
        <pc:spChg chg="del mod">
          <ac:chgData name="nchu 育" userId="f63a794201a6107f" providerId="LiveId" clId="{C77B2FCC-7200-4286-8CB7-874AADAF478D}" dt="2023-09-21T14:45:41.979" v="1058" actId="478"/>
          <ac:spMkLst>
            <pc:docMk/>
            <pc:sldMk cId="1397281340" sldId="282"/>
            <ac:spMk id="752" creationId="{FEBE4703-9D18-4E1A-9954-0457452D598A}"/>
          </ac:spMkLst>
        </pc:spChg>
        <pc:spChg chg="del mod">
          <ac:chgData name="nchu 育" userId="f63a794201a6107f" providerId="LiveId" clId="{C77B2FCC-7200-4286-8CB7-874AADAF478D}" dt="2023-09-21T14:45:41.975" v="1057" actId="478"/>
          <ac:spMkLst>
            <pc:docMk/>
            <pc:sldMk cId="1397281340" sldId="282"/>
            <ac:spMk id="753" creationId="{58555ACC-6378-49E0-B6B7-E6D5DA86F12D}"/>
          </ac:spMkLst>
        </pc:spChg>
        <pc:spChg chg="del mod">
          <ac:chgData name="nchu 育" userId="f63a794201a6107f" providerId="LiveId" clId="{C77B2FCC-7200-4286-8CB7-874AADAF478D}" dt="2023-09-21T14:45:41.973" v="1056" actId="478"/>
          <ac:spMkLst>
            <pc:docMk/>
            <pc:sldMk cId="1397281340" sldId="282"/>
            <ac:spMk id="754" creationId="{482706E0-4A08-44CB-8D13-FA38E698C921}"/>
          </ac:spMkLst>
        </pc:spChg>
        <pc:spChg chg="del mod">
          <ac:chgData name="nchu 育" userId="f63a794201a6107f" providerId="LiveId" clId="{C77B2FCC-7200-4286-8CB7-874AADAF478D}" dt="2023-09-21T14:45:41.970" v="1055" actId="478"/>
          <ac:spMkLst>
            <pc:docMk/>
            <pc:sldMk cId="1397281340" sldId="282"/>
            <ac:spMk id="755" creationId="{5BC92C22-DEB2-495A-A0BF-88E74FDDDDF3}"/>
          </ac:spMkLst>
        </pc:spChg>
        <pc:spChg chg="del mod">
          <ac:chgData name="nchu 育" userId="f63a794201a6107f" providerId="LiveId" clId="{C77B2FCC-7200-4286-8CB7-874AADAF478D}" dt="2023-09-21T14:45:41.968" v="1054" actId="478"/>
          <ac:spMkLst>
            <pc:docMk/>
            <pc:sldMk cId="1397281340" sldId="282"/>
            <ac:spMk id="756" creationId="{E0D6A6D8-8F70-4D69-9A8A-611BC0F45C0B}"/>
          </ac:spMkLst>
        </pc:spChg>
        <pc:spChg chg="del mod">
          <ac:chgData name="nchu 育" userId="f63a794201a6107f" providerId="LiveId" clId="{C77B2FCC-7200-4286-8CB7-874AADAF478D}" dt="2023-09-21T14:45:41.966" v="1053" actId="478"/>
          <ac:spMkLst>
            <pc:docMk/>
            <pc:sldMk cId="1397281340" sldId="282"/>
            <ac:spMk id="757" creationId="{B62CE3EF-6A83-4B48-9D3E-5C257C255C81}"/>
          </ac:spMkLst>
        </pc:spChg>
        <pc:spChg chg="del mod">
          <ac:chgData name="nchu 育" userId="f63a794201a6107f" providerId="LiveId" clId="{C77B2FCC-7200-4286-8CB7-874AADAF478D}" dt="2023-09-21T14:45:41.963" v="1052" actId="478"/>
          <ac:spMkLst>
            <pc:docMk/>
            <pc:sldMk cId="1397281340" sldId="282"/>
            <ac:spMk id="758" creationId="{BB6CDCF0-2BC3-4BD3-9354-8CDE8768D695}"/>
          </ac:spMkLst>
        </pc:spChg>
        <pc:spChg chg="del mod">
          <ac:chgData name="nchu 育" userId="f63a794201a6107f" providerId="LiveId" clId="{C77B2FCC-7200-4286-8CB7-874AADAF478D}" dt="2023-09-21T14:45:41.961" v="1051" actId="478"/>
          <ac:spMkLst>
            <pc:docMk/>
            <pc:sldMk cId="1397281340" sldId="282"/>
            <ac:spMk id="759" creationId="{F2F33C61-12E4-4BBF-A328-4BD09AA07E10}"/>
          </ac:spMkLst>
        </pc:spChg>
        <pc:spChg chg="del mod">
          <ac:chgData name="nchu 育" userId="f63a794201a6107f" providerId="LiveId" clId="{C77B2FCC-7200-4286-8CB7-874AADAF478D}" dt="2023-09-21T14:45:41.958" v="1050" actId="478"/>
          <ac:spMkLst>
            <pc:docMk/>
            <pc:sldMk cId="1397281340" sldId="282"/>
            <ac:spMk id="760" creationId="{86FD5EAF-8E7D-4E11-AB6F-AC314CC1522C}"/>
          </ac:spMkLst>
        </pc:spChg>
        <pc:spChg chg="del mod">
          <ac:chgData name="nchu 育" userId="f63a794201a6107f" providerId="LiveId" clId="{C77B2FCC-7200-4286-8CB7-874AADAF478D}" dt="2023-09-21T14:45:41.956" v="1049" actId="478"/>
          <ac:spMkLst>
            <pc:docMk/>
            <pc:sldMk cId="1397281340" sldId="282"/>
            <ac:spMk id="761" creationId="{ED7B5A09-F8DD-445E-9342-11DA2337AE31}"/>
          </ac:spMkLst>
        </pc:spChg>
        <pc:spChg chg="del mod">
          <ac:chgData name="nchu 育" userId="f63a794201a6107f" providerId="LiveId" clId="{C77B2FCC-7200-4286-8CB7-874AADAF478D}" dt="2023-09-21T14:45:41.953" v="1048" actId="478"/>
          <ac:spMkLst>
            <pc:docMk/>
            <pc:sldMk cId="1397281340" sldId="282"/>
            <ac:spMk id="762" creationId="{F497C3A5-77DA-46F7-A968-E1D313000ED5}"/>
          </ac:spMkLst>
        </pc:spChg>
        <pc:spChg chg="del mod">
          <ac:chgData name="nchu 育" userId="f63a794201a6107f" providerId="LiveId" clId="{C77B2FCC-7200-4286-8CB7-874AADAF478D}" dt="2023-09-21T14:45:41.948" v="1047" actId="478"/>
          <ac:spMkLst>
            <pc:docMk/>
            <pc:sldMk cId="1397281340" sldId="282"/>
            <ac:spMk id="763" creationId="{3531DA8A-EBE9-438C-8E82-302802070E12}"/>
          </ac:spMkLst>
        </pc:spChg>
        <pc:spChg chg="del mod">
          <ac:chgData name="nchu 育" userId="f63a794201a6107f" providerId="LiveId" clId="{C77B2FCC-7200-4286-8CB7-874AADAF478D}" dt="2023-09-21T14:45:41.946" v="1046" actId="478"/>
          <ac:spMkLst>
            <pc:docMk/>
            <pc:sldMk cId="1397281340" sldId="282"/>
            <ac:spMk id="764" creationId="{7C157599-37E0-41E9-892A-FBE380502FD1}"/>
          </ac:spMkLst>
        </pc:spChg>
        <pc:spChg chg="del mod">
          <ac:chgData name="nchu 育" userId="f63a794201a6107f" providerId="LiveId" clId="{C77B2FCC-7200-4286-8CB7-874AADAF478D}" dt="2023-09-21T14:45:41.944" v="1045" actId="478"/>
          <ac:spMkLst>
            <pc:docMk/>
            <pc:sldMk cId="1397281340" sldId="282"/>
            <ac:spMk id="765" creationId="{E7994853-90F8-4B98-A160-6FEC99F495FF}"/>
          </ac:spMkLst>
        </pc:spChg>
        <pc:spChg chg="del mod">
          <ac:chgData name="nchu 育" userId="f63a794201a6107f" providerId="LiveId" clId="{C77B2FCC-7200-4286-8CB7-874AADAF478D}" dt="2023-09-21T14:45:41.942" v="1044" actId="478"/>
          <ac:spMkLst>
            <pc:docMk/>
            <pc:sldMk cId="1397281340" sldId="282"/>
            <ac:spMk id="766" creationId="{29AF7B15-B2EE-42C2-9534-483D7DED6A87}"/>
          </ac:spMkLst>
        </pc:spChg>
        <pc:spChg chg="del mod">
          <ac:chgData name="nchu 育" userId="f63a794201a6107f" providerId="LiveId" clId="{C77B2FCC-7200-4286-8CB7-874AADAF478D}" dt="2023-09-21T14:45:41.940" v="1043" actId="478"/>
          <ac:spMkLst>
            <pc:docMk/>
            <pc:sldMk cId="1397281340" sldId="282"/>
            <ac:spMk id="767" creationId="{A8D08C19-9B83-45C3-AF81-214B622C8216}"/>
          </ac:spMkLst>
        </pc:spChg>
        <pc:spChg chg="del mod">
          <ac:chgData name="nchu 育" userId="f63a794201a6107f" providerId="LiveId" clId="{C77B2FCC-7200-4286-8CB7-874AADAF478D}" dt="2023-09-21T14:45:41.938" v="1042" actId="478"/>
          <ac:spMkLst>
            <pc:docMk/>
            <pc:sldMk cId="1397281340" sldId="282"/>
            <ac:spMk id="768" creationId="{73433D7D-4228-4FC4-BC66-CDE7BCC4E75A}"/>
          </ac:spMkLst>
        </pc:spChg>
        <pc:spChg chg="del mod">
          <ac:chgData name="nchu 育" userId="f63a794201a6107f" providerId="LiveId" clId="{C77B2FCC-7200-4286-8CB7-874AADAF478D}" dt="2023-09-21T14:45:41.936" v="1041" actId="478"/>
          <ac:spMkLst>
            <pc:docMk/>
            <pc:sldMk cId="1397281340" sldId="282"/>
            <ac:spMk id="769" creationId="{DEC65F97-11A2-4454-A1B2-D116284B4AF3}"/>
          </ac:spMkLst>
        </pc:spChg>
        <pc:spChg chg="del mod">
          <ac:chgData name="nchu 育" userId="f63a794201a6107f" providerId="LiveId" clId="{C77B2FCC-7200-4286-8CB7-874AADAF478D}" dt="2023-09-21T14:45:41.934" v="1040" actId="478"/>
          <ac:spMkLst>
            <pc:docMk/>
            <pc:sldMk cId="1397281340" sldId="282"/>
            <ac:spMk id="770" creationId="{1ED9DBDB-4D1A-4625-89C9-FAA3F1FBE7AD}"/>
          </ac:spMkLst>
        </pc:spChg>
        <pc:spChg chg="del mod">
          <ac:chgData name="nchu 育" userId="f63a794201a6107f" providerId="LiveId" clId="{C77B2FCC-7200-4286-8CB7-874AADAF478D}" dt="2023-09-21T14:45:41.932" v="1039" actId="478"/>
          <ac:spMkLst>
            <pc:docMk/>
            <pc:sldMk cId="1397281340" sldId="282"/>
            <ac:spMk id="771" creationId="{66E00122-1CF4-4C2B-99F1-74C530776B9E}"/>
          </ac:spMkLst>
        </pc:spChg>
        <pc:spChg chg="del mod">
          <ac:chgData name="nchu 育" userId="f63a794201a6107f" providerId="LiveId" clId="{C77B2FCC-7200-4286-8CB7-874AADAF478D}" dt="2023-09-21T14:45:41.928" v="1038" actId="478"/>
          <ac:spMkLst>
            <pc:docMk/>
            <pc:sldMk cId="1397281340" sldId="282"/>
            <ac:spMk id="772" creationId="{2076245B-CE15-491A-BD8B-E4184E5854E8}"/>
          </ac:spMkLst>
        </pc:spChg>
        <pc:spChg chg="del mod">
          <ac:chgData name="nchu 育" userId="f63a794201a6107f" providerId="LiveId" clId="{C77B2FCC-7200-4286-8CB7-874AADAF478D}" dt="2023-09-21T14:45:41.926" v="1037" actId="478"/>
          <ac:spMkLst>
            <pc:docMk/>
            <pc:sldMk cId="1397281340" sldId="282"/>
            <ac:spMk id="773" creationId="{293AEAE3-CF0F-47A5-85AB-616CF37EDF30}"/>
          </ac:spMkLst>
        </pc:spChg>
        <pc:spChg chg="del mod">
          <ac:chgData name="nchu 育" userId="f63a794201a6107f" providerId="LiveId" clId="{C77B2FCC-7200-4286-8CB7-874AADAF478D}" dt="2023-09-21T14:45:41.923" v="1036" actId="478"/>
          <ac:spMkLst>
            <pc:docMk/>
            <pc:sldMk cId="1397281340" sldId="282"/>
            <ac:spMk id="774" creationId="{9B889F95-B53C-4852-A02B-170D6E90F9F9}"/>
          </ac:spMkLst>
        </pc:spChg>
        <pc:spChg chg="del mod">
          <ac:chgData name="nchu 育" userId="f63a794201a6107f" providerId="LiveId" clId="{C77B2FCC-7200-4286-8CB7-874AADAF478D}" dt="2023-09-21T14:45:41.920" v="1035" actId="478"/>
          <ac:spMkLst>
            <pc:docMk/>
            <pc:sldMk cId="1397281340" sldId="282"/>
            <ac:spMk id="775" creationId="{6885B964-0503-4538-AC1B-27B12CB5E3BF}"/>
          </ac:spMkLst>
        </pc:spChg>
        <pc:spChg chg="del mod">
          <ac:chgData name="nchu 育" userId="f63a794201a6107f" providerId="LiveId" clId="{C77B2FCC-7200-4286-8CB7-874AADAF478D}" dt="2023-09-21T14:45:41.918" v="1034" actId="478"/>
          <ac:spMkLst>
            <pc:docMk/>
            <pc:sldMk cId="1397281340" sldId="282"/>
            <ac:spMk id="776" creationId="{17EFDFF4-CA8C-4290-9C3D-69B0BB7DCC33}"/>
          </ac:spMkLst>
        </pc:spChg>
        <pc:spChg chg="del mod">
          <ac:chgData name="nchu 育" userId="f63a794201a6107f" providerId="LiveId" clId="{C77B2FCC-7200-4286-8CB7-874AADAF478D}" dt="2023-09-21T14:45:41.916" v="1033" actId="478"/>
          <ac:spMkLst>
            <pc:docMk/>
            <pc:sldMk cId="1397281340" sldId="282"/>
            <ac:spMk id="777" creationId="{A74E0E70-A05D-4AE2-AEE9-0386C7E1DEE9}"/>
          </ac:spMkLst>
        </pc:spChg>
        <pc:spChg chg="del mod">
          <ac:chgData name="nchu 育" userId="f63a794201a6107f" providerId="LiveId" clId="{C77B2FCC-7200-4286-8CB7-874AADAF478D}" dt="2023-09-21T14:45:41.914" v="1032" actId="478"/>
          <ac:spMkLst>
            <pc:docMk/>
            <pc:sldMk cId="1397281340" sldId="282"/>
            <ac:spMk id="778" creationId="{0B829B93-459B-4F1E-B8E3-02AC90FCCE02}"/>
          </ac:spMkLst>
        </pc:spChg>
        <pc:spChg chg="del mod">
          <ac:chgData name="nchu 育" userId="f63a794201a6107f" providerId="LiveId" clId="{C77B2FCC-7200-4286-8CB7-874AADAF478D}" dt="2023-09-21T14:45:41.912" v="1031" actId="478"/>
          <ac:spMkLst>
            <pc:docMk/>
            <pc:sldMk cId="1397281340" sldId="282"/>
            <ac:spMk id="779" creationId="{5135695F-9E3F-49EC-B137-2D477DC7CF1F}"/>
          </ac:spMkLst>
        </pc:spChg>
        <pc:spChg chg="del mod">
          <ac:chgData name="nchu 育" userId="f63a794201a6107f" providerId="LiveId" clId="{C77B2FCC-7200-4286-8CB7-874AADAF478D}" dt="2023-09-21T14:45:41.909" v="1030" actId="478"/>
          <ac:spMkLst>
            <pc:docMk/>
            <pc:sldMk cId="1397281340" sldId="282"/>
            <ac:spMk id="780" creationId="{DFF5B158-4446-4820-A586-60234A433C23}"/>
          </ac:spMkLst>
        </pc:spChg>
        <pc:spChg chg="del mod">
          <ac:chgData name="nchu 育" userId="f63a794201a6107f" providerId="LiveId" clId="{C77B2FCC-7200-4286-8CB7-874AADAF478D}" dt="2023-09-21T14:45:41.907" v="1029" actId="478"/>
          <ac:spMkLst>
            <pc:docMk/>
            <pc:sldMk cId="1397281340" sldId="282"/>
            <ac:spMk id="781" creationId="{97830167-D0DB-4A3A-ADA5-71A22045132D}"/>
          </ac:spMkLst>
        </pc:spChg>
        <pc:spChg chg="del mod">
          <ac:chgData name="nchu 育" userId="f63a794201a6107f" providerId="LiveId" clId="{C77B2FCC-7200-4286-8CB7-874AADAF478D}" dt="2023-09-21T14:45:41.904" v="1028" actId="478"/>
          <ac:spMkLst>
            <pc:docMk/>
            <pc:sldMk cId="1397281340" sldId="282"/>
            <ac:spMk id="782" creationId="{9D7FAE8B-7885-4737-B73D-55935FC753DB}"/>
          </ac:spMkLst>
        </pc:spChg>
        <pc:spChg chg="del mod">
          <ac:chgData name="nchu 育" userId="f63a794201a6107f" providerId="LiveId" clId="{C77B2FCC-7200-4286-8CB7-874AADAF478D}" dt="2023-09-21T14:45:41.901" v="1027" actId="478"/>
          <ac:spMkLst>
            <pc:docMk/>
            <pc:sldMk cId="1397281340" sldId="282"/>
            <ac:spMk id="783" creationId="{6E035C2B-C7A5-493C-A934-CB17125DED7D}"/>
          </ac:spMkLst>
        </pc:spChg>
        <pc:spChg chg="del mod">
          <ac:chgData name="nchu 育" userId="f63a794201a6107f" providerId="LiveId" clId="{C77B2FCC-7200-4286-8CB7-874AADAF478D}" dt="2023-09-21T14:45:41.899" v="1026" actId="478"/>
          <ac:spMkLst>
            <pc:docMk/>
            <pc:sldMk cId="1397281340" sldId="282"/>
            <ac:spMk id="784" creationId="{731F5D1F-B9FD-4441-9FF5-DB0417427720}"/>
          </ac:spMkLst>
        </pc:spChg>
        <pc:spChg chg="del mod">
          <ac:chgData name="nchu 育" userId="f63a794201a6107f" providerId="LiveId" clId="{C77B2FCC-7200-4286-8CB7-874AADAF478D}" dt="2023-09-21T14:45:41.896" v="1025" actId="478"/>
          <ac:spMkLst>
            <pc:docMk/>
            <pc:sldMk cId="1397281340" sldId="282"/>
            <ac:spMk id="785" creationId="{027A8C96-E1BA-4602-95DB-DDE7945804F1}"/>
          </ac:spMkLst>
        </pc:spChg>
        <pc:spChg chg="del mod">
          <ac:chgData name="nchu 育" userId="f63a794201a6107f" providerId="LiveId" clId="{C77B2FCC-7200-4286-8CB7-874AADAF478D}" dt="2023-09-21T14:45:41.894" v="1024" actId="478"/>
          <ac:spMkLst>
            <pc:docMk/>
            <pc:sldMk cId="1397281340" sldId="282"/>
            <ac:spMk id="786" creationId="{209E306A-6ADF-4541-8CC1-26842B9E8EC8}"/>
          </ac:spMkLst>
        </pc:spChg>
        <pc:spChg chg="del mod">
          <ac:chgData name="nchu 育" userId="f63a794201a6107f" providerId="LiveId" clId="{C77B2FCC-7200-4286-8CB7-874AADAF478D}" dt="2023-09-21T14:45:41.892" v="1023" actId="478"/>
          <ac:spMkLst>
            <pc:docMk/>
            <pc:sldMk cId="1397281340" sldId="282"/>
            <ac:spMk id="787" creationId="{B00B6C18-9604-42A4-9D9A-19A571906C23}"/>
          </ac:spMkLst>
        </pc:spChg>
        <pc:spChg chg="del mod">
          <ac:chgData name="nchu 育" userId="f63a794201a6107f" providerId="LiveId" clId="{C77B2FCC-7200-4286-8CB7-874AADAF478D}" dt="2023-09-21T14:45:41.889" v="1022" actId="478"/>
          <ac:spMkLst>
            <pc:docMk/>
            <pc:sldMk cId="1397281340" sldId="282"/>
            <ac:spMk id="788" creationId="{9CC1772F-BD3C-4732-AC6F-3095368D1CE8}"/>
          </ac:spMkLst>
        </pc:spChg>
        <pc:spChg chg="del mod">
          <ac:chgData name="nchu 育" userId="f63a794201a6107f" providerId="LiveId" clId="{C77B2FCC-7200-4286-8CB7-874AADAF478D}" dt="2023-09-21T14:45:41.887" v="1021" actId="478"/>
          <ac:spMkLst>
            <pc:docMk/>
            <pc:sldMk cId="1397281340" sldId="282"/>
            <ac:spMk id="789" creationId="{FA289133-03DB-4FFB-95D8-84D3ECF051C3}"/>
          </ac:spMkLst>
        </pc:spChg>
        <pc:spChg chg="del mod">
          <ac:chgData name="nchu 育" userId="f63a794201a6107f" providerId="LiveId" clId="{C77B2FCC-7200-4286-8CB7-874AADAF478D}" dt="2023-09-21T14:45:41.885" v="1020" actId="478"/>
          <ac:spMkLst>
            <pc:docMk/>
            <pc:sldMk cId="1397281340" sldId="282"/>
            <ac:spMk id="790" creationId="{A979C555-9FA1-4445-BAAF-29A0E6BBE901}"/>
          </ac:spMkLst>
        </pc:spChg>
        <pc:spChg chg="del mod">
          <ac:chgData name="nchu 育" userId="f63a794201a6107f" providerId="LiveId" clId="{C77B2FCC-7200-4286-8CB7-874AADAF478D}" dt="2023-09-21T14:45:41.881" v="1019" actId="478"/>
          <ac:spMkLst>
            <pc:docMk/>
            <pc:sldMk cId="1397281340" sldId="282"/>
            <ac:spMk id="791" creationId="{43BBFED6-3E69-4FB6-A39B-3BD7B0E2750D}"/>
          </ac:spMkLst>
        </pc:spChg>
        <pc:spChg chg="del mod">
          <ac:chgData name="nchu 育" userId="f63a794201a6107f" providerId="LiveId" clId="{C77B2FCC-7200-4286-8CB7-874AADAF478D}" dt="2023-09-21T14:45:41.878" v="1018" actId="478"/>
          <ac:spMkLst>
            <pc:docMk/>
            <pc:sldMk cId="1397281340" sldId="282"/>
            <ac:spMk id="792" creationId="{887AF8E4-27A8-4BC2-A0F8-D6FAF516BCB3}"/>
          </ac:spMkLst>
        </pc:spChg>
        <pc:spChg chg="del mod">
          <ac:chgData name="nchu 育" userId="f63a794201a6107f" providerId="LiveId" clId="{C77B2FCC-7200-4286-8CB7-874AADAF478D}" dt="2023-09-21T14:45:41.875" v="1017" actId="478"/>
          <ac:spMkLst>
            <pc:docMk/>
            <pc:sldMk cId="1397281340" sldId="282"/>
            <ac:spMk id="793" creationId="{B6AD9988-CFC2-45A7-A989-17E903867718}"/>
          </ac:spMkLst>
        </pc:spChg>
        <pc:spChg chg="del mod">
          <ac:chgData name="nchu 育" userId="f63a794201a6107f" providerId="LiveId" clId="{C77B2FCC-7200-4286-8CB7-874AADAF478D}" dt="2023-09-21T14:45:41.872" v="1016" actId="478"/>
          <ac:spMkLst>
            <pc:docMk/>
            <pc:sldMk cId="1397281340" sldId="282"/>
            <ac:spMk id="794" creationId="{A5EF0F94-5160-4851-961C-CDC34AF7555E}"/>
          </ac:spMkLst>
        </pc:spChg>
        <pc:spChg chg="del mod">
          <ac:chgData name="nchu 育" userId="f63a794201a6107f" providerId="LiveId" clId="{C77B2FCC-7200-4286-8CB7-874AADAF478D}" dt="2023-09-21T14:45:41.869" v="1015" actId="478"/>
          <ac:spMkLst>
            <pc:docMk/>
            <pc:sldMk cId="1397281340" sldId="282"/>
            <ac:spMk id="795" creationId="{45AE59FB-084B-4817-961B-392848729332}"/>
          </ac:spMkLst>
        </pc:spChg>
        <pc:spChg chg="del mod">
          <ac:chgData name="nchu 育" userId="f63a794201a6107f" providerId="LiveId" clId="{C77B2FCC-7200-4286-8CB7-874AADAF478D}" dt="2023-09-21T14:45:41.866" v="1014" actId="478"/>
          <ac:spMkLst>
            <pc:docMk/>
            <pc:sldMk cId="1397281340" sldId="282"/>
            <ac:spMk id="796" creationId="{CED0652F-8E8C-4D78-8211-C8543F08B01A}"/>
          </ac:spMkLst>
        </pc:spChg>
        <pc:spChg chg="del mod">
          <ac:chgData name="nchu 育" userId="f63a794201a6107f" providerId="LiveId" clId="{C77B2FCC-7200-4286-8CB7-874AADAF478D}" dt="2023-09-21T14:45:41.863" v="1013" actId="478"/>
          <ac:spMkLst>
            <pc:docMk/>
            <pc:sldMk cId="1397281340" sldId="282"/>
            <ac:spMk id="797" creationId="{37B7866F-BF8C-4A51-948B-D2AB8537A1CF}"/>
          </ac:spMkLst>
        </pc:spChg>
        <pc:spChg chg="del mod">
          <ac:chgData name="nchu 育" userId="f63a794201a6107f" providerId="LiveId" clId="{C77B2FCC-7200-4286-8CB7-874AADAF478D}" dt="2023-09-21T14:45:41.861" v="1012" actId="478"/>
          <ac:spMkLst>
            <pc:docMk/>
            <pc:sldMk cId="1397281340" sldId="282"/>
            <ac:spMk id="798" creationId="{A979FC4E-14D7-4BFA-9358-E4120BF9EDB2}"/>
          </ac:spMkLst>
        </pc:spChg>
        <pc:spChg chg="del mod">
          <ac:chgData name="nchu 育" userId="f63a794201a6107f" providerId="LiveId" clId="{C77B2FCC-7200-4286-8CB7-874AADAF478D}" dt="2023-09-21T14:45:41.858" v="1011" actId="478"/>
          <ac:spMkLst>
            <pc:docMk/>
            <pc:sldMk cId="1397281340" sldId="282"/>
            <ac:spMk id="799" creationId="{B370915C-5DD7-4A20-9E73-C829FF9CFC47}"/>
          </ac:spMkLst>
        </pc:spChg>
        <pc:spChg chg="del mod">
          <ac:chgData name="nchu 育" userId="f63a794201a6107f" providerId="LiveId" clId="{C77B2FCC-7200-4286-8CB7-874AADAF478D}" dt="2023-09-21T14:45:41.855" v="1010" actId="478"/>
          <ac:spMkLst>
            <pc:docMk/>
            <pc:sldMk cId="1397281340" sldId="282"/>
            <ac:spMk id="800" creationId="{B543BF3B-B103-44FC-B4F8-65D391818127}"/>
          </ac:spMkLst>
        </pc:spChg>
        <pc:spChg chg="del mod">
          <ac:chgData name="nchu 育" userId="f63a794201a6107f" providerId="LiveId" clId="{C77B2FCC-7200-4286-8CB7-874AADAF478D}" dt="2023-09-21T14:45:41.853" v="1009" actId="478"/>
          <ac:spMkLst>
            <pc:docMk/>
            <pc:sldMk cId="1397281340" sldId="282"/>
            <ac:spMk id="801" creationId="{6BED9F77-CFEB-41E9-91B3-BD736771B780}"/>
          </ac:spMkLst>
        </pc:spChg>
        <pc:spChg chg="del mod">
          <ac:chgData name="nchu 育" userId="f63a794201a6107f" providerId="LiveId" clId="{C77B2FCC-7200-4286-8CB7-874AADAF478D}" dt="2023-09-21T14:45:41.850" v="1008" actId="478"/>
          <ac:spMkLst>
            <pc:docMk/>
            <pc:sldMk cId="1397281340" sldId="282"/>
            <ac:spMk id="802" creationId="{621D790E-247F-4931-92B0-543FF48BD354}"/>
          </ac:spMkLst>
        </pc:spChg>
        <pc:spChg chg="del mod">
          <ac:chgData name="nchu 育" userId="f63a794201a6107f" providerId="LiveId" clId="{C77B2FCC-7200-4286-8CB7-874AADAF478D}" dt="2023-09-21T14:45:41.848" v="1007" actId="478"/>
          <ac:spMkLst>
            <pc:docMk/>
            <pc:sldMk cId="1397281340" sldId="282"/>
            <ac:spMk id="803" creationId="{FA08379A-1904-4DF3-9BC5-5BA047D76F8A}"/>
          </ac:spMkLst>
        </pc:spChg>
        <pc:spChg chg="del mod">
          <ac:chgData name="nchu 育" userId="f63a794201a6107f" providerId="LiveId" clId="{C77B2FCC-7200-4286-8CB7-874AADAF478D}" dt="2023-09-21T14:45:41.845" v="1006" actId="478"/>
          <ac:spMkLst>
            <pc:docMk/>
            <pc:sldMk cId="1397281340" sldId="282"/>
            <ac:spMk id="804" creationId="{6CE1A917-5461-4741-B023-20B918CF19E4}"/>
          </ac:spMkLst>
        </pc:spChg>
        <pc:spChg chg="del mod">
          <ac:chgData name="nchu 育" userId="f63a794201a6107f" providerId="LiveId" clId="{C77B2FCC-7200-4286-8CB7-874AADAF478D}" dt="2023-09-21T14:45:41.843" v="1005" actId="478"/>
          <ac:spMkLst>
            <pc:docMk/>
            <pc:sldMk cId="1397281340" sldId="282"/>
            <ac:spMk id="805" creationId="{3A3B4F31-66D3-4123-A3F4-28EC235EF219}"/>
          </ac:spMkLst>
        </pc:spChg>
        <pc:spChg chg="del mod">
          <ac:chgData name="nchu 育" userId="f63a794201a6107f" providerId="LiveId" clId="{C77B2FCC-7200-4286-8CB7-874AADAF478D}" dt="2023-09-21T14:45:41.841" v="1004" actId="478"/>
          <ac:spMkLst>
            <pc:docMk/>
            <pc:sldMk cId="1397281340" sldId="282"/>
            <ac:spMk id="806" creationId="{31851E91-759F-4E90-B6ED-12BB17F5EC0B}"/>
          </ac:spMkLst>
        </pc:spChg>
        <pc:spChg chg="del mod">
          <ac:chgData name="nchu 育" userId="f63a794201a6107f" providerId="LiveId" clId="{C77B2FCC-7200-4286-8CB7-874AADAF478D}" dt="2023-09-21T14:45:41.839" v="1003" actId="478"/>
          <ac:spMkLst>
            <pc:docMk/>
            <pc:sldMk cId="1397281340" sldId="282"/>
            <ac:spMk id="807" creationId="{082C33D3-6218-4560-8340-5D7FE677D443}"/>
          </ac:spMkLst>
        </pc:spChg>
        <pc:spChg chg="del mod">
          <ac:chgData name="nchu 育" userId="f63a794201a6107f" providerId="LiveId" clId="{C77B2FCC-7200-4286-8CB7-874AADAF478D}" dt="2023-09-21T14:45:41.836" v="1002" actId="478"/>
          <ac:spMkLst>
            <pc:docMk/>
            <pc:sldMk cId="1397281340" sldId="282"/>
            <ac:spMk id="808" creationId="{72392107-4AAA-4145-9876-9B9EE1258091}"/>
          </ac:spMkLst>
        </pc:spChg>
        <pc:spChg chg="del mod">
          <ac:chgData name="nchu 育" userId="f63a794201a6107f" providerId="LiveId" clId="{C77B2FCC-7200-4286-8CB7-874AADAF478D}" dt="2023-09-21T14:45:41.832" v="1001" actId="478"/>
          <ac:spMkLst>
            <pc:docMk/>
            <pc:sldMk cId="1397281340" sldId="282"/>
            <ac:spMk id="809" creationId="{561760A4-D689-4B2F-9507-CF44D9B49F75}"/>
          </ac:spMkLst>
        </pc:spChg>
        <pc:spChg chg="del mod">
          <ac:chgData name="nchu 育" userId="f63a794201a6107f" providerId="LiveId" clId="{C77B2FCC-7200-4286-8CB7-874AADAF478D}" dt="2023-09-21T14:45:41.829" v="1000" actId="478"/>
          <ac:spMkLst>
            <pc:docMk/>
            <pc:sldMk cId="1397281340" sldId="282"/>
            <ac:spMk id="810" creationId="{0AB28793-825E-463D-A35B-80823EFE6A72}"/>
          </ac:spMkLst>
        </pc:spChg>
        <pc:spChg chg="del mod">
          <ac:chgData name="nchu 育" userId="f63a794201a6107f" providerId="LiveId" clId="{C77B2FCC-7200-4286-8CB7-874AADAF478D}" dt="2023-09-21T14:45:41.826" v="999" actId="478"/>
          <ac:spMkLst>
            <pc:docMk/>
            <pc:sldMk cId="1397281340" sldId="282"/>
            <ac:spMk id="811" creationId="{A9F6DD23-009A-4F02-84CD-833D77B96322}"/>
          </ac:spMkLst>
        </pc:spChg>
        <pc:spChg chg="del mod">
          <ac:chgData name="nchu 育" userId="f63a794201a6107f" providerId="LiveId" clId="{C77B2FCC-7200-4286-8CB7-874AADAF478D}" dt="2023-09-21T14:45:41.823" v="998" actId="478"/>
          <ac:spMkLst>
            <pc:docMk/>
            <pc:sldMk cId="1397281340" sldId="282"/>
            <ac:spMk id="812" creationId="{F2B2FCB6-F2CC-4DCE-A9D8-5138764F6F89}"/>
          </ac:spMkLst>
        </pc:spChg>
        <pc:spChg chg="del mod">
          <ac:chgData name="nchu 育" userId="f63a794201a6107f" providerId="LiveId" clId="{C77B2FCC-7200-4286-8CB7-874AADAF478D}" dt="2023-09-21T14:45:41.820" v="997" actId="478"/>
          <ac:spMkLst>
            <pc:docMk/>
            <pc:sldMk cId="1397281340" sldId="282"/>
            <ac:spMk id="813" creationId="{D3911A29-BF0B-40AE-BAEC-240929F2E64C}"/>
          </ac:spMkLst>
        </pc:spChg>
        <pc:spChg chg="del mod">
          <ac:chgData name="nchu 育" userId="f63a794201a6107f" providerId="LiveId" clId="{C77B2FCC-7200-4286-8CB7-874AADAF478D}" dt="2023-09-21T14:45:41.817" v="996" actId="478"/>
          <ac:spMkLst>
            <pc:docMk/>
            <pc:sldMk cId="1397281340" sldId="282"/>
            <ac:spMk id="814" creationId="{301FA67F-BF6C-4860-87A9-5AB1C0BB48C1}"/>
          </ac:spMkLst>
        </pc:spChg>
        <pc:spChg chg="del mod">
          <ac:chgData name="nchu 育" userId="f63a794201a6107f" providerId="LiveId" clId="{C77B2FCC-7200-4286-8CB7-874AADAF478D}" dt="2023-09-21T14:45:41.815" v="995" actId="478"/>
          <ac:spMkLst>
            <pc:docMk/>
            <pc:sldMk cId="1397281340" sldId="282"/>
            <ac:spMk id="815" creationId="{FAC5B029-3A31-4BC1-B9D5-CB290A44D0C6}"/>
          </ac:spMkLst>
        </pc:spChg>
        <pc:spChg chg="del mod">
          <ac:chgData name="nchu 育" userId="f63a794201a6107f" providerId="LiveId" clId="{C77B2FCC-7200-4286-8CB7-874AADAF478D}" dt="2023-09-21T14:45:41.812" v="994" actId="478"/>
          <ac:spMkLst>
            <pc:docMk/>
            <pc:sldMk cId="1397281340" sldId="282"/>
            <ac:spMk id="816" creationId="{D2B6220D-34B6-4D49-A165-8541395CA5AE}"/>
          </ac:spMkLst>
        </pc:spChg>
        <pc:spChg chg="del mod">
          <ac:chgData name="nchu 育" userId="f63a794201a6107f" providerId="LiveId" clId="{C77B2FCC-7200-4286-8CB7-874AADAF478D}" dt="2023-09-21T14:45:41.810" v="993" actId="478"/>
          <ac:spMkLst>
            <pc:docMk/>
            <pc:sldMk cId="1397281340" sldId="282"/>
            <ac:spMk id="817" creationId="{E17E0B5F-6182-4AE5-AA6C-E62FCD347E97}"/>
          </ac:spMkLst>
        </pc:spChg>
        <pc:spChg chg="del mod">
          <ac:chgData name="nchu 育" userId="f63a794201a6107f" providerId="LiveId" clId="{C77B2FCC-7200-4286-8CB7-874AADAF478D}" dt="2023-09-21T14:45:41.807" v="992" actId="478"/>
          <ac:spMkLst>
            <pc:docMk/>
            <pc:sldMk cId="1397281340" sldId="282"/>
            <ac:spMk id="818" creationId="{9E68145E-4595-4023-B998-5774E33F94E4}"/>
          </ac:spMkLst>
        </pc:spChg>
        <pc:spChg chg="del mod">
          <ac:chgData name="nchu 育" userId="f63a794201a6107f" providerId="LiveId" clId="{C77B2FCC-7200-4286-8CB7-874AADAF478D}" dt="2023-09-21T14:45:41.805" v="991" actId="478"/>
          <ac:spMkLst>
            <pc:docMk/>
            <pc:sldMk cId="1397281340" sldId="282"/>
            <ac:spMk id="819" creationId="{66A74440-C924-48C7-A6D4-AAD2248C9657}"/>
          </ac:spMkLst>
        </pc:spChg>
        <pc:spChg chg="del mod">
          <ac:chgData name="nchu 育" userId="f63a794201a6107f" providerId="LiveId" clId="{C77B2FCC-7200-4286-8CB7-874AADAF478D}" dt="2023-09-21T14:45:41.802" v="990" actId="478"/>
          <ac:spMkLst>
            <pc:docMk/>
            <pc:sldMk cId="1397281340" sldId="282"/>
            <ac:spMk id="820" creationId="{D24A8B1C-B1A4-4BC3-AAC4-25FA60B1B1CD}"/>
          </ac:spMkLst>
        </pc:spChg>
        <pc:spChg chg="del mod">
          <ac:chgData name="nchu 育" userId="f63a794201a6107f" providerId="LiveId" clId="{C77B2FCC-7200-4286-8CB7-874AADAF478D}" dt="2023-09-21T14:45:41.800" v="989" actId="478"/>
          <ac:spMkLst>
            <pc:docMk/>
            <pc:sldMk cId="1397281340" sldId="282"/>
            <ac:spMk id="821" creationId="{1C4EF20D-DF38-4BBF-A7B5-00AF86CC5B89}"/>
          </ac:spMkLst>
        </pc:spChg>
        <pc:spChg chg="del mod">
          <ac:chgData name="nchu 育" userId="f63a794201a6107f" providerId="LiveId" clId="{C77B2FCC-7200-4286-8CB7-874AADAF478D}" dt="2023-09-21T14:45:41.798" v="988" actId="478"/>
          <ac:spMkLst>
            <pc:docMk/>
            <pc:sldMk cId="1397281340" sldId="282"/>
            <ac:spMk id="822" creationId="{227A4676-D776-4BA7-B164-A270EBECBB79}"/>
          </ac:spMkLst>
        </pc:spChg>
        <pc:spChg chg="del mod">
          <ac:chgData name="nchu 育" userId="f63a794201a6107f" providerId="LiveId" clId="{C77B2FCC-7200-4286-8CB7-874AADAF478D}" dt="2023-09-21T14:45:41.795" v="987" actId="478"/>
          <ac:spMkLst>
            <pc:docMk/>
            <pc:sldMk cId="1397281340" sldId="282"/>
            <ac:spMk id="823" creationId="{A6456CAA-A794-48F3-8F10-FCF2127519D4}"/>
          </ac:spMkLst>
        </pc:spChg>
        <pc:spChg chg="del mod">
          <ac:chgData name="nchu 育" userId="f63a794201a6107f" providerId="LiveId" clId="{C77B2FCC-7200-4286-8CB7-874AADAF478D}" dt="2023-09-21T14:45:41.792" v="986" actId="478"/>
          <ac:spMkLst>
            <pc:docMk/>
            <pc:sldMk cId="1397281340" sldId="282"/>
            <ac:spMk id="824" creationId="{805F2FCE-7517-4090-BA42-2CA76891C0C5}"/>
          </ac:spMkLst>
        </pc:spChg>
        <pc:spChg chg="del mod">
          <ac:chgData name="nchu 育" userId="f63a794201a6107f" providerId="LiveId" clId="{C77B2FCC-7200-4286-8CB7-874AADAF478D}" dt="2023-09-21T14:45:41.789" v="985" actId="478"/>
          <ac:spMkLst>
            <pc:docMk/>
            <pc:sldMk cId="1397281340" sldId="282"/>
            <ac:spMk id="825" creationId="{D606008E-ED68-4A9D-AF00-2123299CF9D8}"/>
          </ac:spMkLst>
        </pc:spChg>
        <pc:spChg chg="mod">
          <ac:chgData name="nchu 育" userId="f63a794201a6107f" providerId="LiveId" clId="{C77B2FCC-7200-4286-8CB7-874AADAF478D}" dt="2023-09-21T14:45:42.247" v="1202" actId="108"/>
          <ac:spMkLst>
            <pc:docMk/>
            <pc:sldMk cId="1397281340" sldId="282"/>
            <ac:spMk id="1044" creationId="{1418B0D6-C5BB-411E-BCD2-B81BB4905835}"/>
          </ac:spMkLst>
        </pc:spChg>
        <pc:spChg chg="mod">
          <ac:chgData name="nchu 育" userId="f63a794201a6107f" providerId="LiveId" clId="{C77B2FCC-7200-4286-8CB7-874AADAF478D}" dt="2023-09-21T14:45:42.251" v="1203" actId="108"/>
          <ac:spMkLst>
            <pc:docMk/>
            <pc:sldMk cId="1397281340" sldId="282"/>
            <ac:spMk id="1045" creationId="{A5D85769-FCDF-45E2-8677-C58612B8A56D}"/>
          </ac:spMkLst>
        </pc:spChg>
        <pc:spChg chg="mod">
          <ac:chgData name="nchu 育" userId="f63a794201a6107f" providerId="LiveId" clId="{C77B2FCC-7200-4286-8CB7-874AADAF478D}" dt="2023-09-21T14:45:42.255" v="1204" actId="108"/>
          <ac:spMkLst>
            <pc:docMk/>
            <pc:sldMk cId="1397281340" sldId="282"/>
            <ac:spMk id="1046" creationId="{ACAE7B7D-E8F0-4F8F-A0E3-0207C5B967B2}"/>
          </ac:spMkLst>
        </pc:spChg>
        <pc:spChg chg="mod">
          <ac:chgData name="nchu 育" userId="f63a794201a6107f" providerId="LiveId" clId="{C77B2FCC-7200-4286-8CB7-874AADAF478D}" dt="2023-09-21T14:45:42.259" v="1205" actId="108"/>
          <ac:spMkLst>
            <pc:docMk/>
            <pc:sldMk cId="1397281340" sldId="282"/>
            <ac:spMk id="1047" creationId="{2BE65D7F-19AE-42E5-9D0C-40508640935C}"/>
          </ac:spMkLst>
        </pc:spChg>
        <pc:spChg chg="mod">
          <ac:chgData name="nchu 育" userId="f63a794201a6107f" providerId="LiveId" clId="{C77B2FCC-7200-4286-8CB7-874AADAF478D}" dt="2023-09-21T14:45:42.264" v="1206" actId="108"/>
          <ac:spMkLst>
            <pc:docMk/>
            <pc:sldMk cId="1397281340" sldId="282"/>
            <ac:spMk id="1048" creationId="{607239DC-73CF-4596-BF69-4C4A3282B0C8}"/>
          </ac:spMkLst>
        </pc:spChg>
        <pc:spChg chg="mod">
          <ac:chgData name="nchu 育" userId="f63a794201a6107f" providerId="LiveId" clId="{C77B2FCC-7200-4286-8CB7-874AADAF478D}" dt="2023-09-21T14:45:42.269" v="1207" actId="108"/>
          <ac:spMkLst>
            <pc:docMk/>
            <pc:sldMk cId="1397281340" sldId="282"/>
            <ac:spMk id="1049" creationId="{F0174FAF-A700-4D74-929A-5B4E60A1716B}"/>
          </ac:spMkLst>
        </pc:spChg>
        <pc:spChg chg="mod">
          <ac:chgData name="nchu 育" userId="f63a794201a6107f" providerId="LiveId" clId="{C77B2FCC-7200-4286-8CB7-874AADAF478D}" dt="2023-09-21T14:45:42.272" v="1208" actId="108"/>
          <ac:spMkLst>
            <pc:docMk/>
            <pc:sldMk cId="1397281340" sldId="282"/>
            <ac:spMk id="1050" creationId="{66000BAE-FF6A-465C-B672-8018E89B409A}"/>
          </ac:spMkLst>
        </pc:spChg>
        <pc:spChg chg="mod">
          <ac:chgData name="nchu 育" userId="f63a794201a6107f" providerId="LiveId" clId="{C77B2FCC-7200-4286-8CB7-874AADAF478D}" dt="2023-09-21T14:45:42.275" v="1209" actId="108"/>
          <ac:spMkLst>
            <pc:docMk/>
            <pc:sldMk cId="1397281340" sldId="282"/>
            <ac:spMk id="1051" creationId="{7F29A128-840D-47FE-B4B3-D1D7F4D81031}"/>
          </ac:spMkLst>
        </pc:spChg>
        <pc:spChg chg="mod">
          <ac:chgData name="nchu 育" userId="f63a794201a6107f" providerId="LiveId" clId="{C77B2FCC-7200-4286-8CB7-874AADAF478D}" dt="2023-09-21T14:45:42.279" v="1210" actId="108"/>
          <ac:spMkLst>
            <pc:docMk/>
            <pc:sldMk cId="1397281340" sldId="282"/>
            <ac:spMk id="1052" creationId="{62A43663-AD5B-412C-B157-85B2D63127CE}"/>
          </ac:spMkLst>
        </pc:spChg>
        <pc:spChg chg="mod">
          <ac:chgData name="nchu 育" userId="f63a794201a6107f" providerId="LiveId" clId="{C77B2FCC-7200-4286-8CB7-874AADAF478D}" dt="2023-09-21T14:45:42.282" v="1211" actId="108"/>
          <ac:spMkLst>
            <pc:docMk/>
            <pc:sldMk cId="1397281340" sldId="282"/>
            <ac:spMk id="1053" creationId="{524276FF-5CD4-4DBE-A5D4-D1CE1185B673}"/>
          </ac:spMkLst>
        </pc:spChg>
        <pc:spChg chg="mod">
          <ac:chgData name="nchu 育" userId="f63a794201a6107f" providerId="LiveId" clId="{C77B2FCC-7200-4286-8CB7-874AADAF478D}" dt="2023-09-21T14:45:42.285" v="1212" actId="108"/>
          <ac:spMkLst>
            <pc:docMk/>
            <pc:sldMk cId="1397281340" sldId="282"/>
            <ac:spMk id="1054" creationId="{CF241995-413E-416E-8817-F1A9882549F9}"/>
          </ac:spMkLst>
        </pc:spChg>
        <pc:spChg chg="mod">
          <ac:chgData name="nchu 育" userId="f63a794201a6107f" providerId="LiveId" clId="{C77B2FCC-7200-4286-8CB7-874AADAF478D}" dt="2023-09-21T14:45:42.289" v="1213" actId="108"/>
          <ac:spMkLst>
            <pc:docMk/>
            <pc:sldMk cId="1397281340" sldId="282"/>
            <ac:spMk id="1055" creationId="{225E5DEA-CA2E-40D9-99E9-9A363174803D}"/>
          </ac:spMkLst>
        </pc:spChg>
        <pc:spChg chg="mod">
          <ac:chgData name="nchu 育" userId="f63a794201a6107f" providerId="LiveId" clId="{C77B2FCC-7200-4286-8CB7-874AADAF478D}" dt="2023-09-21T14:45:42.293" v="1214" actId="108"/>
          <ac:spMkLst>
            <pc:docMk/>
            <pc:sldMk cId="1397281340" sldId="282"/>
            <ac:spMk id="1056" creationId="{C46E2ABA-20B5-4544-9E55-F40FB1B524C6}"/>
          </ac:spMkLst>
        </pc:spChg>
        <pc:spChg chg="mod">
          <ac:chgData name="nchu 育" userId="f63a794201a6107f" providerId="LiveId" clId="{C77B2FCC-7200-4286-8CB7-874AADAF478D}" dt="2023-09-21T14:45:42.296" v="1215" actId="108"/>
          <ac:spMkLst>
            <pc:docMk/>
            <pc:sldMk cId="1397281340" sldId="282"/>
            <ac:spMk id="1057" creationId="{8A6F3952-F5D0-49C0-A8C5-D17025A273A8}"/>
          </ac:spMkLst>
        </pc:spChg>
        <pc:spChg chg="mod">
          <ac:chgData name="nchu 育" userId="f63a794201a6107f" providerId="LiveId" clId="{C77B2FCC-7200-4286-8CB7-874AADAF478D}" dt="2023-09-21T14:45:42.300" v="1216" actId="108"/>
          <ac:spMkLst>
            <pc:docMk/>
            <pc:sldMk cId="1397281340" sldId="282"/>
            <ac:spMk id="1058" creationId="{7CAC80E6-B7F0-4175-96FE-2971E0D86B14}"/>
          </ac:spMkLst>
        </pc:spChg>
        <pc:spChg chg="mod">
          <ac:chgData name="nchu 育" userId="f63a794201a6107f" providerId="LiveId" clId="{C77B2FCC-7200-4286-8CB7-874AADAF478D}" dt="2023-09-21T14:45:42.303" v="1217" actId="108"/>
          <ac:spMkLst>
            <pc:docMk/>
            <pc:sldMk cId="1397281340" sldId="282"/>
            <ac:spMk id="1059" creationId="{7EAE6914-A104-4180-A49C-D227CBACD54B}"/>
          </ac:spMkLst>
        </pc:spChg>
        <pc:spChg chg="mod">
          <ac:chgData name="nchu 育" userId="f63a794201a6107f" providerId="LiveId" clId="{C77B2FCC-7200-4286-8CB7-874AADAF478D}" dt="2023-09-21T14:45:42.307" v="1218" actId="108"/>
          <ac:spMkLst>
            <pc:docMk/>
            <pc:sldMk cId="1397281340" sldId="282"/>
            <ac:spMk id="1060" creationId="{0750FBBD-7961-440C-94B8-4E5F49CEC99D}"/>
          </ac:spMkLst>
        </pc:spChg>
        <pc:spChg chg="mod">
          <ac:chgData name="nchu 育" userId="f63a794201a6107f" providerId="LiveId" clId="{C77B2FCC-7200-4286-8CB7-874AADAF478D}" dt="2023-09-21T14:45:42.312" v="1219" actId="108"/>
          <ac:spMkLst>
            <pc:docMk/>
            <pc:sldMk cId="1397281340" sldId="282"/>
            <ac:spMk id="1061" creationId="{5341CC82-3EBA-4D29-AD2B-95A5C7AAA0AF}"/>
          </ac:spMkLst>
        </pc:spChg>
        <pc:spChg chg="mod">
          <ac:chgData name="nchu 育" userId="f63a794201a6107f" providerId="LiveId" clId="{C77B2FCC-7200-4286-8CB7-874AADAF478D}" dt="2023-09-21T14:45:42.317" v="1220" actId="108"/>
          <ac:spMkLst>
            <pc:docMk/>
            <pc:sldMk cId="1397281340" sldId="282"/>
            <ac:spMk id="1062" creationId="{346DBDCE-BB5E-4228-87B6-1C84B9006FB6}"/>
          </ac:spMkLst>
        </pc:spChg>
        <pc:spChg chg="mod">
          <ac:chgData name="nchu 育" userId="f63a794201a6107f" providerId="LiveId" clId="{C77B2FCC-7200-4286-8CB7-874AADAF478D}" dt="2023-09-21T14:45:42.320" v="1221" actId="108"/>
          <ac:spMkLst>
            <pc:docMk/>
            <pc:sldMk cId="1397281340" sldId="282"/>
            <ac:spMk id="1063" creationId="{146E533A-DDE5-41FF-AEDE-D7E4DDA07FF8}"/>
          </ac:spMkLst>
        </pc:spChg>
        <pc:spChg chg="mod">
          <ac:chgData name="nchu 育" userId="f63a794201a6107f" providerId="LiveId" clId="{C77B2FCC-7200-4286-8CB7-874AADAF478D}" dt="2023-09-21T14:45:42.324" v="1222" actId="108"/>
          <ac:spMkLst>
            <pc:docMk/>
            <pc:sldMk cId="1397281340" sldId="282"/>
            <ac:spMk id="1064" creationId="{EBC041B7-FF7C-4F17-9284-39A2E75F4DAF}"/>
          </ac:spMkLst>
        </pc:spChg>
        <pc:spChg chg="mod">
          <ac:chgData name="nchu 育" userId="f63a794201a6107f" providerId="LiveId" clId="{C77B2FCC-7200-4286-8CB7-874AADAF478D}" dt="2023-09-21T14:45:42.327" v="1223" actId="108"/>
          <ac:spMkLst>
            <pc:docMk/>
            <pc:sldMk cId="1397281340" sldId="282"/>
            <ac:spMk id="1065" creationId="{140BD454-C73C-4A19-BE10-2AE6A0D36206}"/>
          </ac:spMkLst>
        </pc:spChg>
        <pc:spChg chg="mod">
          <ac:chgData name="nchu 育" userId="f63a794201a6107f" providerId="LiveId" clId="{C77B2FCC-7200-4286-8CB7-874AADAF478D}" dt="2023-09-21T14:45:42.330" v="1224" actId="108"/>
          <ac:spMkLst>
            <pc:docMk/>
            <pc:sldMk cId="1397281340" sldId="282"/>
            <ac:spMk id="1066" creationId="{69325B34-7708-429F-ACCB-494FE34EC92C}"/>
          </ac:spMkLst>
        </pc:spChg>
        <pc:spChg chg="mod">
          <ac:chgData name="nchu 育" userId="f63a794201a6107f" providerId="LiveId" clId="{C77B2FCC-7200-4286-8CB7-874AADAF478D}" dt="2023-09-21T14:45:42.334" v="1225" actId="108"/>
          <ac:spMkLst>
            <pc:docMk/>
            <pc:sldMk cId="1397281340" sldId="282"/>
            <ac:spMk id="1067" creationId="{787219FA-C1BE-43C8-A26A-ADA127CCF7D1}"/>
          </ac:spMkLst>
        </pc:spChg>
        <pc:spChg chg="mod">
          <ac:chgData name="nchu 育" userId="f63a794201a6107f" providerId="LiveId" clId="{C77B2FCC-7200-4286-8CB7-874AADAF478D}" dt="2023-09-21T14:45:42.339" v="1226" actId="108"/>
          <ac:spMkLst>
            <pc:docMk/>
            <pc:sldMk cId="1397281340" sldId="282"/>
            <ac:spMk id="1069" creationId="{E92AE04B-33EB-4E94-A521-D5FD97ACE9FE}"/>
          </ac:spMkLst>
        </pc:spChg>
        <pc:spChg chg="mod">
          <ac:chgData name="nchu 育" userId="f63a794201a6107f" providerId="LiveId" clId="{C77B2FCC-7200-4286-8CB7-874AADAF478D}" dt="2023-09-21T14:45:42.343" v="1227" actId="108"/>
          <ac:spMkLst>
            <pc:docMk/>
            <pc:sldMk cId="1397281340" sldId="282"/>
            <ac:spMk id="1070" creationId="{7F5EEBA8-4E81-4240-BB99-479B31FABED0}"/>
          </ac:spMkLst>
        </pc:spChg>
        <pc:spChg chg="mod">
          <ac:chgData name="nchu 育" userId="f63a794201a6107f" providerId="LiveId" clId="{C77B2FCC-7200-4286-8CB7-874AADAF478D}" dt="2023-09-21T14:45:42.347" v="1228" actId="108"/>
          <ac:spMkLst>
            <pc:docMk/>
            <pc:sldMk cId="1397281340" sldId="282"/>
            <ac:spMk id="1071" creationId="{696B10B7-3B90-45AB-8628-204CCBD96FF1}"/>
          </ac:spMkLst>
        </pc:spChg>
        <pc:spChg chg="mod">
          <ac:chgData name="nchu 育" userId="f63a794201a6107f" providerId="LiveId" clId="{C77B2FCC-7200-4286-8CB7-874AADAF478D}" dt="2023-09-21T14:45:42.351" v="1229" actId="108"/>
          <ac:spMkLst>
            <pc:docMk/>
            <pc:sldMk cId="1397281340" sldId="282"/>
            <ac:spMk id="1072" creationId="{0A734A81-A563-47C5-98D8-49466A330A9E}"/>
          </ac:spMkLst>
        </pc:spChg>
        <pc:spChg chg="mod">
          <ac:chgData name="nchu 育" userId="f63a794201a6107f" providerId="LiveId" clId="{C77B2FCC-7200-4286-8CB7-874AADAF478D}" dt="2023-09-21T14:45:42.354" v="1230" actId="108"/>
          <ac:spMkLst>
            <pc:docMk/>
            <pc:sldMk cId="1397281340" sldId="282"/>
            <ac:spMk id="1073" creationId="{41D2DC3A-B190-4365-B941-39FEA0BB5D5A}"/>
          </ac:spMkLst>
        </pc:spChg>
        <pc:spChg chg="mod">
          <ac:chgData name="nchu 育" userId="f63a794201a6107f" providerId="LiveId" clId="{C77B2FCC-7200-4286-8CB7-874AADAF478D}" dt="2023-09-21T14:45:42.359" v="1231" actId="108"/>
          <ac:spMkLst>
            <pc:docMk/>
            <pc:sldMk cId="1397281340" sldId="282"/>
            <ac:spMk id="1074" creationId="{F4C94366-1D31-46F3-BD82-42EFC69D9E45}"/>
          </ac:spMkLst>
        </pc:spChg>
        <pc:spChg chg="mod">
          <ac:chgData name="nchu 育" userId="f63a794201a6107f" providerId="LiveId" clId="{C77B2FCC-7200-4286-8CB7-874AADAF478D}" dt="2023-09-21T14:45:42.363" v="1232" actId="108"/>
          <ac:spMkLst>
            <pc:docMk/>
            <pc:sldMk cId="1397281340" sldId="282"/>
            <ac:spMk id="1076" creationId="{7B2DEC20-9750-4059-B15D-62EBE4D6300D}"/>
          </ac:spMkLst>
        </pc:spChg>
        <pc:spChg chg="mod">
          <ac:chgData name="nchu 育" userId="f63a794201a6107f" providerId="LiveId" clId="{C77B2FCC-7200-4286-8CB7-874AADAF478D}" dt="2023-09-21T14:45:42.367" v="1233" actId="108"/>
          <ac:spMkLst>
            <pc:docMk/>
            <pc:sldMk cId="1397281340" sldId="282"/>
            <ac:spMk id="1077" creationId="{F4795358-7A7E-410C-86AB-DF1D27833152}"/>
          </ac:spMkLst>
        </pc:spChg>
        <pc:spChg chg="mod">
          <ac:chgData name="nchu 育" userId="f63a794201a6107f" providerId="LiveId" clId="{C77B2FCC-7200-4286-8CB7-874AADAF478D}" dt="2023-09-21T14:45:42.371" v="1234" actId="108"/>
          <ac:spMkLst>
            <pc:docMk/>
            <pc:sldMk cId="1397281340" sldId="282"/>
            <ac:spMk id="1078" creationId="{7CE5B69A-5C6C-4C69-B333-2B92A6427CAF}"/>
          </ac:spMkLst>
        </pc:spChg>
        <pc:spChg chg="mod">
          <ac:chgData name="nchu 育" userId="f63a794201a6107f" providerId="LiveId" clId="{C77B2FCC-7200-4286-8CB7-874AADAF478D}" dt="2023-09-21T14:45:42.374" v="1235" actId="108"/>
          <ac:spMkLst>
            <pc:docMk/>
            <pc:sldMk cId="1397281340" sldId="282"/>
            <ac:spMk id="1079" creationId="{2D3B2A70-356E-4966-86EB-43FD81AA4B95}"/>
          </ac:spMkLst>
        </pc:spChg>
        <pc:spChg chg="mod">
          <ac:chgData name="nchu 育" userId="f63a794201a6107f" providerId="LiveId" clId="{C77B2FCC-7200-4286-8CB7-874AADAF478D}" dt="2023-09-21T14:45:42.378" v="1236" actId="108"/>
          <ac:spMkLst>
            <pc:docMk/>
            <pc:sldMk cId="1397281340" sldId="282"/>
            <ac:spMk id="1080" creationId="{6B8548CB-75D8-4E01-B873-5C4051A50B8C}"/>
          </ac:spMkLst>
        </pc:spChg>
        <pc:spChg chg="mod">
          <ac:chgData name="nchu 育" userId="f63a794201a6107f" providerId="LiveId" clId="{C77B2FCC-7200-4286-8CB7-874AADAF478D}" dt="2023-09-21T14:45:42.381" v="1237" actId="108"/>
          <ac:spMkLst>
            <pc:docMk/>
            <pc:sldMk cId="1397281340" sldId="282"/>
            <ac:spMk id="1081" creationId="{E7DEE962-F349-4BF2-BC85-C74183D07DFF}"/>
          </ac:spMkLst>
        </pc:spChg>
        <pc:spChg chg="mod">
          <ac:chgData name="nchu 育" userId="f63a794201a6107f" providerId="LiveId" clId="{C77B2FCC-7200-4286-8CB7-874AADAF478D}" dt="2023-09-21T14:45:42.385" v="1238" actId="108"/>
          <ac:spMkLst>
            <pc:docMk/>
            <pc:sldMk cId="1397281340" sldId="282"/>
            <ac:spMk id="1082" creationId="{A1978DC3-98A8-4E8F-80B5-0958B176D05A}"/>
          </ac:spMkLst>
        </pc:spChg>
        <pc:spChg chg="mod">
          <ac:chgData name="nchu 育" userId="f63a794201a6107f" providerId="LiveId" clId="{C77B2FCC-7200-4286-8CB7-874AADAF478D}" dt="2023-09-21T14:45:42.389" v="1239" actId="108"/>
          <ac:spMkLst>
            <pc:docMk/>
            <pc:sldMk cId="1397281340" sldId="282"/>
            <ac:spMk id="1083" creationId="{95FFA220-9515-4C82-99FB-125366895872}"/>
          </ac:spMkLst>
        </pc:spChg>
        <pc:spChg chg="mod">
          <ac:chgData name="nchu 育" userId="f63a794201a6107f" providerId="LiveId" clId="{C77B2FCC-7200-4286-8CB7-874AADAF478D}" dt="2023-09-21T14:45:42.393" v="1240" actId="108"/>
          <ac:spMkLst>
            <pc:docMk/>
            <pc:sldMk cId="1397281340" sldId="282"/>
            <ac:spMk id="1084" creationId="{C9F8FDB2-5F42-44DA-AFC0-894AB275C670}"/>
          </ac:spMkLst>
        </pc:spChg>
        <pc:spChg chg="mod">
          <ac:chgData name="nchu 育" userId="f63a794201a6107f" providerId="LiveId" clId="{C77B2FCC-7200-4286-8CB7-874AADAF478D}" dt="2023-09-21T14:45:42.397" v="1241" actId="108"/>
          <ac:spMkLst>
            <pc:docMk/>
            <pc:sldMk cId="1397281340" sldId="282"/>
            <ac:spMk id="1085" creationId="{345E4F80-E495-4E50-A8E0-09CCBA84F58D}"/>
          </ac:spMkLst>
        </pc:spChg>
        <pc:spChg chg="mod">
          <ac:chgData name="nchu 育" userId="f63a794201a6107f" providerId="LiveId" clId="{C77B2FCC-7200-4286-8CB7-874AADAF478D}" dt="2023-09-21T14:45:42.401" v="1242" actId="108"/>
          <ac:spMkLst>
            <pc:docMk/>
            <pc:sldMk cId="1397281340" sldId="282"/>
            <ac:spMk id="1086" creationId="{3F3196B9-1DD4-4D97-AD10-0C12136E5B3B}"/>
          </ac:spMkLst>
        </pc:spChg>
        <pc:spChg chg="mod">
          <ac:chgData name="nchu 育" userId="f63a794201a6107f" providerId="LiveId" clId="{C77B2FCC-7200-4286-8CB7-874AADAF478D}" dt="2023-09-21T14:45:42.405" v="1243" actId="108"/>
          <ac:spMkLst>
            <pc:docMk/>
            <pc:sldMk cId="1397281340" sldId="282"/>
            <ac:spMk id="1087" creationId="{1EAD16EF-8235-47A6-AA5B-423FDDA75AC8}"/>
          </ac:spMkLst>
        </pc:spChg>
        <pc:spChg chg="mod">
          <ac:chgData name="nchu 育" userId="f63a794201a6107f" providerId="LiveId" clId="{C77B2FCC-7200-4286-8CB7-874AADAF478D}" dt="2023-09-21T14:45:42.634" v="1303" actId="108"/>
          <ac:spMkLst>
            <pc:docMk/>
            <pc:sldMk cId="1397281340" sldId="282"/>
            <ac:spMk id="1088" creationId="{E5FD7166-4766-4285-9CFD-545BDDD51592}"/>
          </ac:spMkLst>
        </pc:spChg>
        <pc:spChg chg="mod">
          <ac:chgData name="nchu 育" userId="f63a794201a6107f" providerId="LiveId" clId="{C77B2FCC-7200-4286-8CB7-874AADAF478D}" dt="2023-09-21T14:45:42.637" v="1304" actId="108"/>
          <ac:spMkLst>
            <pc:docMk/>
            <pc:sldMk cId="1397281340" sldId="282"/>
            <ac:spMk id="1089" creationId="{9CB2C17A-E304-4D51-BA04-653E8215AA58}"/>
          </ac:spMkLst>
        </pc:spChg>
        <pc:spChg chg="mod">
          <ac:chgData name="nchu 育" userId="f63a794201a6107f" providerId="LiveId" clId="{C77B2FCC-7200-4286-8CB7-874AADAF478D}" dt="2023-09-21T14:45:42.641" v="1305" actId="108"/>
          <ac:spMkLst>
            <pc:docMk/>
            <pc:sldMk cId="1397281340" sldId="282"/>
            <ac:spMk id="1090" creationId="{7A1BFDBD-6D66-4768-BD57-46C9CB259D9C}"/>
          </ac:spMkLst>
        </pc:spChg>
        <pc:spChg chg="mod">
          <ac:chgData name="nchu 育" userId="f63a794201a6107f" providerId="LiveId" clId="{C77B2FCC-7200-4286-8CB7-874AADAF478D}" dt="2023-09-21T14:45:42.645" v="1306" actId="108"/>
          <ac:spMkLst>
            <pc:docMk/>
            <pc:sldMk cId="1397281340" sldId="282"/>
            <ac:spMk id="1091" creationId="{4B5AB449-82F2-40B9-AFBA-A31B8EB7C08E}"/>
          </ac:spMkLst>
        </pc:spChg>
        <pc:spChg chg="mod">
          <ac:chgData name="nchu 育" userId="f63a794201a6107f" providerId="LiveId" clId="{C77B2FCC-7200-4286-8CB7-874AADAF478D}" dt="2023-09-21T14:45:42.650" v="1307" actId="108"/>
          <ac:spMkLst>
            <pc:docMk/>
            <pc:sldMk cId="1397281340" sldId="282"/>
            <ac:spMk id="1092" creationId="{AC8FF4A0-44BA-46B5-92A5-043AD3F1558F}"/>
          </ac:spMkLst>
        </pc:spChg>
        <pc:spChg chg="mod">
          <ac:chgData name="nchu 育" userId="f63a794201a6107f" providerId="LiveId" clId="{C77B2FCC-7200-4286-8CB7-874AADAF478D}" dt="2023-09-21T14:45:42.654" v="1308" actId="108"/>
          <ac:spMkLst>
            <pc:docMk/>
            <pc:sldMk cId="1397281340" sldId="282"/>
            <ac:spMk id="1093" creationId="{0F0F442B-90FB-49F6-932F-EAC9B9F8EDC0}"/>
          </ac:spMkLst>
        </pc:spChg>
        <pc:spChg chg="mod">
          <ac:chgData name="nchu 育" userId="f63a794201a6107f" providerId="LiveId" clId="{C77B2FCC-7200-4286-8CB7-874AADAF478D}" dt="2023-09-21T14:45:42.657" v="1309" actId="108"/>
          <ac:spMkLst>
            <pc:docMk/>
            <pc:sldMk cId="1397281340" sldId="282"/>
            <ac:spMk id="1094" creationId="{1E824380-01EF-4E1B-89D4-AD1C3D947DAF}"/>
          </ac:spMkLst>
        </pc:spChg>
        <pc:spChg chg="mod">
          <ac:chgData name="nchu 育" userId="f63a794201a6107f" providerId="LiveId" clId="{C77B2FCC-7200-4286-8CB7-874AADAF478D}" dt="2023-09-21T14:45:42.661" v="1310" actId="108"/>
          <ac:spMkLst>
            <pc:docMk/>
            <pc:sldMk cId="1397281340" sldId="282"/>
            <ac:spMk id="1095" creationId="{CE40281E-EACC-4BB6-85AF-9B0F5508F298}"/>
          </ac:spMkLst>
        </pc:spChg>
        <pc:spChg chg="mod">
          <ac:chgData name="nchu 育" userId="f63a794201a6107f" providerId="LiveId" clId="{C77B2FCC-7200-4286-8CB7-874AADAF478D}" dt="2023-09-21T14:45:42.665" v="1311" actId="108"/>
          <ac:spMkLst>
            <pc:docMk/>
            <pc:sldMk cId="1397281340" sldId="282"/>
            <ac:spMk id="1096" creationId="{1FB1F921-9354-4466-B57D-F037A8BD08B7}"/>
          </ac:spMkLst>
        </pc:spChg>
        <pc:spChg chg="mod">
          <ac:chgData name="nchu 育" userId="f63a794201a6107f" providerId="LiveId" clId="{C77B2FCC-7200-4286-8CB7-874AADAF478D}" dt="2023-09-21T14:45:42.669" v="1312" actId="108"/>
          <ac:spMkLst>
            <pc:docMk/>
            <pc:sldMk cId="1397281340" sldId="282"/>
            <ac:spMk id="1097" creationId="{35609A7F-4275-4F89-A207-2077DCE7C832}"/>
          </ac:spMkLst>
        </pc:spChg>
        <pc:spChg chg="mod">
          <ac:chgData name="nchu 育" userId="f63a794201a6107f" providerId="LiveId" clId="{C77B2FCC-7200-4286-8CB7-874AADAF478D}" dt="2023-09-21T14:45:42.672" v="1313" actId="108"/>
          <ac:spMkLst>
            <pc:docMk/>
            <pc:sldMk cId="1397281340" sldId="282"/>
            <ac:spMk id="1098" creationId="{5387EA5C-CB51-40C5-BC1F-58C194CF5E56}"/>
          </ac:spMkLst>
        </pc:spChg>
        <pc:spChg chg="mod">
          <ac:chgData name="nchu 育" userId="f63a794201a6107f" providerId="LiveId" clId="{C77B2FCC-7200-4286-8CB7-874AADAF478D}" dt="2023-09-21T14:45:42.676" v="1314" actId="108"/>
          <ac:spMkLst>
            <pc:docMk/>
            <pc:sldMk cId="1397281340" sldId="282"/>
            <ac:spMk id="1099" creationId="{3D82DF7F-AFF8-47EC-A7C7-E013C12C58A2}"/>
          </ac:spMkLst>
        </pc:spChg>
        <pc:spChg chg="mod">
          <ac:chgData name="nchu 育" userId="f63a794201a6107f" providerId="LiveId" clId="{C77B2FCC-7200-4286-8CB7-874AADAF478D}" dt="2023-09-21T14:45:42.679" v="1315" actId="108"/>
          <ac:spMkLst>
            <pc:docMk/>
            <pc:sldMk cId="1397281340" sldId="282"/>
            <ac:spMk id="1100" creationId="{79E05D31-E653-4127-AE09-0F6984F8F54D}"/>
          </ac:spMkLst>
        </pc:spChg>
        <pc:spChg chg="mod">
          <ac:chgData name="nchu 育" userId="f63a794201a6107f" providerId="LiveId" clId="{C77B2FCC-7200-4286-8CB7-874AADAF478D}" dt="2023-09-21T14:45:42.682" v="1316" actId="108"/>
          <ac:spMkLst>
            <pc:docMk/>
            <pc:sldMk cId="1397281340" sldId="282"/>
            <ac:spMk id="1101" creationId="{6DB34D78-5CAD-4DE8-9062-5542ADB3C079}"/>
          </ac:spMkLst>
        </pc:spChg>
        <pc:spChg chg="mod">
          <ac:chgData name="nchu 育" userId="f63a794201a6107f" providerId="LiveId" clId="{C77B2FCC-7200-4286-8CB7-874AADAF478D}" dt="2023-09-21T14:45:42.685" v="1317" actId="108"/>
          <ac:spMkLst>
            <pc:docMk/>
            <pc:sldMk cId="1397281340" sldId="282"/>
            <ac:spMk id="1102" creationId="{77D80646-B5AF-4228-8C2E-0D3C948C4EA3}"/>
          </ac:spMkLst>
        </pc:spChg>
        <pc:spChg chg="mod">
          <ac:chgData name="nchu 育" userId="f63a794201a6107f" providerId="LiveId" clId="{C77B2FCC-7200-4286-8CB7-874AADAF478D}" dt="2023-09-21T14:45:42.688" v="1318" actId="108"/>
          <ac:spMkLst>
            <pc:docMk/>
            <pc:sldMk cId="1397281340" sldId="282"/>
            <ac:spMk id="1103" creationId="{90682FFA-219D-4FC7-995C-E2AE431286E3}"/>
          </ac:spMkLst>
        </pc:spChg>
        <pc:spChg chg="mod">
          <ac:chgData name="nchu 育" userId="f63a794201a6107f" providerId="LiveId" clId="{C77B2FCC-7200-4286-8CB7-874AADAF478D}" dt="2023-09-21T14:45:42.692" v="1319" actId="108"/>
          <ac:spMkLst>
            <pc:docMk/>
            <pc:sldMk cId="1397281340" sldId="282"/>
            <ac:spMk id="1104" creationId="{1665D481-5083-46F8-B3BD-B626EE581B37}"/>
          </ac:spMkLst>
        </pc:spChg>
        <pc:spChg chg="mod">
          <ac:chgData name="nchu 育" userId="f63a794201a6107f" providerId="LiveId" clId="{C77B2FCC-7200-4286-8CB7-874AADAF478D}" dt="2023-09-21T14:45:42.696" v="1320" actId="108"/>
          <ac:spMkLst>
            <pc:docMk/>
            <pc:sldMk cId="1397281340" sldId="282"/>
            <ac:spMk id="1105" creationId="{C6BCE2CE-3163-4866-BFE2-1F0A22875C5D}"/>
          </ac:spMkLst>
        </pc:spChg>
        <pc:spChg chg="mod">
          <ac:chgData name="nchu 育" userId="f63a794201a6107f" providerId="LiveId" clId="{C77B2FCC-7200-4286-8CB7-874AADAF478D}" dt="2023-09-21T14:45:42.700" v="1321" actId="108"/>
          <ac:spMkLst>
            <pc:docMk/>
            <pc:sldMk cId="1397281340" sldId="282"/>
            <ac:spMk id="1106" creationId="{EDDB49FF-5276-483D-AE94-757357DDE49E}"/>
          </ac:spMkLst>
        </pc:spChg>
        <pc:spChg chg="mod">
          <ac:chgData name="nchu 育" userId="f63a794201a6107f" providerId="LiveId" clId="{C77B2FCC-7200-4286-8CB7-874AADAF478D}" dt="2023-09-21T14:45:42.704" v="1322" actId="108"/>
          <ac:spMkLst>
            <pc:docMk/>
            <pc:sldMk cId="1397281340" sldId="282"/>
            <ac:spMk id="1107" creationId="{C59FF057-2DC8-4AA1-8233-DB31E617CA85}"/>
          </ac:spMkLst>
        </pc:spChg>
        <pc:spChg chg="mod">
          <ac:chgData name="nchu 育" userId="f63a794201a6107f" providerId="LiveId" clId="{C77B2FCC-7200-4286-8CB7-874AADAF478D}" dt="2023-09-21T14:45:42.707" v="1323" actId="108"/>
          <ac:spMkLst>
            <pc:docMk/>
            <pc:sldMk cId="1397281340" sldId="282"/>
            <ac:spMk id="1108" creationId="{2FA7F9B1-8060-49C9-956F-BAFAE7443202}"/>
          </ac:spMkLst>
        </pc:spChg>
        <pc:spChg chg="mod">
          <ac:chgData name="nchu 育" userId="f63a794201a6107f" providerId="LiveId" clId="{C77B2FCC-7200-4286-8CB7-874AADAF478D}" dt="2023-09-21T14:45:42.711" v="1324" actId="108"/>
          <ac:spMkLst>
            <pc:docMk/>
            <pc:sldMk cId="1397281340" sldId="282"/>
            <ac:spMk id="1109" creationId="{268BE105-014B-422B-BC04-378B925D0D5C}"/>
          </ac:spMkLst>
        </pc:spChg>
        <pc:spChg chg="mod">
          <ac:chgData name="nchu 育" userId="f63a794201a6107f" providerId="LiveId" clId="{C77B2FCC-7200-4286-8CB7-874AADAF478D}" dt="2023-09-21T14:45:42.714" v="1325" actId="108"/>
          <ac:spMkLst>
            <pc:docMk/>
            <pc:sldMk cId="1397281340" sldId="282"/>
            <ac:spMk id="1110" creationId="{171A8232-3E35-44EF-B51A-912C9D68B798}"/>
          </ac:spMkLst>
        </pc:spChg>
        <pc:spChg chg="mod">
          <ac:chgData name="nchu 育" userId="f63a794201a6107f" providerId="LiveId" clId="{C77B2FCC-7200-4286-8CB7-874AADAF478D}" dt="2023-09-21T14:45:42.718" v="1326" actId="108"/>
          <ac:spMkLst>
            <pc:docMk/>
            <pc:sldMk cId="1397281340" sldId="282"/>
            <ac:spMk id="1111" creationId="{150B0EBA-79D8-49CA-BD95-9B0400D5FF56}"/>
          </ac:spMkLst>
        </pc:spChg>
        <pc:spChg chg="mod">
          <ac:chgData name="nchu 育" userId="f63a794201a6107f" providerId="LiveId" clId="{C77B2FCC-7200-4286-8CB7-874AADAF478D}" dt="2023-09-21T14:45:42.721" v="1327" actId="108"/>
          <ac:spMkLst>
            <pc:docMk/>
            <pc:sldMk cId="1397281340" sldId="282"/>
            <ac:spMk id="1112" creationId="{80EAB34A-997C-492A-B7A7-D3DB26DFF62E}"/>
          </ac:spMkLst>
        </pc:spChg>
        <pc:spChg chg="mod">
          <ac:chgData name="nchu 育" userId="f63a794201a6107f" providerId="LiveId" clId="{C77B2FCC-7200-4286-8CB7-874AADAF478D}" dt="2023-09-21T14:45:42.725" v="1328" actId="108"/>
          <ac:spMkLst>
            <pc:docMk/>
            <pc:sldMk cId="1397281340" sldId="282"/>
            <ac:spMk id="1113" creationId="{60B786F5-E248-4843-ABE9-92F32DA56FCA}"/>
          </ac:spMkLst>
        </pc:spChg>
        <pc:spChg chg="mod">
          <ac:chgData name="nchu 育" userId="f63a794201a6107f" providerId="LiveId" clId="{C77B2FCC-7200-4286-8CB7-874AADAF478D}" dt="2023-09-21T14:45:42.728" v="1329" actId="108"/>
          <ac:spMkLst>
            <pc:docMk/>
            <pc:sldMk cId="1397281340" sldId="282"/>
            <ac:spMk id="1114" creationId="{AC0748B0-C034-4E65-A33D-2CB31C0477A9}"/>
          </ac:spMkLst>
        </pc:spChg>
        <pc:spChg chg="mod">
          <ac:chgData name="nchu 育" userId="f63a794201a6107f" providerId="LiveId" clId="{C77B2FCC-7200-4286-8CB7-874AADAF478D}" dt="2023-09-21T14:45:42.731" v="1330" actId="108"/>
          <ac:spMkLst>
            <pc:docMk/>
            <pc:sldMk cId="1397281340" sldId="282"/>
            <ac:spMk id="1115" creationId="{82EBC0AF-78F2-4BB0-8DA0-8CF033802F14}"/>
          </ac:spMkLst>
        </pc:spChg>
        <pc:spChg chg="mod">
          <ac:chgData name="nchu 育" userId="f63a794201a6107f" providerId="LiveId" clId="{C77B2FCC-7200-4286-8CB7-874AADAF478D}" dt="2023-09-21T14:45:42.735" v="1331" actId="108"/>
          <ac:spMkLst>
            <pc:docMk/>
            <pc:sldMk cId="1397281340" sldId="282"/>
            <ac:spMk id="1116" creationId="{FEF590CD-83B4-43C6-B5FE-F1A5D453DEF0}"/>
          </ac:spMkLst>
        </pc:spChg>
        <pc:spChg chg="mod">
          <ac:chgData name="nchu 育" userId="f63a794201a6107f" providerId="LiveId" clId="{C77B2FCC-7200-4286-8CB7-874AADAF478D}" dt="2023-09-21T14:45:42.739" v="1332" actId="108"/>
          <ac:spMkLst>
            <pc:docMk/>
            <pc:sldMk cId="1397281340" sldId="282"/>
            <ac:spMk id="1117" creationId="{CF14B9CF-68DD-4CBA-91DA-B8287D6A2D2F}"/>
          </ac:spMkLst>
        </pc:spChg>
        <pc:spChg chg="mod">
          <ac:chgData name="nchu 育" userId="f63a794201a6107f" providerId="LiveId" clId="{C77B2FCC-7200-4286-8CB7-874AADAF478D}" dt="2023-09-21T14:45:42.744" v="1333" actId="108"/>
          <ac:spMkLst>
            <pc:docMk/>
            <pc:sldMk cId="1397281340" sldId="282"/>
            <ac:spMk id="1118" creationId="{8F988A6E-B053-41CA-B31C-91F5FCF2E08F}"/>
          </ac:spMkLst>
        </pc:spChg>
        <pc:spChg chg="mod">
          <ac:chgData name="nchu 育" userId="f63a794201a6107f" providerId="LiveId" clId="{C77B2FCC-7200-4286-8CB7-874AADAF478D}" dt="2023-09-21T14:45:42.748" v="1334" actId="108"/>
          <ac:spMkLst>
            <pc:docMk/>
            <pc:sldMk cId="1397281340" sldId="282"/>
            <ac:spMk id="1119" creationId="{AF1825B1-F986-4CDD-BDEE-43143EFEED9B}"/>
          </ac:spMkLst>
        </pc:spChg>
        <pc:spChg chg="mod">
          <ac:chgData name="nchu 育" userId="f63a794201a6107f" providerId="LiveId" clId="{C77B2FCC-7200-4286-8CB7-874AADAF478D}" dt="2023-09-21T14:45:42.752" v="1335" actId="108"/>
          <ac:spMkLst>
            <pc:docMk/>
            <pc:sldMk cId="1397281340" sldId="282"/>
            <ac:spMk id="1120" creationId="{9B4BC283-46B4-472F-93C9-D0A0BC10DB87}"/>
          </ac:spMkLst>
        </pc:spChg>
        <pc:spChg chg="mod">
          <ac:chgData name="nchu 育" userId="f63a794201a6107f" providerId="LiveId" clId="{C77B2FCC-7200-4286-8CB7-874AADAF478D}" dt="2023-09-21T14:45:42.755" v="1336" actId="108"/>
          <ac:spMkLst>
            <pc:docMk/>
            <pc:sldMk cId="1397281340" sldId="282"/>
            <ac:spMk id="1121" creationId="{DF8EA4DD-E2EB-444F-BD7E-E6F60C6C1303}"/>
          </ac:spMkLst>
        </pc:spChg>
        <pc:spChg chg="mod">
          <ac:chgData name="nchu 育" userId="f63a794201a6107f" providerId="LiveId" clId="{C77B2FCC-7200-4286-8CB7-874AADAF478D}" dt="2023-09-21T14:45:42.759" v="1337" actId="108"/>
          <ac:spMkLst>
            <pc:docMk/>
            <pc:sldMk cId="1397281340" sldId="282"/>
            <ac:spMk id="1122" creationId="{C4C39066-FF33-47C0-AFB1-34C8C910B0CA}"/>
          </ac:spMkLst>
        </pc:spChg>
        <pc:spChg chg="mod">
          <ac:chgData name="nchu 育" userId="f63a794201a6107f" providerId="LiveId" clId="{C77B2FCC-7200-4286-8CB7-874AADAF478D}" dt="2023-09-21T14:45:42.763" v="1338" actId="108"/>
          <ac:spMkLst>
            <pc:docMk/>
            <pc:sldMk cId="1397281340" sldId="282"/>
            <ac:spMk id="1123" creationId="{50F7F87E-6B61-41C3-AA23-F896B044799D}"/>
          </ac:spMkLst>
        </pc:spChg>
        <pc:spChg chg="mod">
          <ac:chgData name="nchu 育" userId="f63a794201a6107f" providerId="LiveId" clId="{C77B2FCC-7200-4286-8CB7-874AADAF478D}" dt="2023-09-21T14:45:42.766" v="1339" actId="108"/>
          <ac:spMkLst>
            <pc:docMk/>
            <pc:sldMk cId="1397281340" sldId="282"/>
            <ac:spMk id="1124" creationId="{A6D3429B-4413-4A88-B678-862F0C5FA222}"/>
          </ac:spMkLst>
        </pc:spChg>
        <pc:spChg chg="mod">
          <ac:chgData name="nchu 育" userId="f63a794201a6107f" providerId="LiveId" clId="{C77B2FCC-7200-4286-8CB7-874AADAF478D}" dt="2023-09-21T14:45:42.770" v="1340" actId="108"/>
          <ac:spMkLst>
            <pc:docMk/>
            <pc:sldMk cId="1397281340" sldId="282"/>
            <ac:spMk id="1125" creationId="{54151C89-9638-4461-9597-7330600A3AAE}"/>
          </ac:spMkLst>
        </pc:spChg>
        <pc:spChg chg="mod">
          <ac:chgData name="nchu 育" userId="f63a794201a6107f" providerId="LiveId" clId="{C77B2FCC-7200-4286-8CB7-874AADAF478D}" dt="2023-09-21T14:45:42.774" v="1341" actId="108"/>
          <ac:spMkLst>
            <pc:docMk/>
            <pc:sldMk cId="1397281340" sldId="282"/>
            <ac:spMk id="1126" creationId="{2F34218A-B4FB-4E40-A8AF-C5338D7E7A9E}"/>
          </ac:spMkLst>
        </pc:spChg>
        <pc:spChg chg="mod">
          <ac:chgData name="nchu 育" userId="f63a794201a6107f" providerId="LiveId" clId="{C77B2FCC-7200-4286-8CB7-874AADAF478D}" dt="2023-09-21T14:45:42.778" v="1342" actId="108"/>
          <ac:spMkLst>
            <pc:docMk/>
            <pc:sldMk cId="1397281340" sldId="282"/>
            <ac:spMk id="1127" creationId="{7B138D30-BE8D-4766-888F-2C3F6D11AB26}"/>
          </ac:spMkLst>
        </pc:spChg>
        <pc:spChg chg="mod">
          <ac:chgData name="nchu 育" userId="f63a794201a6107f" providerId="LiveId" clId="{C77B2FCC-7200-4286-8CB7-874AADAF478D}" dt="2023-09-21T14:45:42.781" v="1343" actId="108"/>
          <ac:spMkLst>
            <pc:docMk/>
            <pc:sldMk cId="1397281340" sldId="282"/>
            <ac:spMk id="1128" creationId="{2851BD7B-DF41-4DC1-82B9-F770DA1595D3}"/>
          </ac:spMkLst>
        </pc:spChg>
        <pc:spChg chg="mod">
          <ac:chgData name="nchu 育" userId="f63a794201a6107f" providerId="LiveId" clId="{C77B2FCC-7200-4286-8CB7-874AADAF478D}" dt="2023-09-21T14:45:42.785" v="1344" actId="108"/>
          <ac:spMkLst>
            <pc:docMk/>
            <pc:sldMk cId="1397281340" sldId="282"/>
            <ac:spMk id="1129" creationId="{D35A67B8-BB83-4965-8801-31472FE31A9B}"/>
          </ac:spMkLst>
        </pc:spChg>
        <pc:spChg chg="mod">
          <ac:chgData name="nchu 育" userId="f63a794201a6107f" providerId="LiveId" clId="{C77B2FCC-7200-4286-8CB7-874AADAF478D}" dt="2023-09-21T14:45:42.789" v="1345" actId="108"/>
          <ac:spMkLst>
            <pc:docMk/>
            <pc:sldMk cId="1397281340" sldId="282"/>
            <ac:spMk id="1130" creationId="{9CC96E25-E306-4AD6-BBDB-3EE87B5925A4}"/>
          </ac:spMkLst>
        </pc:spChg>
        <pc:spChg chg="mod">
          <ac:chgData name="nchu 育" userId="f63a794201a6107f" providerId="LiveId" clId="{C77B2FCC-7200-4286-8CB7-874AADAF478D}" dt="2023-09-21T14:45:42.794" v="1346" actId="108"/>
          <ac:spMkLst>
            <pc:docMk/>
            <pc:sldMk cId="1397281340" sldId="282"/>
            <ac:spMk id="1131" creationId="{D0EC12EB-CD91-4483-9EE1-7887C4416733}"/>
          </ac:spMkLst>
        </pc:spChg>
        <pc:spChg chg="mod">
          <ac:chgData name="nchu 育" userId="f63a794201a6107f" providerId="LiveId" clId="{C77B2FCC-7200-4286-8CB7-874AADAF478D}" dt="2023-09-21T14:45:42.798" v="1347" actId="108"/>
          <ac:spMkLst>
            <pc:docMk/>
            <pc:sldMk cId="1397281340" sldId="282"/>
            <ac:spMk id="1132" creationId="{6ED8642B-C200-4B04-82FA-74DE1240126E}"/>
          </ac:spMkLst>
        </pc:spChg>
        <pc:spChg chg="mod">
          <ac:chgData name="nchu 育" userId="f63a794201a6107f" providerId="LiveId" clId="{C77B2FCC-7200-4286-8CB7-874AADAF478D}" dt="2023-09-21T14:45:42.803" v="1348" actId="108"/>
          <ac:spMkLst>
            <pc:docMk/>
            <pc:sldMk cId="1397281340" sldId="282"/>
            <ac:spMk id="1133" creationId="{AC58177F-1ECB-46AF-B957-0EF1F08F7B1D}"/>
          </ac:spMkLst>
        </pc:spChg>
        <pc:spChg chg="mod">
          <ac:chgData name="nchu 育" userId="f63a794201a6107f" providerId="LiveId" clId="{C77B2FCC-7200-4286-8CB7-874AADAF478D}" dt="2023-09-21T14:45:42.807" v="1349" actId="108"/>
          <ac:spMkLst>
            <pc:docMk/>
            <pc:sldMk cId="1397281340" sldId="282"/>
            <ac:spMk id="1134" creationId="{25189367-A38D-480B-9825-9A29241E16B7}"/>
          </ac:spMkLst>
        </pc:spChg>
        <pc:spChg chg="mod">
          <ac:chgData name="nchu 育" userId="f63a794201a6107f" providerId="LiveId" clId="{C77B2FCC-7200-4286-8CB7-874AADAF478D}" dt="2023-09-21T14:45:42.812" v="1350" actId="108"/>
          <ac:spMkLst>
            <pc:docMk/>
            <pc:sldMk cId="1397281340" sldId="282"/>
            <ac:spMk id="1135" creationId="{BAD1770F-A9FD-4C55-9211-8939385F96C5}"/>
          </ac:spMkLst>
        </pc:spChg>
        <pc:spChg chg="mod">
          <ac:chgData name="nchu 育" userId="f63a794201a6107f" providerId="LiveId" clId="{C77B2FCC-7200-4286-8CB7-874AADAF478D}" dt="2023-09-21T14:45:42.817" v="1351" actId="108"/>
          <ac:spMkLst>
            <pc:docMk/>
            <pc:sldMk cId="1397281340" sldId="282"/>
            <ac:spMk id="1136" creationId="{9F58FD14-1153-4B29-80FB-0AFFE1DC1459}"/>
          </ac:spMkLst>
        </pc:spChg>
        <pc:spChg chg="mod">
          <ac:chgData name="nchu 育" userId="f63a794201a6107f" providerId="LiveId" clId="{C77B2FCC-7200-4286-8CB7-874AADAF478D}" dt="2023-09-21T14:45:42.822" v="1352" actId="108"/>
          <ac:spMkLst>
            <pc:docMk/>
            <pc:sldMk cId="1397281340" sldId="282"/>
            <ac:spMk id="1137" creationId="{A6004738-A4FB-4EC4-984C-A83134C8E3E2}"/>
          </ac:spMkLst>
        </pc:spChg>
        <pc:spChg chg="mod">
          <ac:chgData name="nchu 育" userId="f63a794201a6107f" providerId="LiveId" clId="{C77B2FCC-7200-4286-8CB7-874AADAF478D}" dt="2023-09-21T14:45:42.826" v="1353" actId="108"/>
          <ac:spMkLst>
            <pc:docMk/>
            <pc:sldMk cId="1397281340" sldId="282"/>
            <ac:spMk id="1138" creationId="{559B0680-3B81-445D-90E5-EDED44405AE1}"/>
          </ac:spMkLst>
        </pc:spChg>
        <pc:spChg chg="mod">
          <ac:chgData name="nchu 育" userId="f63a794201a6107f" providerId="LiveId" clId="{C77B2FCC-7200-4286-8CB7-874AADAF478D}" dt="2023-09-21T14:45:42.832" v="1354" actId="108"/>
          <ac:spMkLst>
            <pc:docMk/>
            <pc:sldMk cId="1397281340" sldId="282"/>
            <ac:spMk id="1139" creationId="{80AD3491-6919-4B5E-98E3-9CBEA1917F70}"/>
          </ac:spMkLst>
        </pc:spChg>
        <pc:spChg chg="mod">
          <ac:chgData name="nchu 育" userId="f63a794201a6107f" providerId="LiveId" clId="{C77B2FCC-7200-4286-8CB7-874AADAF478D}" dt="2023-09-21T14:45:42.838" v="1355" actId="108"/>
          <ac:spMkLst>
            <pc:docMk/>
            <pc:sldMk cId="1397281340" sldId="282"/>
            <ac:spMk id="1140" creationId="{9FF617D3-70E5-40C5-8D7F-613C72DFDE3C}"/>
          </ac:spMkLst>
        </pc:spChg>
        <pc:spChg chg="mod">
          <ac:chgData name="nchu 育" userId="f63a794201a6107f" providerId="LiveId" clId="{C77B2FCC-7200-4286-8CB7-874AADAF478D}" dt="2023-09-21T14:45:42.842" v="1356" actId="108"/>
          <ac:spMkLst>
            <pc:docMk/>
            <pc:sldMk cId="1397281340" sldId="282"/>
            <ac:spMk id="1141" creationId="{BF7FAEBD-5282-4AD0-85A7-A5B3918B0A06}"/>
          </ac:spMkLst>
        </pc:spChg>
        <pc:spChg chg="mod">
          <ac:chgData name="nchu 育" userId="f63a794201a6107f" providerId="LiveId" clId="{C77B2FCC-7200-4286-8CB7-874AADAF478D}" dt="2023-09-21T14:45:42.846" v="1357" actId="108"/>
          <ac:spMkLst>
            <pc:docMk/>
            <pc:sldMk cId="1397281340" sldId="282"/>
            <ac:spMk id="1142" creationId="{A338EF12-CB22-4F38-B562-0061FB920622}"/>
          </ac:spMkLst>
        </pc:spChg>
        <pc:spChg chg="mod">
          <ac:chgData name="nchu 育" userId="f63a794201a6107f" providerId="LiveId" clId="{C77B2FCC-7200-4286-8CB7-874AADAF478D}" dt="2023-09-21T14:45:42.850" v="1358" actId="108"/>
          <ac:spMkLst>
            <pc:docMk/>
            <pc:sldMk cId="1397281340" sldId="282"/>
            <ac:spMk id="1143" creationId="{8721972F-408E-43E7-8628-0B114A83B4F8}"/>
          </ac:spMkLst>
        </pc:spChg>
        <pc:spChg chg="mod">
          <ac:chgData name="nchu 育" userId="f63a794201a6107f" providerId="LiveId" clId="{C77B2FCC-7200-4286-8CB7-874AADAF478D}" dt="2023-09-21T14:45:42.854" v="1359" actId="108"/>
          <ac:spMkLst>
            <pc:docMk/>
            <pc:sldMk cId="1397281340" sldId="282"/>
            <ac:spMk id="1144" creationId="{9BB6A8FB-1030-4AE1-BC42-C3B367C6AA9D}"/>
          </ac:spMkLst>
        </pc:spChg>
        <pc:spChg chg="mod">
          <ac:chgData name="nchu 育" userId="f63a794201a6107f" providerId="LiveId" clId="{C77B2FCC-7200-4286-8CB7-874AADAF478D}" dt="2023-09-21T14:45:42.858" v="1360" actId="108"/>
          <ac:spMkLst>
            <pc:docMk/>
            <pc:sldMk cId="1397281340" sldId="282"/>
            <ac:spMk id="1145" creationId="{CB8AF79A-AA69-4B53-8307-676ACA9AA599}"/>
          </ac:spMkLst>
        </pc:spChg>
        <pc:spChg chg="mod">
          <ac:chgData name="nchu 育" userId="f63a794201a6107f" providerId="LiveId" clId="{C77B2FCC-7200-4286-8CB7-874AADAF478D}" dt="2023-09-21T14:45:42.862" v="1361" actId="108"/>
          <ac:spMkLst>
            <pc:docMk/>
            <pc:sldMk cId="1397281340" sldId="282"/>
            <ac:spMk id="1146" creationId="{6A0C4958-695A-46E5-BD5C-4C6D17F50219}"/>
          </ac:spMkLst>
        </pc:spChg>
        <pc:spChg chg="mod">
          <ac:chgData name="nchu 育" userId="f63a794201a6107f" providerId="LiveId" clId="{C77B2FCC-7200-4286-8CB7-874AADAF478D}" dt="2023-09-21T14:45:42.867" v="1362" actId="108"/>
          <ac:spMkLst>
            <pc:docMk/>
            <pc:sldMk cId="1397281340" sldId="282"/>
            <ac:spMk id="1147" creationId="{9D528B0E-DA79-4C21-B4C7-659AF1C1F7CB}"/>
          </ac:spMkLst>
        </pc:spChg>
        <pc:spChg chg="mod">
          <ac:chgData name="nchu 育" userId="f63a794201a6107f" providerId="LiveId" clId="{C77B2FCC-7200-4286-8CB7-874AADAF478D}" dt="2023-09-21T14:45:42.872" v="1363" actId="108"/>
          <ac:spMkLst>
            <pc:docMk/>
            <pc:sldMk cId="1397281340" sldId="282"/>
            <ac:spMk id="1148" creationId="{A26A774D-C67C-401C-9AB6-CBC6D22C2743}"/>
          </ac:spMkLst>
        </pc:spChg>
        <pc:spChg chg="mod">
          <ac:chgData name="nchu 育" userId="f63a794201a6107f" providerId="LiveId" clId="{C77B2FCC-7200-4286-8CB7-874AADAF478D}" dt="2023-09-21T14:45:42.876" v="1364" actId="108"/>
          <ac:spMkLst>
            <pc:docMk/>
            <pc:sldMk cId="1397281340" sldId="282"/>
            <ac:spMk id="1149" creationId="{86BBE7E4-0307-4320-B165-172B9D8DE384}"/>
          </ac:spMkLst>
        </pc:spChg>
        <pc:spChg chg="mod">
          <ac:chgData name="nchu 育" userId="f63a794201a6107f" providerId="LiveId" clId="{C77B2FCC-7200-4286-8CB7-874AADAF478D}" dt="2023-09-21T14:45:42.881" v="1365" actId="108"/>
          <ac:spMkLst>
            <pc:docMk/>
            <pc:sldMk cId="1397281340" sldId="282"/>
            <ac:spMk id="1150" creationId="{2A2F3503-4C0F-4ABE-B7BF-C26162DF6444}"/>
          </ac:spMkLst>
        </pc:spChg>
        <pc:spChg chg="mod">
          <ac:chgData name="nchu 育" userId="f63a794201a6107f" providerId="LiveId" clId="{C77B2FCC-7200-4286-8CB7-874AADAF478D}" dt="2023-09-21T14:45:42.886" v="1366" actId="108"/>
          <ac:spMkLst>
            <pc:docMk/>
            <pc:sldMk cId="1397281340" sldId="282"/>
            <ac:spMk id="1151" creationId="{86F9B8B5-72D4-4F4C-8CF1-67A4BC0338E3}"/>
          </ac:spMkLst>
        </pc:spChg>
        <pc:spChg chg="mod">
          <ac:chgData name="nchu 育" userId="f63a794201a6107f" providerId="LiveId" clId="{C77B2FCC-7200-4286-8CB7-874AADAF478D}" dt="2023-09-21T14:45:42.890" v="1367" actId="108"/>
          <ac:spMkLst>
            <pc:docMk/>
            <pc:sldMk cId="1397281340" sldId="282"/>
            <ac:spMk id="1152" creationId="{E0A1F9CE-8E3F-4E98-8DE1-ABB004665213}"/>
          </ac:spMkLst>
        </pc:spChg>
        <pc:spChg chg="mod">
          <ac:chgData name="nchu 育" userId="f63a794201a6107f" providerId="LiveId" clId="{C77B2FCC-7200-4286-8CB7-874AADAF478D}" dt="2023-09-21T14:45:42.895" v="1368" actId="108"/>
          <ac:spMkLst>
            <pc:docMk/>
            <pc:sldMk cId="1397281340" sldId="282"/>
            <ac:spMk id="1153" creationId="{63E22F85-B079-47A2-99EF-664AF2CC06B6}"/>
          </ac:spMkLst>
        </pc:spChg>
        <pc:spChg chg="mod">
          <ac:chgData name="nchu 育" userId="f63a794201a6107f" providerId="LiveId" clId="{C77B2FCC-7200-4286-8CB7-874AADAF478D}" dt="2023-09-21T14:45:42.900" v="1369" actId="108"/>
          <ac:spMkLst>
            <pc:docMk/>
            <pc:sldMk cId="1397281340" sldId="282"/>
            <ac:spMk id="1154" creationId="{3A03AB07-E77C-4205-A723-D0872B1AFD75}"/>
          </ac:spMkLst>
        </pc:spChg>
        <pc:spChg chg="mod">
          <ac:chgData name="nchu 育" userId="f63a794201a6107f" providerId="LiveId" clId="{C77B2FCC-7200-4286-8CB7-874AADAF478D}" dt="2023-09-21T14:45:42.906" v="1370" actId="108"/>
          <ac:spMkLst>
            <pc:docMk/>
            <pc:sldMk cId="1397281340" sldId="282"/>
            <ac:spMk id="1155" creationId="{ECFE62A8-7D3A-4433-98C2-74459379CEE1}"/>
          </ac:spMkLst>
        </pc:spChg>
        <pc:spChg chg="mod">
          <ac:chgData name="nchu 育" userId="f63a794201a6107f" providerId="LiveId" clId="{C77B2FCC-7200-4286-8CB7-874AADAF478D}" dt="2023-09-21T14:45:42.910" v="1371" actId="108"/>
          <ac:spMkLst>
            <pc:docMk/>
            <pc:sldMk cId="1397281340" sldId="282"/>
            <ac:spMk id="1156" creationId="{D5751AAA-5487-4E0A-96B4-BD2D2BB6CFDF}"/>
          </ac:spMkLst>
        </pc:spChg>
        <pc:spChg chg="mod">
          <ac:chgData name="nchu 育" userId="f63a794201a6107f" providerId="LiveId" clId="{C77B2FCC-7200-4286-8CB7-874AADAF478D}" dt="2023-09-21T14:45:42.915" v="1372" actId="108"/>
          <ac:spMkLst>
            <pc:docMk/>
            <pc:sldMk cId="1397281340" sldId="282"/>
            <ac:spMk id="1157" creationId="{35654D2A-1D0E-4224-BF0D-B57C2E4F6919}"/>
          </ac:spMkLst>
        </pc:spChg>
        <pc:spChg chg="mod">
          <ac:chgData name="nchu 育" userId="f63a794201a6107f" providerId="LiveId" clId="{C77B2FCC-7200-4286-8CB7-874AADAF478D}" dt="2023-09-21T14:45:42.919" v="1373" actId="108"/>
          <ac:spMkLst>
            <pc:docMk/>
            <pc:sldMk cId="1397281340" sldId="282"/>
            <ac:spMk id="1158" creationId="{9F3F9C02-7292-475A-AF98-F418BB0337B4}"/>
          </ac:spMkLst>
        </pc:spChg>
        <pc:spChg chg="mod">
          <ac:chgData name="nchu 育" userId="f63a794201a6107f" providerId="LiveId" clId="{C77B2FCC-7200-4286-8CB7-874AADAF478D}" dt="2023-09-21T14:45:42.923" v="1374" actId="108"/>
          <ac:spMkLst>
            <pc:docMk/>
            <pc:sldMk cId="1397281340" sldId="282"/>
            <ac:spMk id="1159" creationId="{918BF655-B5E9-4C30-A946-A6D60D919865}"/>
          </ac:spMkLst>
        </pc:spChg>
        <pc:spChg chg="mod">
          <ac:chgData name="nchu 育" userId="f63a794201a6107f" providerId="LiveId" clId="{C77B2FCC-7200-4286-8CB7-874AADAF478D}" dt="2023-09-21T14:45:42.926" v="1375" actId="108"/>
          <ac:spMkLst>
            <pc:docMk/>
            <pc:sldMk cId="1397281340" sldId="282"/>
            <ac:spMk id="1160" creationId="{F8C665E5-6744-4897-8A0E-E06D5A4D239D}"/>
          </ac:spMkLst>
        </pc:spChg>
        <pc:spChg chg="mod">
          <ac:chgData name="nchu 育" userId="f63a794201a6107f" providerId="LiveId" clId="{C77B2FCC-7200-4286-8CB7-874AADAF478D}" dt="2023-09-21T14:45:42.932" v="1376" actId="108"/>
          <ac:spMkLst>
            <pc:docMk/>
            <pc:sldMk cId="1397281340" sldId="282"/>
            <ac:spMk id="1161" creationId="{0F6D38E5-3D63-476E-864E-E1AC147C79EA}"/>
          </ac:spMkLst>
        </pc:spChg>
        <pc:spChg chg="mod">
          <ac:chgData name="nchu 育" userId="f63a794201a6107f" providerId="LiveId" clId="{C77B2FCC-7200-4286-8CB7-874AADAF478D}" dt="2023-09-21T14:45:42.938" v="1377" actId="108"/>
          <ac:spMkLst>
            <pc:docMk/>
            <pc:sldMk cId="1397281340" sldId="282"/>
            <ac:spMk id="1162" creationId="{DA3F6FC8-8A1C-4679-9257-03E5086408BD}"/>
          </ac:spMkLst>
        </pc:spChg>
        <pc:spChg chg="mod">
          <ac:chgData name="nchu 育" userId="f63a794201a6107f" providerId="LiveId" clId="{C77B2FCC-7200-4286-8CB7-874AADAF478D}" dt="2023-09-21T14:45:42.942" v="1378" actId="108"/>
          <ac:spMkLst>
            <pc:docMk/>
            <pc:sldMk cId="1397281340" sldId="282"/>
            <ac:spMk id="1163" creationId="{221AF58C-F70C-4B09-96DD-D78C5AB325BA}"/>
          </ac:spMkLst>
        </pc:spChg>
        <pc:spChg chg="mod">
          <ac:chgData name="nchu 育" userId="f63a794201a6107f" providerId="LiveId" clId="{C77B2FCC-7200-4286-8CB7-874AADAF478D}" dt="2023-09-21T14:45:42.946" v="1379" actId="108"/>
          <ac:spMkLst>
            <pc:docMk/>
            <pc:sldMk cId="1397281340" sldId="282"/>
            <ac:spMk id="1164" creationId="{E6D4C02C-0BA9-4DDE-8E32-7406E1BD16A9}"/>
          </ac:spMkLst>
        </pc:spChg>
        <pc:spChg chg="mod">
          <ac:chgData name="nchu 育" userId="f63a794201a6107f" providerId="LiveId" clId="{C77B2FCC-7200-4286-8CB7-874AADAF478D}" dt="2023-09-21T14:45:42.950" v="1380" actId="108"/>
          <ac:spMkLst>
            <pc:docMk/>
            <pc:sldMk cId="1397281340" sldId="282"/>
            <ac:spMk id="1165" creationId="{34CF141F-995E-4486-8269-556A27ED0AB9}"/>
          </ac:spMkLst>
        </pc:spChg>
        <pc:spChg chg="mod">
          <ac:chgData name="nchu 育" userId="f63a794201a6107f" providerId="LiveId" clId="{C77B2FCC-7200-4286-8CB7-874AADAF478D}" dt="2023-09-21T14:45:42.955" v="1381" actId="108"/>
          <ac:spMkLst>
            <pc:docMk/>
            <pc:sldMk cId="1397281340" sldId="282"/>
            <ac:spMk id="1166" creationId="{87EF033C-1EA8-4132-BCD4-89492F18CCA9}"/>
          </ac:spMkLst>
        </pc:spChg>
        <pc:spChg chg="mod">
          <ac:chgData name="nchu 育" userId="f63a794201a6107f" providerId="LiveId" clId="{C77B2FCC-7200-4286-8CB7-874AADAF478D}" dt="2023-09-21T14:45:42.959" v="1382" actId="108"/>
          <ac:spMkLst>
            <pc:docMk/>
            <pc:sldMk cId="1397281340" sldId="282"/>
            <ac:spMk id="1167" creationId="{B43B0C30-DAAB-45B1-813B-3DB59F039F7D}"/>
          </ac:spMkLst>
        </pc:spChg>
        <pc:spChg chg="mod">
          <ac:chgData name="nchu 育" userId="f63a794201a6107f" providerId="LiveId" clId="{C77B2FCC-7200-4286-8CB7-874AADAF478D}" dt="2023-09-21T14:45:42.964" v="1383" actId="108"/>
          <ac:spMkLst>
            <pc:docMk/>
            <pc:sldMk cId="1397281340" sldId="282"/>
            <ac:spMk id="1168" creationId="{537E7C5F-3F40-4388-9BAB-3FBA029D3343}"/>
          </ac:spMkLst>
        </pc:spChg>
        <pc:spChg chg="mod">
          <ac:chgData name="nchu 育" userId="f63a794201a6107f" providerId="LiveId" clId="{C77B2FCC-7200-4286-8CB7-874AADAF478D}" dt="2023-09-21T14:45:42.969" v="1384" actId="108"/>
          <ac:spMkLst>
            <pc:docMk/>
            <pc:sldMk cId="1397281340" sldId="282"/>
            <ac:spMk id="1169" creationId="{AC4C240D-CC1E-41DB-A2E3-7BE84F30FC35}"/>
          </ac:spMkLst>
        </pc:spChg>
        <pc:spChg chg="mod">
          <ac:chgData name="nchu 育" userId="f63a794201a6107f" providerId="LiveId" clId="{C77B2FCC-7200-4286-8CB7-874AADAF478D}" dt="2023-09-21T14:45:42.973" v="1385" actId="108"/>
          <ac:spMkLst>
            <pc:docMk/>
            <pc:sldMk cId="1397281340" sldId="282"/>
            <ac:spMk id="1170" creationId="{BEB7042C-8A1E-4AE0-8E17-36C741420CF6}"/>
          </ac:spMkLst>
        </pc:spChg>
        <pc:spChg chg="mod">
          <ac:chgData name="nchu 育" userId="f63a794201a6107f" providerId="LiveId" clId="{C77B2FCC-7200-4286-8CB7-874AADAF478D}" dt="2023-09-21T14:45:42.978" v="1386" actId="108"/>
          <ac:spMkLst>
            <pc:docMk/>
            <pc:sldMk cId="1397281340" sldId="282"/>
            <ac:spMk id="1171" creationId="{6D75C38E-0D4D-4A48-BCA3-DEFA1483FAB3}"/>
          </ac:spMkLst>
        </pc:spChg>
        <pc:spChg chg="mod">
          <ac:chgData name="nchu 育" userId="f63a794201a6107f" providerId="LiveId" clId="{C77B2FCC-7200-4286-8CB7-874AADAF478D}" dt="2023-09-21T14:45:42.983" v="1387" actId="108"/>
          <ac:spMkLst>
            <pc:docMk/>
            <pc:sldMk cId="1397281340" sldId="282"/>
            <ac:spMk id="1172" creationId="{96FBE58E-6862-42B0-8F2B-DD616CB03544}"/>
          </ac:spMkLst>
        </pc:spChg>
        <pc:spChg chg="mod">
          <ac:chgData name="nchu 育" userId="f63a794201a6107f" providerId="LiveId" clId="{C77B2FCC-7200-4286-8CB7-874AADAF478D}" dt="2023-09-21T14:45:42.988" v="1388" actId="108"/>
          <ac:spMkLst>
            <pc:docMk/>
            <pc:sldMk cId="1397281340" sldId="282"/>
            <ac:spMk id="1173" creationId="{6C5191DD-E012-40AA-A527-43BEF9D78FAF}"/>
          </ac:spMkLst>
        </pc:spChg>
        <pc:spChg chg="mod">
          <ac:chgData name="nchu 育" userId="f63a794201a6107f" providerId="LiveId" clId="{C77B2FCC-7200-4286-8CB7-874AADAF478D}" dt="2023-09-21T14:45:42.992" v="1389" actId="108"/>
          <ac:spMkLst>
            <pc:docMk/>
            <pc:sldMk cId="1397281340" sldId="282"/>
            <ac:spMk id="1174" creationId="{1A926FE5-D589-4AC3-B234-068470172D20}"/>
          </ac:spMkLst>
        </pc:spChg>
        <pc:spChg chg="mod">
          <ac:chgData name="nchu 育" userId="f63a794201a6107f" providerId="LiveId" clId="{C77B2FCC-7200-4286-8CB7-874AADAF478D}" dt="2023-09-21T14:45:42.997" v="1390" actId="108"/>
          <ac:spMkLst>
            <pc:docMk/>
            <pc:sldMk cId="1397281340" sldId="282"/>
            <ac:spMk id="1175" creationId="{53288B9B-9F29-4BE3-879F-E1D69E606075}"/>
          </ac:spMkLst>
        </pc:spChg>
        <pc:spChg chg="mod">
          <ac:chgData name="nchu 育" userId="f63a794201a6107f" providerId="LiveId" clId="{C77B2FCC-7200-4286-8CB7-874AADAF478D}" dt="2023-09-21T14:45:43.002" v="1391" actId="108"/>
          <ac:spMkLst>
            <pc:docMk/>
            <pc:sldMk cId="1397281340" sldId="282"/>
            <ac:spMk id="1176" creationId="{D9BB213A-1E4E-47F7-906E-6DB3F419EB22}"/>
          </ac:spMkLst>
        </pc:spChg>
        <pc:spChg chg="mod">
          <ac:chgData name="nchu 育" userId="f63a794201a6107f" providerId="LiveId" clId="{C77B2FCC-7200-4286-8CB7-874AADAF478D}" dt="2023-09-21T14:45:43.013" v="1392" actId="108"/>
          <ac:spMkLst>
            <pc:docMk/>
            <pc:sldMk cId="1397281340" sldId="282"/>
            <ac:spMk id="1177" creationId="{9BDF209A-31B8-4DDC-9836-DCCB1612295A}"/>
          </ac:spMkLst>
        </pc:spChg>
        <pc:spChg chg="mod">
          <ac:chgData name="nchu 育" userId="f63a794201a6107f" providerId="LiveId" clId="{C77B2FCC-7200-4286-8CB7-874AADAF478D}" dt="2023-09-21T14:45:43.017" v="1393" actId="108"/>
          <ac:spMkLst>
            <pc:docMk/>
            <pc:sldMk cId="1397281340" sldId="282"/>
            <ac:spMk id="1178" creationId="{C98ECECA-FAB9-4493-BD3B-A2342493CEA3}"/>
          </ac:spMkLst>
        </pc:spChg>
        <pc:spChg chg="mod">
          <ac:chgData name="nchu 育" userId="f63a794201a6107f" providerId="LiveId" clId="{C77B2FCC-7200-4286-8CB7-874AADAF478D}" dt="2023-09-21T14:45:43.022" v="1394" actId="108"/>
          <ac:spMkLst>
            <pc:docMk/>
            <pc:sldMk cId="1397281340" sldId="282"/>
            <ac:spMk id="1179" creationId="{2A6D4746-6724-48E1-A514-3B147744E2D4}"/>
          </ac:spMkLst>
        </pc:spChg>
        <pc:spChg chg="mod">
          <ac:chgData name="nchu 育" userId="f63a794201a6107f" providerId="LiveId" clId="{C77B2FCC-7200-4286-8CB7-874AADAF478D}" dt="2023-09-21T14:45:43.027" v="1395" actId="108"/>
          <ac:spMkLst>
            <pc:docMk/>
            <pc:sldMk cId="1397281340" sldId="282"/>
            <ac:spMk id="1180" creationId="{E4135BA8-2E1B-42E6-BBFC-6CF028161B41}"/>
          </ac:spMkLst>
        </pc:spChg>
        <pc:spChg chg="mod">
          <ac:chgData name="nchu 育" userId="f63a794201a6107f" providerId="LiveId" clId="{C77B2FCC-7200-4286-8CB7-874AADAF478D}" dt="2023-09-21T14:45:43.032" v="1396" actId="108"/>
          <ac:spMkLst>
            <pc:docMk/>
            <pc:sldMk cId="1397281340" sldId="282"/>
            <ac:spMk id="1181" creationId="{807F2C53-D8AD-445A-A079-24F9877EE5EB}"/>
          </ac:spMkLst>
        </pc:spChg>
        <pc:spChg chg="mod">
          <ac:chgData name="nchu 育" userId="f63a794201a6107f" providerId="LiveId" clId="{C77B2FCC-7200-4286-8CB7-874AADAF478D}" dt="2023-09-21T14:45:43.036" v="1397" actId="108"/>
          <ac:spMkLst>
            <pc:docMk/>
            <pc:sldMk cId="1397281340" sldId="282"/>
            <ac:spMk id="1182" creationId="{AB1ABCF0-1F29-49FA-9540-6BF47124D991}"/>
          </ac:spMkLst>
        </pc:spChg>
        <pc:spChg chg="mod">
          <ac:chgData name="nchu 育" userId="f63a794201a6107f" providerId="LiveId" clId="{C77B2FCC-7200-4286-8CB7-874AADAF478D}" dt="2023-09-21T14:45:43.041" v="1398" actId="108"/>
          <ac:spMkLst>
            <pc:docMk/>
            <pc:sldMk cId="1397281340" sldId="282"/>
            <ac:spMk id="1183" creationId="{271EA1CA-B22C-4D81-A78B-7806EBEB4460}"/>
          </ac:spMkLst>
        </pc:spChg>
        <pc:spChg chg="mod">
          <ac:chgData name="nchu 育" userId="f63a794201a6107f" providerId="LiveId" clId="{C77B2FCC-7200-4286-8CB7-874AADAF478D}" dt="2023-09-21T14:45:43.045" v="1399" actId="108"/>
          <ac:spMkLst>
            <pc:docMk/>
            <pc:sldMk cId="1397281340" sldId="282"/>
            <ac:spMk id="1184" creationId="{95FF3E9B-DAAF-490B-9314-37DC384859FD}"/>
          </ac:spMkLst>
        </pc:spChg>
        <pc:spChg chg="mod">
          <ac:chgData name="nchu 育" userId="f63a794201a6107f" providerId="LiveId" clId="{C77B2FCC-7200-4286-8CB7-874AADAF478D}" dt="2023-09-21T14:45:43.048" v="1400" actId="108"/>
          <ac:spMkLst>
            <pc:docMk/>
            <pc:sldMk cId="1397281340" sldId="282"/>
            <ac:spMk id="1185" creationId="{A7F947A5-810A-4034-9F65-F61C906CEAFE}"/>
          </ac:spMkLst>
        </pc:spChg>
        <pc:spChg chg="mod">
          <ac:chgData name="nchu 育" userId="f63a794201a6107f" providerId="LiveId" clId="{C77B2FCC-7200-4286-8CB7-874AADAF478D}" dt="2023-09-21T14:45:43.051" v="1401" actId="108"/>
          <ac:spMkLst>
            <pc:docMk/>
            <pc:sldMk cId="1397281340" sldId="282"/>
            <ac:spMk id="1186" creationId="{DB987D0C-BA28-44B1-A276-BE7F967BB246}"/>
          </ac:spMkLst>
        </pc:spChg>
        <pc:spChg chg="mod">
          <ac:chgData name="nchu 育" userId="f63a794201a6107f" providerId="LiveId" clId="{C77B2FCC-7200-4286-8CB7-874AADAF478D}" dt="2023-09-21T14:45:43.055" v="1402" actId="108"/>
          <ac:spMkLst>
            <pc:docMk/>
            <pc:sldMk cId="1397281340" sldId="282"/>
            <ac:spMk id="1187" creationId="{B7291F34-D020-4818-AA41-39D54EDACBAC}"/>
          </ac:spMkLst>
        </pc:spChg>
        <pc:spChg chg="mod">
          <ac:chgData name="nchu 育" userId="f63a794201a6107f" providerId="LiveId" clId="{C77B2FCC-7200-4286-8CB7-874AADAF478D}" dt="2023-09-21T14:45:43.059" v="1403" actId="108"/>
          <ac:spMkLst>
            <pc:docMk/>
            <pc:sldMk cId="1397281340" sldId="282"/>
            <ac:spMk id="1188" creationId="{871AF20A-A5BA-43EC-99BD-6278D4457C8F}"/>
          </ac:spMkLst>
        </pc:spChg>
        <pc:spChg chg="mod">
          <ac:chgData name="nchu 育" userId="f63a794201a6107f" providerId="LiveId" clId="{C77B2FCC-7200-4286-8CB7-874AADAF478D}" dt="2023-09-21T14:45:43.063" v="1404" actId="108"/>
          <ac:spMkLst>
            <pc:docMk/>
            <pc:sldMk cId="1397281340" sldId="282"/>
            <ac:spMk id="1189" creationId="{D723955D-A2FE-4ED4-82EC-FF5767316564}"/>
          </ac:spMkLst>
        </pc:spChg>
        <pc:spChg chg="mod">
          <ac:chgData name="nchu 育" userId="f63a794201a6107f" providerId="LiveId" clId="{C77B2FCC-7200-4286-8CB7-874AADAF478D}" dt="2023-09-21T14:45:43.066" v="1405" actId="108"/>
          <ac:spMkLst>
            <pc:docMk/>
            <pc:sldMk cId="1397281340" sldId="282"/>
            <ac:spMk id="1190" creationId="{FD3FC0D2-CEDA-4372-BB73-EAF4148FBCE0}"/>
          </ac:spMkLst>
        </pc:spChg>
        <pc:spChg chg="mod">
          <ac:chgData name="nchu 育" userId="f63a794201a6107f" providerId="LiveId" clId="{C77B2FCC-7200-4286-8CB7-874AADAF478D}" dt="2023-09-21T14:45:43.071" v="1406" actId="108"/>
          <ac:spMkLst>
            <pc:docMk/>
            <pc:sldMk cId="1397281340" sldId="282"/>
            <ac:spMk id="1191" creationId="{09CA76BB-D850-4058-BD1C-CA18724F26FE}"/>
          </ac:spMkLst>
        </pc:spChg>
        <pc:spChg chg="mod">
          <ac:chgData name="nchu 育" userId="f63a794201a6107f" providerId="LiveId" clId="{C77B2FCC-7200-4286-8CB7-874AADAF478D}" dt="2023-09-21T14:45:43.077" v="1407" actId="108"/>
          <ac:spMkLst>
            <pc:docMk/>
            <pc:sldMk cId="1397281340" sldId="282"/>
            <ac:spMk id="1192" creationId="{79CB64BD-9682-408D-9DAA-494FCB8F5747}"/>
          </ac:spMkLst>
        </pc:spChg>
        <pc:spChg chg="mod">
          <ac:chgData name="nchu 育" userId="f63a794201a6107f" providerId="LiveId" clId="{C77B2FCC-7200-4286-8CB7-874AADAF478D}" dt="2023-09-21T14:45:43.082" v="1408" actId="108"/>
          <ac:spMkLst>
            <pc:docMk/>
            <pc:sldMk cId="1397281340" sldId="282"/>
            <ac:spMk id="1193" creationId="{714E217E-931A-4CB2-92C3-61A62EFB2C0A}"/>
          </ac:spMkLst>
        </pc:spChg>
        <pc:spChg chg="mod">
          <ac:chgData name="nchu 育" userId="f63a794201a6107f" providerId="LiveId" clId="{C77B2FCC-7200-4286-8CB7-874AADAF478D}" dt="2023-09-21T14:45:43.086" v="1409" actId="108"/>
          <ac:spMkLst>
            <pc:docMk/>
            <pc:sldMk cId="1397281340" sldId="282"/>
            <ac:spMk id="1194" creationId="{A56BE011-EA56-4EB7-BDE8-CD3A5213F951}"/>
          </ac:spMkLst>
        </pc:spChg>
        <pc:spChg chg="mod">
          <ac:chgData name="nchu 育" userId="f63a794201a6107f" providerId="LiveId" clId="{C77B2FCC-7200-4286-8CB7-874AADAF478D}" dt="2023-09-21T14:45:43.091" v="1410" actId="108"/>
          <ac:spMkLst>
            <pc:docMk/>
            <pc:sldMk cId="1397281340" sldId="282"/>
            <ac:spMk id="1195" creationId="{17886D05-F45E-40E0-BD02-2CB2B3DD7AC5}"/>
          </ac:spMkLst>
        </pc:spChg>
        <pc:spChg chg="mod">
          <ac:chgData name="nchu 育" userId="f63a794201a6107f" providerId="LiveId" clId="{C77B2FCC-7200-4286-8CB7-874AADAF478D}" dt="2023-09-21T14:45:43.095" v="1411" actId="108"/>
          <ac:spMkLst>
            <pc:docMk/>
            <pc:sldMk cId="1397281340" sldId="282"/>
            <ac:spMk id="1196" creationId="{EF7CBF91-4E9C-47BF-B6A3-5B5F53A74F23}"/>
          </ac:spMkLst>
        </pc:spChg>
        <pc:spChg chg="mod">
          <ac:chgData name="nchu 育" userId="f63a794201a6107f" providerId="LiveId" clId="{C77B2FCC-7200-4286-8CB7-874AADAF478D}" dt="2023-09-21T14:45:43.099" v="1412" actId="108"/>
          <ac:spMkLst>
            <pc:docMk/>
            <pc:sldMk cId="1397281340" sldId="282"/>
            <ac:spMk id="1197" creationId="{10F4207B-9594-4EC6-9252-4774DAC40283}"/>
          </ac:spMkLst>
        </pc:spChg>
        <pc:spChg chg="mod">
          <ac:chgData name="nchu 育" userId="f63a794201a6107f" providerId="LiveId" clId="{C77B2FCC-7200-4286-8CB7-874AADAF478D}" dt="2023-09-21T14:45:43.103" v="1413" actId="108"/>
          <ac:spMkLst>
            <pc:docMk/>
            <pc:sldMk cId="1397281340" sldId="282"/>
            <ac:spMk id="1198" creationId="{19785BCF-85F0-464A-BB10-D9B9091A07EE}"/>
          </ac:spMkLst>
        </pc:spChg>
        <pc:spChg chg="mod">
          <ac:chgData name="nchu 育" userId="f63a794201a6107f" providerId="LiveId" clId="{C77B2FCC-7200-4286-8CB7-874AADAF478D}" dt="2023-09-21T14:45:43.107" v="1414" actId="108"/>
          <ac:spMkLst>
            <pc:docMk/>
            <pc:sldMk cId="1397281340" sldId="282"/>
            <ac:spMk id="1199" creationId="{DEF3B449-EAA3-4CBB-8BDF-3D03B3593C0E}"/>
          </ac:spMkLst>
        </pc:spChg>
        <pc:spChg chg="mod">
          <ac:chgData name="nchu 育" userId="f63a794201a6107f" providerId="LiveId" clId="{C77B2FCC-7200-4286-8CB7-874AADAF478D}" dt="2023-09-21T14:45:43.111" v="1415" actId="108"/>
          <ac:spMkLst>
            <pc:docMk/>
            <pc:sldMk cId="1397281340" sldId="282"/>
            <ac:spMk id="1200" creationId="{7AED5702-3E64-4D97-8B1A-2B3C6938FBDF}"/>
          </ac:spMkLst>
        </pc:spChg>
        <pc:spChg chg="mod">
          <ac:chgData name="nchu 育" userId="f63a794201a6107f" providerId="LiveId" clId="{C77B2FCC-7200-4286-8CB7-874AADAF478D}" dt="2023-09-21T14:45:43.117" v="1416" actId="108"/>
          <ac:spMkLst>
            <pc:docMk/>
            <pc:sldMk cId="1397281340" sldId="282"/>
            <ac:spMk id="1201" creationId="{13A2B42B-04E1-4C3C-A2DB-871291A9C5B9}"/>
          </ac:spMkLst>
        </pc:spChg>
        <pc:spChg chg="mod">
          <ac:chgData name="nchu 育" userId="f63a794201a6107f" providerId="LiveId" clId="{C77B2FCC-7200-4286-8CB7-874AADAF478D}" dt="2023-09-21T14:45:43.123" v="1417" actId="108"/>
          <ac:spMkLst>
            <pc:docMk/>
            <pc:sldMk cId="1397281340" sldId="282"/>
            <ac:spMk id="1202" creationId="{C5D3A387-B183-404D-969F-A19CC09E46CF}"/>
          </ac:spMkLst>
        </pc:spChg>
        <pc:spChg chg="mod">
          <ac:chgData name="nchu 育" userId="f63a794201a6107f" providerId="LiveId" clId="{C77B2FCC-7200-4286-8CB7-874AADAF478D}" dt="2023-09-21T14:45:43.129" v="1418" actId="108"/>
          <ac:spMkLst>
            <pc:docMk/>
            <pc:sldMk cId="1397281340" sldId="282"/>
            <ac:spMk id="1203" creationId="{295E2207-07A3-41FE-9DD0-0C616EE51D71}"/>
          </ac:spMkLst>
        </pc:spChg>
        <pc:spChg chg="mod">
          <ac:chgData name="nchu 育" userId="f63a794201a6107f" providerId="LiveId" clId="{C77B2FCC-7200-4286-8CB7-874AADAF478D}" dt="2023-09-21T14:45:43.133" v="1419" actId="108"/>
          <ac:spMkLst>
            <pc:docMk/>
            <pc:sldMk cId="1397281340" sldId="282"/>
            <ac:spMk id="1204" creationId="{277D4B41-0C76-4966-8837-DAFAD0402E3C}"/>
          </ac:spMkLst>
        </pc:spChg>
        <pc:grpChg chg="del">
          <ac:chgData name="nchu 育" userId="f63a794201a6107f" providerId="LiveId" clId="{C77B2FCC-7200-4286-8CB7-874AADAF478D}" dt="2023-09-21T14:44:57.143" v="973" actId="478"/>
          <ac:grpSpMkLst>
            <pc:docMk/>
            <pc:sldMk cId="1397281340" sldId="282"/>
            <ac:grpSpMk id="443" creationId="{5C7E0A50-10CA-4993-8730-5513B6BB2A94}"/>
          </ac:grpSpMkLst>
        </pc:grpChg>
        <pc:grpChg chg="del">
          <ac:chgData name="nchu 育" userId="f63a794201a6107f" providerId="LiveId" clId="{C77B2FCC-7200-4286-8CB7-874AADAF478D}" dt="2023-09-21T14:44:56.255" v="753" actId="478"/>
          <ac:grpSpMkLst>
            <pc:docMk/>
            <pc:sldMk cId="1397281340" sldId="282"/>
            <ac:grpSpMk id="717" creationId="{A1BA5BB1-70FE-47FC-AF8F-489B2357EA85}"/>
          </ac:grpSpMkLst>
        </pc:grpChg>
        <pc:grpChg chg="del mod ord">
          <ac:chgData name="nchu 育" userId="f63a794201a6107f" providerId="LiveId" clId="{C77B2FCC-7200-4286-8CB7-874AADAF478D}" dt="2023-09-21T14:45:42.242" v="1201" actId="478"/>
          <ac:grpSpMkLst>
            <pc:docMk/>
            <pc:sldMk cId="1397281340" sldId="282"/>
            <ac:grpSpMk id="826" creationId="{45F23E0C-24DE-4E9F-9C6F-D8289ACD494D}"/>
          </ac:grpSpMkLst>
        </pc:grpChg>
        <pc:grpChg chg="del mod ord">
          <ac:chgData name="nchu 育" userId="f63a794201a6107f" providerId="LiveId" clId="{C77B2FCC-7200-4286-8CB7-874AADAF478D}" dt="2023-09-21T14:45:52.166" v="1433" actId="478"/>
          <ac:grpSpMkLst>
            <pc:docMk/>
            <pc:sldMk cId="1397281340" sldId="282"/>
            <ac:grpSpMk id="1205" creationId="{FA8B006A-D016-4FE3-A342-566F12BABA16}"/>
          </ac:grpSpMkLst>
        </pc:grpChg>
        <pc:grpChg chg="del">
          <ac:chgData name="nchu 育" userId="f63a794201a6107f" providerId="LiveId" clId="{C77B2FCC-7200-4286-8CB7-874AADAF478D}" dt="2023-09-21T14:45:43.147" v="1421" actId="478"/>
          <ac:grpSpMkLst>
            <pc:docMk/>
            <pc:sldMk cId="1397281340" sldId="282"/>
            <ac:grpSpMk id="1206" creationId="{01DD6BAA-7322-4031-88FF-8F4F91453BFE}"/>
          </ac:grpSpMkLst>
        </pc:grpChg>
        <pc:picChg chg="mod">
          <ac:chgData name="nchu 育" userId="f63a794201a6107f" providerId="LiveId" clId="{C77B2FCC-7200-4286-8CB7-874AADAF478D}" dt="2023-09-21T14:44:55.345" v="531" actId="14100"/>
          <ac:picMkLst>
            <pc:docMk/>
            <pc:sldMk cId="1397281340" sldId="282"/>
            <ac:picMk id="3" creationId="{5F57E172-719F-4C29-8ED7-0DB61FF87A19}"/>
          </ac:picMkLst>
        </pc:picChg>
        <pc:picChg chg="mod">
          <ac:chgData name="nchu 育" userId="f63a794201a6107f" providerId="LiveId" clId="{C77B2FCC-7200-4286-8CB7-874AADAF478D}" dt="2023-09-21T14:45:41.339" v="979" actId="14100"/>
          <ac:picMkLst>
            <pc:docMk/>
            <pc:sldMk cId="1397281340" sldId="282"/>
            <ac:picMk id="1042" creationId="{D9318BD6-78DA-44F1-BD2D-0FE04F1F1280}"/>
          </ac:picMkLst>
        </pc:picChg>
        <pc:picChg chg="mod ord">
          <ac:chgData name="nchu 育" userId="f63a794201a6107f" providerId="LiveId" clId="{C77B2FCC-7200-4286-8CB7-874AADAF478D}" dt="2023-09-21T14:45:52.167" v="1435" actId="962"/>
          <ac:picMkLst>
            <pc:docMk/>
            <pc:sldMk cId="1397281340" sldId="282"/>
            <ac:picMk id="1426" creationId="{EE99F912-CC4B-485D-8A94-66358023FCF0}"/>
          </ac:picMkLst>
        </pc:picChg>
      </pc:sldChg>
      <pc:sldChg chg="addSp delSp modSp mod">
        <pc:chgData name="nchu 育" userId="f63a794201a6107f" providerId="LiveId" clId="{C77B2FCC-7200-4286-8CB7-874AADAF478D}" dt="2023-09-21T14:37:08.836" v="502"/>
        <pc:sldMkLst>
          <pc:docMk/>
          <pc:sldMk cId="789935054" sldId="284"/>
        </pc:sldMkLst>
        <pc:grpChg chg="del">
          <ac:chgData name="nchu 育" userId="f63a794201a6107f" providerId="LiveId" clId="{C77B2FCC-7200-4286-8CB7-874AADAF478D}" dt="2023-09-21T14:29:28.683" v="439" actId="478"/>
          <ac:grpSpMkLst>
            <pc:docMk/>
            <pc:sldMk cId="789935054" sldId="284"/>
            <ac:grpSpMk id="909" creationId="{11BA1977-5022-4B95-B8A2-04521EB1C514}"/>
          </ac:grpSpMkLst>
        </pc:grpChg>
        <pc:picChg chg="del mod ord">
          <ac:chgData name="nchu 育" userId="f63a794201a6107f" providerId="LiveId" clId="{C77B2FCC-7200-4286-8CB7-874AADAF478D}" dt="2023-09-21T14:34:02.528" v="454" actId="478"/>
          <ac:picMkLst>
            <pc:docMk/>
            <pc:sldMk cId="789935054" sldId="284"/>
            <ac:picMk id="3" creationId="{EE61ADD5-9FC9-4BFD-A010-FBB7392046E0}"/>
          </ac:picMkLst>
        </pc:picChg>
        <pc:picChg chg="del mod ord">
          <ac:chgData name="nchu 育" userId="f63a794201a6107f" providerId="LiveId" clId="{C77B2FCC-7200-4286-8CB7-874AADAF478D}" dt="2023-09-21T14:34:29.757" v="469" actId="478"/>
          <ac:picMkLst>
            <pc:docMk/>
            <pc:sldMk cId="789935054" sldId="284"/>
            <ac:picMk id="5" creationId="{6D1DFBE9-6FFA-4A5C-8CF7-D03799FDD479}"/>
          </ac:picMkLst>
        </pc:picChg>
        <pc:picChg chg="add del mod ord">
          <ac:chgData name="nchu 育" userId="f63a794201a6107f" providerId="LiveId" clId="{C77B2FCC-7200-4286-8CB7-874AADAF478D}" dt="2023-09-21T14:37:08.836" v="502"/>
          <ac:picMkLst>
            <pc:docMk/>
            <pc:sldMk cId="789935054" sldId="284"/>
            <ac:picMk id="7" creationId="{E42D5050-50BC-4A35-A3CB-5FCD73B46EA7}"/>
          </ac:picMkLst>
        </pc:picChg>
        <pc:picChg chg="del mod ord">
          <ac:chgData name="nchu 育" userId="f63a794201a6107f" providerId="LiveId" clId="{C77B2FCC-7200-4286-8CB7-874AADAF478D}" dt="2023-09-21T14:37:08.836" v="502"/>
          <ac:picMkLst>
            <pc:docMk/>
            <pc:sldMk cId="789935054" sldId="284"/>
            <ac:picMk id="9" creationId="{EDCF9256-7B29-4B7C-BCC2-96F31F01E9CF}"/>
          </ac:picMkLst>
        </pc:picChg>
      </pc:sldChg>
      <pc:sldChg chg="delSp modSp mod">
        <pc:chgData name="nchu 育" userId="f63a794201a6107f" providerId="LiveId" clId="{C77B2FCC-7200-4286-8CB7-874AADAF478D}" dt="2023-09-21T14:47:54.633" v="1447" actId="962"/>
        <pc:sldMkLst>
          <pc:docMk/>
          <pc:sldMk cId="249536874" sldId="285"/>
        </pc:sldMkLst>
        <pc:grpChg chg="del">
          <ac:chgData name="nchu 育" userId="f63a794201a6107f" providerId="LiveId" clId="{C77B2FCC-7200-4286-8CB7-874AADAF478D}" dt="2023-09-21T14:47:54.632" v="1445" actId="478"/>
          <ac:grpSpMkLst>
            <pc:docMk/>
            <pc:sldMk cId="249536874" sldId="285"/>
            <ac:grpSpMk id="309" creationId="{699B425D-AAA4-4688-A7BE-D810DBD6D017}"/>
          </ac:grpSpMkLst>
        </pc:grpChg>
        <pc:picChg chg="mod ord">
          <ac:chgData name="nchu 育" userId="f63a794201a6107f" providerId="LiveId" clId="{C77B2FCC-7200-4286-8CB7-874AADAF478D}" dt="2023-09-21T14:47:54.633" v="1447" actId="962"/>
          <ac:picMkLst>
            <pc:docMk/>
            <pc:sldMk cId="249536874" sldId="285"/>
            <ac:picMk id="3" creationId="{C2796A5F-61D6-4355-BADB-D45D677136FD}"/>
          </ac:picMkLst>
        </pc:picChg>
      </pc:sldChg>
      <pc:sldChg chg="modSp">
        <pc:chgData name="nchu 育" userId="f63a794201a6107f" providerId="LiveId" clId="{C77B2FCC-7200-4286-8CB7-874AADAF478D}" dt="2023-09-21T14:22:11.509" v="428" actId="207"/>
        <pc:sldMkLst>
          <pc:docMk/>
          <pc:sldMk cId="1544532060" sldId="291"/>
        </pc:sldMkLst>
        <pc:spChg chg="mod">
          <ac:chgData name="nchu 育" userId="f63a794201a6107f" providerId="LiveId" clId="{C77B2FCC-7200-4286-8CB7-874AADAF478D}" dt="2023-09-21T14:22:11.509" v="428" actId="207"/>
          <ac:spMkLst>
            <pc:docMk/>
            <pc:sldMk cId="1544532060" sldId="291"/>
            <ac:spMk id="2" creationId="{571C81AA-BEE4-4929-B2DE-E1C8FF98FD3B}"/>
          </ac:spMkLst>
        </pc:spChg>
      </pc:sldChg>
      <pc:sldChg chg="delSp modSp mod">
        <pc:chgData name="nchu 育" userId="f63a794201a6107f" providerId="LiveId" clId="{C77B2FCC-7200-4286-8CB7-874AADAF478D}" dt="2023-09-21T13:15:05.893" v="37" actId="962"/>
        <pc:sldMkLst>
          <pc:docMk/>
          <pc:sldMk cId="1081632657" sldId="298"/>
        </pc:sldMkLst>
        <pc:spChg chg="del">
          <ac:chgData name="nchu 育" userId="f63a794201a6107f" providerId="LiveId" clId="{C77B2FCC-7200-4286-8CB7-874AADAF478D}" dt="2023-09-21T13:14:57.370" v="24" actId="478"/>
          <ac:spMkLst>
            <pc:docMk/>
            <pc:sldMk cId="1081632657" sldId="298"/>
            <ac:spMk id="4" creationId="{85748BED-CF44-47FA-B0BC-A8996A3565E1}"/>
          </ac:spMkLst>
        </pc:spChg>
        <pc:spChg chg="del mod ord">
          <ac:chgData name="nchu 育" userId="f63a794201a6107f" providerId="LiveId" clId="{C77B2FCC-7200-4286-8CB7-874AADAF478D}" dt="2023-09-21T13:15:05.892" v="35" actId="478"/>
          <ac:spMkLst>
            <pc:docMk/>
            <pc:sldMk cId="1081632657" sldId="298"/>
            <ac:spMk id="5" creationId="{90B5D724-6B33-4761-8094-C5F1639EC7F1}"/>
          </ac:spMkLst>
        </pc:spChg>
        <pc:picChg chg="mod">
          <ac:chgData name="nchu 育" userId="f63a794201a6107f" providerId="LiveId" clId="{C77B2FCC-7200-4286-8CB7-874AADAF478D}" dt="2023-09-21T13:14:57.327" v="18" actId="14100"/>
          <ac:picMkLst>
            <pc:docMk/>
            <pc:sldMk cId="1081632657" sldId="298"/>
            <ac:picMk id="3" creationId="{3B2EB796-BE94-46CF-BAA7-78DF43FB2ADC}"/>
          </ac:picMkLst>
        </pc:picChg>
        <pc:picChg chg="mod ord">
          <ac:chgData name="nchu 育" userId="f63a794201a6107f" providerId="LiveId" clId="{C77B2FCC-7200-4286-8CB7-874AADAF478D}" dt="2023-09-21T13:15:05.893" v="37" actId="962"/>
          <ac:picMkLst>
            <pc:docMk/>
            <pc:sldMk cId="1081632657" sldId="298"/>
            <ac:picMk id="7" creationId="{966ED31E-B4CF-4ACD-B6E3-EA972C9B3EE7}"/>
          </ac:picMkLst>
        </pc:picChg>
      </pc:sldChg>
      <pc:sldChg chg="delSp modSp mod">
        <pc:chgData name="nchu 育" userId="f63a794201a6107f" providerId="LiveId" clId="{C77B2FCC-7200-4286-8CB7-874AADAF478D}" dt="2023-09-21T14:21:45.302" v="427" actId="962"/>
        <pc:sldMkLst>
          <pc:docMk/>
          <pc:sldMk cId="1652022426" sldId="299"/>
        </pc:sldMkLst>
        <pc:spChg chg="mod">
          <ac:chgData name="nchu 育" userId="f63a794201a6107f" providerId="LiveId" clId="{C77B2FCC-7200-4286-8CB7-874AADAF478D}" dt="2023-09-21T14:21:36.441" v="229" actId="108"/>
          <ac:spMkLst>
            <pc:docMk/>
            <pc:sldMk cId="1652022426" sldId="299"/>
            <ac:spMk id="6" creationId="{18634609-CB7C-45CC-8D6D-0F2B160D2E81}"/>
          </ac:spMkLst>
        </pc:spChg>
        <pc:spChg chg="mod">
          <ac:chgData name="nchu 育" userId="f63a794201a6107f" providerId="LiveId" clId="{C77B2FCC-7200-4286-8CB7-874AADAF478D}" dt="2023-09-21T14:21:36.444" v="230" actId="108"/>
          <ac:spMkLst>
            <pc:docMk/>
            <pc:sldMk cId="1652022426" sldId="299"/>
            <ac:spMk id="7" creationId="{1C112170-ABEE-48D2-AF14-1B2E4C4144E2}"/>
          </ac:spMkLst>
        </pc:spChg>
        <pc:spChg chg="mod">
          <ac:chgData name="nchu 育" userId="f63a794201a6107f" providerId="LiveId" clId="{C77B2FCC-7200-4286-8CB7-874AADAF478D}" dt="2023-09-21T14:21:36.447" v="231" actId="108"/>
          <ac:spMkLst>
            <pc:docMk/>
            <pc:sldMk cId="1652022426" sldId="299"/>
            <ac:spMk id="8" creationId="{072AEC5B-269B-41C4-B5A1-E57BDFA949EB}"/>
          </ac:spMkLst>
        </pc:spChg>
        <pc:spChg chg="mod">
          <ac:chgData name="nchu 育" userId="f63a794201a6107f" providerId="LiveId" clId="{C77B2FCC-7200-4286-8CB7-874AADAF478D}" dt="2023-09-21T14:21:36.452" v="232" actId="108"/>
          <ac:spMkLst>
            <pc:docMk/>
            <pc:sldMk cId="1652022426" sldId="299"/>
            <ac:spMk id="9" creationId="{43B53020-80EE-4E29-8DD5-6F7DCDE684A1}"/>
          </ac:spMkLst>
        </pc:spChg>
        <pc:spChg chg="mod">
          <ac:chgData name="nchu 育" userId="f63a794201a6107f" providerId="LiveId" clId="{C77B2FCC-7200-4286-8CB7-874AADAF478D}" dt="2023-09-21T14:21:36.456" v="233" actId="108"/>
          <ac:spMkLst>
            <pc:docMk/>
            <pc:sldMk cId="1652022426" sldId="299"/>
            <ac:spMk id="10" creationId="{0AD754B0-6960-4958-B0EF-EBE925DF2EC1}"/>
          </ac:spMkLst>
        </pc:spChg>
        <pc:spChg chg="mod">
          <ac:chgData name="nchu 育" userId="f63a794201a6107f" providerId="LiveId" clId="{C77B2FCC-7200-4286-8CB7-874AADAF478D}" dt="2023-09-21T14:21:36.461" v="234" actId="108"/>
          <ac:spMkLst>
            <pc:docMk/>
            <pc:sldMk cId="1652022426" sldId="299"/>
            <ac:spMk id="11" creationId="{32A11453-510D-4935-83EF-5CFAF1C0D4BF}"/>
          </ac:spMkLst>
        </pc:spChg>
        <pc:spChg chg="mod">
          <ac:chgData name="nchu 育" userId="f63a794201a6107f" providerId="LiveId" clId="{C77B2FCC-7200-4286-8CB7-874AADAF478D}" dt="2023-09-21T14:21:36.463" v="235" actId="108"/>
          <ac:spMkLst>
            <pc:docMk/>
            <pc:sldMk cId="1652022426" sldId="299"/>
            <ac:spMk id="13" creationId="{C6459A07-C33D-4300-B83E-DEE37B782E6F}"/>
          </ac:spMkLst>
        </pc:spChg>
        <pc:spChg chg="mod">
          <ac:chgData name="nchu 育" userId="f63a794201a6107f" providerId="LiveId" clId="{C77B2FCC-7200-4286-8CB7-874AADAF478D}" dt="2023-09-21T14:21:36.467" v="236" actId="108"/>
          <ac:spMkLst>
            <pc:docMk/>
            <pc:sldMk cId="1652022426" sldId="299"/>
            <ac:spMk id="14" creationId="{17EA2CCA-7347-4960-9F67-ABE69250BFCA}"/>
          </ac:spMkLst>
        </pc:spChg>
        <pc:spChg chg="mod">
          <ac:chgData name="nchu 育" userId="f63a794201a6107f" providerId="LiveId" clId="{C77B2FCC-7200-4286-8CB7-874AADAF478D}" dt="2023-09-21T14:21:36.471" v="237" actId="108"/>
          <ac:spMkLst>
            <pc:docMk/>
            <pc:sldMk cId="1652022426" sldId="299"/>
            <ac:spMk id="15" creationId="{B0F165F2-0CB8-49AD-BC09-7E4B9A295678}"/>
          </ac:spMkLst>
        </pc:spChg>
        <pc:spChg chg="mod">
          <ac:chgData name="nchu 育" userId="f63a794201a6107f" providerId="LiveId" clId="{C77B2FCC-7200-4286-8CB7-874AADAF478D}" dt="2023-09-21T14:21:36.474" v="238" actId="108"/>
          <ac:spMkLst>
            <pc:docMk/>
            <pc:sldMk cId="1652022426" sldId="299"/>
            <ac:spMk id="16" creationId="{2AC7B27B-7AC4-46B8-A190-1EC9A4E0DB18}"/>
          </ac:spMkLst>
        </pc:spChg>
        <pc:spChg chg="mod">
          <ac:chgData name="nchu 育" userId="f63a794201a6107f" providerId="LiveId" clId="{C77B2FCC-7200-4286-8CB7-874AADAF478D}" dt="2023-09-21T14:21:36.478" v="239" actId="108"/>
          <ac:spMkLst>
            <pc:docMk/>
            <pc:sldMk cId="1652022426" sldId="299"/>
            <ac:spMk id="17" creationId="{C1CD299D-214A-493E-870F-31BB922420C8}"/>
          </ac:spMkLst>
        </pc:spChg>
        <pc:spChg chg="mod">
          <ac:chgData name="nchu 育" userId="f63a794201a6107f" providerId="LiveId" clId="{C77B2FCC-7200-4286-8CB7-874AADAF478D}" dt="2023-09-21T14:21:36.481" v="240" actId="108"/>
          <ac:spMkLst>
            <pc:docMk/>
            <pc:sldMk cId="1652022426" sldId="299"/>
            <ac:spMk id="18" creationId="{C6149632-C303-4AEF-A1B9-441884279C8B}"/>
          </ac:spMkLst>
        </pc:spChg>
        <pc:spChg chg="mod">
          <ac:chgData name="nchu 育" userId="f63a794201a6107f" providerId="LiveId" clId="{C77B2FCC-7200-4286-8CB7-874AADAF478D}" dt="2023-09-21T14:21:36.485" v="241" actId="108"/>
          <ac:spMkLst>
            <pc:docMk/>
            <pc:sldMk cId="1652022426" sldId="299"/>
            <ac:spMk id="19" creationId="{E473442A-0D51-4332-84F6-029F08A16608}"/>
          </ac:spMkLst>
        </pc:spChg>
        <pc:spChg chg="mod">
          <ac:chgData name="nchu 育" userId="f63a794201a6107f" providerId="LiveId" clId="{C77B2FCC-7200-4286-8CB7-874AADAF478D}" dt="2023-09-21T14:21:36.489" v="242" actId="108"/>
          <ac:spMkLst>
            <pc:docMk/>
            <pc:sldMk cId="1652022426" sldId="299"/>
            <ac:spMk id="20" creationId="{6160BA63-A73A-42C3-9FBE-4EC8C3BB2847}"/>
          </ac:spMkLst>
        </pc:spChg>
        <pc:spChg chg="mod">
          <ac:chgData name="nchu 育" userId="f63a794201a6107f" providerId="LiveId" clId="{C77B2FCC-7200-4286-8CB7-874AADAF478D}" dt="2023-09-21T14:21:36.492" v="243" actId="108"/>
          <ac:spMkLst>
            <pc:docMk/>
            <pc:sldMk cId="1652022426" sldId="299"/>
            <ac:spMk id="21" creationId="{8F7324C4-D504-4413-BD0D-9406D10C8F8D}"/>
          </ac:spMkLst>
        </pc:spChg>
        <pc:spChg chg="mod">
          <ac:chgData name="nchu 育" userId="f63a794201a6107f" providerId="LiveId" clId="{C77B2FCC-7200-4286-8CB7-874AADAF478D}" dt="2023-09-21T14:21:36.495" v="244" actId="108"/>
          <ac:spMkLst>
            <pc:docMk/>
            <pc:sldMk cId="1652022426" sldId="299"/>
            <ac:spMk id="22" creationId="{3021432C-B772-43CD-8CD3-85B01C52FCF6}"/>
          </ac:spMkLst>
        </pc:spChg>
        <pc:spChg chg="mod">
          <ac:chgData name="nchu 育" userId="f63a794201a6107f" providerId="LiveId" clId="{C77B2FCC-7200-4286-8CB7-874AADAF478D}" dt="2023-09-21T14:21:36.499" v="245" actId="108"/>
          <ac:spMkLst>
            <pc:docMk/>
            <pc:sldMk cId="1652022426" sldId="299"/>
            <ac:spMk id="23" creationId="{7B1CE8DF-91AE-4505-BDEC-6B637929D5D4}"/>
          </ac:spMkLst>
        </pc:spChg>
        <pc:spChg chg="mod">
          <ac:chgData name="nchu 育" userId="f63a794201a6107f" providerId="LiveId" clId="{C77B2FCC-7200-4286-8CB7-874AADAF478D}" dt="2023-09-21T14:21:36.503" v="246" actId="108"/>
          <ac:spMkLst>
            <pc:docMk/>
            <pc:sldMk cId="1652022426" sldId="299"/>
            <ac:spMk id="24" creationId="{AC8C5DAC-0147-4C13-8F36-7B8DD61BDC38}"/>
          </ac:spMkLst>
        </pc:spChg>
        <pc:spChg chg="mod">
          <ac:chgData name="nchu 育" userId="f63a794201a6107f" providerId="LiveId" clId="{C77B2FCC-7200-4286-8CB7-874AADAF478D}" dt="2023-09-21T14:21:36.508" v="247" actId="108"/>
          <ac:spMkLst>
            <pc:docMk/>
            <pc:sldMk cId="1652022426" sldId="299"/>
            <ac:spMk id="25" creationId="{7EC62CAF-7482-474E-8109-CB72168DACF7}"/>
          </ac:spMkLst>
        </pc:spChg>
        <pc:spChg chg="mod">
          <ac:chgData name="nchu 育" userId="f63a794201a6107f" providerId="LiveId" clId="{C77B2FCC-7200-4286-8CB7-874AADAF478D}" dt="2023-09-21T14:21:36.512" v="248" actId="108"/>
          <ac:spMkLst>
            <pc:docMk/>
            <pc:sldMk cId="1652022426" sldId="299"/>
            <ac:spMk id="26" creationId="{8A1D5284-385B-4F2C-8789-6841ACBC76D9}"/>
          </ac:spMkLst>
        </pc:spChg>
        <pc:spChg chg="mod">
          <ac:chgData name="nchu 育" userId="f63a794201a6107f" providerId="LiveId" clId="{C77B2FCC-7200-4286-8CB7-874AADAF478D}" dt="2023-09-21T14:21:36.515" v="249" actId="108"/>
          <ac:spMkLst>
            <pc:docMk/>
            <pc:sldMk cId="1652022426" sldId="299"/>
            <ac:spMk id="27" creationId="{9B7A0130-41B8-488C-872B-488FAC0ADDD7}"/>
          </ac:spMkLst>
        </pc:spChg>
        <pc:spChg chg="mod">
          <ac:chgData name="nchu 育" userId="f63a794201a6107f" providerId="LiveId" clId="{C77B2FCC-7200-4286-8CB7-874AADAF478D}" dt="2023-09-21T14:21:36.519" v="250" actId="108"/>
          <ac:spMkLst>
            <pc:docMk/>
            <pc:sldMk cId="1652022426" sldId="299"/>
            <ac:spMk id="28" creationId="{12EFF789-0EE7-489B-8850-F25E9649F8F3}"/>
          </ac:spMkLst>
        </pc:spChg>
        <pc:spChg chg="mod">
          <ac:chgData name="nchu 育" userId="f63a794201a6107f" providerId="LiveId" clId="{C77B2FCC-7200-4286-8CB7-874AADAF478D}" dt="2023-09-21T14:21:36.522" v="251" actId="108"/>
          <ac:spMkLst>
            <pc:docMk/>
            <pc:sldMk cId="1652022426" sldId="299"/>
            <ac:spMk id="29" creationId="{FD928DAD-02FB-445B-BEFA-EDA53647FD1B}"/>
          </ac:spMkLst>
        </pc:spChg>
        <pc:spChg chg="mod">
          <ac:chgData name="nchu 育" userId="f63a794201a6107f" providerId="LiveId" clId="{C77B2FCC-7200-4286-8CB7-874AADAF478D}" dt="2023-09-21T14:21:36.526" v="252" actId="108"/>
          <ac:spMkLst>
            <pc:docMk/>
            <pc:sldMk cId="1652022426" sldId="299"/>
            <ac:spMk id="30" creationId="{3554F3A0-BE79-4D16-8784-B5E8334564DF}"/>
          </ac:spMkLst>
        </pc:spChg>
        <pc:spChg chg="mod">
          <ac:chgData name="nchu 育" userId="f63a794201a6107f" providerId="LiveId" clId="{C77B2FCC-7200-4286-8CB7-874AADAF478D}" dt="2023-09-21T14:21:36.529" v="253" actId="108"/>
          <ac:spMkLst>
            <pc:docMk/>
            <pc:sldMk cId="1652022426" sldId="299"/>
            <ac:spMk id="31" creationId="{E677FFE2-21DB-4646-B91B-43CAB9AB3CF9}"/>
          </ac:spMkLst>
        </pc:spChg>
        <pc:spChg chg="mod">
          <ac:chgData name="nchu 育" userId="f63a794201a6107f" providerId="LiveId" clId="{C77B2FCC-7200-4286-8CB7-874AADAF478D}" dt="2023-09-21T14:21:36.532" v="254" actId="108"/>
          <ac:spMkLst>
            <pc:docMk/>
            <pc:sldMk cId="1652022426" sldId="299"/>
            <ac:spMk id="32" creationId="{86B1E9BC-EB46-40DF-A5A6-72A614EF881D}"/>
          </ac:spMkLst>
        </pc:spChg>
        <pc:spChg chg="mod">
          <ac:chgData name="nchu 育" userId="f63a794201a6107f" providerId="LiveId" clId="{C77B2FCC-7200-4286-8CB7-874AADAF478D}" dt="2023-09-21T14:21:36.534" v="255" actId="108"/>
          <ac:spMkLst>
            <pc:docMk/>
            <pc:sldMk cId="1652022426" sldId="299"/>
            <ac:spMk id="33" creationId="{5BC4D3AC-11AD-4A90-972F-8E8E2108C8A8}"/>
          </ac:spMkLst>
        </pc:spChg>
        <pc:spChg chg="mod">
          <ac:chgData name="nchu 育" userId="f63a794201a6107f" providerId="LiveId" clId="{C77B2FCC-7200-4286-8CB7-874AADAF478D}" dt="2023-09-21T14:21:36.537" v="256" actId="108"/>
          <ac:spMkLst>
            <pc:docMk/>
            <pc:sldMk cId="1652022426" sldId="299"/>
            <ac:spMk id="34" creationId="{6888BE5F-3676-418B-915C-C35DDB96E243}"/>
          </ac:spMkLst>
        </pc:spChg>
        <pc:spChg chg="mod">
          <ac:chgData name="nchu 育" userId="f63a794201a6107f" providerId="LiveId" clId="{C77B2FCC-7200-4286-8CB7-874AADAF478D}" dt="2023-09-21T14:21:36.540" v="257" actId="108"/>
          <ac:spMkLst>
            <pc:docMk/>
            <pc:sldMk cId="1652022426" sldId="299"/>
            <ac:spMk id="35" creationId="{21DF5DBB-703E-4089-BE8C-5F1112C346FB}"/>
          </ac:spMkLst>
        </pc:spChg>
        <pc:spChg chg="mod">
          <ac:chgData name="nchu 育" userId="f63a794201a6107f" providerId="LiveId" clId="{C77B2FCC-7200-4286-8CB7-874AADAF478D}" dt="2023-09-21T14:21:36.544" v="258" actId="108"/>
          <ac:spMkLst>
            <pc:docMk/>
            <pc:sldMk cId="1652022426" sldId="299"/>
            <ac:spMk id="36" creationId="{B8A4C16E-A507-4185-9D36-AB1E0724B4AD}"/>
          </ac:spMkLst>
        </pc:spChg>
        <pc:spChg chg="mod">
          <ac:chgData name="nchu 育" userId="f63a794201a6107f" providerId="LiveId" clId="{C77B2FCC-7200-4286-8CB7-874AADAF478D}" dt="2023-09-21T14:21:36.547" v="259" actId="108"/>
          <ac:spMkLst>
            <pc:docMk/>
            <pc:sldMk cId="1652022426" sldId="299"/>
            <ac:spMk id="37" creationId="{39CF10A0-BD0F-4A3B-9DF4-39B716F649A2}"/>
          </ac:spMkLst>
        </pc:spChg>
        <pc:spChg chg="mod">
          <ac:chgData name="nchu 育" userId="f63a794201a6107f" providerId="LiveId" clId="{C77B2FCC-7200-4286-8CB7-874AADAF478D}" dt="2023-09-21T14:21:36.551" v="260" actId="108"/>
          <ac:spMkLst>
            <pc:docMk/>
            <pc:sldMk cId="1652022426" sldId="299"/>
            <ac:spMk id="38" creationId="{78A8D1ED-375A-45B9-B115-06D785FDB869}"/>
          </ac:spMkLst>
        </pc:spChg>
        <pc:spChg chg="mod">
          <ac:chgData name="nchu 育" userId="f63a794201a6107f" providerId="LiveId" clId="{C77B2FCC-7200-4286-8CB7-874AADAF478D}" dt="2023-09-21T14:21:36.556" v="261" actId="108"/>
          <ac:spMkLst>
            <pc:docMk/>
            <pc:sldMk cId="1652022426" sldId="299"/>
            <ac:spMk id="39" creationId="{5CF79FFD-65FE-47C0-8D8A-BAB3714D9448}"/>
          </ac:spMkLst>
        </pc:spChg>
        <pc:spChg chg="mod">
          <ac:chgData name="nchu 育" userId="f63a794201a6107f" providerId="LiveId" clId="{C77B2FCC-7200-4286-8CB7-874AADAF478D}" dt="2023-09-21T14:21:36.560" v="262" actId="108"/>
          <ac:spMkLst>
            <pc:docMk/>
            <pc:sldMk cId="1652022426" sldId="299"/>
            <ac:spMk id="40" creationId="{4C23390D-20BF-4832-A062-F0BAF24E552B}"/>
          </ac:spMkLst>
        </pc:spChg>
        <pc:spChg chg="mod">
          <ac:chgData name="nchu 育" userId="f63a794201a6107f" providerId="LiveId" clId="{C77B2FCC-7200-4286-8CB7-874AADAF478D}" dt="2023-09-21T14:21:36.563" v="263" actId="108"/>
          <ac:spMkLst>
            <pc:docMk/>
            <pc:sldMk cId="1652022426" sldId="299"/>
            <ac:spMk id="41" creationId="{65C73971-D728-4EA5-A8C4-78B853EF5F84}"/>
          </ac:spMkLst>
        </pc:spChg>
        <pc:spChg chg="mod">
          <ac:chgData name="nchu 育" userId="f63a794201a6107f" providerId="LiveId" clId="{C77B2FCC-7200-4286-8CB7-874AADAF478D}" dt="2023-09-21T14:21:36.567" v="264" actId="108"/>
          <ac:spMkLst>
            <pc:docMk/>
            <pc:sldMk cId="1652022426" sldId="299"/>
            <ac:spMk id="42" creationId="{A133622B-B15F-47B3-95A5-6C80976BB125}"/>
          </ac:spMkLst>
        </pc:spChg>
        <pc:spChg chg="mod">
          <ac:chgData name="nchu 育" userId="f63a794201a6107f" providerId="LiveId" clId="{C77B2FCC-7200-4286-8CB7-874AADAF478D}" dt="2023-09-21T14:21:36.571" v="265" actId="108"/>
          <ac:spMkLst>
            <pc:docMk/>
            <pc:sldMk cId="1652022426" sldId="299"/>
            <ac:spMk id="43" creationId="{11443E84-F780-4A94-97ED-9741DEFC50CC}"/>
          </ac:spMkLst>
        </pc:spChg>
        <pc:spChg chg="mod">
          <ac:chgData name="nchu 育" userId="f63a794201a6107f" providerId="LiveId" clId="{C77B2FCC-7200-4286-8CB7-874AADAF478D}" dt="2023-09-21T14:21:36.575" v="266" actId="108"/>
          <ac:spMkLst>
            <pc:docMk/>
            <pc:sldMk cId="1652022426" sldId="299"/>
            <ac:spMk id="44" creationId="{C8157E71-873E-4279-911C-2B5A8F01753E}"/>
          </ac:spMkLst>
        </pc:spChg>
        <pc:spChg chg="mod">
          <ac:chgData name="nchu 育" userId="f63a794201a6107f" providerId="LiveId" clId="{C77B2FCC-7200-4286-8CB7-874AADAF478D}" dt="2023-09-21T14:21:36.579" v="267" actId="108"/>
          <ac:spMkLst>
            <pc:docMk/>
            <pc:sldMk cId="1652022426" sldId="299"/>
            <ac:spMk id="45" creationId="{8DCEC940-50BB-4BEF-AB7F-E62C6119231A}"/>
          </ac:spMkLst>
        </pc:spChg>
        <pc:spChg chg="mod">
          <ac:chgData name="nchu 育" userId="f63a794201a6107f" providerId="LiveId" clId="{C77B2FCC-7200-4286-8CB7-874AADAF478D}" dt="2023-09-21T14:21:36.583" v="268" actId="108"/>
          <ac:spMkLst>
            <pc:docMk/>
            <pc:sldMk cId="1652022426" sldId="299"/>
            <ac:spMk id="46" creationId="{C91C638C-21A9-465E-9A00-2F40F83D708B}"/>
          </ac:spMkLst>
        </pc:spChg>
        <pc:spChg chg="mod">
          <ac:chgData name="nchu 育" userId="f63a794201a6107f" providerId="LiveId" clId="{C77B2FCC-7200-4286-8CB7-874AADAF478D}" dt="2023-09-21T14:21:36.587" v="269" actId="108"/>
          <ac:spMkLst>
            <pc:docMk/>
            <pc:sldMk cId="1652022426" sldId="299"/>
            <ac:spMk id="47" creationId="{33BD9087-5789-497B-A220-E47A98A7E2A3}"/>
          </ac:spMkLst>
        </pc:spChg>
        <pc:spChg chg="mod">
          <ac:chgData name="nchu 育" userId="f63a794201a6107f" providerId="LiveId" clId="{C77B2FCC-7200-4286-8CB7-874AADAF478D}" dt="2023-09-21T14:21:36.590" v="270" actId="108"/>
          <ac:spMkLst>
            <pc:docMk/>
            <pc:sldMk cId="1652022426" sldId="299"/>
            <ac:spMk id="48" creationId="{D67CF0B0-95D9-49A3-9BD9-2BF095EDF8C2}"/>
          </ac:spMkLst>
        </pc:spChg>
        <pc:spChg chg="mod">
          <ac:chgData name="nchu 育" userId="f63a794201a6107f" providerId="LiveId" clId="{C77B2FCC-7200-4286-8CB7-874AADAF478D}" dt="2023-09-21T14:21:36.595" v="271" actId="108"/>
          <ac:spMkLst>
            <pc:docMk/>
            <pc:sldMk cId="1652022426" sldId="299"/>
            <ac:spMk id="49" creationId="{33A40AD2-2FA3-499B-ABE9-4AD640D9D4E6}"/>
          </ac:spMkLst>
        </pc:spChg>
        <pc:spChg chg="mod">
          <ac:chgData name="nchu 育" userId="f63a794201a6107f" providerId="LiveId" clId="{C77B2FCC-7200-4286-8CB7-874AADAF478D}" dt="2023-09-21T14:21:36.599" v="272" actId="108"/>
          <ac:spMkLst>
            <pc:docMk/>
            <pc:sldMk cId="1652022426" sldId="299"/>
            <ac:spMk id="50" creationId="{D57A1EAB-2C63-4896-888D-D052D5187FF2}"/>
          </ac:spMkLst>
        </pc:spChg>
        <pc:spChg chg="mod">
          <ac:chgData name="nchu 育" userId="f63a794201a6107f" providerId="LiveId" clId="{C77B2FCC-7200-4286-8CB7-874AADAF478D}" dt="2023-09-21T14:21:36.604" v="273" actId="108"/>
          <ac:spMkLst>
            <pc:docMk/>
            <pc:sldMk cId="1652022426" sldId="299"/>
            <ac:spMk id="51" creationId="{824B2E7D-44A3-4B84-B794-1C5EC565EFE8}"/>
          </ac:spMkLst>
        </pc:spChg>
        <pc:spChg chg="mod">
          <ac:chgData name="nchu 育" userId="f63a794201a6107f" providerId="LiveId" clId="{C77B2FCC-7200-4286-8CB7-874AADAF478D}" dt="2023-09-21T14:21:36.608" v="274" actId="108"/>
          <ac:spMkLst>
            <pc:docMk/>
            <pc:sldMk cId="1652022426" sldId="299"/>
            <ac:spMk id="52" creationId="{194B41F0-9B7A-43C4-9D00-CAF283B73369}"/>
          </ac:spMkLst>
        </pc:spChg>
        <pc:spChg chg="mod">
          <ac:chgData name="nchu 育" userId="f63a794201a6107f" providerId="LiveId" clId="{C77B2FCC-7200-4286-8CB7-874AADAF478D}" dt="2023-09-21T14:21:36.612" v="275" actId="108"/>
          <ac:spMkLst>
            <pc:docMk/>
            <pc:sldMk cId="1652022426" sldId="299"/>
            <ac:spMk id="53" creationId="{58247796-2A65-48ED-971A-D6D639E55E12}"/>
          </ac:spMkLst>
        </pc:spChg>
        <pc:spChg chg="mod">
          <ac:chgData name="nchu 育" userId="f63a794201a6107f" providerId="LiveId" clId="{C77B2FCC-7200-4286-8CB7-874AADAF478D}" dt="2023-09-21T14:21:36.616" v="276" actId="108"/>
          <ac:spMkLst>
            <pc:docMk/>
            <pc:sldMk cId="1652022426" sldId="299"/>
            <ac:spMk id="54" creationId="{777376EA-3C76-45CB-9239-748732DE4CD5}"/>
          </ac:spMkLst>
        </pc:spChg>
        <pc:spChg chg="mod">
          <ac:chgData name="nchu 育" userId="f63a794201a6107f" providerId="LiveId" clId="{C77B2FCC-7200-4286-8CB7-874AADAF478D}" dt="2023-09-21T14:21:36.620" v="277" actId="108"/>
          <ac:spMkLst>
            <pc:docMk/>
            <pc:sldMk cId="1652022426" sldId="299"/>
            <ac:spMk id="55" creationId="{E9A0F4F5-832D-4270-9772-994AD28185D1}"/>
          </ac:spMkLst>
        </pc:spChg>
        <pc:spChg chg="mod">
          <ac:chgData name="nchu 育" userId="f63a794201a6107f" providerId="LiveId" clId="{C77B2FCC-7200-4286-8CB7-874AADAF478D}" dt="2023-09-21T14:21:36.624" v="278" actId="108"/>
          <ac:spMkLst>
            <pc:docMk/>
            <pc:sldMk cId="1652022426" sldId="299"/>
            <ac:spMk id="56" creationId="{E748E0D1-72C9-4A98-95BA-18D2B70D9969}"/>
          </ac:spMkLst>
        </pc:spChg>
        <pc:spChg chg="mod">
          <ac:chgData name="nchu 育" userId="f63a794201a6107f" providerId="LiveId" clId="{C77B2FCC-7200-4286-8CB7-874AADAF478D}" dt="2023-09-21T14:21:36.628" v="279" actId="108"/>
          <ac:spMkLst>
            <pc:docMk/>
            <pc:sldMk cId="1652022426" sldId="299"/>
            <ac:spMk id="57" creationId="{158A229C-4811-4D9F-BB24-84368AF4A8C0}"/>
          </ac:spMkLst>
        </pc:spChg>
        <pc:spChg chg="mod">
          <ac:chgData name="nchu 育" userId="f63a794201a6107f" providerId="LiveId" clId="{C77B2FCC-7200-4286-8CB7-874AADAF478D}" dt="2023-09-21T14:21:36.632" v="280" actId="108"/>
          <ac:spMkLst>
            <pc:docMk/>
            <pc:sldMk cId="1652022426" sldId="299"/>
            <ac:spMk id="58" creationId="{C8514413-F5E5-4D44-BDD4-A46D588DC286}"/>
          </ac:spMkLst>
        </pc:spChg>
        <pc:spChg chg="mod">
          <ac:chgData name="nchu 育" userId="f63a794201a6107f" providerId="LiveId" clId="{C77B2FCC-7200-4286-8CB7-874AADAF478D}" dt="2023-09-21T14:21:36.635" v="281" actId="108"/>
          <ac:spMkLst>
            <pc:docMk/>
            <pc:sldMk cId="1652022426" sldId="299"/>
            <ac:spMk id="59" creationId="{9C5A8D76-1ED2-4D15-AC91-6823C383BE49}"/>
          </ac:spMkLst>
        </pc:spChg>
        <pc:spChg chg="mod">
          <ac:chgData name="nchu 育" userId="f63a794201a6107f" providerId="LiveId" clId="{C77B2FCC-7200-4286-8CB7-874AADAF478D}" dt="2023-09-21T14:21:36.638" v="282" actId="108"/>
          <ac:spMkLst>
            <pc:docMk/>
            <pc:sldMk cId="1652022426" sldId="299"/>
            <ac:spMk id="60" creationId="{3D00AACA-7CAB-4238-89DC-1C5782DF7BFC}"/>
          </ac:spMkLst>
        </pc:spChg>
        <pc:spChg chg="mod">
          <ac:chgData name="nchu 育" userId="f63a794201a6107f" providerId="LiveId" clId="{C77B2FCC-7200-4286-8CB7-874AADAF478D}" dt="2023-09-21T14:21:36.642" v="283" actId="108"/>
          <ac:spMkLst>
            <pc:docMk/>
            <pc:sldMk cId="1652022426" sldId="299"/>
            <ac:spMk id="61" creationId="{CA233BA8-354D-4CAF-B459-A729E07A7A04}"/>
          </ac:spMkLst>
        </pc:spChg>
        <pc:spChg chg="mod">
          <ac:chgData name="nchu 育" userId="f63a794201a6107f" providerId="LiveId" clId="{C77B2FCC-7200-4286-8CB7-874AADAF478D}" dt="2023-09-21T14:21:36.646" v="284" actId="108"/>
          <ac:spMkLst>
            <pc:docMk/>
            <pc:sldMk cId="1652022426" sldId="299"/>
            <ac:spMk id="62" creationId="{7C3F744B-C6C0-4EE9-92D0-6470E6DCA67A}"/>
          </ac:spMkLst>
        </pc:spChg>
        <pc:spChg chg="mod">
          <ac:chgData name="nchu 育" userId="f63a794201a6107f" providerId="LiveId" clId="{C77B2FCC-7200-4286-8CB7-874AADAF478D}" dt="2023-09-21T14:21:36.651" v="285" actId="108"/>
          <ac:spMkLst>
            <pc:docMk/>
            <pc:sldMk cId="1652022426" sldId="299"/>
            <ac:spMk id="63" creationId="{F948944E-177D-4AA5-AE8C-7190BD9579EB}"/>
          </ac:spMkLst>
        </pc:spChg>
        <pc:spChg chg="mod">
          <ac:chgData name="nchu 育" userId="f63a794201a6107f" providerId="LiveId" clId="{C77B2FCC-7200-4286-8CB7-874AADAF478D}" dt="2023-09-21T14:21:36.663" v="289" actId="108"/>
          <ac:spMkLst>
            <pc:docMk/>
            <pc:sldMk cId="1652022426" sldId="299"/>
            <ac:spMk id="960" creationId="{299282FB-F44D-48EF-A4ED-392DCD6D07A3}"/>
          </ac:spMkLst>
        </pc:spChg>
        <pc:spChg chg="mod">
          <ac:chgData name="nchu 育" userId="f63a794201a6107f" providerId="LiveId" clId="{C77B2FCC-7200-4286-8CB7-874AADAF478D}" dt="2023-09-21T14:21:36.666" v="290" actId="108"/>
          <ac:spMkLst>
            <pc:docMk/>
            <pc:sldMk cId="1652022426" sldId="299"/>
            <ac:spMk id="961" creationId="{176E1254-D523-4F70-A80B-94436859D7B2}"/>
          </ac:spMkLst>
        </pc:spChg>
        <pc:spChg chg="mod">
          <ac:chgData name="nchu 育" userId="f63a794201a6107f" providerId="LiveId" clId="{C77B2FCC-7200-4286-8CB7-874AADAF478D}" dt="2023-09-21T14:21:36.669" v="291" actId="108"/>
          <ac:spMkLst>
            <pc:docMk/>
            <pc:sldMk cId="1652022426" sldId="299"/>
            <ac:spMk id="962" creationId="{75858435-5FCE-4624-94E6-AC006555F7E9}"/>
          </ac:spMkLst>
        </pc:spChg>
        <pc:spChg chg="mod">
          <ac:chgData name="nchu 育" userId="f63a794201a6107f" providerId="LiveId" clId="{C77B2FCC-7200-4286-8CB7-874AADAF478D}" dt="2023-09-21T14:21:36.672" v="292" actId="108"/>
          <ac:spMkLst>
            <pc:docMk/>
            <pc:sldMk cId="1652022426" sldId="299"/>
            <ac:spMk id="963" creationId="{4AC7A7B2-D3D9-4A47-9568-4CE35A1B6C49}"/>
          </ac:spMkLst>
        </pc:spChg>
        <pc:spChg chg="mod">
          <ac:chgData name="nchu 育" userId="f63a794201a6107f" providerId="LiveId" clId="{C77B2FCC-7200-4286-8CB7-874AADAF478D}" dt="2023-09-21T14:21:36.676" v="293" actId="108"/>
          <ac:spMkLst>
            <pc:docMk/>
            <pc:sldMk cId="1652022426" sldId="299"/>
            <ac:spMk id="964" creationId="{2F138776-E4DE-487F-9229-6B775DBF5B65}"/>
          </ac:spMkLst>
        </pc:spChg>
        <pc:spChg chg="mod">
          <ac:chgData name="nchu 育" userId="f63a794201a6107f" providerId="LiveId" clId="{C77B2FCC-7200-4286-8CB7-874AADAF478D}" dt="2023-09-21T14:21:36.679" v="294" actId="108"/>
          <ac:spMkLst>
            <pc:docMk/>
            <pc:sldMk cId="1652022426" sldId="299"/>
            <ac:spMk id="965" creationId="{6F191BBF-C7FD-4FD0-8115-A3EECCD5A090}"/>
          </ac:spMkLst>
        </pc:spChg>
        <pc:spChg chg="mod">
          <ac:chgData name="nchu 育" userId="f63a794201a6107f" providerId="LiveId" clId="{C77B2FCC-7200-4286-8CB7-874AADAF478D}" dt="2023-09-21T14:21:36.682" v="295" actId="108"/>
          <ac:spMkLst>
            <pc:docMk/>
            <pc:sldMk cId="1652022426" sldId="299"/>
            <ac:spMk id="966" creationId="{BE13ABB1-E8EA-46DA-BDB4-D1AFC9F91B5B}"/>
          </ac:spMkLst>
        </pc:spChg>
        <pc:spChg chg="mod">
          <ac:chgData name="nchu 育" userId="f63a794201a6107f" providerId="LiveId" clId="{C77B2FCC-7200-4286-8CB7-874AADAF478D}" dt="2023-09-21T14:21:36.685" v="296" actId="108"/>
          <ac:spMkLst>
            <pc:docMk/>
            <pc:sldMk cId="1652022426" sldId="299"/>
            <ac:spMk id="967" creationId="{33B99475-7E45-4277-97C5-527290CCF207}"/>
          </ac:spMkLst>
        </pc:spChg>
        <pc:spChg chg="mod">
          <ac:chgData name="nchu 育" userId="f63a794201a6107f" providerId="LiveId" clId="{C77B2FCC-7200-4286-8CB7-874AADAF478D}" dt="2023-09-21T14:21:36.688" v="297" actId="108"/>
          <ac:spMkLst>
            <pc:docMk/>
            <pc:sldMk cId="1652022426" sldId="299"/>
            <ac:spMk id="968" creationId="{93025EB9-99C4-452B-9E7B-53A15E5F296F}"/>
          </ac:spMkLst>
        </pc:spChg>
        <pc:spChg chg="mod">
          <ac:chgData name="nchu 育" userId="f63a794201a6107f" providerId="LiveId" clId="{C77B2FCC-7200-4286-8CB7-874AADAF478D}" dt="2023-09-21T14:21:36.692" v="298" actId="108"/>
          <ac:spMkLst>
            <pc:docMk/>
            <pc:sldMk cId="1652022426" sldId="299"/>
            <ac:spMk id="969" creationId="{C344009C-8AAC-40F0-8275-2BC7F629E89C}"/>
          </ac:spMkLst>
        </pc:spChg>
        <pc:spChg chg="mod">
          <ac:chgData name="nchu 育" userId="f63a794201a6107f" providerId="LiveId" clId="{C77B2FCC-7200-4286-8CB7-874AADAF478D}" dt="2023-09-21T14:21:36.697" v="299" actId="108"/>
          <ac:spMkLst>
            <pc:docMk/>
            <pc:sldMk cId="1652022426" sldId="299"/>
            <ac:spMk id="970" creationId="{ADF20261-A583-4B3A-8786-186EC7FCA011}"/>
          </ac:spMkLst>
        </pc:spChg>
        <pc:spChg chg="mod">
          <ac:chgData name="nchu 育" userId="f63a794201a6107f" providerId="LiveId" clId="{C77B2FCC-7200-4286-8CB7-874AADAF478D}" dt="2023-09-21T14:21:36.701" v="300" actId="108"/>
          <ac:spMkLst>
            <pc:docMk/>
            <pc:sldMk cId="1652022426" sldId="299"/>
            <ac:spMk id="971" creationId="{24DC9FD5-721E-4600-9FF4-C98E4AB879E5}"/>
          </ac:spMkLst>
        </pc:spChg>
        <pc:spChg chg="mod">
          <ac:chgData name="nchu 育" userId="f63a794201a6107f" providerId="LiveId" clId="{C77B2FCC-7200-4286-8CB7-874AADAF478D}" dt="2023-09-21T14:21:36.704" v="301" actId="108"/>
          <ac:spMkLst>
            <pc:docMk/>
            <pc:sldMk cId="1652022426" sldId="299"/>
            <ac:spMk id="972" creationId="{F7558A25-33EE-4D08-B09A-C82C616422AA}"/>
          </ac:spMkLst>
        </pc:spChg>
        <pc:spChg chg="mod">
          <ac:chgData name="nchu 育" userId="f63a794201a6107f" providerId="LiveId" clId="{C77B2FCC-7200-4286-8CB7-874AADAF478D}" dt="2023-09-21T14:21:36.707" v="302" actId="108"/>
          <ac:spMkLst>
            <pc:docMk/>
            <pc:sldMk cId="1652022426" sldId="299"/>
            <ac:spMk id="973" creationId="{F543C971-BEA7-4867-A200-5692F283A027}"/>
          </ac:spMkLst>
        </pc:spChg>
        <pc:spChg chg="mod">
          <ac:chgData name="nchu 育" userId="f63a794201a6107f" providerId="LiveId" clId="{C77B2FCC-7200-4286-8CB7-874AADAF478D}" dt="2023-09-21T14:21:36.710" v="303" actId="108"/>
          <ac:spMkLst>
            <pc:docMk/>
            <pc:sldMk cId="1652022426" sldId="299"/>
            <ac:spMk id="974" creationId="{ADAF242C-BF7C-48A5-9B9D-B7B75AB73DF0}"/>
          </ac:spMkLst>
        </pc:spChg>
        <pc:spChg chg="mod">
          <ac:chgData name="nchu 育" userId="f63a794201a6107f" providerId="LiveId" clId="{C77B2FCC-7200-4286-8CB7-874AADAF478D}" dt="2023-09-21T14:21:36.714" v="304" actId="108"/>
          <ac:spMkLst>
            <pc:docMk/>
            <pc:sldMk cId="1652022426" sldId="299"/>
            <ac:spMk id="975" creationId="{9786F8C9-66EB-4C87-8CCE-ACFC3A3E8D05}"/>
          </ac:spMkLst>
        </pc:spChg>
        <pc:spChg chg="mod">
          <ac:chgData name="nchu 育" userId="f63a794201a6107f" providerId="LiveId" clId="{C77B2FCC-7200-4286-8CB7-874AADAF478D}" dt="2023-09-21T14:21:36.717" v="305" actId="108"/>
          <ac:spMkLst>
            <pc:docMk/>
            <pc:sldMk cId="1652022426" sldId="299"/>
            <ac:spMk id="976" creationId="{CF01FE0E-B44E-44D6-9920-1D9216D2FC30}"/>
          </ac:spMkLst>
        </pc:spChg>
        <pc:spChg chg="mod">
          <ac:chgData name="nchu 育" userId="f63a794201a6107f" providerId="LiveId" clId="{C77B2FCC-7200-4286-8CB7-874AADAF478D}" dt="2023-09-21T14:21:36.721" v="306" actId="108"/>
          <ac:spMkLst>
            <pc:docMk/>
            <pc:sldMk cId="1652022426" sldId="299"/>
            <ac:spMk id="977" creationId="{ADD3592B-1951-4166-9D37-6733025F4B7A}"/>
          </ac:spMkLst>
        </pc:spChg>
        <pc:spChg chg="mod">
          <ac:chgData name="nchu 育" userId="f63a794201a6107f" providerId="LiveId" clId="{C77B2FCC-7200-4286-8CB7-874AADAF478D}" dt="2023-09-21T14:21:36.728" v="307" actId="108"/>
          <ac:spMkLst>
            <pc:docMk/>
            <pc:sldMk cId="1652022426" sldId="299"/>
            <ac:spMk id="978" creationId="{58197C13-0FDD-49A3-8AA0-B05FF5A1B241}"/>
          </ac:spMkLst>
        </pc:spChg>
        <pc:spChg chg="mod">
          <ac:chgData name="nchu 育" userId="f63a794201a6107f" providerId="LiveId" clId="{C77B2FCC-7200-4286-8CB7-874AADAF478D}" dt="2023-09-21T14:21:36.733" v="308" actId="108"/>
          <ac:spMkLst>
            <pc:docMk/>
            <pc:sldMk cId="1652022426" sldId="299"/>
            <ac:spMk id="979" creationId="{6A61A4C0-FAF2-469F-A5E5-F394D9F6A7D3}"/>
          </ac:spMkLst>
        </pc:spChg>
        <pc:spChg chg="mod">
          <ac:chgData name="nchu 育" userId="f63a794201a6107f" providerId="LiveId" clId="{C77B2FCC-7200-4286-8CB7-874AADAF478D}" dt="2023-09-21T14:21:36.737" v="309" actId="108"/>
          <ac:spMkLst>
            <pc:docMk/>
            <pc:sldMk cId="1652022426" sldId="299"/>
            <ac:spMk id="980" creationId="{1A3ADB08-6E56-4A8E-A363-B072F9569DCC}"/>
          </ac:spMkLst>
        </pc:spChg>
        <pc:spChg chg="mod">
          <ac:chgData name="nchu 育" userId="f63a794201a6107f" providerId="LiveId" clId="{C77B2FCC-7200-4286-8CB7-874AADAF478D}" dt="2023-09-21T14:21:36.741" v="310" actId="108"/>
          <ac:spMkLst>
            <pc:docMk/>
            <pc:sldMk cId="1652022426" sldId="299"/>
            <ac:spMk id="981" creationId="{4F6ABDC3-9EF8-41E3-AA87-B55DDB483F1A}"/>
          </ac:spMkLst>
        </pc:spChg>
        <pc:spChg chg="mod">
          <ac:chgData name="nchu 育" userId="f63a794201a6107f" providerId="LiveId" clId="{C77B2FCC-7200-4286-8CB7-874AADAF478D}" dt="2023-09-21T14:21:36.774" v="318" actId="108"/>
          <ac:spMkLst>
            <pc:docMk/>
            <pc:sldMk cId="1652022426" sldId="299"/>
            <ac:spMk id="1044" creationId="{98BBD738-E5F9-4622-9727-A70B360B843A}"/>
          </ac:spMkLst>
        </pc:spChg>
        <pc:spChg chg="mod">
          <ac:chgData name="nchu 育" userId="f63a794201a6107f" providerId="LiveId" clId="{C77B2FCC-7200-4286-8CB7-874AADAF478D}" dt="2023-09-21T14:21:36.778" v="319" actId="108"/>
          <ac:spMkLst>
            <pc:docMk/>
            <pc:sldMk cId="1652022426" sldId="299"/>
            <ac:spMk id="1045" creationId="{BF9316F6-76C9-491F-B133-77FCA6140BBB}"/>
          </ac:spMkLst>
        </pc:spChg>
        <pc:spChg chg="mod">
          <ac:chgData name="nchu 育" userId="f63a794201a6107f" providerId="LiveId" clId="{C77B2FCC-7200-4286-8CB7-874AADAF478D}" dt="2023-09-21T14:21:36.782" v="320" actId="108"/>
          <ac:spMkLst>
            <pc:docMk/>
            <pc:sldMk cId="1652022426" sldId="299"/>
            <ac:spMk id="1046" creationId="{EFE0C2FD-E3BB-45C8-B95D-3CC794F084E2}"/>
          </ac:spMkLst>
        </pc:spChg>
        <pc:spChg chg="mod">
          <ac:chgData name="nchu 育" userId="f63a794201a6107f" providerId="LiveId" clId="{C77B2FCC-7200-4286-8CB7-874AADAF478D}" dt="2023-09-21T14:21:36.786" v="321" actId="108"/>
          <ac:spMkLst>
            <pc:docMk/>
            <pc:sldMk cId="1652022426" sldId="299"/>
            <ac:spMk id="1047" creationId="{98C5D2A7-F886-48B3-85F7-5369C34A0752}"/>
          </ac:spMkLst>
        </pc:spChg>
        <pc:spChg chg="mod">
          <ac:chgData name="nchu 育" userId="f63a794201a6107f" providerId="LiveId" clId="{C77B2FCC-7200-4286-8CB7-874AADAF478D}" dt="2023-09-21T14:21:36.789" v="322" actId="108"/>
          <ac:spMkLst>
            <pc:docMk/>
            <pc:sldMk cId="1652022426" sldId="299"/>
            <ac:spMk id="1048" creationId="{1C45975F-2C23-46F0-8E3C-B3DB1E3E3DFD}"/>
          </ac:spMkLst>
        </pc:spChg>
        <pc:spChg chg="mod">
          <ac:chgData name="nchu 育" userId="f63a794201a6107f" providerId="LiveId" clId="{C77B2FCC-7200-4286-8CB7-874AADAF478D}" dt="2023-09-21T14:21:36.793" v="323" actId="108"/>
          <ac:spMkLst>
            <pc:docMk/>
            <pc:sldMk cId="1652022426" sldId="299"/>
            <ac:spMk id="1049" creationId="{1EE9B269-5D79-4FDB-BC7E-0349017BDA91}"/>
          </ac:spMkLst>
        </pc:spChg>
        <pc:spChg chg="mod">
          <ac:chgData name="nchu 育" userId="f63a794201a6107f" providerId="LiveId" clId="{C77B2FCC-7200-4286-8CB7-874AADAF478D}" dt="2023-09-21T14:21:36.797" v="324" actId="108"/>
          <ac:spMkLst>
            <pc:docMk/>
            <pc:sldMk cId="1652022426" sldId="299"/>
            <ac:spMk id="1050" creationId="{218EBE84-590A-4B97-B0C7-2814FBFFBA27}"/>
          </ac:spMkLst>
        </pc:spChg>
        <pc:spChg chg="mod">
          <ac:chgData name="nchu 育" userId="f63a794201a6107f" providerId="LiveId" clId="{C77B2FCC-7200-4286-8CB7-874AADAF478D}" dt="2023-09-21T14:21:36.801" v="325" actId="108"/>
          <ac:spMkLst>
            <pc:docMk/>
            <pc:sldMk cId="1652022426" sldId="299"/>
            <ac:spMk id="1051" creationId="{78D0CD78-5693-44FB-99B0-1E628B23248B}"/>
          </ac:spMkLst>
        </pc:spChg>
        <pc:spChg chg="mod">
          <ac:chgData name="nchu 育" userId="f63a794201a6107f" providerId="LiveId" clId="{C77B2FCC-7200-4286-8CB7-874AADAF478D}" dt="2023-09-21T14:21:36.804" v="326" actId="108"/>
          <ac:spMkLst>
            <pc:docMk/>
            <pc:sldMk cId="1652022426" sldId="299"/>
            <ac:spMk id="1052" creationId="{2FB82AF1-9420-40FE-85C3-5D27CB317B5F}"/>
          </ac:spMkLst>
        </pc:spChg>
        <pc:spChg chg="mod">
          <ac:chgData name="nchu 育" userId="f63a794201a6107f" providerId="LiveId" clId="{C77B2FCC-7200-4286-8CB7-874AADAF478D}" dt="2023-09-21T14:21:36.809" v="327" actId="108"/>
          <ac:spMkLst>
            <pc:docMk/>
            <pc:sldMk cId="1652022426" sldId="299"/>
            <ac:spMk id="1053" creationId="{B93A9DE5-26FD-408B-9052-09F9761BC9D7}"/>
          </ac:spMkLst>
        </pc:spChg>
        <pc:spChg chg="mod">
          <ac:chgData name="nchu 育" userId="f63a794201a6107f" providerId="LiveId" clId="{C77B2FCC-7200-4286-8CB7-874AADAF478D}" dt="2023-09-21T14:21:36.813" v="328" actId="108"/>
          <ac:spMkLst>
            <pc:docMk/>
            <pc:sldMk cId="1652022426" sldId="299"/>
            <ac:spMk id="1054" creationId="{85A60C03-A93F-4134-A26A-5A8EB82C7ADC}"/>
          </ac:spMkLst>
        </pc:spChg>
        <pc:spChg chg="mod">
          <ac:chgData name="nchu 育" userId="f63a794201a6107f" providerId="LiveId" clId="{C77B2FCC-7200-4286-8CB7-874AADAF478D}" dt="2023-09-21T14:21:36.818" v="329" actId="108"/>
          <ac:spMkLst>
            <pc:docMk/>
            <pc:sldMk cId="1652022426" sldId="299"/>
            <ac:spMk id="1055" creationId="{9E68DC3D-1408-46BF-B59B-008DF8AF102A}"/>
          </ac:spMkLst>
        </pc:spChg>
        <pc:spChg chg="mod">
          <ac:chgData name="nchu 育" userId="f63a794201a6107f" providerId="LiveId" clId="{C77B2FCC-7200-4286-8CB7-874AADAF478D}" dt="2023-09-21T14:21:36.822" v="330" actId="108"/>
          <ac:spMkLst>
            <pc:docMk/>
            <pc:sldMk cId="1652022426" sldId="299"/>
            <ac:spMk id="1056" creationId="{402EE834-D8B4-43C4-9579-54C426570821}"/>
          </ac:spMkLst>
        </pc:spChg>
        <pc:spChg chg="mod">
          <ac:chgData name="nchu 育" userId="f63a794201a6107f" providerId="LiveId" clId="{C77B2FCC-7200-4286-8CB7-874AADAF478D}" dt="2023-09-21T14:21:36.826" v="331" actId="108"/>
          <ac:spMkLst>
            <pc:docMk/>
            <pc:sldMk cId="1652022426" sldId="299"/>
            <ac:spMk id="1057" creationId="{E4689E49-10A2-4E09-B324-CC28C725E4A3}"/>
          </ac:spMkLst>
        </pc:spChg>
        <pc:spChg chg="mod">
          <ac:chgData name="nchu 育" userId="f63a794201a6107f" providerId="LiveId" clId="{C77B2FCC-7200-4286-8CB7-874AADAF478D}" dt="2023-09-21T14:21:36.831" v="332" actId="108"/>
          <ac:spMkLst>
            <pc:docMk/>
            <pc:sldMk cId="1652022426" sldId="299"/>
            <ac:spMk id="1058" creationId="{96398134-7B64-4E30-97BF-3FC14AF1FEE0}"/>
          </ac:spMkLst>
        </pc:spChg>
        <pc:spChg chg="mod">
          <ac:chgData name="nchu 育" userId="f63a794201a6107f" providerId="LiveId" clId="{C77B2FCC-7200-4286-8CB7-874AADAF478D}" dt="2023-09-21T14:21:36.836" v="333" actId="108"/>
          <ac:spMkLst>
            <pc:docMk/>
            <pc:sldMk cId="1652022426" sldId="299"/>
            <ac:spMk id="1059" creationId="{D111878D-61D3-45F5-AFE2-025561801A2D}"/>
          </ac:spMkLst>
        </pc:spChg>
        <pc:spChg chg="mod">
          <ac:chgData name="nchu 育" userId="f63a794201a6107f" providerId="LiveId" clId="{C77B2FCC-7200-4286-8CB7-874AADAF478D}" dt="2023-09-21T14:21:36.841" v="334" actId="108"/>
          <ac:spMkLst>
            <pc:docMk/>
            <pc:sldMk cId="1652022426" sldId="299"/>
            <ac:spMk id="1060" creationId="{88115A18-9D33-49FC-8E04-D342F6C08424}"/>
          </ac:spMkLst>
        </pc:spChg>
        <pc:spChg chg="mod">
          <ac:chgData name="nchu 育" userId="f63a794201a6107f" providerId="LiveId" clId="{C77B2FCC-7200-4286-8CB7-874AADAF478D}" dt="2023-09-21T14:21:36.845" v="335" actId="108"/>
          <ac:spMkLst>
            <pc:docMk/>
            <pc:sldMk cId="1652022426" sldId="299"/>
            <ac:spMk id="1061" creationId="{253B46E9-0E8E-43F1-83E6-0D3F27AADFBF}"/>
          </ac:spMkLst>
        </pc:spChg>
        <pc:spChg chg="mod">
          <ac:chgData name="nchu 育" userId="f63a794201a6107f" providerId="LiveId" clId="{C77B2FCC-7200-4286-8CB7-874AADAF478D}" dt="2023-09-21T14:21:36.849" v="336" actId="108"/>
          <ac:spMkLst>
            <pc:docMk/>
            <pc:sldMk cId="1652022426" sldId="299"/>
            <ac:spMk id="1062" creationId="{8485651B-DE38-4572-9CD1-E5AFBCDD872E}"/>
          </ac:spMkLst>
        </pc:spChg>
        <pc:spChg chg="mod">
          <ac:chgData name="nchu 育" userId="f63a794201a6107f" providerId="LiveId" clId="{C77B2FCC-7200-4286-8CB7-874AADAF478D}" dt="2023-09-21T14:21:36.854" v="337" actId="108"/>
          <ac:spMkLst>
            <pc:docMk/>
            <pc:sldMk cId="1652022426" sldId="299"/>
            <ac:spMk id="1063" creationId="{A2F9235D-1892-4006-828E-D9EE6D0239A8}"/>
          </ac:spMkLst>
        </pc:spChg>
        <pc:spChg chg="mod">
          <ac:chgData name="nchu 育" userId="f63a794201a6107f" providerId="LiveId" clId="{C77B2FCC-7200-4286-8CB7-874AADAF478D}" dt="2023-09-21T14:21:36.858" v="338" actId="108"/>
          <ac:spMkLst>
            <pc:docMk/>
            <pc:sldMk cId="1652022426" sldId="299"/>
            <ac:spMk id="1064" creationId="{D28FF494-7A0C-4D16-9C32-069DFAA32F34}"/>
          </ac:spMkLst>
        </pc:spChg>
        <pc:spChg chg="mod">
          <ac:chgData name="nchu 育" userId="f63a794201a6107f" providerId="LiveId" clId="{C77B2FCC-7200-4286-8CB7-874AADAF478D}" dt="2023-09-21T14:21:36.862" v="339" actId="108"/>
          <ac:spMkLst>
            <pc:docMk/>
            <pc:sldMk cId="1652022426" sldId="299"/>
            <ac:spMk id="1065" creationId="{B7C312E8-5922-45D4-A2F7-63130490AFA9}"/>
          </ac:spMkLst>
        </pc:spChg>
        <pc:spChg chg="mod">
          <ac:chgData name="nchu 育" userId="f63a794201a6107f" providerId="LiveId" clId="{C77B2FCC-7200-4286-8CB7-874AADAF478D}" dt="2023-09-21T14:21:36.867" v="340" actId="108"/>
          <ac:spMkLst>
            <pc:docMk/>
            <pc:sldMk cId="1652022426" sldId="299"/>
            <ac:spMk id="1066" creationId="{1AD51D9D-C8C1-4C0C-A537-881960540667}"/>
          </ac:spMkLst>
        </pc:spChg>
        <pc:spChg chg="mod">
          <ac:chgData name="nchu 育" userId="f63a794201a6107f" providerId="LiveId" clId="{C77B2FCC-7200-4286-8CB7-874AADAF478D}" dt="2023-09-21T14:21:36.871" v="341" actId="108"/>
          <ac:spMkLst>
            <pc:docMk/>
            <pc:sldMk cId="1652022426" sldId="299"/>
            <ac:spMk id="1067" creationId="{7F7E4E98-9AC9-4E27-9DEF-1A8352BD6096}"/>
          </ac:spMkLst>
        </pc:spChg>
        <pc:spChg chg="mod">
          <ac:chgData name="nchu 育" userId="f63a794201a6107f" providerId="LiveId" clId="{C77B2FCC-7200-4286-8CB7-874AADAF478D}" dt="2023-09-21T14:21:36.876" v="342" actId="108"/>
          <ac:spMkLst>
            <pc:docMk/>
            <pc:sldMk cId="1652022426" sldId="299"/>
            <ac:spMk id="1068" creationId="{0668001F-6595-44E0-813D-75403BCA5DA6}"/>
          </ac:spMkLst>
        </pc:spChg>
        <pc:spChg chg="mod">
          <ac:chgData name="nchu 育" userId="f63a794201a6107f" providerId="LiveId" clId="{C77B2FCC-7200-4286-8CB7-874AADAF478D}" dt="2023-09-21T14:21:36.880" v="343" actId="108"/>
          <ac:spMkLst>
            <pc:docMk/>
            <pc:sldMk cId="1652022426" sldId="299"/>
            <ac:spMk id="1069" creationId="{2B72C27B-B2FB-4D19-97EE-4C4A959969E9}"/>
          </ac:spMkLst>
        </pc:spChg>
        <pc:spChg chg="mod">
          <ac:chgData name="nchu 育" userId="f63a794201a6107f" providerId="LiveId" clId="{C77B2FCC-7200-4286-8CB7-874AADAF478D}" dt="2023-09-21T14:21:36.884" v="344" actId="108"/>
          <ac:spMkLst>
            <pc:docMk/>
            <pc:sldMk cId="1652022426" sldId="299"/>
            <ac:spMk id="1070" creationId="{434BBEC4-BAA7-49D9-9F50-ED8FEB88D1A5}"/>
          </ac:spMkLst>
        </pc:spChg>
        <pc:spChg chg="mod">
          <ac:chgData name="nchu 育" userId="f63a794201a6107f" providerId="LiveId" clId="{C77B2FCC-7200-4286-8CB7-874AADAF478D}" dt="2023-09-21T14:21:36.889" v="345" actId="108"/>
          <ac:spMkLst>
            <pc:docMk/>
            <pc:sldMk cId="1652022426" sldId="299"/>
            <ac:spMk id="1071" creationId="{2D3632B3-EABE-41E6-8FF6-55DFFBC072D6}"/>
          </ac:spMkLst>
        </pc:spChg>
        <pc:spChg chg="mod">
          <ac:chgData name="nchu 育" userId="f63a794201a6107f" providerId="LiveId" clId="{C77B2FCC-7200-4286-8CB7-874AADAF478D}" dt="2023-09-21T14:21:36.894" v="346" actId="108"/>
          <ac:spMkLst>
            <pc:docMk/>
            <pc:sldMk cId="1652022426" sldId="299"/>
            <ac:spMk id="1072" creationId="{CEA9D83F-7C53-4009-8D0C-918068A0126D}"/>
          </ac:spMkLst>
        </pc:spChg>
        <pc:spChg chg="mod">
          <ac:chgData name="nchu 育" userId="f63a794201a6107f" providerId="LiveId" clId="{C77B2FCC-7200-4286-8CB7-874AADAF478D}" dt="2023-09-21T14:21:36.899" v="347" actId="108"/>
          <ac:spMkLst>
            <pc:docMk/>
            <pc:sldMk cId="1652022426" sldId="299"/>
            <ac:spMk id="1073" creationId="{3F5D7106-E78B-4481-BD92-2C796732C8E5}"/>
          </ac:spMkLst>
        </pc:spChg>
        <pc:spChg chg="mod">
          <ac:chgData name="nchu 育" userId="f63a794201a6107f" providerId="LiveId" clId="{C77B2FCC-7200-4286-8CB7-874AADAF478D}" dt="2023-09-21T14:21:36.903" v="348" actId="108"/>
          <ac:spMkLst>
            <pc:docMk/>
            <pc:sldMk cId="1652022426" sldId="299"/>
            <ac:spMk id="1074" creationId="{C4338D27-8450-4922-B921-A34DB782948D}"/>
          </ac:spMkLst>
        </pc:spChg>
        <pc:spChg chg="mod">
          <ac:chgData name="nchu 育" userId="f63a794201a6107f" providerId="LiveId" clId="{C77B2FCC-7200-4286-8CB7-874AADAF478D}" dt="2023-09-21T14:21:36.908" v="349" actId="108"/>
          <ac:spMkLst>
            <pc:docMk/>
            <pc:sldMk cId="1652022426" sldId="299"/>
            <ac:spMk id="1075" creationId="{CB2F5585-F86F-4E86-8D66-447CA2EC1A26}"/>
          </ac:spMkLst>
        </pc:spChg>
        <pc:spChg chg="mod">
          <ac:chgData name="nchu 育" userId="f63a794201a6107f" providerId="LiveId" clId="{C77B2FCC-7200-4286-8CB7-874AADAF478D}" dt="2023-09-21T14:21:36.912" v="350" actId="108"/>
          <ac:spMkLst>
            <pc:docMk/>
            <pc:sldMk cId="1652022426" sldId="299"/>
            <ac:spMk id="1076" creationId="{1323D784-FD2E-400E-99D8-21C367E6F7CC}"/>
          </ac:spMkLst>
        </pc:spChg>
        <pc:spChg chg="mod">
          <ac:chgData name="nchu 育" userId="f63a794201a6107f" providerId="LiveId" clId="{C77B2FCC-7200-4286-8CB7-874AADAF478D}" dt="2023-09-21T14:21:36.917" v="351" actId="108"/>
          <ac:spMkLst>
            <pc:docMk/>
            <pc:sldMk cId="1652022426" sldId="299"/>
            <ac:spMk id="1077" creationId="{B1051D0D-E812-466D-92C6-746F5C3817CD}"/>
          </ac:spMkLst>
        </pc:spChg>
        <pc:spChg chg="mod">
          <ac:chgData name="nchu 育" userId="f63a794201a6107f" providerId="LiveId" clId="{C77B2FCC-7200-4286-8CB7-874AADAF478D}" dt="2023-09-21T14:21:36.921" v="352" actId="108"/>
          <ac:spMkLst>
            <pc:docMk/>
            <pc:sldMk cId="1652022426" sldId="299"/>
            <ac:spMk id="1078" creationId="{9A51A27E-AC74-4D57-AFA7-02AC59F12736}"/>
          </ac:spMkLst>
        </pc:spChg>
        <pc:spChg chg="mod">
          <ac:chgData name="nchu 育" userId="f63a794201a6107f" providerId="LiveId" clId="{C77B2FCC-7200-4286-8CB7-874AADAF478D}" dt="2023-09-21T14:21:36.926" v="353" actId="108"/>
          <ac:spMkLst>
            <pc:docMk/>
            <pc:sldMk cId="1652022426" sldId="299"/>
            <ac:spMk id="1079" creationId="{2C31DC72-54A7-4999-9B7B-C3230DE64C95}"/>
          </ac:spMkLst>
        </pc:spChg>
        <pc:spChg chg="mod">
          <ac:chgData name="nchu 育" userId="f63a794201a6107f" providerId="LiveId" clId="{C77B2FCC-7200-4286-8CB7-874AADAF478D}" dt="2023-09-21T14:21:36.931" v="354" actId="108"/>
          <ac:spMkLst>
            <pc:docMk/>
            <pc:sldMk cId="1652022426" sldId="299"/>
            <ac:spMk id="1080" creationId="{89904162-05A5-4FEE-96CD-03DE4D4356EF}"/>
          </ac:spMkLst>
        </pc:spChg>
        <pc:spChg chg="mod">
          <ac:chgData name="nchu 育" userId="f63a794201a6107f" providerId="LiveId" clId="{C77B2FCC-7200-4286-8CB7-874AADAF478D}" dt="2023-09-21T14:21:36.935" v="355" actId="108"/>
          <ac:spMkLst>
            <pc:docMk/>
            <pc:sldMk cId="1652022426" sldId="299"/>
            <ac:spMk id="1081" creationId="{FBFFCCBD-C153-42A3-B137-7D293AAA02A5}"/>
          </ac:spMkLst>
        </pc:spChg>
        <pc:spChg chg="mod">
          <ac:chgData name="nchu 育" userId="f63a794201a6107f" providerId="LiveId" clId="{C77B2FCC-7200-4286-8CB7-874AADAF478D}" dt="2023-09-21T14:21:36.940" v="356" actId="108"/>
          <ac:spMkLst>
            <pc:docMk/>
            <pc:sldMk cId="1652022426" sldId="299"/>
            <ac:spMk id="1082" creationId="{F9767BA4-A2EF-4F19-AA0C-64A4CA4E7A98}"/>
          </ac:spMkLst>
        </pc:spChg>
        <pc:spChg chg="mod">
          <ac:chgData name="nchu 育" userId="f63a794201a6107f" providerId="LiveId" clId="{C77B2FCC-7200-4286-8CB7-874AADAF478D}" dt="2023-09-21T14:21:36.945" v="357" actId="108"/>
          <ac:spMkLst>
            <pc:docMk/>
            <pc:sldMk cId="1652022426" sldId="299"/>
            <ac:spMk id="1083" creationId="{C96A8A1C-8A27-45D0-8E32-81DEBD9C80D2}"/>
          </ac:spMkLst>
        </pc:spChg>
        <pc:spChg chg="mod">
          <ac:chgData name="nchu 育" userId="f63a794201a6107f" providerId="LiveId" clId="{C77B2FCC-7200-4286-8CB7-874AADAF478D}" dt="2023-09-21T14:21:36.949" v="358" actId="108"/>
          <ac:spMkLst>
            <pc:docMk/>
            <pc:sldMk cId="1652022426" sldId="299"/>
            <ac:spMk id="1084" creationId="{4948B431-C82F-4A8C-8DA9-C7DC70CFEB60}"/>
          </ac:spMkLst>
        </pc:spChg>
        <pc:spChg chg="mod">
          <ac:chgData name="nchu 育" userId="f63a794201a6107f" providerId="LiveId" clId="{C77B2FCC-7200-4286-8CB7-874AADAF478D}" dt="2023-09-21T14:21:36.954" v="359" actId="108"/>
          <ac:spMkLst>
            <pc:docMk/>
            <pc:sldMk cId="1652022426" sldId="299"/>
            <ac:spMk id="1085" creationId="{FCC42232-E948-4710-B1C5-79BF8F01CFBA}"/>
          </ac:spMkLst>
        </pc:spChg>
        <pc:spChg chg="mod">
          <ac:chgData name="nchu 育" userId="f63a794201a6107f" providerId="LiveId" clId="{C77B2FCC-7200-4286-8CB7-874AADAF478D}" dt="2023-09-21T14:21:36.958" v="360" actId="108"/>
          <ac:spMkLst>
            <pc:docMk/>
            <pc:sldMk cId="1652022426" sldId="299"/>
            <ac:spMk id="1086" creationId="{F4168D55-01F5-4780-96D5-CE398ADA0A32}"/>
          </ac:spMkLst>
        </pc:spChg>
        <pc:spChg chg="mod">
          <ac:chgData name="nchu 育" userId="f63a794201a6107f" providerId="LiveId" clId="{C77B2FCC-7200-4286-8CB7-874AADAF478D}" dt="2023-09-21T14:21:36.963" v="361" actId="108"/>
          <ac:spMkLst>
            <pc:docMk/>
            <pc:sldMk cId="1652022426" sldId="299"/>
            <ac:spMk id="1087" creationId="{2007BAD5-74AF-48FD-BEA0-656625FE936E}"/>
          </ac:spMkLst>
        </pc:spChg>
        <pc:spChg chg="mod">
          <ac:chgData name="nchu 育" userId="f63a794201a6107f" providerId="LiveId" clId="{C77B2FCC-7200-4286-8CB7-874AADAF478D}" dt="2023-09-21T14:21:36.967" v="362" actId="108"/>
          <ac:spMkLst>
            <pc:docMk/>
            <pc:sldMk cId="1652022426" sldId="299"/>
            <ac:spMk id="1088" creationId="{1382ECF8-1777-4835-9948-410676B42EFE}"/>
          </ac:spMkLst>
        </pc:spChg>
        <pc:spChg chg="mod">
          <ac:chgData name="nchu 育" userId="f63a794201a6107f" providerId="LiveId" clId="{C77B2FCC-7200-4286-8CB7-874AADAF478D}" dt="2023-09-21T14:21:36.972" v="363" actId="108"/>
          <ac:spMkLst>
            <pc:docMk/>
            <pc:sldMk cId="1652022426" sldId="299"/>
            <ac:spMk id="1089" creationId="{705CB72B-9EBD-42AF-A3E7-AE40CB4B6102}"/>
          </ac:spMkLst>
        </pc:spChg>
        <pc:spChg chg="mod">
          <ac:chgData name="nchu 育" userId="f63a794201a6107f" providerId="LiveId" clId="{C77B2FCC-7200-4286-8CB7-874AADAF478D}" dt="2023-09-21T14:21:36.976" v="364" actId="108"/>
          <ac:spMkLst>
            <pc:docMk/>
            <pc:sldMk cId="1652022426" sldId="299"/>
            <ac:spMk id="1090" creationId="{6E1814EF-A8DB-4D39-A6A2-0FC4C32D2BC7}"/>
          </ac:spMkLst>
        </pc:spChg>
        <pc:spChg chg="mod">
          <ac:chgData name="nchu 育" userId="f63a794201a6107f" providerId="LiveId" clId="{C77B2FCC-7200-4286-8CB7-874AADAF478D}" dt="2023-09-21T14:21:36.981" v="365" actId="108"/>
          <ac:spMkLst>
            <pc:docMk/>
            <pc:sldMk cId="1652022426" sldId="299"/>
            <ac:spMk id="1091" creationId="{845C4B17-C3FB-47C7-B38E-A9FB1D878C58}"/>
          </ac:spMkLst>
        </pc:spChg>
        <pc:spChg chg="mod">
          <ac:chgData name="nchu 育" userId="f63a794201a6107f" providerId="LiveId" clId="{C77B2FCC-7200-4286-8CB7-874AADAF478D}" dt="2023-09-21T14:21:36.985" v="366" actId="108"/>
          <ac:spMkLst>
            <pc:docMk/>
            <pc:sldMk cId="1652022426" sldId="299"/>
            <ac:spMk id="1092" creationId="{BE952EC1-E135-40F7-857A-B283AEDA343B}"/>
          </ac:spMkLst>
        </pc:spChg>
        <pc:spChg chg="mod">
          <ac:chgData name="nchu 育" userId="f63a794201a6107f" providerId="LiveId" clId="{C77B2FCC-7200-4286-8CB7-874AADAF478D}" dt="2023-09-21T14:21:36.990" v="367" actId="108"/>
          <ac:spMkLst>
            <pc:docMk/>
            <pc:sldMk cId="1652022426" sldId="299"/>
            <ac:spMk id="1093" creationId="{7B41CC18-C64A-4CB9-9B58-1C7E47F5D891}"/>
          </ac:spMkLst>
        </pc:spChg>
        <pc:spChg chg="mod">
          <ac:chgData name="nchu 育" userId="f63a794201a6107f" providerId="LiveId" clId="{C77B2FCC-7200-4286-8CB7-874AADAF478D}" dt="2023-09-21T14:21:36.994" v="368" actId="108"/>
          <ac:spMkLst>
            <pc:docMk/>
            <pc:sldMk cId="1652022426" sldId="299"/>
            <ac:spMk id="1094" creationId="{DA30A8AB-E9C5-476D-A702-4C36ADEAF2FC}"/>
          </ac:spMkLst>
        </pc:spChg>
        <pc:spChg chg="mod">
          <ac:chgData name="nchu 育" userId="f63a794201a6107f" providerId="LiveId" clId="{C77B2FCC-7200-4286-8CB7-874AADAF478D}" dt="2023-09-21T14:21:36.999" v="369" actId="108"/>
          <ac:spMkLst>
            <pc:docMk/>
            <pc:sldMk cId="1652022426" sldId="299"/>
            <ac:spMk id="1095" creationId="{2F8AA5FA-AA45-4E29-8CB9-911A24771DE7}"/>
          </ac:spMkLst>
        </pc:spChg>
        <pc:spChg chg="mod">
          <ac:chgData name="nchu 育" userId="f63a794201a6107f" providerId="LiveId" clId="{C77B2FCC-7200-4286-8CB7-874AADAF478D}" dt="2023-09-21T14:21:37.003" v="370" actId="108"/>
          <ac:spMkLst>
            <pc:docMk/>
            <pc:sldMk cId="1652022426" sldId="299"/>
            <ac:spMk id="1096" creationId="{CF6583DA-3606-4E46-BEFA-BCAC426CD72B}"/>
          </ac:spMkLst>
        </pc:spChg>
        <pc:spChg chg="mod">
          <ac:chgData name="nchu 育" userId="f63a794201a6107f" providerId="LiveId" clId="{C77B2FCC-7200-4286-8CB7-874AADAF478D}" dt="2023-09-21T14:21:37.008" v="371" actId="108"/>
          <ac:spMkLst>
            <pc:docMk/>
            <pc:sldMk cId="1652022426" sldId="299"/>
            <ac:spMk id="1097" creationId="{296A7284-55E8-4039-A262-B3024EC8745A}"/>
          </ac:spMkLst>
        </pc:spChg>
        <pc:spChg chg="mod">
          <ac:chgData name="nchu 育" userId="f63a794201a6107f" providerId="LiveId" clId="{C77B2FCC-7200-4286-8CB7-874AADAF478D}" dt="2023-09-21T14:21:37.012" v="372" actId="108"/>
          <ac:spMkLst>
            <pc:docMk/>
            <pc:sldMk cId="1652022426" sldId="299"/>
            <ac:spMk id="1098" creationId="{4D6BEB4D-4929-4CFD-BDD0-C3130A735E95}"/>
          </ac:spMkLst>
        </pc:spChg>
        <pc:spChg chg="mod">
          <ac:chgData name="nchu 育" userId="f63a794201a6107f" providerId="LiveId" clId="{C77B2FCC-7200-4286-8CB7-874AADAF478D}" dt="2023-09-21T14:21:37.015" v="373" actId="108"/>
          <ac:spMkLst>
            <pc:docMk/>
            <pc:sldMk cId="1652022426" sldId="299"/>
            <ac:spMk id="1099" creationId="{D751EC38-8C99-4AD9-88A3-0427CE2FCE62}"/>
          </ac:spMkLst>
        </pc:spChg>
        <pc:spChg chg="mod">
          <ac:chgData name="nchu 育" userId="f63a794201a6107f" providerId="LiveId" clId="{C77B2FCC-7200-4286-8CB7-874AADAF478D}" dt="2023-09-21T14:21:37.019" v="374" actId="108"/>
          <ac:spMkLst>
            <pc:docMk/>
            <pc:sldMk cId="1652022426" sldId="299"/>
            <ac:spMk id="1100" creationId="{DEB04289-4D54-4BE1-86F8-1F5AF3EABF89}"/>
          </ac:spMkLst>
        </pc:spChg>
        <pc:spChg chg="mod">
          <ac:chgData name="nchu 育" userId="f63a794201a6107f" providerId="LiveId" clId="{C77B2FCC-7200-4286-8CB7-874AADAF478D}" dt="2023-09-21T14:21:37.022" v="375" actId="108"/>
          <ac:spMkLst>
            <pc:docMk/>
            <pc:sldMk cId="1652022426" sldId="299"/>
            <ac:spMk id="1101" creationId="{804E9FAD-608C-4033-8F27-E88210AA051F}"/>
          </ac:spMkLst>
        </pc:spChg>
        <pc:spChg chg="mod">
          <ac:chgData name="nchu 育" userId="f63a794201a6107f" providerId="LiveId" clId="{C77B2FCC-7200-4286-8CB7-874AADAF478D}" dt="2023-09-21T14:21:37.027" v="376" actId="108"/>
          <ac:spMkLst>
            <pc:docMk/>
            <pc:sldMk cId="1652022426" sldId="299"/>
            <ac:spMk id="1102" creationId="{B0332C94-6397-42C5-9AC2-6FB58CE5A9A5}"/>
          </ac:spMkLst>
        </pc:spChg>
        <pc:spChg chg="mod">
          <ac:chgData name="nchu 育" userId="f63a794201a6107f" providerId="LiveId" clId="{C77B2FCC-7200-4286-8CB7-874AADAF478D}" dt="2023-09-21T14:21:37.031" v="377" actId="108"/>
          <ac:spMkLst>
            <pc:docMk/>
            <pc:sldMk cId="1652022426" sldId="299"/>
            <ac:spMk id="1103" creationId="{D3B26861-C7BD-47A4-886F-B1D7C9530557}"/>
          </ac:spMkLst>
        </pc:spChg>
        <pc:spChg chg="mod">
          <ac:chgData name="nchu 育" userId="f63a794201a6107f" providerId="LiveId" clId="{C77B2FCC-7200-4286-8CB7-874AADAF478D}" dt="2023-09-21T14:21:37.035" v="378" actId="108"/>
          <ac:spMkLst>
            <pc:docMk/>
            <pc:sldMk cId="1652022426" sldId="299"/>
            <ac:spMk id="1104" creationId="{C86212B8-6F4C-4363-9D71-22C1FAD3F410}"/>
          </ac:spMkLst>
        </pc:spChg>
        <pc:spChg chg="mod">
          <ac:chgData name="nchu 育" userId="f63a794201a6107f" providerId="LiveId" clId="{C77B2FCC-7200-4286-8CB7-874AADAF478D}" dt="2023-09-21T14:21:37.038" v="379" actId="108"/>
          <ac:spMkLst>
            <pc:docMk/>
            <pc:sldMk cId="1652022426" sldId="299"/>
            <ac:spMk id="1105" creationId="{E7E002C5-CCA6-463D-80E3-5BD978C0E8C7}"/>
          </ac:spMkLst>
        </pc:spChg>
        <pc:spChg chg="mod">
          <ac:chgData name="nchu 育" userId="f63a794201a6107f" providerId="LiveId" clId="{C77B2FCC-7200-4286-8CB7-874AADAF478D}" dt="2023-09-21T14:21:37.042" v="380" actId="108"/>
          <ac:spMkLst>
            <pc:docMk/>
            <pc:sldMk cId="1652022426" sldId="299"/>
            <ac:spMk id="1106" creationId="{71F0F1F0-7E53-4683-BDEF-311049907C7A}"/>
          </ac:spMkLst>
        </pc:spChg>
        <pc:spChg chg="mod">
          <ac:chgData name="nchu 育" userId="f63a794201a6107f" providerId="LiveId" clId="{C77B2FCC-7200-4286-8CB7-874AADAF478D}" dt="2023-09-21T14:21:37.045" v="381" actId="108"/>
          <ac:spMkLst>
            <pc:docMk/>
            <pc:sldMk cId="1652022426" sldId="299"/>
            <ac:spMk id="1107" creationId="{4294FD9A-57F5-4B2E-BCC4-5F204BBAB122}"/>
          </ac:spMkLst>
        </pc:spChg>
        <pc:spChg chg="mod">
          <ac:chgData name="nchu 育" userId="f63a794201a6107f" providerId="LiveId" clId="{C77B2FCC-7200-4286-8CB7-874AADAF478D}" dt="2023-09-21T14:21:37.048" v="382" actId="108"/>
          <ac:spMkLst>
            <pc:docMk/>
            <pc:sldMk cId="1652022426" sldId="299"/>
            <ac:spMk id="1108" creationId="{F3DC8E52-9FA4-4483-BDD8-A81128D17AE0}"/>
          </ac:spMkLst>
        </pc:spChg>
        <pc:spChg chg="mod">
          <ac:chgData name="nchu 育" userId="f63a794201a6107f" providerId="LiveId" clId="{C77B2FCC-7200-4286-8CB7-874AADAF478D}" dt="2023-09-21T14:21:37.051" v="383" actId="108"/>
          <ac:spMkLst>
            <pc:docMk/>
            <pc:sldMk cId="1652022426" sldId="299"/>
            <ac:spMk id="1109" creationId="{1BFBF51A-FA57-4ACF-9BF7-293AA1DC8E62}"/>
          </ac:spMkLst>
        </pc:spChg>
        <pc:spChg chg="mod">
          <ac:chgData name="nchu 育" userId="f63a794201a6107f" providerId="LiveId" clId="{C77B2FCC-7200-4286-8CB7-874AADAF478D}" dt="2023-09-21T14:21:37.054" v="384" actId="108"/>
          <ac:spMkLst>
            <pc:docMk/>
            <pc:sldMk cId="1652022426" sldId="299"/>
            <ac:spMk id="1110" creationId="{20F89A58-E687-4933-8759-7040B6ED4FF1}"/>
          </ac:spMkLst>
        </pc:spChg>
        <pc:spChg chg="mod">
          <ac:chgData name="nchu 育" userId="f63a794201a6107f" providerId="LiveId" clId="{C77B2FCC-7200-4286-8CB7-874AADAF478D}" dt="2023-09-21T14:21:37.058" v="385" actId="108"/>
          <ac:spMkLst>
            <pc:docMk/>
            <pc:sldMk cId="1652022426" sldId="299"/>
            <ac:spMk id="1111" creationId="{6FD4C2D9-5314-412D-89E5-50B2A56FC587}"/>
          </ac:spMkLst>
        </pc:spChg>
        <pc:spChg chg="mod">
          <ac:chgData name="nchu 育" userId="f63a794201a6107f" providerId="LiveId" clId="{C77B2FCC-7200-4286-8CB7-874AADAF478D}" dt="2023-09-21T14:21:37.061" v="386" actId="108"/>
          <ac:spMkLst>
            <pc:docMk/>
            <pc:sldMk cId="1652022426" sldId="299"/>
            <ac:spMk id="1112" creationId="{2ABED21D-D81B-4AA1-90BC-036EA5CDB05B}"/>
          </ac:spMkLst>
        </pc:spChg>
        <pc:spChg chg="mod">
          <ac:chgData name="nchu 育" userId="f63a794201a6107f" providerId="LiveId" clId="{C77B2FCC-7200-4286-8CB7-874AADAF478D}" dt="2023-09-21T14:21:37.066" v="387" actId="108"/>
          <ac:spMkLst>
            <pc:docMk/>
            <pc:sldMk cId="1652022426" sldId="299"/>
            <ac:spMk id="1113" creationId="{44EB1501-3BF1-4EF7-B53D-DAB4DAABF6EC}"/>
          </ac:spMkLst>
        </pc:spChg>
        <pc:spChg chg="mod">
          <ac:chgData name="nchu 育" userId="f63a794201a6107f" providerId="LiveId" clId="{C77B2FCC-7200-4286-8CB7-874AADAF478D}" dt="2023-09-21T14:21:37.069" v="388" actId="108"/>
          <ac:spMkLst>
            <pc:docMk/>
            <pc:sldMk cId="1652022426" sldId="299"/>
            <ac:spMk id="1114" creationId="{607519AB-036B-45E6-889C-9C83851FC707}"/>
          </ac:spMkLst>
        </pc:spChg>
        <pc:spChg chg="mod">
          <ac:chgData name="nchu 育" userId="f63a794201a6107f" providerId="LiveId" clId="{C77B2FCC-7200-4286-8CB7-874AADAF478D}" dt="2023-09-21T14:21:37.074" v="389" actId="108"/>
          <ac:spMkLst>
            <pc:docMk/>
            <pc:sldMk cId="1652022426" sldId="299"/>
            <ac:spMk id="1115" creationId="{E04ABAC5-317E-4392-BD12-4C156BCAA054}"/>
          </ac:spMkLst>
        </pc:spChg>
        <pc:spChg chg="mod">
          <ac:chgData name="nchu 育" userId="f63a794201a6107f" providerId="LiveId" clId="{C77B2FCC-7200-4286-8CB7-874AADAF478D}" dt="2023-09-21T14:21:37.079" v="390" actId="108"/>
          <ac:spMkLst>
            <pc:docMk/>
            <pc:sldMk cId="1652022426" sldId="299"/>
            <ac:spMk id="1116" creationId="{DA764E52-5635-4E7B-978F-384E42163696}"/>
          </ac:spMkLst>
        </pc:spChg>
        <pc:spChg chg="mod">
          <ac:chgData name="nchu 育" userId="f63a794201a6107f" providerId="LiveId" clId="{C77B2FCC-7200-4286-8CB7-874AADAF478D}" dt="2023-09-21T14:21:37.083" v="391" actId="108"/>
          <ac:spMkLst>
            <pc:docMk/>
            <pc:sldMk cId="1652022426" sldId="299"/>
            <ac:spMk id="1117" creationId="{D80031EF-2026-4FC5-94C1-A501E93BCA3F}"/>
          </ac:spMkLst>
        </pc:spChg>
        <pc:spChg chg="mod">
          <ac:chgData name="nchu 育" userId="f63a794201a6107f" providerId="LiveId" clId="{C77B2FCC-7200-4286-8CB7-874AADAF478D}" dt="2023-09-21T14:21:37.086" v="392" actId="108"/>
          <ac:spMkLst>
            <pc:docMk/>
            <pc:sldMk cId="1652022426" sldId="299"/>
            <ac:spMk id="1118" creationId="{EBDCEB27-AFDB-42A8-B498-3EFE87E71EA6}"/>
          </ac:spMkLst>
        </pc:spChg>
        <pc:spChg chg="mod">
          <ac:chgData name="nchu 育" userId="f63a794201a6107f" providerId="LiveId" clId="{C77B2FCC-7200-4286-8CB7-874AADAF478D}" dt="2023-09-21T14:21:37.090" v="393" actId="108"/>
          <ac:spMkLst>
            <pc:docMk/>
            <pc:sldMk cId="1652022426" sldId="299"/>
            <ac:spMk id="1119" creationId="{D0584343-C678-4507-A5C5-F783BABE8EFB}"/>
          </ac:spMkLst>
        </pc:spChg>
        <pc:spChg chg="mod">
          <ac:chgData name="nchu 育" userId="f63a794201a6107f" providerId="LiveId" clId="{C77B2FCC-7200-4286-8CB7-874AADAF478D}" dt="2023-09-21T14:21:37.094" v="394" actId="108"/>
          <ac:spMkLst>
            <pc:docMk/>
            <pc:sldMk cId="1652022426" sldId="299"/>
            <ac:spMk id="1120" creationId="{87BD3C99-5871-4AA3-8D8C-BA7DC1BE5B63}"/>
          </ac:spMkLst>
        </pc:spChg>
        <pc:spChg chg="mod">
          <ac:chgData name="nchu 育" userId="f63a794201a6107f" providerId="LiveId" clId="{C77B2FCC-7200-4286-8CB7-874AADAF478D}" dt="2023-09-21T14:21:37.097" v="395" actId="108"/>
          <ac:spMkLst>
            <pc:docMk/>
            <pc:sldMk cId="1652022426" sldId="299"/>
            <ac:spMk id="1121" creationId="{18F58917-A5A3-4CC1-B596-C9D9F626BED3}"/>
          </ac:spMkLst>
        </pc:spChg>
        <pc:spChg chg="mod">
          <ac:chgData name="nchu 育" userId="f63a794201a6107f" providerId="LiveId" clId="{C77B2FCC-7200-4286-8CB7-874AADAF478D}" dt="2023-09-21T14:21:37.101" v="396" actId="108"/>
          <ac:spMkLst>
            <pc:docMk/>
            <pc:sldMk cId="1652022426" sldId="299"/>
            <ac:spMk id="1122" creationId="{510FC445-2472-4621-9908-2BCC36E46A3A}"/>
          </ac:spMkLst>
        </pc:spChg>
        <pc:spChg chg="mod">
          <ac:chgData name="nchu 育" userId="f63a794201a6107f" providerId="LiveId" clId="{C77B2FCC-7200-4286-8CB7-874AADAF478D}" dt="2023-09-21T14:21:37.104" v="397" actId="108"/>
          <ac:spMkLst>
            <pc:docMk/>
            <pc:sldMk cId="1652022426" sldId="299"/>
            <ac:spMk id="1123" creationId="{9599DF69-975E-4E91-AE2E-F14B59C3A5D2}"/>
          </ac:spMkLst>
        </pc:spChg>
        <pc:spChg chg="mod">
          <ac:chgData name="nchu 育" userId="f63a794201a6107f" providerId="LiveId" clId="{C77B2FCC-7200-4286-8CB7-874AADAF478D}" dt="2023-09-21T14:21:37.108" v="398" actId="108"/>
          <ac:spMkLst>
            <pc:docMk/>
            <pc:sldMk cId="1652022426" sldId="299"/>
            <ac:spMk id="1124" creationId="{D1C014D5-1570-4A6C-AE89-2028F7FC55F2}"/>
          </ac:spMkLst>
        </pc:spChg>
        <pc:spChg chg="mod">
          <ac:chgData name="nchu 育" userId="f63a794201a6107f" providerId="LiveId" clId="{C77B2FCC-7200-4286-8CB7-874AADAF478D}" dt="2023-09-21T14:21:37.112" v="399" actId="108"/>
          <ac:spMkLst>
            <pc:docMk/>
            <pc:sldMk cId="1652022426" sldId="299"/>
            <ac:spMk id="1125" creationId="{5DBE1286-F452-445D-9B94-5190E3ED2BC2}"/>
          </ac:spMkLst>
        </pc:spChg>
        <pc:spChg chg="mod">
          <ac:chgData name="nchu 育" userId="f63a794201a6107f" providerId="LiveId" clId="{C77B2FCC-7200-4286-8CB7-874AADAF478D}" dt="2023-09-21T14:21:37.116" v="400" actId="108"/>
          <ac:spMkLst>
            <pc:docMk/>
            <pc:sldMk cId="1652022426" sldId="299"/>
            <ac:spMk id="1126" creationId="{6ACF6691-BC8F-4601-94DC-EF5A7B833625}"/>
          </ac:spMkLst>
        </pc:spChg>
        <pc:spChg chg="mod">
          <ac:chgData name="nchu 育" userId="f63a794201a6107f" providerId="LiveId" clId="{C77B2FCC-7200-4286-8CB7-874AADAF478D}" dt="2023-09-21T14:21:37.120" v="401" actId="108"/>
          <ac:spMkLst>
            <pc:docMk/>
            <pc:sldMk cId="1652022426" sldId="299"/>
            <ac:spMk id="1127" creationId="{C4424F01-0023-4C51-9E2A-2DE0F487D359}"/>
          </ac:spMkLst>
        </pc:spChg>
        <pc:spChg chg="mod">
          <ac:chgData name="nchu 育" userId="f63a794201a6107f" providerId="LiveId" clId="{C77B2FCC-7200-4286-8CB7-874AADAF478D}" dt="2023-09-21T14:21:37.125" v="402" actId="108"/>
          <ac:spMkLst>
            <pc:docMk/>
            <pc:sldMk cId="1652022426" sldId="299"/>
            <ac:spMk id="1128" creationId="{47366876-3B90-46D6-A70C-65E0E5770362}"/>
          </ac:spMkLst>
        </pc:spChg>
        <pc:spChg chg="mod">
          <ac:chgData name="nchu 育" userId="f63a794201a6107f" providerId="LiveId" clId="{C77B2FCC-7200-4286-8CB7-874AADAF478D}" dt="2023-09-21T14:21:37.130" v="403" actId="108"/>
          <ac:spMkLst>
            <pc:docMk/>
            <pc:sldMk cId="1652022426" sldId="299"/>
            <ac:spMk id="1129" creationId="{363164E1-9213-4FB3-B6DD-225BD6F42E71}"/>
          </ac:spMkLst>
        </pc:spChg>
        <pc:spChg chg="mod">
          <ac:chgData name="nchu 育" userId="f63a794201a6107f" providerId="LiveId" clId="{C77B2FCC-7200-4286-8CB7-874AADAF478D}" dt="2023-09-21T14:21:37.133" v="404" actId="108"/>
          <ac:spMkLst>
            <pc:docMk/>
            <pc:sldMk cId="1652022426" sldId="299"/>
            <ac:spMk id="1130" creationId="{5405B108-6566-4A1D-B3FF-A94AF7DF5DAB}"/>
          </ac:spMkLst>
        </pc:spChg>
        <pc:spChg chg="mod">
          <ac:chgData name="nchu 育" userId="f63a794201a6107f" providerId="LiveId" clId="{C77B2FCC-7200-4286-8CB7-874AADAF478D}" dt="2023-09-21T14:21:37.137" v="405" actId="108"/>
          <ac:spMkLst>
            <pc:docMk/>
            <pc:sldMk cId="1652022426" sldId="299"/>
            <ac:spMk id="1131" creationId="{8127385B-E2B5-4603-8BC5-B3F07487F195}"/>
          </ac:spMkLst>
        </pc:spChg>
        <pc:spChg chg="mod">
          <ac:chgData name="nchu 育" userId="f63a794201a6107f" providerId="LiveId" clId="{C77B2FCC-7200-4286-8CB7-874AADAF478D}" dt="2023-09-21T14:21:37.141" v="406" actId="108"/>
          <ac:spMkLst>
            <pc:docMk/>
            <pc:sldMk cId="1652022426" sldId="299"/>
            <ac:spMk id="1132" creationId="{7F3B2E69-0FCF-41B8-BAB9-05426199B9D4}"/>
          </ac:spMkLst>
        </pc:spChg>
        <pc:spChg chg="mod">
          <ac:chgData name="nchu 育" userId="f63a794201a6107f" providerId="LiveId" clId="{C77B2FCC-7200-4286-8CB7-874AADAF478D}" dt="2023-09-21T14:21:37.144" v="407" actId="108"/>
          <ac:spMkLst>
            <pc:docMk/>
            <pc:sldMk cId="1652022426" sldId="299"/>
            <ac:spMk id="1133" creationId="{49B7F2BE-D669-47F6-A757-2A6ADEA64BDF}"/>
          </ac:spMkLst>
        </pc:spChg>
        <pc:spChg chg="mod">
          <ac:chgData name="nchu 育" userId="f63a794201a6107f" providerId="LiveId" clId="{C77B2FCC-7200-4286-8CB7-874AADAF478D}" dt="2023-09-21T14:21:37.148" v="408" actId="108"/>
          <ac:spMkLst>
            <pc:docMk/>
            <pc:sldMk cId="1652022426" sldId="299"/>
            <ac:spMk id="1134" creationId="{A6076BE3-EDF0-4C00-A950-58D450F37AF9}"/>
          </ac:spMkLst>
        </pc:spChg>
        <pc:spChg chg="mod">
          <ac:chgData name="nchu 育" userId="f63a794201a6107f" providerId="LiveId" clId="{C77B2FCC-7200-4286-8CB7-874AADAF478D}" dt="2023-09-21T14:21:37.151" v="409" actId="108"/>
          <ac:spMkLst>
            <pc:docMk/>
            <pc:sldMk cId="1652022426" sldId="299"/>
            <ac:spMk id="1135" creationId="{D6F12C02-960C-4FA5-AE8A-BC91DDB35A72}"/>
          </ac:spMkLst>
        </pc:spChg>
        <pc:spChg chg="mod">
          <ac:chgData name="nchu 育" userId="f63a794201a6107f" providerId="LiveId" clId="{C77B2FCC-7200-4286-8CB7-874AADAF478D}" dt="2023-09-21T14:21:36.654" v="286" actId="108"/>
          <ac:spMkLst>
            <pc:docMk/>
            <pc:sldMk cId="1652022426" sldId="299"/>
            <ac:spMk id="1344" creationId="{AB1FA38A-CF42-40B9-81A6-8D96803BDDC4}"/>
          </ac:spMkLst>
        </pc:spChg>
        <pc:spChg chg="mod">
          <ac:chgData name="nchu 育" userId="f63a794201a6107f" providerId="LiveId" clId="{C77B2FCC-7200-4286-8CB7-874AADAF478D}" dt="2023-09-21T14:21:36.657" v="287" actId="108"/>
          <ac:spMkLst>
            <pc:docMk/>
            <pc:sldMk cId="1652022426" sldId="299"/>
            <ac:spMk id="1345" creationId="{01239639-E3E5-42FB-BF7D-6437B1700C62}"/>
          </ac:spMkLst>
        </pc:spChg>
        <pc:spChg chg="mod">
          <ac:chgData name="nchu 育" userId="f63a794201a6107f" providerId="LiveId" clId="{C77B2FCC-7200-4286-8CB7-874AADAF478D}" dt="2023-09-21T14:21:36.660" v="288" actId="108"/>
          <ac:spMkLst>
            <pc:docMk/>
            <pc:sldMk cId="1652022426" sldId="299"/>
            <ac:spMk id="1346" creationId="{D4320A15-2AE2-4E64-BF5F-7D714F1E23D5}"/>
          </ac:spMkLst>
        </pc:spChg>
        <pc:spChg chg="del topLvl">
          <ac:chgData name="nchu 育" userId="f63a794201a6107f" providerId="LiveId" clId="{C77B2FCC-7200-4286-8CB7-874AADAF478D}" dt="2023-09-21T14:21:37.152" v="410" actId="478"/>
          <ac:spMkLst>
            <pc:docMk/>
            <pc:sldMk cId="1652022426" sldId="299"/>
            <ac:spMk id="1347" creationId="{0F66BC49-73F0-4345-96F4-3DCF742D446C}"/>
          </ac:spMkLst>
        </pc:spChg>
        <pc:spChg chg="del topLvl">
          <ac:chgData name="nchu 育" userId="f63a794201a6107f" providerId="LiveId" clId="{C77B2FCC-7200-4286-8CB7-874AADAF478D}" dt="2023-09-21T14:21:36.435" v="228" actId="478"/>
          <ac:spMkLst>
            <pc:docMk/>
            <pc:sldMk cId="1652022426" sldId="299"/>
            <ac:spMk id="1348" creationId="{D17BE02A-9F62-4EC6-BDF4-580DDBC72DDB}"/>
          </ac:spMkLst>
        </pc:spChg>
        <pc:spChg chg="del">
          <ac:chgData name="nchu 育" userId="f63a794201a6107f" providerId="LiveId" clId="{C77B2FCC-7200-4286-8CB7-874AADAF478D}" dt="2023-09-21T14:21:36.432" v="227" actId="478"/>
          <ac:spMkLst>
            <pc:docMk/>
            <pc:sldMk cId="1652022426" sldId="299"/>
            <ac:spMk id="1349" creationId="{B803D7EF-3DFB-441A-9170-9F6CC65AC3E2}"/>
          </ac:spMkLst>
        </pc:spChg>
        <pc:spChg chg="del">
          <ac:chgData name="nchu 育" userId="f63a794201a6107f" providerId="LiveId" clId="{C77B2FCC-7200-4286-8CB7-874AADAF478D}" dt="2023-09-21T14:21:36.431" v="226" actId="478"/>
          <ac:spMkLst>
            <pc:docMk/>
            <pc:sldMk cId="1652022426" sldId="299"/>
            <ac:spMk id="1350" creationId="{350833A6-9F74-413D-A405-5D442B7CDC95}"/>
          </ac:spMkLst>
        </pc:spChg>
        <pc:spChg chg="del">
          <ac:chgData name="nchu 育" userId="f63a794201a6107f" providerId="LiveId" clId="{C77B2FCC-7200-4286-8CB7-874AADAF478D}" dt="2023-09-21T14:21:36.430" v="225" actId="478"/>
          <ac:spMkLst>
            <pc:docMk/>
            <pc:sldMk cId="1652022426" sldId="299"/>
            <ac:spMk id="1351" creationId="{C6FB12B0-6801-4F82-9366-716B3EB4AAAB}"/>
          </ac:spMkLst>
        </pc:spChg>
        <pc:spChg chg="del">
          <ac:chgData name="nchu 育" userId="f63a794201a6107f" providerId="LiveId" clId="{C77B2FCC-7200-4286-8CB7-874AADAF478D}" dt="2023-09-21T14:21:36.429" v="224" actId="478"/>
          <ac:spMkLst>
            <pc:docMk/>
            <pc:sldMk cId="1652022426" sldId="299"/>
            <ac:spMk id="1352" creationId="{79A8FDE7-5504-4883-9BF5-7B0B98AD3ACC}"/>
          </ac:spMkLst>
        </pc:spChg>
        <pc:spChg chg="del">
          <ac:chgData name="nchu 育" userId="f63a794201a6107f" providerId="LiveId" clId="{C77B2FCC-7200-4286-8CB7-874AADAF478D}" dt="2023-09-21T14:21:36.428" v="223" actId="478"/>
          <ac:spMkLst>
            <pc:docMk/>
            <pc:sldMk cId="1652022426" sldId="299"/>
            <ac:spMk id="1353" creationId="{4ECE1F71-3982-4A52-88C6-37C538C71C5D}"/>
          </ac:spMkLst>
        </pc:spChg>
        <pc:spChg chg="del">
          <ac:chgData name="nchu 育" userId="f63a794201a6107f" providerId="LiveId" clId="{C77B2FCC-7200-4286-8CB7-874AADAF478D}" dt="2023-09-21T14:21:36.426" v="222" actId="478"/>
          <ac:spMkLst>
            <pc:docMk/>
            <pc:sldMk cId="1652022426" sldId="299"/>
            <ac:spMk id="1354" creationId="{05D94914-1D95-41F7-9827-D9BE77BC9EE9}"/>
          </ac:spMkLst>
        </pc:spChg>
        <pc:spChg chg="del">
          <ac:chgData name="nchu 育" userId="f63a794201a6107f" providerId="LiveId" clId="{C77B2FCC-7200-4286-8CB7-874AADAF478D}" dt="2023-09-21T14:21:36.425" v="221" actId="478"/>
          <ac:spMkLst>
            <pc:docMk/>
            <pc:sldMk cId="1652022426" sldId="299"/>
            <ac:spMk id="1355" creationId="{7C4C3B2C-EDD2-4B0F-B37F-12C9D4569B78}"/>
          </ac:spMkLst>
        </pc:spChg>
        <pc:spChg chg="del">
          <ac:chgData name="nchu 育" userId="f63a794201a6107f" providerId="LiveId" clId="{C77B2FCC-7200-4286-8CB7-874AADAF478D}" dt="2023-09-21T14:21:36.424" v="220" actId="478"/>
          <ac:spMkLst>
            <pc:docMk/>
            <pc:sldMk cId="1652022426" sldId="299"/>
            <ac:spMk id="1356" creationId="{C423C178-C781-4BB7-9749-534F2F045B8F}"/>
          </ac:spMkLst>
        </pc:spChg>
        <pc:spChg chg="del">
          <ac:chgData name="nchu 育" userId="f63a794201a6107f" providerId="LiveId" clId="{C77B2FCC-7200-4286-8CB7-874AADAF478D}" dt="2023-09-21T14:21:36.423" v="219" actId="478"/>
          <ac:spMkLst>
            <pc:docMk/>
            <pc:sldMk cId="1652022426" sldId="299"/>
            <ac:spMk id="1357" creationId="{CC02666B-B746-4D58-8583-3A45F3296C58}"/>
          </ac:spMkLst>
        </pc:spChg>
        <pc:spChg chg="del">
          <ac:chgData name="nchu 育" userId="f63a794201a6107f" providerId="LiveId" clId="{C77B2FCC-7200-4286-8CB7-874AADAF478D}" dt="2023-09-21T14:21:36.422" v="218" actId="478"/>
          <ac:spMkLst>
            <pc:docMk/>
            <pc:sldMk cId="1652022426" sldId="299"/>
            <ac:spMk id="1358" creationId="{BFAA3E94-EE05-4FA3-B45B-140E3784CC9F}"/>
          </ac:spMkLst>
        </pc:spChg>
        <pc:spChg chg="del">
          <ac:chgData name="nchu 育" userId="f63a794201a6107f" providerId="LiveId" clId="{C77B2FCC-7200-4286-8CB7-874AADAF478D}" dt="2023-09-21T14:21:36.421" v="217" actId="478"/>
          <ac:spMkLst>
            <pc:docMk/>
            <pc:sldMk cId="1652022426" sldId="299"/>
            <ac:spMk id="1359" creationId="{1A9EF8CF-EB5B-40C5-8352-C479C6F062BC}"/>
          </ac:spMkLst>
        </pc:spChg>
        <pc:spChg chg="del">
          <ac:chgData name="nchu 育" userId="f63a794201a6107f" providerId="LiveId" clId="{C77B2FCC-7200-4286-8CB7-874AADAF478D}" dt="2023-09-21T14:21:36.419" v="216" actId="478"/>
          <ac:spMkLst>
            <pc:docMk/>
            <pc:sldMk cId="1652022426" sldId="299"/>
            <ac:spMk id="1360" creationId="{63836C53-C0F1-4822-934D-38BF3E72B5FD}"/>
          </ac:spMkLst>
        </pc:spChg>
        <pc:spChg chg="del">
          <ac:chgData name="nchu 育" userId="f63a794201a6107f" providerId="LiveId" clId="{C77B2FCC-7200-4286-8CB7-874AADAF478D}" dt="2023-09-21T14:21:36.418" v="215" actId="478"/>
          <ac:spMkLst>
            <pc:docMk/>
            <pc:sldMk cId="1652022426" sldId="299"/>
            <ac:spMk id="1361" creationId="{E14983C5-BBEE-4F36-9715-62F40930C891}"/>
          </ac:spMkLst>
        </pc:spChg>
        <pc:spChg chg="del">
          <ac:chgData name="nchu 育" userId="f63a794201a6107f" providerId="LiveId" clId="{C77B2FCC-7200-4286-8CB7-874AADAF478D}" dt="2023-09-21T14:21:36.417" v="214" actId="478"/>
          <ac:spMkLst>
            <pc:docMk/>
            <pc:sldMk cId="1652022426" sldId="299"/>
            <ac:spMk id="1362" creationId="{E3272682-CFF3-47B6-8EFB-F47827DD0FC8}"/>
          </ac:spMkLst>
        </pc:spChg>
        <pc:spChg chg="del">
          <ac:chgData name="nchu 育" userId="f63a794201a6107f" providerId="LiveId" clId="{C77B2FCC-7200-4286-8CB7-874AADAF478D}" dt="2023-09-21T14:21:36.415" v="213" actId="478"/>
          <ac:spMkLst>
            <pc:docMk/>
            <pc:sldMk cId="1652022426" sldId="299"/>
            <ac:spMk id="1363" creationId="{B391850C-CCCF-49D7-B0B5-19F8519425A2}"/>
          </ac:spMkLst>
        </pc:spChg>
        <pc:spChg chg="del">
          <ac:chgData name="nchu 育" userId="f63a794201a6107f" providerId="LiveId" clId="{C77B2FCC-7200-4286-8CB7-874AADAF478D}" dt="2023-09-21T14:21:36.414" v="212" actId="478"/>
          <ac:spMkLst>
            <pc:docMk/>
            <pc:sldMk cId="1652022426" sldId="299"/>
            <ac:spMk id="1364" creationId="{4D474BFF-A9E7-4D5D-987D-BA1029B00D4E}"/>
          </ac:spMkLst>
        </pc:spChg>
        <pc:spChg chg="del">
          <ac:chgData name="nchu 育" userId="f63a794201a6107f" providerId="LiveId" clId="{C77B2FCC-7200-4286-8CB7-874AADAF478D}" dt="2023-09-21T14:21:36.413" v="211" actId="478"/>
          <ac:spMkLst>
            <pc:docMk/>
            <pc:sldMk cId="1652022426" sldId="299"/>
            <ac:spMk id="1365" creationId="{57D760E0-E73D-4659-9732-E716D1788E4D}"/>
          </ac:spMkLst>
        </pc:spChg>
        <pc:spChg chg="del">
          <ac:chgData name="nchu 育" userId="f63a794201a6107f" providerId="LiveId" clId="{C77B2FCC-7200-4286-8CB7-874AADAF478D}" dt="2023-09-21T14:21:36.411" v="210" actId="478"/>
          <ac:spMkLst>
            <pc:docMk/>
            <pc:sldMk cId="1652022426" sldId="299"/>
            <ac:spMk id="1366" creationId="{F583F351-D1A5-4027-B41E-8CE30E501DFF}"/>
          </ac:spMkLst>
        </pc:spChg>
        <pc:spChg chg="del">
          <ac:chgData name="nchu 育" userId="f63a794201a6107f" providerId="LiveId" clId="{C77B2FCC-7200-4286-8CB7-874AADAF478D}" dt="2023-09-21T14:21:36.409" v="209" actId="478"/>
          <ac:spMkLst>
            <pc:docMk/>
            <pc:sldMk cId="1652022426" sldId="299"/>
            <ac:spMk id="1367" creationId="{AF7AD15F-9943-4E19-8C37-F0DA09F07D55}"/>
          </ac:spMkLst>
        </pc:spChg>
        <pc:spChg chg="del">
          <ac:chgData name="nchu 育" userId="f63a794201a6107f" providerId="LiveId" clId="{C77B2FCC-7200-4286-8CB7-874AADAF478D}" dt="2023-09-21T14:21:36.407" v="208" actId="478"/>
          <ac:spMkLst>
            <pc:docMk/>
            <pc:sldMk cId="1652022426" sldId="299"/>
            <ac:spMk id="1368" creationId="{0F430022-15DD-44C7-A440-6BAEF9A2147A}"/>
          </ac:spMkLst>
        </pc:spChg>
        <pc:spChg chg="del">
          <ac:chgData name="nchu 育" userId="f63a794201a6107f" providerId="LiveId" clId="{C77B2FCC-7200-4286-8CB7-874AADAF478D}" dt="2023-09-21T14:21:36.406" v="207" actId="478"/>
          <ac:spMkLst>
            <pc:docMk/>
            <pc:sldMk cId="1652022426" sldId="299"/>
            <ac:spMk id="1369" creationId="{24A46A90-B9CC-4AE8-A868-24D7322C1BB9}"/>
          </ac:spMkLst>
        </pc:spChg>
        <pc:spChg chg="del">
          <ac:chgData name="nchu 育" userId="f63a794201a6107f" providerId="LiveId" clId="{C77B2FCC-7200-4286-8CB7-874AADAF478D}" dt="2023-09-21T14:21:36.405" v="206" actId="478"/>
          <ac:spMkLst>
            <pc:docMk/>
            <pc:sldMk cId="1652022426" sldId="299"/>
            <ac:spMk id="1370" creationId="{27670BC0-18B6-46A9-A189-B2289F8C72EE}"/>
          </ac:spMkLst>
        </pc:spChg>
        <pc:spChg chg="del">
          <ac:chgData name="nchu 育" userId="f63a794201a6107f" providerId="LiveId" clId="{C77B2FCC-7200-4286-8CB7-874AADAF478D}" dt="2023-09-21T14:21:36.403" v="205" actId="478"/>
          <ac:spMkLst>
            <pc:docMk/>
            <pc:sldMk cId="1652022426" sldId="299"/>
            <ac:spMk id="1371" creationId="{B01599E9-2344-4274-BF2D-D77CD6AC19CC}"/>
          </ac:spMkLst>
        </pc:spChg>
        <pc:spChg chg="del">
          <ac:chgData name="nchu 育" userId="f63a794201a6107f" providerId="LiveId" clId="{C77B2FCC-7200-4286-8CB7-874AADAF478D}" dt="2023-09-21T14:21:36.402" v="204" actId="478"/>
          <ac:spMkLst>
            <pc:docMk/>
            <pc:sldMk cId="1652022426" sldId="299"/>
            <ac:spMk id="1372" creationId="{10E86C73-3510-48A8-A1B1-D131BA117A83}"/>
          </ac:spMkLst>
        </pc:spChg>
        <pc:spChg chg="del">
          <ac:chgData name="nchu 育" userId="f63a794201a6107f" providerId="LiveId" clId="{C77B2FCC-7200-4286-8CB7-874AADAF478D}" dt="2023-09-21T14:21:36.400" v="203" actId="478"/>
          <ac:spMkLst>
            <pc:docMk/>
            <pc:sldMk cId="1652022426" sldId="299"/>
            <ac:spMk id="1373" creationId="{CA52D50A-CA37-44E4-BF95-D2C4390B92B9}"/>
          </ac:spMkLst>
        </pc:spChg>
        <pc:spChg chg="del">
          <ac:chgData name="nchu 育" userId="f63a794201a6107f" providerId="LiveId" clId="{C77B2FCC-7200-4286-8CB7-874AADAF478D}" dt="2023-09-21T14:21:36.399" v="202" actId="478"/>
          <ac:spMkLst>
            <pc:docMk/>
            <pc:sldMk cId="1652022426" sldId="299"/>
            <ac:spMk id="1374" creationId="{DC76F5DF-D032-4607-A788-41AD979017C2}"/>
          </ac:spMkLst>
        </pc:spChg>
        <pc:spChg chg="del">
          <ac:chgData name="nchu 育" userId="f63a794201a6107f" providerId="LiveId" clId="{C77B2FCC-7200-4286-8CB7-874AADAF478D}" dt="2023-09-21T14:21:36.398" v="201" actId="478"/>
          <ac:spMkLst>
            <pc:docMk/>
            <pc:sldMk cId="1652022426" sldId="299"/>
            <ac:spMk id="1375" creationId="{B2F91DE8-F3CA-4966-A8C3-C2E4DA6C033E}"/>
          </ac:spMkLst>
        </pc:spChg>
        <pc:spChg chg="del">
          <ac:chgData name="nchu 育" userId="f63a794201a6107f" providerId="LiveId" clId="{C77B2FCC-7200-4286-8CB7-874AADAF478D}" dt="2023-09-21T14:21:36.397" v="200" actId="478"/>
          <ac:spMkLst>
            <pc:docMk/>
            <pc:sldMk cId="1652022426" sldId="299"/>
            <ac:spMk id="1376" creationId="{E0C05CFA-BAD9-4246-BE60-FFFFBD4B2622}"/>
          </ac:spMkLst>
        </pc:spChg>
        <pc:spChg chg="del">
          <ac:chgData name="nchu 育" userId="f63a794201a6107f" providerId="LiveId" clId="{C77B2FCC-7200-4286-8CB7-874AADAF478D}" dt="2023-09-21T14:21:36.395" v="199" actId="478"/>
          <ac:spMkLst>
            <pc:docMk/>
            <pc:sldMk cId="1652022426" sldId="299"/>
            <ac:spMk id="1377" creationId="{2AC22221-B078-42AC-AD2B-84D526EA303F}"/>
          </ac:spMkLst>
        </pc:spChg>
        <pc:spChg chg="del">
          <ac:chgData name="nchu 育" userId="f63a794201a6107f" providerId="LiveId" clId="{C77B2FCC-7200-4286-8CB7-874AADAF478D}" dt="2023-09-21T14:21:36.394" v="198" actId="478"/>
          <ac:spMkLst>
            <pc:docMk/>
            <pc:sldMk cId="1652022426" sldId="299"/>
            <ac:spMk id="1378" creationId="{672B140A-0EEB-41A5-AC5F-EC48E855F4F1}"/>
          </ac:spMkLst>
        </pc:spChg>
        <pc:spChg chg="del">
          <ac:chgData name="nchu 育" userId="f63a794201a6107f" providerId="LiveId" clId="{C77B2FCC-7200-4286-8CB7-874AADAF478D}" dt="2023-09-21T14:21:36.393" v="197" actId="478"/>
          <ac:spMkLst>
            <pc:docMk/>
            <pc:sldMk cId="1652022426" sldId="299"/>
            <ac:spMk id="1379" creationId="{9B36E798-02AD-49E8-B8B9-414D39880516}"/>
          </ac:spMkLst>
        </pc:spChg>
        <pc:spChg chg="del">
          <ac:chgData name="nchu 育" userId="f63a794201a6107f" providerId="LiveId" clId="{C77B2FCC-7200-4286-8CB7-874AADAF478D}" dt="2023-09-21T14:21:36.391" v="196" actId="478"/>
          <ac:spMkLst>
            <pc:docMk/>
            <pc:sldMk cId="1652022426" sldId="299"/>
            <ac:spMk id="1380" creationId="{004FC371-CC0A-40E1-8005-31E2D86CDDAD}"/>
          </ac:spMkLst>
        </pc:spChg>
        <pc:spChg chg="del">
          <ac:chgData name="nchu 育" userId="f63a794201a6107f" providerId="LiveId" clId="{C77B2FCC-7200-4286-8CB7-874AADAF478D}" dt="2023-09-21T14:21:36.390" v="195" actId="478"/>
          <ac:spMkLst>
            <pc:docMk/>
            <pc:sldMk cId="1652022426" sldId="299"/>
            <ac:spMk id="1381" creationId="{335F65E2-A4E1-412C-AB66-516454757328}"/>
          </ac:spMkLst>
        </pc:spChg>
        <pc:spChg chg="del">
          <ac:chgData name="nchu 育" userId="f63a794201a6107f" providerId="LiveId" clId="{C77B2FCC-7200-4286-8CB7-874AADAF478D}" dt="2023-09-21T14:21:36.389" v="194" actId="478"/>
          <ac:spMkLst>
            <pc:docMk/>
            <pc:sldMk cId="1652022426" sldId="299"/>
            <ac:spMk id="1382" creationId="{CB56E37C-EA7E-4597-9CF4-F9DD40BBF321}"/>
          </ac:spMkLst>
        </pc:spChg>
        <pc:spChg chg="del">
          <ac:chgData name="nchu 育" userId="f63a794201a6107f" providerId="LiveId" clId="{C77B2FCC-7200-4286-8CB7-874AADAF478D}" dt="2023-09-21T14:21:36.388" v="193" actId="478"/>
          <ac:spMkLst>
            <pc:docMk/>
            <pc:sldMk cId="1652022426" sldId="299"/>
            <ac:spMk id="1383" creationId="{783ACF25-7F3C-41AC-B83F-2B6F0CADE6B9}"/>
          </ac:spMkLst>
        </pc:spChg>
        <pc:spChg chg="del">
          <ac:chgData name="nchu 育" userId="f63a794201a6107f" providerId="LiveId" clId="{C77B2FCC-7200-4286-8CB7-874AADAF478D}" dt="2023-09-21T14:21:36.386" v="192" actId="478"/>
          <ac:spMkLst>
            <pc:docMk/>
            <pc:sldMk cId="1652022426" sldId="299"/>
            <ac:spMk id="1384" creationId="{6B678BA0-B544-4BFA-A3F9-A8E886E0C745}"/>
          </ac:spMkLst>
        </pc:spChg>
        <pc:spChg chg="del">
          <ac:chgData name="nchu 育" userId="f63a794201a6107f" providerId="LiveId" clId="{C77B2FCC-7200-4286-8CB7-874AADAF478D}" dt="2023-09-21T14:21:36.385" v="191" actId="478"/>
          <ac:spMkLst>
            <pc:docMk/>
            <pc:sldMk cId="1652022426" sldId="299"/>
            <ac:spMk id="1385" creationId="{A9EA2E81-BD8D-4FA2-A0AA-21DBD6F396ED}"/>
          </ac:spMkLst>
        </pc:spChg>
        <pc:spChg chg="del">
          <ac:chgData name="nchu 育" userId="f63a794201a6107f" providerId="LiveId" clId="{C77B2FCC-7200-4286-8CB7-874AADAF478D}" dt="2023-09-21T14:21:36.384" v="190" actId="478"/>
          <ac:spMkLst>
            <pc:docMk/>
            <pc:sldMk cId="1652022426" sldId="299"/>
            <ac:spMk id="1386" creationId="{B575669A-123C-4082-B379-1846E3109E57}"/>
          </ac:spMkLst>
        </pc:spChg>
        <pc:spChg chg="del">
          <ac:chgData name="nchu 育" userId="f63a794201a6107f" providerId="LiveId" clId="{C77B2FCC-7200-4286-8CB7-874AADAF478D}" dt="2023-09-21T14:21:36.382" v="189" actId="478"/>
          <ac:spMkLst>
            <pc:docMk/>
            <pc:sldMk cId="1652022426" sldId="299"/>
            <ac:spMk id="1387" creationId="{8763D1A7-BA19-4E6A-9FD1-6F61987BB7BC}"/>
          </ac:spMkLst>
        </pc:spChg>
        <pc:spChg chg="del">
          <ac:chgData name="nchu 育" userId="f63a794201a6107f" providerId="LiveId" clId="{C77B2FCC-7200-4286-8CB7-874AADAF478D}" dt="2023-09-21T14:21:36.381" v="188" actId="478"/>
          <ac:spMkLst>
            <pc:docMk/>
            <pc:sldMk cId="1652022426" sldId="299"/>
            <ac:spMk id="1388" creationId="{78C3D010-1471-47C7-9412-FCECB35A3BD7}"/>
          </ac:spMkLst>
        </pc:spChg>
        <pc:spChg chg="del">
          <ac:chgData name="nchu 育" userId="f63a794201a6107f" providerId="LiveId" clId="{C77B2FCC-7200-4286-8CB7-874AADAF478D}" dt="2023-09-21T14:21:36.380" v="187" actId="478"/>
          <ac:spMkLst>
            <pc:docMk/>
            <pc:sldMk cId="1652022426" sldId="299"/>
            <ac:spMk id="1389" creationId="{6C602400-E7CA-4AE7-8189-299F79D533D7}"/>
          </ac:spMkLst>
        </pc:spChg>
        <pc:spChg chg="del">
          <ac:chgData name="nchu 育" userId="f63a794201a6107f" providerId="LiveId" clId="{C77B2FCC-7200-4286-8CB7-874AADAF478D}" dt="2023-09-21T14:21:36.378" v="186" actId="478"/>
          <ac:spMkLst>
            <pc:docMk/>
            <pc:sldMk cId="1652022426" sldId="299"/>
            <ac:spMk id="1390" creationId="{C96EBDEA-1157-4BDE-A966-A287F00B706A}"/>
          </ac:spMkLst>
        </pc:spChg>
        <pc:spChg chg="del">
          <ac:chgData name="nchu 育" userId="f63a794201a6107f" providerId="LiveId" clId="{C77B2FCC-7200-4286-8CB7-874AADAF478D}" dt="2023-09-21T14:21:36.377" v="185" actId="478"/>
          <ac:spMkLst>
            <pc:docMk/>
            <pc:sldMk cId="1652022426" sldId="299"/>
            <ac:spMk id="1391" creationId="{817FCB1F-56D7-40B4-AD12-81EAC59AC0B0}"/>
          </ac:spMkLst>
        </pc:spChg>
        <pc:spChg chg="del">
          <ac:chgData name="nchu 育" userId="f63a794201a6107f" providerId="LiveId" clId="{C77B2FCC-7200-4286-8CB7-874AADAF478D}" dt="2023-09-21T14:21:36.376" v="184" actId="478"/>
          <ac:spMkLst>
            <pc:docMk/>
            <pc:sldMk cId="1652022426" sldId="299"/>
            <ac:spMk id="1392" creationId="{0D520FEF-D2C1-4EAE-9E5D-779844028DEC}"/>
          </ac:spMkLst>
        </pc:spChg>
        <pc:spChg chg="del">
          <ac:chgData name="nchu 育" userId="f63a794201a6107f" providerId="LiveId" clId="{C77B2FCC-7200-4286-8CB7-874AADAF478D}" dt="2023-09-21T14:21:36.374" v="183" actId="478"/>
          <ac:spMkLst>
            <pc:docMk/>
            <pc:sldMk cId="1652022426" sldId="299"/>
            <ac:spMk id="1393" creationId="{2696DFF4-3B62-4022-9EC0-DEA791239A74}"/>
          </ac:spMkLst>
        </pc:spChg>
        <pc:spChg chg="del">
          <ac:chgData name="nchu 育" userId="f63a794201a6107f" providerId="LiveId" clId="{C77B2FCC-7200-4286-8CB7-874AADAF478D}" dt="2023-09-21T14:21:36.373" v="182" actId="478"/>
          <ac:spMkLst>
            <pc:docMk/>
            <pc:sldMk cId="1652022426" sldId="299"/>
            <ac:spMk id="1394" creationId="{40C5523A-86FB-45EE-AC0A-125E187A4CBA}"/>
          </ac:spMkLst>
        </pc:spChg>
        <pc:spChg chg="del">
          <ac:chgData name="nchu 育" userId="f63a794201a6107f" providerId="LiveId" clId="{C77B2FCC-7200-4286-8CB7-874AADAF478D}" dt="2023-09-21T14:21:36.371" v="181" actId="478"/>
          <ac:spMkLst>
            <pc:docMk/>
            <pc:sldMk cId="1652022426" sldId="299"/>
            <ac:spMk id="1395" creationId="{741A8C45-4949-467F-B965-2A3CF0CB38BC}"/>
          </ac:spMkLst>
        </pc:spChg>
        <pc:spChg chg="del">
          <ac:chgData name="nchu 育" userId="f63a794201a6107f" providerId="LiveId" clId="{C77B2FCC-7200-4286-8CB7-874AADAF478D}" dt="2023-09-21T14:21:36.370" v="180" actId="478"/>
          <ac:spMkLst>
            <pc:docMk/>
            <pc:sldMk cId="1652022426" sldId="299"/>
            <ac:spMk id="1396" creationId="{DF35B263-22CD-4E46-A02C-9387D7C34C1C}"/>
          </ac:spMkLst>
        </pc:spChg>
        <pc:spChg chg="del">
          <ac:chgData name="nchu 育" userId="f63a794201a6107f" providerId="LiveId" clId="{C77B2FCC-7200-4286-8CB7-874AADAF478D}" dt="2023-09-21T14:21:36.369" v="179" actId="478"/>
          <ac:spMkLst>
            <pc:docMk/>
            <pc:sldMk cId="1652022426" sldId="299"/>
            <ac:spMk id="1397" creationId="{408415DD-BA33-4FAB-8DE0-B9C3604A850B}"/>
          </ac:spMkLst>
        </pc:spChg>
        <pc:spChg chg="del">
          <ac:chgData name="nchu 育" userId="f63a794201a6107f" providerId="LiveId" clId="{C77B2FCC-7200-4286-8CB7-874AADAF478D}" dt="2023-09-21T14:21:36.367" v="178" actId="478"/>
          <ac:spMkLst>
            <pc:docMk/>
            <pc:sldMk cId="1652022426" sldId="299"/>
            <ac:spMk id="1398" creationId="{7B6D8E9E-64BD-4CEB-B46C-DE355F015850}"/>
          </ac:spMkLst>
        </pc:spChg>
        <pc:spChg chg="del">
          <ac:chgData name="nchu 育" userId="f63a794201a6107f" providerId="LiveId" clId="{C77B2FCC-7200-4286-8CB7-874AADAF478D}" dt="2023-09-21T14:21:36.366" v="177" actId="478"/>
          <ac:spMkLst>
            <pc:docMk/>
            <pc:sldMk cId="1652022426" sldId="299"/>
            <ac:spMk id="1399" creationId="{6EDDF938-6004-465F-8646-F6EFDC249CCD}"/>
          </ac:spMkLst>
        </pc:spChg>
        <pc:spChg chg="del">
          <ac:chgData name="nchu 育" userId="f63a794201a6107f" providerId="LiveId" clId="{C77B2FCC-7200-4286-8CB7-874AADAF478D}" dt="2023-09-21T14:21:36.364" v="176" actId="478"/>
          <ac:spMkLst>
            <pc:docMk/>
            <pc:sldMk cId="1652022426" sldId="299"/>
            <ac:spMk id="1400" creationId="{9AD9E528-3297-4086-A12A-29DE47FC3902}"/>
          </ac:spMkLst>
        </pc:spChg>
        <pc:spChg chg="del">
          <ac:chgData name="nchu 育" userId="f63a794201a6107f" providerId="LiveId" clId="{C77B2FCC-7200-4286-8CB7-874AADAF478D}" dt="2023-09-21T14:21:36.362" v="175" actId="478"/>
          <ac:spMkLst>
            <pc:docMk/>
            <pc:sldMk cId="1652022426" sldId="299"/>
            <ac:spMk id="1401" creationId="{0D93EC3F-4E09-4D05-B157-F77D1A562264}"/>
          </ac:spMkLst>
        </pc:spChg>
        <pc:spChg chg="del">
          <ac:chgData name="nchu 育" userId="f63a794201a6107f" providerId="LiveId" clId="{C77B2FCC-7200-4286-8CB7-874AADAF478D}" dt="2023-09-21T14:21:36.360" v="174" actId="478"/>
          <ac:spMkLst>
            <pc:docMk/>
            <pc:sldMk cId="1652022426" sldId="299"/>
            <ac:spMk id="1402" creationId="{D54416CD-11BA-492E-8911-A7A701EAE470}"/>
          </ac:spMkLst>
        </pc:spChg>
        <pc:spChg chg="del">
          <ac:chgData name="nchu 育" userId="f63a794201a6107f" providerId="LiveId" clId="{C77B2FCC-7200-4286-8CB7-874AADAF478D}" dt="2023-09-21T14:21:36.358" v="173" actId="478"/>
          <ac:spMkLst>
            <pc:docMk/>
            <pc:sldMk cId="1652022426" sldId="299"/>
            <ac:spMk id="1403" creationId="{302BA767-5F09-48A2-9710-EC6C21C6C483}"/>
          </ac:spMkLst>
        </pc:spChg>
        <pc:spChg chg="del">
          <ac:chgData name="nchu 育" userId="f63a794201a6107f" providerId="LiveId" clId="{C77B2FCC-7200-4286-8CB7-874AADAF478D}" dt="2023-09-21T14:21:36.357" v="172" actId="478"/>
          <ac:spMkLst>
            <pc:docMk/>
            <pc:sldMk cId="1652022426" sldId="299"/>
            <ac:spMk id="1404" creationId="{294CB4CF-F7D2-4B8A-8356-50F043DF620B}"/>
          </ac:spMkLst>
        </pc:spChg>
        <pc:spChg chg="del">
          <ac:chgData name="nchu 育" userId="f63a794201a6107f" providerId="LiveId" clId="{C77B2FCC-7200-4286-8CB7-874AADAF478D}" dt="2023-09-21T14:21:36.355" v="171" actId="478"/>
          <ac:spMkLst>
            <pc:docMk/>
            <pc:sldMk cId="1652022426" sldId="299"/>
            <ac:spMk id="1405" creationId="{DEEBDEFF-4F9C-4E42-8498-364B3C513E89}"/>
          </ac:spMkLst>
        </pc:spChg>
        <pc:spChg chg="del">
          <ac:chgData name="nchu 育" userId="f63a794201a6107f" providerId="LiveId" clId="{C77B2FCC-7200-4286-8CB7-874AADAF478D}" dt="2023-09-21T14:21:36.353" v="170" actId="478"/>
          <ac:spMkLst>
            <pc:docMk/>
            <pc:sldMk cId="1652022426" sldId="299"/>
            <ac:spMk id="1406" creationId="{C3145FDB-C226-495F-A81B-74B044EF4D5D}"/>
          </ac:spMkLst>
        </pc:spChg>
        <pc:spChg chg="del">
          <ac:chgData name="nchu 育" userId="f63a794201a6107f" providerId="LiveId" clId="{C77B2FCC-7200-4286-8CB7-874AADAF478D}" dt="2023-09-21T14:21:36.352" v="169" actId="478"/>
          <ac:spMkLst>
            <pc:docMk/>
            <pc:sldMk cId="1652022426" sldId="299"/>
            <ac:spMk id="1407" creationId="{181C7795-EDBA-4188-837E-73DBC1C49143}"/>
          </ac:spMkLst>
        </pc:spChg>
        <pc:spChg chg="del">
          <ac:chgData name="nchu 育" userId="f63a794201a6107f" providerId="LiveId" clId="{C77B2FCC-7200-4286-8CB7-874AADAF478D}" dt="2023-09-21T14:21:36.350" v="168" actId="478"/>
          <ac:spMkLst>
            <pc:docMk/>
            <pc:sldMk cId="1652022426" sldId="299"/>
            <ac:spMk id="1408" creationId="{367EFE95-A47F-462F-9A17-ED7210F2D5B8}"/>
          </ac:spMkLst>
        </pc:spChg>
        <pc:spChg chg="del">
          <ac:chgData name="nchu 育" userId="f63a794201a6107f" providerId="LiveId" clId="{C77B2FCC-7200-4286-8CB7-874AADAF478D}" dt="2023-09-21T14:21:36.347" v="167" actId="478"/>
          <ac:spMkLst>
            <pc:docMk/>
            <pc:sldMk cId="1652022426" sldId="299"/>
            <ac:spMk id="1409" creationId="{0EEA9012-A82C-420A-A331-85E26C348BBF}"/>
          </ac:spMkLst>
        </pc:spChg>
        <pc:spChg chg="del">
          <ac:chgData name="nchu 育" userId="f63a794201a6107f" providerId="LiveId" clId="{C77B2FCC-7200-4286-8CB7-874AADAF478D}" dt="2023-09-21T14:21:36.344" v="166" actId="478"/>
          <ac:spMkLst>
            <pc:docMk/>
            <pc:sldMk cId="1652022426" sldId="299"/>
            <ac:spMk id="1410" creationId="{551E11E6-9135-4709-88BE-2253FD64EE00}"/>
          </ac:spMkLst>
        </pc:spChg>
        <pc:spChg chg="del">
          <ac:chgData name="nchu 育" userId="f63a794201a6107f" providerId="LiveId" clId="{C77B2FCC-7200-4286-8CB7-874AADAF478D}" dt="2023-09-21T14:21:36.341" v="165" actId="478"/>
          <ac:spMkLst>
            <pc:docMk/>
            <pc:sldMk cId="1652022426" sldId="299"/>
            <ac:spMk id="1411" creationId="{46F75394-8FE3-4703-862F-D59194B7BA23}"/>
          </ac:spMkLst>
        </pc:spChg>
        <pc:spChg chg="del">
          <ac:chgData name="nchu 育" userId="f63a794201a6107f" providerId="LiveId" clId="{C77B2FCC-7200-4286-8CB7-874AADAF478D}" dt="2023-09-21T14:21:36.339" v="164" actId="478"/>
          <ac:spMkLst>
            <pc:docMk/>
            <pc:sldMk cId="1652022426" sldId="299"/>
            <ac:spMk id="1412" creationId="{4B6F77A9-474F-46BD-A510-6C46B47DBD7B}"/>
          </ac:spMkLst>
        </pc:spChg>
        <pc:spChg chg="del">
          <ac:chgData name="nchu 育" userId="f63a794201a6107f" providerId="LiveId" clId="{C77B2FCC-7200-4286-8CB7-874AADAF478D}" dt="2023-09-21T14:21:36.338" v="163" actId="478"/>
          <ac:spMkLst>
            <pc:docMk/>
            <pc:sldMk cId="1652022426" sldId="299"/>
            <ac:spMk id="1413" creationId="{6C8DF794-ACEF-48E1-BBEE-57ED4300D81F}"/>
          </ac:spMkLst>
        </pc:spChg>
        <pc:spChg chg="del">
          <ac:chgData name="nchu 育" userId="f63a794201a6107f" providerId="LiveId" clId="{C77B2FCC-7200-4286-8CB7-874AADAF478D}" dt="2023-09-21T14:21:36.336" v="162" actId="478"/>
          <ac:spMkLst>
            <pc:docMk/>
            <pc:sldMk cId="1652022426" sldId="299"/>
            <ac:spMk id="1414" creationId="{8394D710-B317-41CE-84E8-9BFACE05D61E}"/>
          </ac:spMkLst>
        </pc:spChg>
        <pc:spChg chg="del">
          <ac:chgData name="nchu 育" userId="f63a794201a6107f" providerId="LiveId" clId="{C77B2FCC-7200-4286-8CB7-874AADAF478D}" dt="2023-09-21T14:21:36.335" v="161" actId="478"/>
          <ac:spMkLst>
            <pc:docMk/>
            <pc:sldMk cId="1652022426" sldId="299"/>
            <ac:spMk id="1415" creationId="{452F8F96-CF21-4715-809F-D903A56C0015}"/>
          </ac:spMkLst>
        </pc:spChg>
        <pc:spChg chg="del">
          <ac:chgData name="nchu 育" userId="f63a794201a6107f" providerId="LiveId" clId="{C77B2FCC-7200-4286-8CB7-874AADAF478D}" dt="2023-09-21T14:21:36.333" v="160" actId="478"/>
          <ac:spMkLst>
            <pc:docMk/>
            <pc:sldMk cId="1652022426" sldId="299"/>
            <ac:spMk id="1416" creationId="{79D4906D-7D72-4465-B563-4E4C2DEFA57D}"/>
          </ac:spMkLst>
        </pc:spChg>
        <pc:spChg chg="del">
          <ac:chgData name="nchu 育" userId="f63a794201a6107f" providerId="LiveId" clId="{C77B2FCC-7200-4286-8CB7-874AADAF478D}" dt="2023-09-21T14:21:36.332" v="159" actId="478"/>
          <ac:spMkLst>
            <pc:docMk/>
            <pc:sldMk cId="1652022426" sldId="299"/>
            <ac:spMk id="1417" creationId="{37A970BF-0BBD-45E8-9DC0-35286361F647}"/>
          </ac:spMkLst>
        </pc:spChg>
        <pc:spChg chg="del">
          <ac:chgData name="nchu 育" userId="f63a794201a6107f" providerId="LiveId" clId="{C77B2FCC-7200-4286-8CB7-874AADAF478D}" dt="2023-09-21T14:21:36.331" v="158" actId="478"/>
          <ac:spMkLst>
            <pc:docMk/>
            <pc:sldMk cId="1652022426" sldId="299"/>
            <ac:spMk id="1418" creationId="{B202B9B2-B4C1-4ED5-99A5-AC5D6D8F781F}"/>
          </ac:spMkLst>
        </pc:spChg>
        <pc:spChg chg="del">
          <ac:chgData name="nchu 育" userId="f63a794201a6107f" providerId="LiveId" clId="{C77B2FCC-7200-4286-8CB7-874AADAF478D}" dt="2023-09-21T14:21:36.329" v="157" actId="478"/>
          <ac:spMkLst>
            <pc:docMk/>
            <pc:sldMk cId="1652022426" sldId="299"/>
            <ac:spMk id="1419" creationId="{1DC9D06B-B017-4197-B91F-BCBC8B9F56AB}"/>
          </ac:spMkLst>
        </pc:spChg>
        <pc:spChg chg="del">
          <ac:chgData name="nchu 育" userId="f63a794201a6107f" providerId="LiveId" clId="{C77B2FCC-7200-4286-8CB7-874AADAF478D}" dt="2023-09-21T14:21:36.328" v="156" actId="478"/>
          <ac:spMkLst>
            <pc:docMk/>
            <pc:sldMk cId="1652022426" sldId="299"/>
            <ac:spMk id="1420" creationId="{A9DFA293-0CA5-46EF-94FB-C55E19BF6EAB}"/>
          </ac:spMkLst>
        </pc:spChg>
        <pc:spChg chg="del">
          <ac:chgData name="nchu 育" userId="f63a794201a6107f" providerId="LiveId" clId="{C77B2FCC-7200-4286-8CB7-874AADAF478D}" dt="2023-09-21T14:21:36.326" v="155" actId="478"/>
          <ac:spMkLst>
            <pc:docMk/>
            <pc:sldMk cId="1652022426" sldId="299"/>
            <ac:spMk id="1421" creationId="{4799ED3B-6DB3-4BC1-94BC-60872CF52253}"/>
          </ac:spMkLst>
        </pc:spChg>
        <pc:spChg chg="del">
          <ac:chgData name="nchu 育" userId="f63a794201a6107f" providerId="LiveId" clId="{C77B2FCC-7200-4286-8CB7-874AADAF478D}" dt="2023-09-21T14:21:36.325" v="154" actId="478"/>
          <ac:spMkLst>
            <pc:docMk/>
            <pc:sldMk cId="1652022426" sldId="299"/>
            <ac:spMk id="1422" creationId="{073C4A31-6465-49F4-A4E4-542E4DF787ED}"/>
          </ac:spMkLst>
        </pc:spChg>
        <pc:spChg chg="del">
          <ac:chgData name="nchu 育" userId="f63a794201a6107f" providerId="LiveId" clId="{C77B2FCC-7200-4286-8CB7-874AADAF478D}" dt="2023-09-21T14:21:36.323" v="153" actId="478"/>
          <ac:spMkLst>
            <pc:docMk/>
            <pc:sldMk cId="1652022426" sldId="299"/>
            <ac:spMk id="1423" creationId="{173A5CD0-7320-44A3-B9FA-C7FDCE630F5B}"/>
          </ac:spMkLst>
        </pc:spChg>
        <pc:spChg chg="del">
          <ac:chgData name="nchu 育" userId="f63a794201a6107f" providerId="LiveId" clId="{C77B2FCC-7200-4286-8CB7-874AADAF478D}" dt="2023-09-21T14:21:36.321" v="152" actId="478"/>
          <ac:spMkLst>
            <pc:docMk/>
            <pc:sldMk cId="1652022426" sldId="299"/>
            <ac:spMk id="1424" creationId="{FE03741D-3E20-4C52-8BAD-05822F3B6A91}"/>
          </ac:spMkLst>
        </pc:spChg>
        <pc:spChg chg="del">
          <ac:chgData name="nchu 育" userId="f63a794201a6107f" providerId="LiveId" clId="{C77B2FCC-7200-4286-8CB7-874AADAF478D}" dt="2023-09-21T14:21:36.320" v="151" actId="478"/>
          <ac:spMkLst>
            <pc:docMk/>
            <pc:sldMk cId="1652022426" sldId="299"/>
            <ac:spMk id="1425" creationId="{A3A9669B-D0D9-4E4B-A073-CCDFAF2CB233}"/>
          </ac:spMkLst>
        </pc:spChg>
        <pc:spChg chg="del">
          <ac:chgData name="nchu 育" userId="f63a794201a6107f" providerId="LiveId" clId="{C77B2FCC-7200-4286-8CB7-874AADAF478D}" dt="2023-09-21T14:21:36.319" v="150" actId="478"/>
          <ac:spMkLst>
            <pc:docMk/>
            <pc:sldMk cId="1652022426" sldId="299"/>
            <ac:spMk id="1426" creationId="{1335B792-A9D7-4686-9081-CCE371D39078}"/>
          </ac:spMkLst>
        </pc:spChg>
        <pc:spChg chg="del">
          <ac:chgData name="nchu 育" userId="f63a794201a6107f" providerId="LiveId" clId="{C77B2FCC-7200-4286-8CB7-874AADAF478D}" dt="2023-09-21T14:21:36.317" v="149" actId="478"/>
          <ac:spMkLst>
            <pc:docMk/>
            <pc:sldMk cId="1652022426" sldId="299"/>
            <ac:spMk id="1427" creationId="{49F62507-8635-4F6A-8656-4254311E10AB}"/>
          </ac:spMkLst>
        </pc:spChg>
        <pc:spChg chg="del">
          <ac:chgData name="nchu 育" userId="f63a794201a6107f" providerId="LiveId" clId="{C77B2FCC-7200-4286-8CB7-874AADAF478D}" dt="2023-09-21T14:21:36.315" v="148" actId="478"/>
          <ac:spMkLst>
            <pc:docMk/>
            <pc:sldMk cId="1652022426" sldId="299"/>
            <ac:spMk id="1428" creationId="{C763BB59-7A58-47D3-9119-96D35844019A}"/>
          </ac:spMkLst>
        </pc:spChg>
        <pc:spChg chg="del">
          <ac:chgData name="nchu 育" userId="f63a794201a6107f" providerId="LiveId" clId="{C77B2FCC-7200-4286-8CB7-874AADAF478D}" dt="2023-09-21T14:21:36.313" v="147" actId="478"/>
          <ac:spMkLst>
            <pc:docMk/>
            <pc:sldMk cId="1652022426" sldId="299"/>
            <ac:spMk id="1429" creationId="{C978CD1B-AEF5-422B-BD2C-2DAD39466D35}"/>
          </ac:spMkLst>
        </pc:spChg>
        <pc:spChg chg="del">
          <ac:chgData name="nchu 育" userId="f63a794201a6107f" providerId="LiveId" clId="{C77B2FCC-7200-4286-8CB7-874AADAF478D}" dt="2023-09-21T14:21:36.311" v="146" actId="478"/>
          <ac:spMkLst>
            <pc:docMk/>
            <pc:sldMk cId="1652022426" sldId="299"/>
            <ac:spMk id="1430" creationId="{371950CC-DFDC-4281-9878-E908104160C6}"/>
          </ac:spMkLst>
        </pc:spChg>
        <pc:spChg chg="del">
          <ac:chgData name="nchu 育" userId="f63a794201a6107f" providerId="LiveId" clId="{C77B2FCC-7200-4286-8CB7-874AADAF478D}" dt="2023-09-21T14:21:36.309" v="145" actId="478"/>
          <ac:spMkLst>
            <pc:docMk/>
            <pc:sldMk cId="1652022426" sldId="299"/>
            <ac:spMk id="1431" creationId="{A97FB22F-4F3F-464F-91E9-D8DB334A9A9A}"/>
          </ac:spMkLst>
        </pc:spChg>
        <pc:spChg chg="del">
          <ac:chgData name="nchu 育" userId="f63a794201a6107f" providerId="LiveId" clId="{C77B2FCC-7200-4286-8CB7-874AADAF478D}" dt="2023-09-21T14:21:36.307" v="144" actId="478"/>
          <ac:spMkLst>
            <pc:docMk/>
            <pc:sldMk cId="1652022426" sldId="299"/>
            <ac:spMk id="1432" creationId="{D1706337-0607-44F8-A17B-BDC458BB76D5}"/>
          </ac:spMkLst>
        </pc:spChg>
        <pc:spChg chg="del">
          <ac:chgData name="nchu 育" userId="f63a794201a6107f" providerId="LiveId" clId="{C77B2FCC-7200-4286-8CB7-874AADAF478D}" dt="2023-09-21T14:21:36.305" v="143" actId="478"/>
          <ac:spMkLst>
            <pc:docMk/>
            <pc:sldMk cId="1652022426" sldId="299"/>
            <ac:spMk id="1433" creationId="{E22E90C4-4A63-40CB-B8DA-450E94EF46A1}"/>
          </ac:spMkLst>
        </pc:spChg>
        <pc:spChg chg="del">
          <ac:chgData name="nchu 育" userId="f63a794201a6107f" providerId="LiveId" clId="{C77B2FCC-7200-4286-8CB7-874AADAF478D}" dt="2023-09-21T14:21:36.303" v="142" actId="478"/>
          <ac:spMkLst>
            <pc:docMk/>
            <pc:sldMk cId="1652022426" sldId="299"/>
            <ac:spMk id="1434" creationId="{F04FB886-7C6C-4524-AD61-7433E92DC8DA}"/>
          </ac:spMkLst>
        </pc:spChg>
        <pc:spChg chg="del">
          <ac:chgData name="nchu 育" userId="f63a794201a6107f" providerId="LiveId" clId="{C77B2FCC-7200-4286-8CB7-874AADAF478D}" dt="2023-09-21T14:21:36.302" v="141" actId="478"/>
          <ac:spMkLst>
            <pc:docMk/>
            <pc:sldMk cId="1652022426" sldId="299"/>
            <ac:spMk id="1435" creationId="{7F0568A9-7FAD-4775-8705-3AC71048A9D8}"/>
          </ac:spMkLst>
        </pc:spChg>
        <pc:spChg chg="del">
          <ac:chgData name="nchu 育" userId="f63a794201a6107f" providerId="LiveId" clId="{C77B2FCC-7200-4286-8CB7-874AADAF478D}" dt="2023-09-21T14:21:36.300" v="140" actId="478"/>
          <ac:spMkLst>
            <pc:docMk/>
            <pc:sldMk cId="1652022426" sldId="299"/>
            <ac:spMk id="1436" creationId="{BF92C184-17D3-4962-A286-C1D160B4101A}"/>
          </ac:spMkLst>
        </pc:spChg>
        <pc:spChg chg="del">
          <ac:chgData name="nchu 育" userId="f63a794201a6107f" providerId="LiveId" clId="{C77B2FCC-7200-4286-8CB7-874AADAF478D}" dt="2023-09-21T14:21:36.298" v="139" actId="478"/>
          <ac:spMkLst>
            <pc:docMk/>
            <pc:sldMk cId="1652022426" sldId="299"/>
            <ac:spMk id="1437" creationId="{C41E2C85-92B0-442C-BC72-60CEA5F7E652}"/>
          </ac:spMkLst>
        </pc:spChg>
        <pc:spChg chg="del">
          <ac:chgData name="nchu 育" userId="f63a794201a6107f" providerId="LiveId" clId="{C77B2FCC-7200-4286-8CB7-874AADAF478D}" dt="2023-09-21T14:21:36.297" v="138" actId="478"/>
          <ac:spMkLst>
            <pc:docMk/>
            <pc:sldMk cId="1652022426" sldId="299"/>
            <ac:spMk id="1438" creationId="{337290D7-5DFF-4159-81DF-F9BA75266B9E}"/>
          </ac:spMkLst>
        </pc:spChg>
        <pc:spChg chg="del">
          <ac:chgData name="nchu 育" userId="f63a794201a6107f" providerId="LiveId" clId="{C77B2FCC-7200-4286-8CB7-874AADAF478D}" dt="2023-09-21T14:21:36.295" v="137" actId="478"/>
          <ac:spMkLst>
            <pc:docMk/>
            <pc:sldMk cId="1652022426" sldId="299"/>
            <ac:spMk id="1439" creationId="{BA7D230D-51C1-4878-AE88-9388781DD308}"/>
          </ac:spMkLst>
        </pc:spChg>
        <pc:spChg chg="del">
          <ac:chgData name="nchu 育" userId="f63a794201a6107f" providerId="LiveId" clId="{C77B2FCC-7200-4286-8CB7-874AADAF478D}" dt="2023-09-21T14:21:36.293" v="136" actId="478"/>
          <ac:spMkLst>
            <pc:docMk/>
            <pc:sldMk cId="1652022426" sldId="299"/>
            <ac:spMk id="1440" creationId="{828D6D93-8850-4EBA-B29E-2844EBF2B990}"/>
          </ac:spMkLst>
        </pc:spChg>
        <pc:spChg chg="del">
          <ac:chgData name="nchu 育" userId="f63a794201a6107f" providerId="LiveId" clId="{C77B2FCC-7200-4286-8CB7-874AADAF478D}" dt="2023-09-21T14:21:36.291" v="135" actId="478"/>
          <ac:spMkLst>
            <pc:docMk/>
            <pc:sldMk cId="1652022426" sldId="299"/>
            <ac:spMk id="1441" creationId="{7EE9F5A9-F1C8-4BE3-B909-BBE44AAB562B}"/>
          </ac:spMkLst>
        </pc:spChg>
        <pc:spChg chg="del">
          <ac:chgData name="nchu 育" userId="f63a794201a6107f" providerId="LiveId" clId="{C77B2FCC-7200-4286-8CB7-874AADAF478D}" dt="2023-09-21T14:21:36.289" v="134" actId="478"/>
          <ac:spMkLst>
            <pc:docMk/>
            <pc:sldMk cId="1652022426" sldId="299"/>
            <ac:spMk id="1442" creationId="{979EFF36-34B2-4526-8B25-19D360E48626}"/>
          </ac:spMkLst>
        </pc:spChg>
        <pc:spChg chg="del">
          <ac:chgData name="nchu 育" userId="f63a794201a6107f" providerId="LiveId" clId="{C77B2FCC-7200-4286-8CB7-874AADAF478D}" dt="2023-09-21T14:21:36.287" v="133" actId="478"/>
          <ac:spMkLst>
            <pc:docMk/>
            <pc:sldMk cId="1652022426" sldId="299"/>
            <ac:spMk id="1443" creationId="{D7616A30-3FFD-47A5-AD7C-75C500901804}"/>
          </ac:spMkLst>
        </pc:spChg>
        <pc:spChg chg="del">
          <ac:chgData name="nchu 育" userId="f63a794201a6107f" providerId="LiveId" clId="{C77B2FCC-7200-4286-8CB7-874AADAF478D}" dt="2023-09-21T14:21:36.285" v="132" actId="478"/>
          <ac:spMkLst>
            <pc:docMk/>
            <pc:sldMk cId="1652022426" sldId="299"/>
            <ac:spMk id="1444" creationId="{F7E72376-6F4C-465C-87BF-FFF2B3DA726C}"/>
          </ac:spMkLst>
        </pc:spChg>
        <pc:spChg chg="del">
          <ac:chgData name="nchu 育" userId="f63a794201a6107f" providerId="LiveId" clId="{C77B2FCC-7200-4286-8CB7-874AADAF478D}" dt="2023-09-21T14:21:36.283" v="131" actId="478"/>
          <ac:spMkLst>
            <pc:docMk/>
            <pc:sldMk cId="1652022426" sldId="299"/>
            <ac:spMk id="1445" creationId="{CA8AB103-7D80-4ACE-B976-62AD1A6446BE}"/>
          </ac:spMkLst>
        </pc:spChg>
        <pc:spChg chg="del">
          <ac:chgData name="nchu 育" userId="f63a794201a6107f" providerId="LiveId" clId="{C77B2FCC-7200-4286-8CB7-874AADAF478D}" dt="2023-09-21T14:21:36.281" v="130" actId="478"/>
          <ac:spMkLst>
            <pc:docMk/>
            <pc:sldMk cId="1652022426" sldId="299"/>
            <ac:spMk id="1446" creationId="{D0F1B152-39EC-4F64-BC99-AA66CC7D9F00}"/>
          </ac:spMkLst>
        </pc:spChg>
        <pc:spChg chg="del">
          <ac:chgData name="nchu 育" userId="f63a794201a6107f" providerId="LiveId" clId="{C77B2FCC-7200-4286-8CB7-874AADAF478D}" dt="2023-09-21T14:21:36.279" v="129" actId="478"/>
          <ac:spMkLst>
            <pc:docMk/>
            <pc:sldMk cId="1652022426" sldId="299"/>
            <ac:spMk id="1447" creationId="{92FCF7F9-6C55-41AE-B00D-29FD2B74F705}"/>
          </ac:spMkLst>
        </pc:spChg>
        <pc:spChg chg="del">
          <ac:chgData name="nchu 育" userId="f63a794201a6107f" providerId="LiveId" clId="{C77B2FCC-7200-4286-8CB7-874AADAF478D}" dt="2023-09-21T14:21:36.278" v="128" actId="478"/>
          <ac:spMkLst>
            <pc:docMk/>
            <pc:sldMk cId="1652022426" sldId="299"/>
            <ac:spMk id="1448" creationId="{5700BB4B-0AD0-4877-83F9-1051288D036E}"/>
          </ac:spMkLst>
        </pc:spChg>
        <pc:spChg chg="del">
          <ac:chgData name="nchu 育" userId="f63a794201a6107f" providerId="LiveId" clId="{C77B2FCC-7200-4286-8CB7-874AADAF478D}" dt="2023-09-21T14:21:36.276" v="127" actId="478"/>
          <ac:spMkLst>
            <pc:docMk/>
            <pc:sldMk cId="1652022426" sldId="299"/>
            <ac:spMk id="1449" creationId="{97F2D796-76F1-42A5-8D9E-0F2F5F5D5F84}"/>
          </ac:spMkLst>
        </pc:spChg>
        <pc:spChg chg="del">
          <ac:chgData name="nchu 育" userId="f63a794201a6107f" providerId="LiveId" clId="{C77B2FCC-7200-4286-8CB7-874AADAF478D}" dt="2023-09-21T14:21:36.274" v="126" actId="478"/>
          <ac:spMkLst>
            <pc:docMk/>
            <pc:sldMk cId="1652022426" sldId="299"/>
            <ac:spMk id="1450" creationId="{738002D1-F89B-4ED5-B307-BFF6FE50BEA9}"/>
          </ac:spMkLst>
        </pc:spChg>
        <pc:spChg chg="del">
          <ac:chgData name="nchu 育" userId="f63a794201a6107f" providerId="LiveId" clId="{C77B2FCC-7200-4286-8CB7-874AADAF478D}" dt="2023-09-21T14:21:36.272" v="125" actId="478"/>
          <ac:spMkLst>
            <pc:docMk/>
            <pc:sldMk cId="1652022426" sldId="299"/>
            <ac:spMk id="1451" creationId="{C0963B0E-8EA9-413E-84B1-51743862EDA7}"/>
          </ac:spMkLst>
        </pc:spChg>
        <pc:spChg chg="del">
          <ac:chgData name="nchu 育" userId="f63a794201a6107f" providerId="LiveId" clId="{C77B2FCC-7200-4286-8CB7-874AADAF478D}" dt="2023-09-21T14:21:36.271" v="124" actId="478"/>
          <ac:spMkLst>
            <pc:docMk/>
            <pc:sldMk cId="1652022426" sldId="299"/>
            <ac:spMk id="1452" creationId="{6935096E-8666-411F-B8B3-55394EBCE831}"/>
          </ac:spMkLst>
        </pc:spChg>
        <pc:spChg chg="del">
          <ac:chgData name="nchu 育" userId="f63a794201a6107f" providerId="LiveId" clId="{C77B2FCC-7200-4286-8CB7-874AADAF478D}" dt="2023-09-21T14:21:36.269" v="123" actId="478"/>
          <ac:spMkLst>
            <pc:docMk/>
            <pc:sldMk cId="1652022426" sldId="299"/>
            <ac:spMk id="1453" creationId="{B0B617FA-5557-4225-A5A9-393FCF5F3D1E}"/>
          </ac:spMkLst>
        </pc:spChg>
        <pc:spChg chg="del">
          <ac:chgData name="nchu 育" userId="f63a794201a6107f" providerId="LiveId" clId="{C77B2FCC-7200-4286-8CB7-874AADAF478D}" dt="2023-09-21T14:21:36.267" v="122" actId="478"/>
          <ac:spMkLst>
            <pc:docMk/>
            <pc:sldMk cId="1652022426" sldId="299"/>
            <ac:spMk id="1454" creationId="{F65D5B3E-AF7C-4B6B-BCBF-00B24C802DFE}"/>
          </ac:spMkLst>
        </pc:spChg>
        <pc:spChg chg="del">
          <ac:chgData name="nchu 育" userId="f63a794201a6107f" providerId="LiveId" clId="{C77B2FCC-7200-4286-8CB7-874AADAF478D}" dt="2023-09-21T14:21:36.265" v="121" actId="478"/>
          <ac:spMkLst>
            <pc:docMk/>
            <pc:sldMk cId="1652022426" sldId="299"/>
            <ac:spMk id="1455" creationId="{2E5B1FCA-6565-44F5-BB76-65D680FF9BED}"/>
          </ac:spMkLst>
        </pc:spChg>
        <pc:spChg chg="del">
          <ac:chgData name="nchu 育" userId="f63a794201a6107f" providerId="LiveId" clId="{C77B2FCC-7200-4286-8CB7-874AADAF478D}" dt="2023-09-21T14:21:36.262" v="120" actId="478"/>
          <ac:spMkLst>
            <pc:docMk/>
            <pc:sldMk cId="1652022426" sldId="299"/>
            <ac:spMk id="1456" creationId="{8A0BBFBB-8F40-42B3-8846-9FE72E435D55}"/>
          </ac:spMkLst>
        </pc:spChg>
        <pc:spChg chg="del">
          <ac:chgData name="nchu 育" userId="f63a794201a6107f" providerId="LiveId" clId="{C77B2FCC-7200-4286-8CB7-874AADAF478D}" dt="2023-09-21T14:21:36.260" v="119" actId="478"/>
          <ac:spMkLst>
            <pc:docMk/>
            <pc:sldMk cId="1652022426" sldId="299"/>
            <ac:spMk id="1457" creationId="{ED14D2DB-72C3-4696-BE3B-4EB65296FFAE}"/>
          </ac:spMkLst>
        </pc:spChg>
        <pc:spChg chg="del">
          <ac:chgData name="nchu 育" userId="f63a794201a6107f" providerId="LiveId" clId="{C77B2FCC-7200-4286-8CB7-874AADAF478D}" dt="2023-09-21T14:21:36.258" v="118" actId="478"/>
          <ac:spMkLst>
            <pc:docMk/>
            <pc:sldMk cId="1652022426" sldId="299"/>
            <ac:spMk id="1458" creationId="{435228BE-A01A-409C-A034-D463C9FBA746}"/>
          </ac:spMkLst>
        </pc:spChg>
        <pc:spChg chg="del">
          <ac:chgData name="nchu 育" userId="f63a794201a6107f" providerId="LiveId" clId="{C77B2FCC-7200-4286-8CB7-874AADAF478D}" dt="2023-09-21T14:21:36.256" v="117" actId="478"/>
          <ac:spMkLst>
            <pc:docMk/>
            <pc:sldMk cId="1652022426" sldId="299"/>
            <ac:spMk id="1459" creationId="{FBD7EAA8-1757-4D17-A2EE-328535FDDEFA}"/>
          </ac:spMkLst>
        </pc:spChg>
        <pc:spChg chg="del">
          <ac:chgData name="nchu 育" userId="f63a794201a6107f" providerId="LiveId" clId="{C77B2FCC-7200-4286-8CB7-874AADAF478D}" dt="2023-09-21T14:21:36.255" v="116" actId="478"/>
          <ac:spMkLst>
            <pc:docMk/>
            <pc:sldMk cId="1652022426" sldId="299"/>
            <ac:spMk id="1460" creationId="{A6066E0C-52BE-4F73-A1FF-68C99AF0B283}"/>
          </ac:spMkLst>
        </pc:spChg>
        <pc:spChg chg="del">
          <ac:chgData name="nchu 育" userId="f63a794201a6107f" providerId="LiveId" clId="{C77B2FCC-7200-4286-8CB7-874AADAF478D}" dt="2023-09-21T14:21:36.253" v="115" actId="478"/>
          <ac:spMkLst>
            <pc:docMk/>
            <pc:sldMk cId="1652022426" sldId="299"/>
            <ac:spMk id="1461" creationId="{D25D5DE3-DAA7-45C0-B58E-69CA99591FAE}"/>
          </ac:spMkLst>
        </pc:spChg>
        <pc:spChg chg="del">
          <ac:chgData name="nchu 育" userId="f63a794201a6107f" providerId="LiveId" clId="{C77B2FCC-7200-4286-8CB7-874AADAF478D}" dt="2023-09-21T14:21:36.251" v="114" actId="478"/>
          <ac:spMkLst>
            <pc:docMk/>
            <pc:sldMk cId="1652022426" sldId="299"/>
            <ac:spMk id="1462" creationId="{82DBA571-1907-4041-B969-ACBBD0C1BBFF}"/>
          </ac:spMkLst>
        </pc:spChg>
        <pc:spChg chg="del">
          <ac:chgData name="nchu 育" userId="f63a794201a6107f" providerId="LiveId" clId="{C77B2FCC-7200-4286-8CB7-874AADAF478D}" dt="2023-09-21T14:21:36.249" v="113" actId="478"/>
          <ac:spMkLst>
            <pc:docMk/>
            <pc:sldMk cId="1652022426" sldId="299"/>
            <ac:spMk id="1463" creationId="{EF964477-50A5-4A43-A6BF-EE9AAA82B9C9}"/>
          </ac:spMkLst>
        </pc:spChg>
        <pc:spChg chg="del">
          <ac:chgData name="nchu 育" userId="f63a794201a6107f" providerId="LiveId" clId="{C77B2FCC-7200-4286-8CB7-874AADAF478D}" dt="2023-09-21T14:21:36.247" v="112" actId="478"/>
          <ac:spMkLst>
            <pc:docMk/>
            <pc:sldMk cId="1652022426" sldId="299"/>
            <ac:spMk id="1464" creationId="{E22BCDB7-9BE6-4F3C-A11C-3EEF27CD363E}"/>
          </ac:spMkLst>
        </pc:spChg>
        <pc:spChg chg="del">
          <ac:chgData name="nchu 育" userId="f63a794201a6107f" providerId="LiveId" clId="{C77B2FCC-7200-4286-8CB7-874AADAF478D}" dt="2023-09-21T14:21:36.245" v="111" actId="478"/>
          <ac:spMkLst>
            <pc:docMk/>
            <pc:sldMk cId="1652022426" sldId="299"/>
            <ac:spMk id="1465" creationId="{F196771F-9CB4-4BDC-8785-52FC553C7A95}"/>
          </ac:spMkLst>
        </pc:spChg>
        <pc:spChg chg="del">
          <ac:chgData name="nchu 育" userId="f63a794201a6107f" providerId="LiveId" clId="{C77B2FCC-7200-4286-8CB7-874AADAF478D}" dt="2023-09-21T14:21:36.243" v="110" actId="478"/>
          <ac:spMkLst>
            <pc:docMk/>
            <pc:sldMk cId="1652022426" sldId="299"/>
            <ac:spMk id="1466" creationId="{A7935C71-0DFA-4BE1-8345-BD531C24D4DE}"/>
          </ac:spMkLst>
        </pc:spChg>
        <pc:spChg chg="del">
          <ac:chgData name="nchu 育" userId="f63a794201a6107f" providerId="LiveId" clId="{C77B2FCC-7200-4286-8CB7-874AADAF478D}" dt="2023-09-21T14:21:36.241" v="109" actId="478"/>
          <ac:spMkLst>
            <pc:docMk/>
            <pc:sldMk cId="1652022426" sldId="299"/>
            <ac:spMk id="1467" creationId="{74EB2A0F-8CFF-4ACB-991D-4B09D1B8D59F}"/>
          </ac:spMkLst>
        </pc:spChg>
        <pc:spChg chg="del">
          <ac:chgData name="nchu 育" userId="f63a794201a6107f" providerId="LiveId" clId="{C77B2FCC-7200-4286-8CB7-874AADAF478D}" dt="2023-09-21T14:21:36.239" v="108" actId="478"/>
          <ac:spMkLst>
            <pc:docMk/>
            <pc:sldMk cId="1652022426" sldId="299"/>
            <ac:spMk id="1468" creationId="{2B018BC0-C095-4FBE-BD4E-A47FE488FA5D}"/>
          </ac:spMkLst>
        </pc:spChg>
        <pc:spChg chg="del">
          <ac:chgData name="nchu 育" userId="f63a794201a6107f" providerId="LiveId" clId="{C77B2FCC-7200-4286-8CB7-874AADAF478D}" dt="2023-09-21T14:21:36.237" v="107" actId="478"/>
          <ac:spMkLst>
            <pc:docMk/>
            <pc:sldMk cId="1652022426" sldId="299"/>
            <ac:spMk id="1469" creationId="{397B4019-3A5F-4781-98A3-22A100E1BA97}"/>
          </ac:spMkLst>
        </pc:spChg>
        <pc:spChg chg="del">
          <ac:chgData name="nchu 育" userId="f63a794201a6107f" providerId="LiveId" clId="{C77B2FCC-7200-4286-8CB7-874AADAF478D}" dt="2023-09-21T14:21:36.235" v="106" actId="478"/>
          <ac:spMkLst>
            <pc:docMk/>
            <pc:sldMk cId="1652022426" sldId="299"/>
            <ac:spMk id="1470" creationId="{4D2CA317-6524-4F78-B0B0-7A0853964BE3}"/>
          </ac:spMkLst>
        </pc:spChg>
        <pc:spChg chg="del">
          <ac:chgData name="nchu 育" userId="f63a794201a6107f" providerId="LiveId" clId="{C77B2FCC-7200-4286-8CB7-874AADAF478D}" dt="2023-09-21T14:21:36.234" v="105" actId="478"/>
          <ac:spMkLst>
            <pc:docMk/>
            <pc:sldMk cId="1652022426" sldId="299"/>
            <ac:spMk id="1471" creationId="{F8C15A0C-2CD9-4E14-AF41-5B5BC59CE00F}"/>
          </ac:spMkLst>
        </pc:spChg>
        <pc:spChg chg="del">
          <ac:chgData name="nchu 育" userId="f63a794201a6107f" providerId="LiveId" clId="{C77B2FCC-7200-4286-8CB7-874AADAF478D}" dt="2023-09-21T14:21:36.232" v="104" actId="478"/>
          <ac:spMkLst>
            <pc:docMk/>
            <pc:sldMk cId="1652022426" sldId="299"/>
            <ac:spMk id="1472" creationId="{F96BF3D7-481B-447E-B658-8D6538CA6CBE}"/>
          </ac:spMkLst>
        </pc:spChg>
        <pc:spChg chg="del">
          <ac:chgData name="nchu 育" userId="f63a794201a6107f" providerId="LiveId" clId="{C77B2FCC-7200-4286-8CB7-874AADAF478D}" dt="2023-09-21T14:21:36.229" v="103" actId="478"/>
          <ac:spMkLst>
            <pc:docMk/>
            <pc:sldMk cId="1652022426" sldId="299"/>
            <ac:spMk id="1473" creationId="{5507F912-B7FE-460D-9021-920F27F4AECF}"/>
          </ac:spMkLst>
        </pc:spChg>
        <pc:spChg chg="del">
          <ac:chgData name="nchu 育" userId="f63a794201a6107f" providerId="LiveId" clId="{C77B2FCC-7200-4286-8CB7-874AADAF478D}" dt="2023-09-21T14:21:36.227" v="102" actId="478"/>
          <ac:spMkLst>
            <pc:docMk/>
            <pc:sldMk cId="1652022426" sldId="299"/>
            <ac:spMk id="1474" creationId="{E646BB09-BCFA-4001-B12B-3163AF3B4C6E}"/>
          </ac:spMkLst>
        </pc:spChg>
        <pc:spChg chg="del">
          <ac:chgData name="nchu 育" userId="f63a794201a6107f" providerId="LiveId" clId="{C77B2FCC-7200-4286-8CB7-874AADAF478D}" dt="2023-09-21T14:21:36.225" v="101" actId="478"/>
          <ac:spMkLst>
            <pc:docMk/>
            <pc:sldMk cId="1652022426" sldId="299"/>
            <ac:spMk id="1475" creationId="{DC61FF0F-AE09-427F-B4B9-3B2E037D3D46}"/>
          </ac:spMkLst>
        </pc:spChg>
        <pc:spChg chg="del">
          <ac:chgData name="nchu 育" userId="f63a794201a6107f" providerId="LiveId" clId="{C77B2FCC-7200-4286-8CB7-874AADAF478D}" dt="2023-09-21T14:21:36.222" v="100" actId="478"/>
          <ac:spMkLst>
            <pc:docMk/>
            <pc:sldMk cId="1652022426" sldId="299"/>
            <ac:spMk id="1476" creationId="{1B6F209C-7370-4B1F-ABBD-1C46AC57A406}"/>
          </ac:spMkLst>
        </pc:spChg>
        <pc:spChg chg="del">
          <ac:chgData name="nchu 育" userId="f63a794201a6107f" providerId="LiveId" clId="{C77B2FCC-7200-4286-8CB7-874AADAF478D}" dt="2023-09-21T14:21:36.220" v="99" actId="478"/>
          <ac:spMkLst>
            <pc:docMk/>
            <pc:sldMk cId="1652022426" sldId="299"/>
            <ac:spMk id="1477" creationId="{798784C1-EDFD-4F39-8121-CE15D14C2FB9}"/>
          </ac:spMkLst>
        </pc:spChg>
        <pc:spChg chg="del">
          <ac:chgData name="nchu 育" userId="f63a794201a6107f" providerId="LiveId" clId="{C77B2FCC-7200-4286-8CB7-874AADAF478D}" dt="2023-09-21T14:21:36.217" v="98" actId="478"/>
          <ac:spMkLst>
            <pc:docMk/>
            <pc:sldMk cId="1652022426" sldId="299"/>
            <ac:spMk id="1478" creationId="{526D3039-D00F-4D66-A8A0-96F9C19AEB32}"/>
          </ac:spMkLst>
        </pc:spChg>
        <pc:spChg chg="del">
          <ac:chgData name="nchu 育" userId="f63a794201a6107f" providerId="LiveId" clId="{C77B2FCC-7200-4286-8CB7-874AADAF478D}" dt="2023-09-21T14:21:36.214" v="97" actId="478"/>
          <ac:spMkLst>
            <pc:docMk/>
            <pc:sldMk cId="1652022426" sldId="299"/>
            <ac:spMk id="1479" creationId="{BC54F6E1-5C2E-4099-B708-024A61555838}"/>
          </ac:spMkLst>
        </pc:spChg>
        <pc:spChg chg="del">
          <ac:chgData name="nchu 育" userId="f63a794201a6107f" providerId="LiveId" clId="{C77B2FCC-7200-4286-8CB7-874AADAF478D}" dt="2023-09-21T14:21:36.211" v="96" actId="478"/>
          <ac:spMkLst>
            <pc:docMk/>
            <pc:sldMk cId="1652022426" sldId="299"/>
            <ac:spMk id="1480" creationId="{A854FC6A-2BB4-4EFD-9B39-2FCF1F4D00C8}"/>
          </ac:spMkLst>
        </pc:spChg>
        <pc:spChg chg="del">
          <ac:chgData name="nchu 育" userId="f63a794201a6107f" providerId="LiveId" clId="{C77B2FCC-7200-4286-8CB7-874AADAF478D}" dt="2023-09-21T14:21:36.208" v="95" actId="478"/>
          <ac:spMkLst>
            <pc:docMk/>
            <pc:sldMk cId="1652022426" sldId="299"/>
            <ac:spMk id="1481" creationId="{AF5F03E6-7FCD-4323-AFA3-E77308E0DECF}"/>
          </ac:spMkLst>
        </pc:spChg>
        <pc:spChg chg="del">
          <ac:chgData name="nchu 育" userId="f63a794201a6107f" providerId="LiveId" clId="{C77B2FCC-7200-4286-8CB7-874AADAF478D}" dt="2023-09-21T14:21:36.206" v="94" actId="478"/>
          <ac:spMkLst>
            <pc:docMk/>
            <pc:sldMk cId="1652022426" sldId="299"/>
            <ac:spMk id="1482" creationId="{1C524B2E-7A80-42D5-A491-6AEBFD9FA428}"/>
          </ac:spMkLst>
        </pc:spChg>
        <pc:spChg chg="del">
          <ac:chgData name="nchu 育" userId="f63a794201a6107f" providerId="LiveId" clId="{C77B2FCC-7200-4286-8CB7-874AADAF478D}" dt="2023-09-21T14:21:36.204" v="93" actId="478"/>
          <ac:spMkLst>
            <pc:docMk/>
            <pc:sldMk cId="1652022426" sldId="299"/>
            <ac:spMk id="1483" creationId="{D3AF2F5B-6A8A-4C36-94B5-A4EC61939325}"/>
          </ac:spMkLst>
        </pc:spChg>
        <pc:spChg chg="del">
          <ac:chgData name="nchu 育" userId="f63a794201a6107f" providerId="LiveId" clId="{C77B2FCC-7200-4286-8CB7-874AADAF478D}" dt="2023-09-21T14:21:36.201" v="92" actId="478"/>
          <ac:spMkLst>
            <pc:docMk/>
            <pc:sldMk cId="1652022426" sldId="299"/>
            <ac:spMk id="1484" creationId="{D4ED6E66-CE2D-48E9-84BC-49BD9BCBC869}"/>
          </ac:spMkLst>
        </pc:spChg>
        <pc:spChg chg="del">
          <ac:chgData name="nchu 育" userId="f63a794201a6107f" providerId="LiveId" clId="{C77B2FCC-7200-4286-8CB7-874AADAF478D}" dt="2023-09-21T14:21:36.199" v="91" actId="478"/>
          <ac:spMkLst>
            <pc:docMk/>
            <pc:sldMk cId="1652022426" sldId="299"/>
            <ac:spMk id="1485" creationId="{47527385-D019-40AD-9255-23A30714726D}"/>
          </ac:spMkLst>
        </pc:spChg>
        <pc:spChg chg="del">
          <ac:chgData name="nchu 育" userId="f63a794201a6107f" providerId="LiveId" clId="{C77B2FCC-7200-4286-8CB7-874AADAF478D}" dt="2023-09-21T14:21:36.196" v="90" actId="478"/>
          <ac:spMkLst>
            <pc:docMk/>
            <pc:sldMk cId="1652022426" sldId="299"/>
            <ac:spMk id="1486" creationId="{0B3AC435-C6CC-4FA1-9162-9D7D6F34C1A2}"/>
          </ac:spMkLst>
        </pc:spChg>
        <pc:spChg chg="del">
          <ac:chgData name="nchu 育" userId="f63a794201a6107f" providerId="LiveId" clId="{C77B2FCC-7200-4286-8CB7-874AADAF478D}" dt="2023-09-21T14:21:36.193" v="89" actId="478"/>
          <ac:spMkLst>
            <pc:docMk/>
            <pc:sldMk cId="1652022426" sldId="299"/>
            <ac:spMk id="1487" creationId="{418A4D13-816A-438A-93B3-90A2DB19FDB2}"/>
          </ac:spMkLst>
        </pc:spChg>
        <pc:spChg chg="del">
          <ac:chgData name="nchu 育" userId="f63a794201a6107f" providerId="LiveId" clId="{C77B2FCC-7200-4286-8CB7-874AADAF478D}" dt="2023-09-21T14:21:36.191" v="88" actId="478"/>
          <ac:spMkLst>
            <pc:docMk/>
            <pc:sldMk cId="1652022426" sldId="299"/>
            <ac:spMk id="1488" creationId="{099C2337-00B0-4A5B-B35B-FEDA6F163650}"/>
          </ac:spMkLst>
        </pc:spChg>
        <pc:spChg chg="del">
          <ac:chgData name="nchu 育" userId="f63a794201a6107f" providerId="LiveId" clId="{C77B2FCC-7200-4286-8CB7-874AADAF478D}" dt="2023-09-21T14:21:36.188" v="87" actId="478"/>
          <ac:spMkLst>
            <pc:docMk/>
            <pc:sldMk cId="1652022426" sldId="299"/>
            <ac:spMk id="1489" creationId="{B4E31B89-1C36-40C0-9665-D43D738E4603}"/>
          </ac:spMkLst>
        </pc:spChg>
        <pc:spChg chg="del">
          <ac:chgData name="nchu 育" userId="f63a794201a6107f" providerId="LiveId" clId="{C77B2FCC-7200-4286-8CB7-874AADAF478D}" dt="2023-09-21T14:21:36.186" v="86" actId="478"/>
          <ac:spMkLst>
            <pc:docMk/>
            <pc:sldMk cId="1652022426" sldId="299"/>
            <ac:spMk id="1490" creationId="{CF882932-4DD6-477D-8629-BD31732D3A47}"/>
          </ac:spMkLst>
        </pc:spChg>
        <pc:spChg chg="del">
          <ac:chgData name="nchu 育" userId="f63a794201a6107f" providerId="LiveId" clId="{C77B2FCC-7200-4286-8CB7-874AADAF478D}" dt="2023-09-21T14:21:36.183" v="85" actId="478"/>
          <ac:spMkLst>
            <pc:docMk/>
            <pc:sldMk cId="1652022426" sldId="299"/>
            <ac:spMk id="1491" creationId="{5976F292-2B6A-45B2-873D-F99CB9CC138D}"/>
          </ac:spMkLst>
        </pc:spChg>
        <pc:spChg chg="del">
          <ac:chgData name="nchu 育" userId="f63a794201a6107f" providerId="LiveId" clId="{C77B2FCC-7200-4286-8CB7-874AADAF478D}" dt="2023-09-21T14:21:36.181" v="84" actId="478"/>
          <ac:spMkLst>
            <pc:docMk/>
            <pc:sldMk cId="1652022426" sldId="299"/>
            <ac:spMk id="1492" creationId="{BEF67CA5-EB34-494E-8FD9-E7806957A713}"/>
          </ac:spMkLst>
        </pc:spChg>
        <pc:spChg chg="del">
          <ac:chgData name="nchu 育" userId="f63a794201a6107f" providerId="LiveId" clId="{C77B2FCC-7200-4286-8CB7-874AADAF478D}" dt="2023-09-21T14:21:36.178" v="83" actId="478"/>
          <ac:spMkLst>
            <pc:docMk/>
            <pc:sldMk cId="1652022426" sldId="299"/>
            <ac:spMk id="1493" creationId="{238A7313-0F07-461A-AB2B-F68A0CED31D7}"/>
          </ac:spMkLst>
        </pc:spChg>
        <pc:spChg chg="del">
          <ac:chgData name="nchu 育" userId="f63a794201a6107f" providerId="LiveId" clId="{C77B2FCC-7200-4286-8CB7-874AADAF478D}" dt="2023-09-21T14:21:36.175" v="82" actId="478"/>
          <ac:spMkLst>
            <pc:docMk/>
            <pc:sldMk cId="1652022426" sldId="299"/>
            <ac:spMk id="1494" creationId="{77D80EA2-CAC7-4E5E-B1BA-4B149596D988}"/>
          </ac:spMkLst>
        </pc:spChg>
        <pc:spChg chg="del">
          <ac:chgData name="nchu 育" userId="f63a794201a6107f" providerId="LiveId" clId="{C77B2FCC-7200-4286-8CB7-874AADAF478D}" dt="2023-09-21T14:21:36.173" v="81" actId="478"/>
          <ac:spMkLst>
            <pc:docMk/>
            <pc:sldMk cId="1652022426" sldId="299"/>
            <ac:spMk id="1495" creationId="{FED39B1D-72D5-4FC6-8A7A-6DE6D1C6F129}"/>
          </ac:spMkLst>
        </pc:spChg>
        <pc:spChg chg="del">
          <ac:chgData name="nchu 育" userId="f63a794201a6107f" providerId="LiveId" clId="{C77B2FCC-7200-4286-8CB7-874AADAF478D}" dt="2023-09-21T14:21:36.170" v="80" actId="478"/>
          <ac:spMkLst>
            <pc:docMk/>
            <pc:sldMk cId="1652022426" sldId="299"/>
            <ac:spMk id="1496" creationId="{764892B9-A3F1-4E36-910F-66F54BB16197}"/>
          </ac:spMkLst>
        </pc:spChg>
        <pc:spChg chg="del">
          <ac:chgData name="nchu 育" userId="f63a794201a6107f" providerId="LiveId" clId="{C77B2FCC-7200-4286-8CB7-874AADAF478D}" dt="2023-09-21T14:21:36.167" v="79" actId="478"/>
          <ac:spMkLst>
            <pc:docMk/>
            <pc:sldMk cId="1652022426" sldId="299"/>
            <ac:spMk id="1497" creationId="{4F0F3B2C-8B7A-40F0-880D-161D9350B9AA}"/>
          </ac:spMkLst>
        </pc:spChg>
        <pc:spChg chg="del">
          <ac:chgData name="nchu 育" userId="f63a794201a6107f" providerId="LiveId" clId="{C77B2FCC-7200-4286-8CB7-874AADAF478D}" dt="2023-09-21T14:21:36.164" v="78" actId="478"/>
          <ac:spMkLst>
            <pc:docMk/>
            <pc:sldMk cId="1652022426" sldId="299"/>
            <ac:spMk id="1498" creationId="{3225B54A-6E3A-451D-ACCA-369A40B5D89E}"/>
          </ac:spMkLst>
        </pc:spChg>
        <pc:spChg chg="del">
          <ac:chgData name="nchu 育" userId="f63a794201a6107f" providerId="LiveId" clId="{C77B2FCC-7200-4286-8CB7-874AADAF478D}" dt="2023-09-21T14:21:36.162" v="77" actId="478"/>
          <ac:spMkLst>
            <pc:docMk/>
            <pc:sldMk cId="1652022426" sldId="299"/>
            <ac:spMk id="1499" creationId="{DF809D8E-A979-4ED6-8D8A-E65E2DFCC064}"/>
          </ac:spMkLst>
        </pc:spChg>
        <pc:spChg chg="del">
          <ac:chgData name="nchu 育" userId="f63a794201a6107f" providerId="LiveId" clId="{C77B2FCC-7200-4286-8CB7-874AADAF478D}" dt="2023-09-21T14:21:36.160" v="76" actId="478"/>
          <ac:spMkLst>
            <pc:docMk/>
            <pc:sldMk cId="1652022426" sldId="299"/>
            <ac:spMk id="1500" creationId="{7F152765-FAF0-4C35-AB83-089DF2DEA232}"/>
          </ac:spMkLst>
        </pc:spChg>
        <pc:spChg chg="del">
          <ac:chgData name="nchu 育" userId="f63a794201a6107f" providerId="LiveId" clId="{C77B2FCC-7200-4286-8CB7-874AADAF478D}" dt="2023-09-21T14:21:36.157" v="75" actId="478"/>
          <ac:spMkLst>
            <pc:docMk/>
            <pc:sldMk cId="1652022426" sldId="299"/>
            <ac:spMk id="1501" creationId="{5EC23220-2C39-493F-A259-0A06D271D99D}"/>
          </ac:spMkLst>
        </pc:spChg>
        <pc:spChg chg="del">
          <ac:chgData name="nchu 育" userId="f63a794201a6107f" providerId="LiveId" clId="{C77B2FCC-7200-4286-8CB7-874AADAF478D}" dt="2023-09-21T14:21:36.155" v="74" actId="478"/>
          <ac:spMkLst>
            <pc:docMk/>
            <pc:sldMk cId="1652022426" sldId="299"/>
            <ac:spMk id="1502" creationId="{62AF83A2-9CED-43D0-9235-753004612BE2}"/>
          </ac:spMkLst>
        </pc:spChg>
        <pc:spChg chg="del">
          <ac:chgData name="nchu 育" userId="f63a794201a6107f" providerId="LiveId" clId="{C77B2FCC-7200-4286-8CB7-874AADAF478D}" dt="2023-09-21T14:21:36.152" v="73" actId="478"/>
          <ac:spMkLst>
            <pc:docMk/>
            <pc:sldMk cId="1652022426" sldId="299"/>
            <ac:spMk id="1503" creationId="{3AEF6490-6325-4738-A7C5-96093BF3BF9C}"/>
          </ac:spMkLst>
        </pc:spChg>
        <pc:spChg chg="del">
          <ac:chgData name="nchu 育" userId="f63a794201a6107f" providerId="LiveId" clId="{C77B2FCC-7200-4286-8CB7-874AADAF478D}" dt="2023-09-21T14:21:36.150" v="72" actId="478"/>
          <ac:spMkLst>
            <pc:docMk/>
            <pc:sldMk cId="1652022426" sldId="299"/>
            <ac:spMk id="1504" creationId="{F1E5C893-150D-48DE-A944-3C657A3422BF}"/>
          </ac:spMkLst>
        </pc:spChg>
        <pc:spChg chg="del">
          <ac:chgData name="nchu 育" userId="f63a794201a6107f" providerId="LiveId" clId="{C77B2FCC-7200-4286-8CB7-874AADAF478D}" dt="2023-09-21T14:21:36.147" v="71" actId="478"/>
          <ac:spMkLst>
            <pc:docMk/>
            <pc:sldMk cId="1652022426" sldId="299"/>
            <ac:spMk id="1505" creationId="{D0B65DD0-F53A-42E2-8E36-D840D0E7760A}"/>
          </ac:spMkLst>
        </pc:spChg>
        <pc:spChg chg="del">
          <ac:chgData name="nchu 育" userId="f63a794201a6107f" providerId="LiveId" clId="{C77B2FCC-7200-4286-8CB7-874AADAF478D}" dt="2023-09-21T14:21:36.144" v="70" actId="478"/>
          <ac:spMkLst>
            <pc:docMk/>
            <pc:sldMk cId="1652022426" sldId="299"/>
            <ac:spMk id="1506" creationId="{07449C48-B273-4279-96A2-4147A4B4887F}"/>
          </ac:spMkLst>
        </pc:spChg>
        <pc:spChg chg="del">
          <ac:chgData name="nchu 育" userId="f63a794201a6107f" providerId="LiveId" clId="{C77B2FCC-7200-4286-8CB7-874AADAF478D}" dt="2023-09-21T14:21:36.142" v="69" actId="478"/>
          <ac:spMkLst>
            <pc:docMk/>
            <pc:sldMk cId="1652022426" sldId="299"/>
            <ac:spMk id="1507" creationId="{8440CB71-6E22-4FF7-948D-1FE965510ECC}"/>
          </ac:spMkLst>
        </pc:spChg>
        <pc:spChg chg="del">
          <ac:chgData name="nchu 育" userId="f63a794201a6107f" providerId="LiveId" clId="{C77B2FCC-7200-4286-8CB7-874AADAF478D}" dt="2023-09-21T14:21:36.139" v="68" actId="478"/>
          <ac:spMkLst>
            <pc:docMk/>
            <pc:sldMk cId="1652022426" sldId="299"/>
            <ac:spMk id="1508" creationId="{E1E10938-D9FE-4439-947E-FD15F1A8BED0}"/>
          </ac:spMkLst>
        </pc:spChg>
        <pc:spChg chg="del">
          <ac:chgData name="nchu 育" userId="f63a794201a6107f" providerId="LiveId" clId="{C77B2FCC-7200-4286-8CB7-874AADAF478D}" dt="2023-09-21T14:21:36.136" v="67" actId="478"/>
          <ac:spMkLst>
            <pc:docMk/>
            <pc:sldMk cId="1652022426" sldId="299"/>
            <ac:spMk id="1509" creationId="{18769613-3C79-4E86-AF46-9F14B725D062}"/>
          </ac:spMkLst>
        </pc:spChg>
        <pc:spChg chg="del">
          <ac:chgData name="nchu 育" userId="f63a794201a6107f" providerId="LiveId" clId="{C77B2FCC-7200-4286-8CB7-874AADAF478D}" dt="2023-09-21T14:21:36.133" v="66" actId="478"/>
          <ac:spMkLst>
            <pc:docMk/>
            <pc:sldMk cId="1652022426" sldId="299"/>
            <ac:spMk id="1510" creationId="{6ABF87B3-4138-4960-9F93-53B2EFD61649}"/>
          </ac:spMkLst>
        </pc:spChg>
        <pc:spChg chg="del">
          <ac:chgData name="nchu 育" userId="f63a794201a6107f" providerId="LiveId" clId="{C77B2FCC-7200-4286-8CB7-874AADAF478D}" dt="2023-09-21T14:21:36.130" v="65" actId="478"/>
          <ac:spMkLst>
            <pc:docMk/>
            <pc:sldMk cId="1652022426" sldId="299"/>
            <ac:spMk id="1511" creationId="{64296FFB-B295-4E46-B6BC-AD87E7FC158C}"/>
          </ac:spMkLst>
        </pc:spChg>
        <pc:spChg chg="del">
          <ac:chgData name="nchu 育" userId="f63a794201a6107f" providerId="LiveId" clId="{C77B2FCC-7200-4286-8CB7-874AADAF478D}" dt="2023-09-21T14:21:36.128" v="64" actId="478"/>
          <ac:spMkLst>
            <pc:docMk/>
            <pc:sldMk cId="1652022426" sldId="299"/>
            <ac:spMk id="1512" creationId="{48C386D9-42CF-4F5A-85DF-A04631422478}"/>
          </ac:spMkLst>
        </pc:spChg>
        <pc:spChg chg="del">
          <ac:chgData name="nchu 育" userId="f63a794201a6107f" providerId="LiveId" clId="{C77B2FCC-7200-4286-8CB7-874AADAF478D}" dt="2023-09-21T14:21:36.125" v="63" actId="478"/>
          <ac:spMkLst>
            <pc:docMk/>
            <pc:sldMk cId="1652022426" sldId="299"/>
            <ac:spMk id="1513" creationId="{A1183C60-38F5-4AAC-834A-314A6E3867D3}"/>
          </ac:spMkLst>
        </pc:spChg>
        <pc:spChg chg="del">
          <ac:chgData name="nchu 育" userId="f63a794201a6107f" providerId="LiveId" clId="{C77B2FCC-7200-4286-8CB7-874AADAF478D}" dt="2023-09-21T14:21:36.122" v="62" actId="478"/>
          <ac:spMkLst>
            <pc:docMk/>
            <pc:sldMk cId="1652022426" sldId="299"/>
            <ac:spMk id="1514" creationId="{DA1A06C7-976B-40AD-877F-2175623960E0}"/>
          </ac:spMkLst>
        </pc:spChg>
        <pc:spChg chg="del">
          <ac:chgData name="nchu 育" userId="f63a794201a6107f" providerId="LiveId" clId="{C77B2FCC-7200-4286-8CB7-874AADAF478D}" dt="2023-09-21T14:21:36.119" v="61" actId="478"/>
          <ac:spMkLst>
            <pc:docMk/>
            <pc:sldMk cId="1652022426" sldId="299"/>
            <ac:spMk id="1515" creationId="{0F7D3A80-92EE-43E0-8B60-C6098DDC717E}"/>
          </ac:spMkLst>
        </pc:spChg>
        <pc:spChg chg="del">
          <ac:chgData name="nchu 育" userId="f63a794201a6107f" providerId="LiveId" clId="{C77B2FCC-7200-4286-8CB7-874AADAF478D}" dt="2023-09-21T14:21:36.116" v="60" actId="478"/>
          <ac:spMkLst>
            <pc:docMk/>
            <pc:sldMk cId="1652022426" sldId="299"/>
            <ac:spMk id="1516" creationId="{04AC1218-1F19-4648-AF25-9292211D92C4}"/>
          </ac:spMkLst>
        </pc:spChg>
        <pc:spChg chg="del">
          <ac:chgData name="nchu 育" userId="f63a794201a6107f" providerId="LiveId" clId="{C77B2FCC-7200-4286-8CB7-874AADAF478D}" dt="2023-09-21T14:21:36.113" v="59" actId="478"/>
          <ac:spMkLst>
            <pc:docMk/>
            <pc:sldMk cId="1652022426" sldId="299"/>
            <ac:spMk id="1517" creationId="{722D104A-572E-4FDD-ADEA-372A0F9808E2}"/>
          </ac:spMkLst>
        </pc:spChg>
        <pc:spChg chg="del">
          <ac:chgData name="nchu 育" userId="f63a794201a6107f" providerId="LiveId" clId="{C77B2FCC-7200-4286-8CB7-874AADAF478D}" dt="2023-09-21T14:21:36.111" v="58" actId="478"/>
          <ac:spMkLst>
            <pc:docMk/>
            <pc:sldMk cId="1652022426" sldId="299"/>
            <ac:spMk id="1518" creationId="{9834A216-B20E-4C2D-909A-DAB1FE04B318}"/>
          </ac:spMkLst>
        </pc:spChg>
        <pc:spChg chg="del">
          <ac:chgData name="nchu 育" userId="f63a794201a6107f" providerId="LiveId" clId="{C77B2FCC-7200-4286-8CB7-874AADAF478D}" dt="2023-09-21T14:21:36.108" v="57" actId="478"/>
          <ac:spMkLst>
            <pc:docMk/>
            <pc:sldMk cId="1652022426" sldId="299"/>
            <ac:spMk id="1519" creationId="{09822365-CE22-4D75-BD9F-4ABA6298733A}"/>
          </ac:spMkLst>
        </pc:spChg>
        <pc:spChg chg="del">
          <ac:chgData name="nchu 育" userId="f63a794201a6107f" providerId="LiveId" clId="{C77B2FCC-7200-4286-8CB7-874AADAF478D}" dt="2023-09-21T14:21:36.105" v="56" actId="478"/>
          <ac:spMkLst>
            <pc:docMk/>
            <pc:sldMk cId="1652022426" sldId="299"/>
            <ac:spMk id="1520" creationId="{CD585F33-FE62-4272-9F3D-AF842F855B65}"/>
          </ac:spMkLst>
        </pc:spChg>
        <pc:spChg chg="del">
          <ac:chgData name="nchu 育" userId="f63a794201a6107f" providerId="LiveId" clId="{C77B2FCC-7200-4286-8CB7-874AADAF478D}" dt="2023-09-21T14:21:36.102" v="55" actId="478"/>
          <ac:spMkLst>
            <pc:docMk/>
            <pc:sldMk cId="1652022426" sldId="299"/>
            <ac:spMk id="1521" creationId="{D69CE835-70B3-4651-BA47-1E97551272B2}"/>
          </ac:spMkLst>
        </pc:spChg>
        <pc:spChg chg="del">
          <ac:chgData name="nchu 育" userId="f63a794201a6107f" providerId="LiveId" clId="{C77B2FCC-7200-4286-8CB7-874AADAF478D}" dt="2023-09-21T14:21:36.099" v="54" actId="478"/>
          <ac:spMkLst>
            <pc:docMk/>
            <pc:sldMk cId="1652022426" sldId="299"/>
            <ac:spMk id="1522" creationId="{C529114F-A1F0-45F8-8D2B-4F134216468D}"/>
          </ac:spMkLst>
        </pc:spChg>
        <pc:spChg chg="del">
          <ac:chgData name="nchu 育" userId="f63a794201a6107f" providerId="LiveId" clId="{C77B2FCC-7200-4286-8CB7-874AADAF478D}" dt="2023-09-21T14:21:36.096" v="53" actId="478"/>
          <ac:spMkLst>
            <pc:docMk/>
            <pc:sldMk cId="1652022426" sldId="299"/>
            <ac:spMk id="1523" creationId="{0AC271DF-8D12-4C8B-8145-9E5750575236}"/>
          </ac:spMkLst>
        </pc:spChg>
        <pc:spChg chg="del">
          <ac:chgData name="nchu 育" userId="f63a794201a6107f" providerId="LiveId" clId="{C77B2FCC-7200-4286-8CB7-874AADAF478D}" dt="2023-09-21T14:21:36.093" v="52" actId="478"/>
          <ac:spMkLst>
            <pc:docMk/>
            <pc:sldMk cId="1652022426" sldId="299"/>
            <ac:spMk id="1524" creationId="{DD2A1B64-E6AB-4324-A19E-D5A37D6DE721}"/>
          </ac:spMkLst>
        </pc:spChg>
        <pc:spChg chg="del">
          <ac:chgData name="nchu 育" userId="f63a794201a6107f" providerId="LiveId" clId="{C77B2FCC-7200-4286-8CB7-874AADAF478D}" dt="2023-09-21T14:21:36.090" v="51" actId="478"/>
          <ac:spMkLst>
            <pc:docMk/>
            <pc:sldMk cId="1652022426" sldId="299"/>
            <ac:spMk id="1525" creationId="{7ABB7E88-DBC1-418A-AD83-9499591C4065}"/>
          </ac:spMkLst>
        </pc:spChg>
        <pc:spChg chg="del">
          <ac:chgData name="nchu 育" userId="f63a794201a6107f" providerId="LiveId" clId="{C77B2FCC-7200-4286-8CB7-874AADAF478D}" dt="2023-09-21T14:21:36.087" v="50" actId="478"/>
          <ac:spMkLst>
            <pc:docMk/>
            <pc:sldMk cId="1652022426" sldId="299"/>
            <ac:spMk id="1526" creationId="{FACBEA60-A233-4D15-AC0F-E693E669D38E}"/>
          </ac:spMkLst>
        </pc:spChg>
        <pc:spChg chg="del">
          <ac:chgData name="nchu 育" userId="f63a794201a6107f" providerId="LiveId" clId="{C77B2FCC-7200-4286-8CB7-874AADAF478D}" dt="2023-09-21T14:21:36.084" v="49" actId="478"/>
          <ac:spMkLst>
            <pc:docMk/>
            <pc:sldMk cId="1652022426" sldId="299"/>
            <ac:spMk id="1527" creationId="{7DB635D1-068B-41A3-A23B-350F99373D60}"/>
          </ac:spMkLst>
        </pc:spChg>
        <pc:spChg chg="mod">
          <ac:chgData name="nchu 育" userId="f63a794201a6107f" providerId="LiveId" clId="{C77B2FCC-7200-4286-8CB7-874AADAF478D}" dt="2023-09-21T14:21:36.747" v="311" actId="108"/>
          <ac:spMkLst>
            <pc:docMk/>
            <pc:sldMk cId="1652022426" sldId="299"/>
            <ac:spMk id="1529" creationId="{2BA18A81-930C-4C3A-8508-74DB9083F2D9}"/>
          </ac:spMkLst>
        </pc:spChg>
        <pc:spChg chg="mod">
          <ac:chgData name="nchu 育" userId="f63a794201a6107f" providerId="LiveId" clId="{C77B2FCC-7200-4286-8CB7-874AADAF478D}" dt="2023-09-21T14:21:36.750" v="312" actId="108"/>
          <ac:spMkLst>
            <pc:docMk/>
            <pc:sldMk cId="1652022426" sldId="299"/>
            <ac:spMk id="1530" creationId="{6D9DC7D6-23A6-42FC-B5E6-4CE9C7D11CFE}"/>
          </ac:spMkLst>
        </pc:spChg>
        <pc:spChg chg="mod">
          <ac:chgData name="nchu 育" userId="f63a794201a6107f" providerId="LiveId" clId="{C77B2FCC-7200-4286-8CB7-874AADAF478D}" dt="2023-09-21T14:21:36.754" v="313" actId="108"/>
          <ac:spMkLst>
            <pc:docMk/>
            <pc:sldMk cId="1652022426" sldId="299"/>
            <ac:spMk id="1531" creationId="{E8808C17-9566-46D2-A187-105690D8CA24}"/>
          </ac:spMkLst>
        </pc:spChg>
        <pc:spChg chg="mod">
          <ac:chgData name="nchu 育" userId="f63a794201a6107f" providerId="LiveId" clId="{C77B2FCC-7200-4286-8CB7-874AADAF478D}" dt="2023-09-21T14:21:36.758" v="314" actId="108"/>
          <ac:spMkLst>
            <pc:docMk/>
            <pc:sldMk cId="1652022426" sldId="299"/>
            <ac:spMk id="1532" creationId="{129F423F-383E-4EC1-95D3-AEEFB624E69E}"/>
          </ac:spMkLst>
        </pc:spChg>
        <pc:spChg chg="mod">
          <ac:chgData name="nchu 育" userId="f63a794201a6107f" providerId="LiveId" clId="{C77B2FCC-7200-4286-8CB7-874AADAF478D}" dt="2023-09-21T14:21:36.763" v="315" actId="108"/>
          <ac:spMkLst>
            <pc:docMk/>
            <pc:sldMk cId="1652022426" sldId="299"/>
            <ac:spMk id="1533" creationId="{36B5EC50-8B57-4265-8211-A9C1A0532B5E}"/>
          </ac:spMkLst>
        </pc:spChg>
        <pc:spChg chg="mod">
          <ac:chgData name="nchu 育" userId="f63a794201a6107f" providerId="LiveId" clId="{C77B2FCC-7200-4286-8CB7-874AADAF478D}" dt="2023-09-21T14:21:36.767" v="316" actId="108"/>
          <ac:spMkLst>
            <pc:docMk/>
            <pc:sldMk cId="1652022426" sldId="299"/>
            <ac:spMk id="1534" creationId="{6F99AAAE-A91C-42F1-B590-1AFC6A0D3FE8}"/>
          </ac:spMkLst>
        </pc:spChg>
        <pc:spChg chg="mod">
          <ac:chgData name="nchu 育" userId="f63a794201a6107f" providerId="LiveId" clId="{C77B2FCC-7200-4286-8CB7-874AADAF478D}" dt="2023-09-21T14:21:36.771" v="317" actId="108"/>
          <ac:spMkLst>
            <pc:docMk/>
            <pc:sldMk cId="1652022426" sldId="299"/>
            <ac:spMk id="1535" creationId="{260D608D-1F65-406C-85BA-DCF8599010B1}"/>
          </ac:spMkLst>
        </pc:spChg>
        <pc:grpChg chg="del">
          <ac:chgData name="nchu 育" userId="f63a794201a6107f" providerId="LiveId" clId="{C77B2FCC-7200-4286-8CB7-874AADAF478D}" dt="2023-09-21T14:21:37.173" v="411" actId="478"/>
          <ac:grpSpMkLst>
            <pc:docMk/>
            <pc:sldMk cId="1652022426" sldId="299"/>
            <ac:grpSpMk id="543" creationId="{44CE9526-FE8A-4D1B-837A-ED7FA0DD2642}"/>
          </ac:grpSpMkLst>
        </pc:grpChg>
        <pc:grpChg chg="del mod ord">
          <ac:chgData name="nchu 育" userId="f63a794201a6107f" providerId="LiveId" clId="{C77B2FCC-7200-4286-8CB7-874AADAF478D}" dt="2023-09-21T14:21:45.300" v="425" actId="478"/>
          <ac:grpSpMkLst>
            <pc:docMk/>
            <pc:sldMk cId="1652022426" sldId="299"/>
            <ac:grpSpMk id="1136" creationId="{250F1B3F-0ADA-4C1B-B3D6-D6DFBB252967}"/>
          </ac:grpSpMkLst>
        </pc:grpChg>
        <pc:grpChg chg="del">
          <ac:chgData name="nchu 育" userId="f63a794201a6107f" providerId="LiveId" clId="{C77B2FCC-7200-4286-8CB7-874AADAF478D}" dt="2023-09-21T14:21:36.435" v="228" actId="478"/>
          <ac:grpSpMkLst>
            <pc:docMk/>
            <pc:sldMk cId="1652022426" sldId="299"/>
            <ac:grpSpMk id="1528" creationId="{14317671-7EAF-4524-B028-BA50CB2DDCFF}"/>
          </ac:grpSpMkLst>
        </pc:grpChg>
        <pc:picChg chg="mod">
          <ac:chgData name="nchu 育" userId="f63a794201a6107f" providerId="LiveId" clId="{C77B2FCC-7200-4286-8CB7-874AADAF478D}" dt="2023-09-21T14:21:35.668" v="41" actId="14100"/>
          <ac:picMkLst>
            <pc:docMk/>
            <pc:sldMk cId="1652022426" sldId="299"/>
            <ac:picMk id="3" creationId="{6250A8B2-FE94-438B-B760-E3209437958C}"/>
          </ac:picMkLst>
        </pc:picChg>
        <pc:picChg chg="mod ord">
          <ac:chgData name="nchu 育" userId="f63a794201a6107f" providerId="LiveId" clId="{C77B2FCC-7200-4286-8CB7-874AADAF478D}" dt="2023-09-21T14:21:45.302" v="427" actId="962"/>
          <ac:picMkLst>
            <pc:docMk/>
            <pc:sldMk cId="1652022426" sldId="299"/>
            <ac:picMk id="1138" creationId="{F75782A4-9659-47C0-8FE2-EB0FDB79B504}"/>
          </ac:picMkLst>
        </pc:picChg>
      </pc:sldChg>
    </pc:docChg>
  </pc:docChgLst>
  <pc:docChgLst>
    <pc:chgData name="nchu 育" userId="f63a794201a6107f" providerId="LiveId" clId="{071FCA02-278F-4668-90AD-AA25FB7BAF53}"/>
    <pc:docChg chg="undo custSel addSld delSld modSld sldOrd">
      <pc:chgData name="nchu 育" userId="f63a794201a6107f" providerId="LiveId" clId="{071FCA02-278F-4668-90AD-AA25FB7BAF53}" dt="2023-11-30T08:21:08.038" v="27" actId="47"/>
      <pc:docMkLst>
        <pc:docMk/>
      </pc:docMkLst>
      <pc:sldChg chg="modSp mod">
        <pc:chgData name="nchu 育" userId="f63a794201a6107f" providerId="LiveId" clId="{071FCA02-278F-4668-90AD-AA25FB7BAF53}" dt="2023-11-30T04:59:22.343" v="9" actId="20577"/>
        <pc:sldMkLst>
          <pc:docMk/>
          <pc:sldMk cId="0" sldId="256"/>
        </pc:sldMkLst>
        <pc:spChg chg="mod">
          <ac:chgData name="nchu 育" userId="f63a794201a6107f" providerId="LiveId" clId="{071FCA02-278F-4668-90AD-AA25FB7BAF53}" dt="2023-11-30T04:59:22.343" v="9" actId="20577"/>
          <ac:spMkLst>
            <pc:docMk/>
            <pc:sldMk cId="0" sldId="256"/>
            <ac:spMk id="92" creationId="{00000000-0000-0000-0000-000000000000}"/>
          </ac:spMkLst>
        </pc:spChg>
      </pc:sldChg>
      <pc:sldChg chg="add ord">
        <pc:chgData name="nchu 育" userId="f63a794201a6107f" providerId="LiveId" clId="{071FCA02-278F-4668-90AD-AA25FB7BAF53}" dt="2023-11-30T08:09:59.574" v="17"/>
        <pc:sldMkLst>
          <pc:docMk/>
          <pc:sldMk cId="4033335884" sldId="470"/>
        </pc:sldMkLst>
      </pc:sldChg>
      <pc:sldChg chg="addSp modSp new mod">
        <pc:chgData name="nchu 育" userId="f63a794201a6107f" providerId="LiveId" clId="{071FCA02-278F-4668-90AD-AA25FB7BAF53}" dt="2023-11-30T05:05:40.027" v="14" actId="1076"/>
        <pc:sldMkLst>
          <pc:docMk/>
          <pc:sldMk cId="1252467101" sldId="500"/>
        </pc:sldMkLst>
        <pc:picChg chg="add mod">
          <ac:chgData name="nchu 育" userId="f63a794201a6107f" providerId="LiveId" clId="{071FCA02-278F-4668-90AD-AA25FB7BAF53}" dt="2023-11-30T05:05:40.027" v="14" actId="1076"/>
          <ac:picMkLst>
            <pc:docMk/>
            <pc:sldMk cId="1252467101" sldId="500"/>
            <ac:picMk id="3" creationId="{9DAE63CF-A299-412A-9BD9-610CC5144081}"/>
          </ac:picMkLst>
        </pc:picChg>
        <pc:picChg chg="add mod">
          <ac:chgData name="nchu 育" userId="f63a794201a6107f" providerId="LiveId" clId="{071FCA02-278F-4668-90AD-AA25FB7BAF53}" dt="2023-11-30T05:05:37.883" v="13" actId="1076"/>
          <ac:picMkLst>
            <pc:docMk/>
            <pc:sldMk cId="1252467101" sldId="500"/>
            <ac:picMk id="5" creationId="{953968C4-3D88-4EA7-94A7-22378A3086E4}"/>
          </ac:picMkLst>
        </pc:picChg>
      </pc:sldChg>
      <pc:sldChg chg="addSp modSp new mod">
        <pc:chgData name="nchu 育" userId="f63a794201a6107f" providerId="LiveId" clId="{071FCA02-278F-4668-90AD-AA25FB7BAF53}" dt="2023-11-30T08:21:02.924" v="26" actId="1076"/>
        <pc:sldMkLst>
          <pc:docMk/>
          <pc:sldMk cId="1116598999" sldId="501"/>
        </pc:sldMkLst>
        <pc:picChg chg="add mod">
          <ac:chgData name="nchu 育" userId="f63a794201a6107f" providerId="LiveId" clId="{071FCA02-278F-4668-90AD-AA25FB7BAF53}" dt="2023-11-30T08:21:02.924" v="26" actId="1076"/>
          <ac:picMkLst>
            <pc:docMk/>
            <pc:sldMk cId="1116598999" sldId="501"/>
            <ac:picMk id="3" creationId="{676EC5FD-E4DA-4CF1-884B-520A0BE6C5DE}"/>
          </ac:picMkLst>
        </pc:picChg>
        <pc:picChg chg="add mod">
          <ac:chgData name="nchu 育" userId="f63a794201a6107f" providerId="LiveId" clId="{071FCA02-278F-4668-90AD-AA25FB7BAF53}" dt="2023-11-30T08:21:00.700" v="25" actId="1076"/>
          <ac:picMkLst>
            <pc:docMk/>
            <pc:sldMk cId="1116598999" sldId="501"/>
            <ac:picMk id="5" creationId="{767720EB-F767-4546-830D-B1009B53D68D}"/>
          </ac:picMkLst>
        </pc:picChg>
      </pc:sldChg>
      <pc:sldChg chg="add del">
        <pc:chgData name="nchu 育" userId="f63a794201a6107f" providerId="LiveId" clId="{071FCA02-278F-4668-90AD-AA25FB7BAF53}" dt="2023-11-30T08:11:04.946" v="20"/>
        <pc:sldMkLst>
          <pc:docMk/>
          <pc:sldMk cId="743861935" sldId="502"/>
        </pc:sldMkLst>
      </pc:sldChg>
      <pc:sldChg chg="addSp modSp new del">
        <pc:chgData name="nchu 育" userId="f63a794201a6107f" providerId="LiveId" clId="{071FCA02-278F-4668-90AD-AA25FB7BAF53}" dt="2023-11-30T08:21:08.038" v="27" actId="47"/>
        <pc:sldMkLst>
          <pc:docMk/>
          <pc:sldMk cId="1423883856" sldId="502"/>
        </pc:sldMkLst>
        <pc:picChg chg="add mod">
          <ac:chgData name="nchu 育" userId="f63a794201a6107f" providerId="LiveId" clId="{071FCA02-278F-4668-90AD-AA25FB7BAF53}" dt="2023-11-30T08:20:51.840" v="23"/>
          <ac:picMkLst>
            <pc:docMk/>
            <pc:sldMk cId="1423883856" sldId="502"/>
            <ac:picMk id="3" creationId="{2FC531B3-950A-4EA6-AB8A-D1ACD78FF8E3}"/>
          </ac:picMkLst>
        </pc:picChg>
      </pc:sldChg>
    </pc:docChg>
  </pc:docChgLst>
  <pc:docChgLst>
    <pc:chgData name="ゆ 育" userId="542ab0ed5f745775" providerId="LiveId" clId="{7A82DE17-1EA7-4D28-8AAB-BA252AB4A0F2}"/>
    <pc:docChg chg="modSld">
      <pc:chgData name="ゆ 育" userId="542ab0ed5f745775" providerId="LiveId" clId="{7A82DE17-1EA7-4D28-8AAB-BA252AB4A0F2}" dt="2023-11-02T03:59:52.913" v="1" actId="20577"/>
      <pc:docMkLst>
        <pc:docMk/>
      </pc:docMkLst>
      <pc:sldChg chg="modSp mod">
        <pc:chgData name="ゆ 育" userId="542ab0ed5f745775" providerId="LiveId" clId="{7A82DE17-1EA7-4D28-8AAB-BA252AB4A0F2}" dt="2023-11-02T03:59:52.913" v="1" actId="20577"/>
        <pc:sldMkLst>
          <pc:docMk/>
          <pc:sldMk cId="0" sldId="256"/>
        </pc:sldMkLst>
        <pc:spChg chg="mod">
          <ac:chgData name="ゆ 育" userId="542ab0ed5f745775" providerId="LiveId" clId="{7A82DE17-1EA7-4D28-8AAB-BA252AB4A0F2}" dt="2023-11-02T03:59:52.913" v="1" actId="20577"/>
          <ac:spMkLst>
            <pc:docMk/>
            <pc:sldMk cId="0" sldId="256"/>
            <ac:spMk id="92" creationId="{00000000-0000-0000-0000-000000000000}"/>
          </ac:spMkLst>
        </pc:spChg>
      </pc:sldChg>
    </pc:docChg>
  </pc:docChgLst>
  <pc:docChgLst>
    <pc:chgData name="ゆ 育" userId="542ab0ed5f745775" providerId="LiveId" clId="{12FF674A-6E3B-4257-A312-45BD46A86C69}"/>
    <pc:docChg chg="undo redo custSel addSld delSld modSld sldOrd">
      <pc:chgData name="ゆ 育" userId="542ab0ed5f745775" providerId="LiveId" clId="{12FF674A-6E3B-4257-A312-45BD46A86C69}" dt="2023-11-21T12:55:54.347" v="2623" actId="20577"/>
      <pc:docMkLst>
        <pc:docMk/>
      </pc:docMkLst>
      <pc:sldChg chg="modSp mod">
        <pc:chgData name="ゆ 育" userId="542ab0ed5f745775" providerId="LiveId" clId="{12FF674A-6E3B-4257-A312-45BD46A86C69}" dt="2023-11-19T08:46:50.797" v="4" actId="20577"/>
        <pc:sldMkLst>
          <pc:docMk/>
          <pc:sldMk cId="0" sldId="256"/>
        </pc:sldMkLst>
        <pc:spChg chg="mod">
          <ac:chgData name="ゆ 育" userId="542ab0ed5f745775" providerId="LiveId" clId="{12FF674A-6E3B-4257-A312-45BD46A86C69}" dt="2023-11-19T08:46:50.797" v="4" actId="20577"/>
          <ac:spMkLst>
            <pc:docMk/>
            <pc:sldMk cId="0" sldId="256"/>
            <ac:spMk id="92" creationId="{00000000-0000-0000-0000-000000000000}"/>
          </ac:spMkLst>
        </pc:spChg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2116299949" sldId="268"/>
        </pc:sldMkLst>
      </pc:sldChg>
      <pc:sldChg chg="modSp mod">
        <pc:chgData name="ゆ 育" userId="542ab0ed5f745775" providerId="LiveId" clId="{12FF674A-6E3B-4257-A312-45BD46A86C69}" dt="2023-11-19T08:47:18.180" v="30" actId="20577"/>
        <pc:sldMkLst>
          <pc:docMk/>
          <pc:sldMk cId="3503627237" sldId="458"/>
        </pc:sldMkLst>
        <pc:spChg chg="mod">
          <ac:chgData name="ゆ 育" userId="542ab0ed5f745775" providerId="LiveId" clId="{12FF674A-6E3B-4257-A312-45BD46A86C69}" dt="2023-11-19T08:47:18.180" v="30" actId="20577"/>
          <ac:spMkLst>
            <pc:docMk/>
            <pc:sldMk cId="3503627237" sldId="458"/>
            <ac:spMk id="3" creationId="{7C9211BE-4882-4DB7-8544-F6C9DC3DE8C1}"/>
          </ac:spMkLst>
        </pc:spChg>
      </pc:sldChg>
      <pc:sldChg chg="del">
        <pc:chgData name="ゆ 育" userId="542ab0ed5f745775" providerId="LiveId" clId="{12FF674A-6E3B-4257-A312-45BD46A86C69}" dt="2023-11-19T08:46:35.930" v="1" actId="47"/>
        <pc:sldMkLst>
          <pc:docMk/>
          <pc:sldMk cId="3666424408" sldId="459"/>
        </pc:sldMkLst>
      </pc:sldChg>
      <pc:sldChg chg="del">
        <pc:chgData name="ゆ 育" userId="542ab0ed5f745775" providerId="LiveId" clId="{12FF674A-6E3B-4257-A312-45BD46A86C69}" dt="2023-11-19T08:46:35.930" v="1" actId="47"/>
        <pc:sldMkLst>
          <pc:docMk/>
          <pc:sldMk cId="2650488236" sldId="460"/>
        </pc:sldMkLst>
      </pc:sldChg>
      <pc:sldChg chg="del">
        <pc:chgData name="ゆ 育" userId="542ab0ed5f745775" providerId="LiveId" clId="{12FF674A-6E3B-4257-A312-45BD46A86C69}" dt="2023-11-19T08:46:39.555" v="2" actId="47"/>
        <pc:sldMkLst>
          <pc:docMk/>
          <pc:sldMk cId="4249115292" sldId="461"/>
        </pc:sldMkLst>
      </pc:sldChg>
      <pc:sldChg chg="del">
        <pc:chgData name="ゆ 育" userId="542ab0ed5f745775" providerId="LiveId" clId="{12FF674A-6E3B-4257-A312-45BD46A86C69}" dt="2023-11-19T08:46:35.930" v="1" actId="47"/>
        <pc:sldMkLst>
          <pc:docMk/>
          <pc:sldMk cId="908240376" sldId="462"/>
        </pc:sldMkLst>
      </pc:sldChg>
      <pc:sldChg chg="del">
        <pc:chgData name="ゆ 育" userId="542ab0ed5f745775" providerId="LiveId" clId="{12FF674A-6E3B-4257-A312-45BD46A86C69}" dt="2023-11-19T08:46:39.555" v="2" actId="47"/>
        <pc:sldMkLst>
          <pc:docMk/>
          <pc:sldMk cId="2636851208" sldId="463"/>
        </pc:sldMkLst>
      </pc:sldChg>
      <pc:sldChg chg="del">
        <pc:chgData name="ゆ 育" userId="542ab0ed5f745775" providerId="LiveId" clId="{12FF674A-6E3B-4257-A312-45BD46A86C69}" dt="2023-11-19T08:46:39.555" v="2" actId="47"/>
        <pc:sldMkLst>
          <pc:docMk/>
          <pc:sldMk cId="1006559932" sldId="464"/>
        </pc:sldMkLst>
      </pc:sldChg>
      <pc:sldChg chg="del">
        <pc:chgData name="ゆ 育" userId="542ab0ed5f745775" providerId="LiveId" clId="{12FF674A-6E3B-4257-A312-45BD46A86C69}" dt="2023-11-19T08:46:39.555" v="2" actId="47"/>
        <pc:sldMkLst>
          <pc:docMk/>
          <pc:sldMk cId="4020785777" sldId="465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2043833644" sldId="466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851268663" sldId="467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4067756450" sldId="468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1202485832" sldId="469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4033335884" sldId="470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2577252883" sldId="471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39078653" sldId="472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913798354" sldId="473"/>
        </pc:sldMkLst>
      </pc:sldChg>
      <pc:sldChg chg="del">
        <pc:chgData name="ゆ 育" userId="542ab0ed5f745775" providerId="LiveId" clId="{12FF674A-6E3B-4257-A312-45BD46A86C69}" dt="2023-11-19T08:46:31.743" v="0" actId="47"/>
        <pc:sldMkLst>
          <pc:docMk/>
          <pc:sldMk cId="337927475" sldId="474"/>
        </pc:sldMkLst>
      </pc:sldChg>
      <pc:sldChg chg="modSp mod">
        <pc:chgData name="ゆ 育" userId="542ab0ed5f745775" providerId="LiveId" clId="{12FF674A-6E3B-4257-A312-45BD46A86C69}" dt="2023-11-21T12:55:54.347" v="2623" actId="20577"/>
        <pc:sldMkLst>
          <pc:docMk/>
          <pc:sldMk cId="3702248587" sldId="476"/>
        </pc:sldMkLst>
        <pc:spChg chg="mod">
          <ac:chgData name="ゆ 育" userId="542ab0ed5f745775" providerId="LiveId" clId="{12FF674A-6E3B-4257-A312-45BD46A86C69}" dt="2023-11-21T12:55:54.347" v="2623" actId="20577"/>
          <ac:spMkLst>
            <pc:docMk/>
            <pc:sldMk cId="3702248587" sldId="476"/>
            <ac:spMk id="3" creationId="{2B2307EC-FE0E-4CE3-BF22-634C9591197F}"/>
          </ac:spMkLst>
        </pc:spChg>
      </pc:sldChg>
      <pc:sldChg chg="addSp delSp modSp new mod">
        <pc:chgData name="ゆ 育" userId="542ab0ed5f745775" providerId="LiveId" clId="{12FF674A-6E3B-4257-A312-45BD46A86C69}" dt="2023-11-19T12:10:10.002" v="1405" actId="5793"/>
        <pc:sldMkLst>
          <pc:docMk/>
          <pc:sldMk cId="3776970575" sldId="477"/>
        </pc:sldMkLst>
        <pc:spChg chg="del">
          <ac:chgData name="ゆ 育" userId="542ab0ed5f745775" providerId="LiveId" clId="{12FF674A-6E3B-4257-A312-45BD46A86C69}" dt="2023-11-19T08:49:38.937" v="35" actId="478"/>
          <ac:spMkLst>
            <pc:docMk/>
            <pc:sldMk cId="3776970575" sldId="477"/>
            <ac:spMk id="2" creationId="{6655B685-2549-4A0F-A502-076C0DEEC05F}"/>
          </ac:spMkLst>
        </pc:spChg>
        <pc:spChg chg="del">
          <ac:chgData name="ゆ 育" userId="542ab0ed5f745775" providerId="LiveId" clId="{12FF674A-6E3B-4257-A312-45BD46A86C69}" dt="2023-11-19T08:49:32.119" v="32" actId="478"/>
          <ac:spMkLst>
            <pc:docMk/>
            <pc:sldMk cId="3776970575" sldId="477"/>
            <ac:spMk id="3" creationId="{18B91F2A-B0C8-48FB-AA07-E16541F9299E}"/>
          </ac:spMkLst>
        </pc:spChg>
        <pc:spChg chg="add mod">
          <ac:chgData name="ゆ 育" userId="542ab0ed5f745775" providerId="LiveId" clId="{12FF674A-6E3B-4257-A312-45BD46A86C69}" dt="2023-11-19T12:10:10.002" v="1405" actId="5793"/>
          <ac:spMkLst>
            <pc:docMk/>
            <pc:sldMk cId="3776970575" sldId="477"/>
            <ac:spMk id="4" creationId="{6C351544-7E91-4B77-A90E-7920E320577A}"/>
          </ac:spMkLst>
        </pc:spChg>
      </pc:sldChg>
      <pc:sldChg chg="modSp new mod">
        <pc:chgData name="ゆ 育" userId="542ab0ed5f745775" providerId="LiveId" clId="{12FF674A-6E3B-4257-A312-45BD46A86C69}" dt="2023-11-19T12:21:27.092" v="1406" actId="403"/>
        <pc:sldMkLst>
          <pc:docMk/>
          <pc:sldMk cId="738468902" sldId="478"/>
        </pc:sldMkLst>
        <pc:spChg chg="mod">
          <ac:chgData name="ゆ 育" userId="542ab0ed5f745775" providerId="LiveId" clId="{12FF674A-6E3B-4257-A312-45BD46A86C69}" dt="2023-11-19T09:03:16.588" v="193" actId="20577"/>
          <ac:spMkLst>
            <pc:docMk/>
            <pc:sldMk cId="738468902" sldId="478"/>
            <ac:spMk id="2" creationId="{DE74E52E-9900-4326-ACC0-D05CD7A7E28C}"/>
          </ac:spMkLst>
        </pc:spChg>
        <pc:spChg chg="mod">
          <ac:chgData name="ゆ 育" userId="542ab0ed5f745775" providerId="LiveId" clId="{12FF674A-6E3B-4257-A312-45BD46A86C69}" dt="2023-11-19T12:21:27.092" v="1406" actId="403"/>
          <ac:spMkLst>
            <pc:docMk/>
            <pc:sldMk cId="738468902" sldId="478"/>
            <ac:spMk id="3" creationId="{775A8111-B7FC-44C2-8618-42D5C541CBAD}"/>
          </ac:spMkLst>
        </pc:spChg>
      </pc:sldChg>
      <pc:sldChg chg="modSp new mod">
        <pc:chgData name="ゆ 育" userId="542ab0ed5f745775" providerId="LiveId" clId="{12FF674A-6E3B-4257-A312-45BD46A86C69}" dt="2023-11-21T11:28:04.439" v="2267" actId="20577"/>
        <pc:sldMkLst>
          <pc:docMk/>
          <pc:sldMk cId="2345632673" sldId="479"/>
        </pc:sldMkLst>
        <pc:spChg chg="mod">
          <ac:chgData name="ゆ 育" userId="542ab0ed5f745775" providerId="LiveId" clId="{12FF674A-6E3B-4257-A312-45BD46A86C69}" dt="2023-11-19T09:22:00.157" v="464" actId="20577"/>
          <ac:spMkLst>
            <pc:docMk/>
            <pc:sldMk cId="2345632673" sldId="479"/>
            <ac:spMk id="2" creationId="{28D7A402-59B8-4396-BA1B-7DD3557A0F5E}"/>
          </ac:spMkLst>
        </pc:spChg>
        <pc:spChg chg="mod">
          <ac:chgData name="ゆ 育" userId="542ab0ed5f745775" providerId="LiveId" clId="{12FF674A-6E3B-4257-A312-45BD46A86C69}" dt="2023-11-21T11:28:04.439" v="2267" actId="20577"/>
          <ac:spMkLst>
            <pc:docMk/>
            <pc:sldMk cId="2345632673" sldId="479"/>
            <ac:spMk id="3" creationId="{1C8FD2E9-4979-4D3B-95FA-57DEB83E5874}"/>
          </ac:spMkLst>
        </pc:spChg>
      </pc:sldChg>
      <pc:sldChg chg="addSp modSp new mod ord">
        <pc:chgData name="ゆ 育" userId="542ab0ed5f745775" providerId="LiveId" clId="{12FF674A-6E3B-4257-A312-45BD46A86C69}" dt="2023-11-21T11:43:37.138" v="2280" actId="20577"/>
        <pc:sldMkLst>
          <pc:docMk/>
          <pc:sldMk cId="1434155701" sldId="480"/>
        </pc:sldMkLst>
        <pc:spChg chg="mod">
          <ac:chgData name="ゆ 育" userId="542ab0ed5f745775" providerId="LiveId" clId="{12FF674A-6E3B-4257-A312-45BD46A86C69}" dt="2023-11-19T09:39:17.391" v="659" actId="20577"/>
          <ac:spMkLst>
            <pc:docMk/>
            <pc:sldMk cId="1434155701" sldId="480"/>
            <ac:spMk id="2" creationId="{F7EDBD80-FD9C-4803-802C-F8632DB648DA}"/>
          </ac:spMkLst>
        </pc:spChg>
        <pc:spChg chg="mod">
          <ac:chgData name="ゆ 育" userId="542ab0ed5f745775" providerId="LiveId" clId="{12FF674A-6E3B-4257-A312-45BD46A86C69}" dt="2023-11-21T11:43:37.138" v="2280" actId="20577"/>
          <ac:spMkLst>
            <pc:docMk/>
            <pc:sldMk cId="1434155701" sldId="480"/>
            <ac:spMk id="3" creationId="{98AA387C-5DBE-4D24-A9A4-679E28358F94}"/>
          </ac:spMkLst>
        </pc:spChg>
        <pc:spChg chg="add mod">
          <ac:chgData name="ゆ 育" userId="542ab0ed5f745775" providerId="LiveId" clId="{12FF674A-6E3B-4257-A312-45BD46A86C69}" dt="2023-11-19T10:01:58.288" v="866" actId="2711"/>
          <ac:spMkLst>
            <pc:docMk/>
            <pc:sldMk cId="1434155701" sldId="480"/>
            <ac:spMk id="6" creationId="{E5BC726F-7360-4A48-BF4B-07D2B848BFFF}"/>
          </ac:spMkLst>
        </pc:spChg>
        <pc:picChg chg="add mod">
          <ac:chgData name="ゆ 育" userId="542ab0ed5f745775" providerId="LiveId" clId="{12FF674A-6E3B-4257-A312-45BD46A86C69}" dt="2023-11-19T12:21:43.944" v="1408" actId="1076"/>
          <ac:picMkLst>
            <pc:docMk/>
            <pc:sldMk cId="1434155701" sldId="480"/>
            <ac:picMk id="5" creationId="{9A26B1A2-E8CF-4747-A5EE-2EB1A23984CD}"/>
          </ac:picMkLst>
        </pc:picChg>
      </pc:sldChg>
      <pc:sldChg chg="addSp modSp new mod">
        <pc:chgData name="ゆ 育" userId="542ab0ed5f745775" providerId="LiveId" clId="{12FF674A-6E3B-4257-A312-45BD46A86C69}" dt="2023-11-20T11:42:11.153" v="2018" actId="1076"/>
        <pc:sldMkLst>
          <pc:docMk/>
          <pc:sldMk cId="2373276522" sldId="481"/>
        </pc:sldMkLst>
        <pc:spChg chg="mod">
          <ac:chgData name="ゆ 育" userId="542ab0ed5f745775" providerId="LiveId" clId="{12FF674A-6E3B-4257-A312-45BD46A86C69}" dt="2023-11-19T09:18:47.920" v="402"/>
          <ac:spMkLst>
            <pc:docMk/>
            <pc:sldMk cId="2373276522" sldId="481"/>
            <ac:spMk id="2" creationId="{8F505CCD-7031-4708-AC5B-AA0F4F7C16EE}"/>
          </ac:spMkLst>
        </pc:spChg>
        <pc:spChg chg="mod">
          <ac:chgData name="ゆ 育" userId="542ab0ed5f745775" providerId="LiveId" clId="{12FF674A-6E3B-4257-A312-45BD46A86C69}" dt="2023-11-19T09:25:54.648" v="581" actId="20577"/>
          <ac:spMkLst>
            <pc:docMk/>
            <pc:sldMk cId="2373276522" sldId="481"/>
            <ac:spMk id="3" creationId="{3B2E8CBE-64FB-46AB-B261-7F37A7B83B8F}"/>
          </ac:spMkLst>
        </pc:spChg>
        <pc:picChg chg="add mod">
          <ac:chgData name="ゆ 育" userId="542ab0ed5f745775" providerId="LiveId" clId="{12FF674A-6E3B-4257-A312-45BD46A86C69}" dt="2023-11-20T11:42:06.257" v="2016" actId="1076"/>
          <ac:picMkLst>
            <pc:docMk/>
            <pc:sldMk cId="2373276522" sldId="481"/>
            <ac:picMk id="5" creationId="{5EC0AB77-91E3-4CE4-A8E3-FF0B88257AC5}"/>
          </ac:picMkLst>
        </pc:picChg>
        <pc:picChg chg="add mod">
          <ac:chgData name="ゆ 育" userId="542ab0ed5f745775" providerId="LiveId" clId="{12FF674A-6E3B-4257-A312-45BD46A86C69}" dt="2023-11-20T11:42:11.153" v="2018" actId="1076"/>
          <ac:picMkLst>
            <pc:docMk/>
            <pc:sldMk cId="2373276522" sldId="481"/>
            <ac:picMk id="7" creationId="{13963822-5B76-42F4-8578-09E7A45D7788}"/>
          </ac:picMkLst>
        </pc:picChg>
      </pc:sldChg>
      <pc:sldChg chg="addSp delSp modSp new mod">
        <pc:chgData name="ゆ 育" userId="542ab0ed5f745775" providerId="LiveId" clId="{12FF674A-6E3B-4257-A312-45BD46A86C69}" dt="2023-11-20T11:33:33.726" v="2007" actId="208"/>
        <pc:sldMkLst>
          <pc:docMk/>
          <pc:sldMk cId="719210003" sldId="482"/>
        </pc:sldMkLst>
        <pc:spChg chg="mod">
          <ac:chgData name="ゆ 育" userId="542ab0ed5f745775" providerId="LiveId" clId="{12FF674A-6E3B-4257-A312-45BD46A86C69}" dt="2023-11-19T10:54:50.451" v="1129" actId="2711"/>
          <ac:spMkLst>
            <pc:docMk/>
            <pc:sldMk cId="719210003" sldId="482"/>
            <ac:spMk id="2" creationId="{93C74554-D8ED-49B1-B36A-EF4096B3D3AA}"/>
          </ac:spMkLst>
        </pc:spChg>
        <pc:spChg chg="mod">
          <ac:chgData name="ゆ 育" userId="542ab0ed5f745775" providerId="LiveId" clId="{12FF674A-6E3B-4257-A312-45BD46A86C69}" dt="2023-11-20T11:31:23.957" v="2003" actId="14100"/>
          <ac:spMkLst>
            <pc:docMk/>
            <pc:sldMk cId="719210003" sldId="482"/>
            <ac:spMk id="3" creationId="{2CBDAA10-A9F3-4E70-94CC-BB61B3193CBB}"/>
          </ac:spMkLst>
        </pc:spChg>
        <pc:spChg chg="add mod">
          <ac:chgData name="ゆ 育" userId="542ab0ed5f745775" providerId="LiveId" clId="{12FF674A-6E3B-4257-A312-45BD46A86C69}" dt="2023-11-20T11:33:33.726" v="2007" actId="208"/>
          <ac:spMkLst>
            <pc:docMk/>
            <pc:sldMk cId="719210003" sldId="482"/>
            <ac:spMk id="4" creationId="{28B322DE-A5CD-45F9-87D2-C27550A8851D}"/>
          </ac:spMkLst>
        </pc:spChg>
        <pc:spChg chg="add mod">
          <ac:chgData name="ゆ 育" userId="542ab0ed5f745775" providerId="LiveId" clId="{12FF674A-6E3B-4257-A312-45BD46A86C69}" dt="2023-11-20T11:33:33.726" v="2007" actId="208"/>
          <ac:spMkLst>
            <pc:docMk/>
            <pc:sldMk cId="719210003" sldId="482"/>
            <ac:spMk id="5" creationId="{8A61E6D8-8CBB-47FB-B093-19D858F9D0C9}"/>
          </ac:spMkLst>
        </pc:spChg>
        <pc:spChg chg="add mod">
          <ac:chgData name="ゆ 育" userId="542ab0ed5f745775" providerId="LiveId" clId="{12FF674A-6E3B-4257-A312-45BD46A86C69}" dt="2023-11-20T11:33:33.726" v="2007" actId="208"/>
          <ac:spMkLst>
            <pc:docMk/>
            <pc:sldMk cId="719210003" sldId="482"/>
            <ac:spMk id="6" creationId="{0552F355-9FF8-4947-AFD0-4754AEB713A1}"/>
          </ac:spMkLst>
        </pc:spChg>
        <pc:spChg chg="add mod">
          <ac:chgData name="ゆ 育" userId="542ab0ed5f745775" providerId="LiveId" clId="{12FF674A-6E3B-4257-A312-45BD46A86C69}" dt="2023-11-20T11:33:33.726" v="2007" actId="208"/>
          <ac:spMkLst>
            <pc:docMk/>
            <pc:sldMk cId="719210003" sldId="482"/>
            <ac:spMk id="7" creationId="{F270E2D4-283B-40B7-B5DF-B775A8A44C0E}"/>
          </ac:spMkLst>
        </pc:spChg>
        <pc:spChg chg="add mod">
          <ac:chgData name="ゆ 育" userId="542ab0ed5f745775" providerId="LiveId" clId="{12FF674A-6E3B-4257-A312-45BD46A86C69}" dt="2023-11-20T11:33:33.726" v="2007" actId="208"/>
          <ac:spMkLst>
            <pc:docMk/>
            <pc:sldMk cId="719210003" sldId="482"/>
            <ac:spMk id="8" creationId="{07F08D26-E99F-474D-AA39-642DE6FC5E37}"/>
          </ac:spMkLst>
        </pc:spChg>
        <pc:grpChg chg="add mod">
          <ac:chgData name="ゆ 育" userId="542ab0ed5f745775" providerId="LiveId" clId="{12FF674A-6E3B-4257-A312-45BD46A86C69}" dt="2023-11-20T11:33:05.773" v="2006" actId="1076"/>
          <ac:grpSpMkLst>
            <pc:docMk/>
            <pc:sldMk cId="719210003" sldId="482"/>
            <ac:grpSpMk id="12" creationId="{8F5BD7E2-0943-4DF8-8B03-78EC8AA71773}"/>
          </ac:grpSpMkLst>
        </pc:grpChg>
        <pc:picChg chg="add del">
          <ac:chgData name="ゆ 育" userId="542ab0ed5f745775" providerId="LiveId" clId="{12FF674A-6E3B-4257-A312-45BD46A86C69}" dt="2023-11-19T10:30:57.664" v="931" actId="478"/>
          <ac:picMkLst>
            <pc:docMk/>
            <pc:sldMk cId="719210003" sldId="482"/>
            <ac:picMk id="5" creationId="{0D33A2F5-B7C8-4110-98E7-9C3D6FBA63D0}"/>
          </ac:picMkLst>
        </pc:picChg>
        <pc:picChg chg="add del mod">
          <ac:chgData name="ゆ 育" userId="542ab0ed5f745775" providerId="LiveId" clId="{12FF674A-6E3B-4257-A312-45BD46A86C69}" dt="2023-11-19T10:38:20.641" v="1049" actId="22"/>
          <ac:picMkLst>
            <pc:docMk/>
            <pc:sldMk cId="719210003" sldId="482"/>
            <ac:picMk id="7" creationId="{88933847-8D09-4739-94A6-B608383E586A}"/>
          </ac:picMkLst>
        </pc:picChg>
        <pc:cxnChg chg="add mod">
          <ac:chgData name="ゆ 育" userId="542ab0ed5f745775" providerId="LiveId" clId="{12FF674A-6E3B-4257-A312-45BD46A86C69}" dt="2023-11-20T11:33:33.726" v="2007" actId="208"/>
          <ac:cxnSpMkLst>
            <pc:docMk/>
            <pc:sldMk cId="719210003" sldId="482"/>
            <ac:cxnSpMk id="9" creationId="{7ECE30A5-5BED-4461-955C-6D2687AA1151}"/>
          </ac:cxnSpMkLst>
        </pc:cxnChg>
        <pc:cxnChg chg="add mod">
          <ac:chgData name="ゆ 育" userId="542ab0ed5f745775" providerId="LiveId" clId="{12FF674A-6E3B-4257-A312-45BD46A86C69}" dt="2023-11-20T11:33:33.726" v="2007" actId="208"/>
          <ac:cxnSpMkLst>
            <pc:docMk/>
            <pc:sldMk cId="719210003" sldId="482"/>
            <ac:cxnSpMk id="10" creationId="{C6D7ABBC-27F6-405A-A3C7-A5B21205037D}"/>
          </ac:cxnSpMkLst>
        </pc:cxnChg>
        <pc:cxnChg chg="add mod">
          <ac:chgData name="ゆ 育" userId="542ab0ed5f745775" providerId="LiveId" clId="{12FF674A-6E3B-4257-A312-45BD46A86C69}" dt="2023-11-20T11:33:33.726" v="2007" actId="208"/>
          <ac:cxnSpMkLst>
            <pc:docMk/>
            <pc:sldMk cId="719210003" sldId="482"/>
            <ac:cxnSpMk id="11" creationId="{A505D7BA-2641-463D-8AF5-2EB56983A7A2}"/>
          </ac:cxnSpMkLst>
        </pc:cxnChg>
      </pc:sldChg>
      <pc:sldChg chg="new del">
        <pc:chgData name="ゆ 育" userId="542ab0ed5f745775" providerId="LiveId" clId="{12FF674A-6E3B-4257-A312-45BD46A86C69}" dt="2023-11-19T10:06:51.820" v="906" actId="47"/>
        <pc:sldMkLst>
          <pc:docMk/>
          <pc:sldMk cId="2887734689" sldId="483"/>
        </pc:sldMkLst>
      </pc:sldChg>
      <pc:sldChg chg="new del">
        <pc:chgData name="ゆ 育" userId="542ab0ed5f745775" providerId="LiveId" clId="{12FF674A-6E3B-4257-A312-45BD46A86C69}" dt="2023-11-19T10:02:32.755" v="868" actId="47"/>
        <pc:sldMkLst>
          <pc:docMk/>
          <pc:sldMk cId="3203635374" sldId="483"/>
        </pc:sldMkLst>
      </pc:sldChg>
      <pc:sldChg chg="add ord">
        <pc:chgData name="ゆ 育" userId="542ab0ed5f745775" providerId="LiveId" clId="{12FF674A-6E3B-4257-A312-45BD46A86C69}" dt="2023-11-21T12:27:57.554" v="2424"/>
        <pc:sldMkLst>
          <pc:docMk/>
          <pc:sldMk cId="2099006573" sldId="484"/>
        </pc:sldMkLst>
      </pc:sldChg>
      <pc:sldChg chg="modSp new mod">
        <pc:chgData name="ゆ 育" userId="542ab0ed5f745775" providerId="LiveId" clId="{12FF674A-6E3B-4257-A312-45BD46A86C69}" dt="2023-11-19T10:58:31.802" v="1133"/>
        <pc:sldMkLst>
          <pc:docMk/>
          <pc:sldMk cId="2501448617" sldId="485"/>
        </pc:sldMkLst>
        <pc:spChg chg="mod">
          <ac:chgData name="ゆ 育" userId="542ab0ed5f745775" providerId="LiveId" clId="{12FF674A-6E3B-4257-A312-45BD46A86C69}" dt="2023-11-19T10:54:40.115" v="1127" actId="113"/>
          <ac:spMkLst>
            <pc:docMk/>
            <pc:sldMk cId="2501448617" sldId="485"/>
            <ac:spMk id="2" creationId="{221FC2DF-6699-481E-A80F-7D9F8C4F0B77}"/>
          </ac:spMkLst>
        </pc:spChg>
        <pc:spChg chg="mod">
          <ac:chgData name="ゆ 育" userId="542ab0ed5f745775" providerId="LiveId" clId="{12FF674A-6E3B-4257-A312-45BD46A86C69}" dt="2023-11-19T10:58:31.802" v="1133"/>
          <ac:spMkLst>
            <pc:docMk/>
            <pc:sldMk cId="2501448617" sldId="485"/>
            <ac:spMk id="3" creationId="{2ECD127A-2C8A-4C61-9BC7-577281B45A62}"/>
          </ac:spMkLst>
        </pc:spChg>
      </pc:sldChg>
      <pc:sldChg chg="addSp modSp new mod">
        <pc:chgData name="ゆ 育" userId="542ab0ed5f745775" providerId="LiveId" clId="{12FF674A-6E3B-4257-A312-45BD46A86C69}" dt="2023-11-21T12:26:21.209" v="2422" actId="113"/>
        <pc:sldMkLst>
          <pc:docMk/>
          <pc:sldMk cId="165112644" sldId="486"/>
        </pc:sldMkLst>
        <pc:spChg chg="mod">
          <ac:chgData name="ゆ 育" userId="542ab0ed5f745775" providerId="LiveId" clId="{12FF674A-6E3B-4257-A312-45BD46A86C69}" dt="2023-11-21T12:23:38.092" v="2417" actId="14100"/>
          <ac:spMkLst>
            <pc:docMk/>
            <pc:sldMk cId="165112644" sldId="486"/>
            <ac:spMk id="2" creationId="{736EF22C-6A7F-4438-9E4C-64FCFC42EC3B}"/>
          </ac:spMkLst>
        </pc:spChg>
        <pc:spChg chg="mod">
          <ac:chgData name="ゆ 育" userId="542ab0ed5f745775" providerId="LiveId" clId="{12FF674A-6E3B-4257-A312-45BD46A86C69}" dt="2023-11-21T12:26:21.209" v="2422" actId="113"/>
          <ac:spMkLst>
            <pc:docMk/>
            <pc:sldMk cId="165112644" sldId="486"/>
            <ac:spMk id="3" creationId="{077EAB59-3790-475F-9448-383E42A58593}"/>
          </ac:spMkLst>
        </pc:spChg>
        <pc:spChg chg="add mod">
          <ac:chgData name="ゆ 育" userId="542ab0ed5f745775" providerId="LiveId" clId="{12FF674A-6E3B-4257-A312-45BD46A86C69}" dt="2023-11-21T12:24:02.493" v="2419" actId="1076"/>
          <ac:spMkLst>
            <pc:docMk/>
            <pc:sldMk cId="165112644" sldId="486"/>
            <ac:spMk id="4" creationId="{C90E3491-113B-4073-B5C8-9FB27F81D3CB}"/>
          </ac:spMkLst>
        </pc:spChg>
        <pc:picChg chg="add mod">
          <ac:chgData name="ゆ 育" userId="542ab0ed5f745775" providerId="LiveId" clId="{12FF674A-6E3B-4257-A312-45BD46A86C69}" dt="2023-11-21T12:24:02.493" v="2419" actId="1076"/>
          <ac:picMkLst>
            <pc:docMk/>
            <pc:sldMk cId="165112644" sldId="486"/>
            <ac:picMk id="5" creationId="{A8A7D2ED-67C0-4036-9A86-B5DE78BBA8AB}"/>
          </ac:picMkLst>
        </pc:picChg>
        <pc:picChg chg="add mod">
          <ac:chgData name="ゆ 育" userId="542ab0ed5f745775" providerId="LiveId" clId="{12FF674A-6E3B-4257-A312-45BD46A86C69}" dt="2023-11-21T12:24:05.632" v="2421" actId="1076"/>
          <ac:picMkLst>
            <pc:docMk/>
            <pc:sldMk cId="165112644" sldId="486"/>
            <ac:picMk id="6" creationId="{521A4790-25A7-4786-ADF2-C8B133D98DFE}"/>
          </ac:picMkLst>
        </pc:picChg>
      </pc:sldChg>
      <pc:sldChg chg="addSp delSp modSp new mod">
        <pc:chgData name="ゆ 育" userId="542ab0ed5f745775" providerId="LiveId" clId="{12FF674A-6E3B-4257-A312-45BD46A86C69}" dt="2023-11-21T12:53:40.696" v="2590" actId="1076"/>
        <pc:sldMkLst>
          <pc:docMk/>
          <pc:sldMk cId="2347435384" sldId="487"/>
        </pc:sldMkLst>
        <pc:spChg chg="mod">
          <ac:chgData name="ゆ 育" userId="542ab0ed5f745775" providerId="LiveId" clId="{12FF674A-6E3B-4257-A312-45BD46A86C69}" dt="2023-11-20T11:49:02.129" v="2080" actId="313"/>
          <ac:spMkLst>
            <pc:docMk/>
            <pc:sldMk cId="2347435384" sldId="487"/>
            <ac:spMk id="2" creationId="{AD51F9E4-347B-414B-A8DF-DDACB4D3CF83}"/>
          </ac:spMkLst>
        </pc:spChg>
        <pc:spChg chg="add del mod">
          <ac:chgData name="ゆ 育" userId="542ab0ed5f745775" providerId="LiveId" clId="{12FF674A-6E3B-4257-A312-45BD46A86C69}" dt="2023-11-21T12:46:23.055" v="2545" actId="20577"/>
          <ac:spMkLst>
            <pc:docMk/>
            <pc:sldMk cId="2347435384" sldId="487"/>
            <ac:spMk id="3" creationId="{69AABBAB-A106-4DE4-B27E-1A9C7E8D6202}"/>
          </ac:spMkLst>
        </pc:spChg>
        <pc:spChg chg="add mod">
          <ac:chgData name="ゆ 育" userId="542ab0ed5f745775" providerId="LiveId" clId="{12FF674A-6E3B-4257-A312-45BD46A86C69}" dt="2023-11-21T12:53:40.696" v="2590" actId="1076"/>
          <ac:spMkLst>
            <pc:docMk/>
            <pc:sldMk cId="2347435384" sldId="487"/>
            <ac:spMk id="4" creationId="{EAAFC993-E7AD-42D8-9CC2-2F9A6A4B2A12}"/>
          </ac:spMkLst>
        </pc:spChg>
        <pc:spChg chg="add del mod">
          <ac:chgData name="ゆ 育" userId="542ab0ed5f745775" providerId="LiveId" clId="{12FF674A-6E3B-4257-A312-45BD46A86C69}" dt="2023-11-19T12:28:40.947" v="1623" actId="478"/>
          <ac:spMkLst>
            <pc:docMk/>
            <pc:sldMk cId="2347435384" sldId="487"/>
            <ac:spMk id="7" creationId="{FD5F2333-97C8-4CBD-A868-62F279964B05}"/>
          </ac:spMkLst>
        </pc:spChg>
        <pc:spChg chg="add mod">
          <ac:chgData name="ゆ 育" userId="542ab0ed5f745775" providerId="LiveId" clId="{12FF674A-6E3B-4257-A312-45BD46A86C69}" dt="2023-11-21T12:51:06.997" v="2587" actId="20577"/>
          <ac:spMkLst>
            <pc:docMk/>
            <pc:sldMk cId="2347435384" sldId="487"/>
            <ac:spMk id="8" creationId="{8BF45DE8-5EC0-428C-AAB5-F49E4E16BB03}"/>
          </ac:spMkLst>
        </pc:spChg>
        <pc:picChg chg="add mod">
          <ac:chgData name="ゆ 育" userId="542ab0ed5f745775" providerId="LiveId" clId="{12FF674A-6E3B-4257-A312-45BD46A86C69}" dt="2023-11-21T12:48:01.491" v="2555" actId="1076"/>
          <ac:picMkLst>
            <pc:docMk/>
            <pc:sldMk cId="2347435384" sldId="487"/>
            <ac:picMk id="5" creationId="{35A26A0D-E62F-4447-93F1-FF70ADF3156E}"/>
          </ac:picMkLst>
        </pc:picChg>
      </pc:sldChg>
      <pc:sldChg chg="addSp modSp del mod">
        <pc:chgData name="ゆ 育" userId="542ab0ed5f745775" providerId="LiveId" clId="{12FF674A-6E3B-4257-A312-45BD46A86C69}" dt="2023-11-20T11:53:37.702" v="2133" actId="47"/>
        <pc:sldMkLst>
          <pc:docMk/>
          <pc:sldMk cId="543031596" sldId="488"/>
        </pc:sldMkLst>
        <pc:spChg chg="mod">
          <ac:chgData name="ゆ 育" userId="542ab0ed5f745775" providerId="LiveId" clId="{12FF674A-6E3B-4257-A312-45BD46A86C69}" dt="2023-11-20T11:30:08.884" v="1964" actId="1076"/>
          <ac:spMkLst>
            <pc:docMk/>
            <pc:sldMk cId="543031596" sldId="488"/>
            <ac:spMk id="4" creationId="{8BFDB26C-0CE9-4484-B707-4B2CD5C276B5}"/>
          </ac:spMkLst>
        </pc:spChg>
        <pc:spChg chg="mod">
          <ac:chgData name="ゆ 育" userId="542ab0ed5f745775" providerId="LiveId" clId="{12FF674A-6E3B-4257-A312-45BD46A86C69}" dt="2023-11-20T11:28:41.445" v="1948" actId="1076"/>
          <ac:spMkLst>
            <pc:docMk/>
            <pc:sldMk cId="543031596" sldId="488"/>
            <ac:spMk id="5" creationId="{E2A82A91-3B22-4C80-84C6-E453CF2FC11E}"/>
          </ac:spMkLst>
        </pc:spChg>
        <pc:spChg chg="mod">
          <ac:chgData name="ゆ 育" userId="542ab0ed5f745775" providerId="LiveId" clId="{12FF674A-6E3B-4257-A312-45BD46A86C69}" dt="2023-11-20T11:29:43.201" v="1958" actId="14100"/>
          <ac:spMkLst>
            <pc:docMk/>
            <pc:sldMk cId="543031596" sldId="488"/>
            <ac:spMk id="7" creationId="{8E19B01A-92C5-4907-A53E-94BAC4B6594D}"/>
          </ac:spMkLst>
        </pc:spChg>
        <pc:spChg chg="mod">
          <ac:chgData name="ゆ 育" userId="542ab0ed5f745775" providerId="LiveId" clId="{12FF674A-6E3B-4257-A312-45BD46A86C69}" dt="2023-11-20T11:29:39.489" v="1957" actId="14100"/>
          <ac:spMkLst>
            <pc:docMk/>
            <pc:sldMk cId="543031596" sldId="488"/>
            <ac:spMk id="9" creationId="{6ABE6A78-60D0-4191-83B1-FD025B0EF179}"/>
          </ac:spMkLst>
        </pc:spChg>
        <pc:spChg chg="mod">
          <ac:chgData name="ゆ 育" userId="542ab0ed5f745775" providerId="LiveId" clId="{12FF674A-6E3B-4257-A312-45BD46A86C69}" dt="2023-11-20T11:30:52.547" v="1995" actId="20577"/>
          <ac:spMkLst>
            <pc:docMk/>
            <pc:sldMk cId="543031596" sldId="488"/>
            <ac:spMk id="11" creationId="{1DF24C29-B635-45DC-A80A-BD8AAAA3FCC7}"/>
          </ac:spMkLst>
        </pc:spChg>
        <pc:cxnChg chg="add mod">
          <ac:chgData name="ゆ 育" userId="542ab0ed5f745775" providerId="LiveId" clId="{12FF674A-6E3B-4257-A312-45BD46A86C69}" dt="2023-11-20T11:29:43.201" v="1958" actId="14100"/>
          <ac:cxnSpMkLst>
            <pc:docMk/>
            <pc:sldMk cId="543031596" sldId="488"/>
            <ac:cxnSpMk id="3" creationId="{873E1008-C04C-442A-9D96-B671839D8805}"/>
          </ac:cxnSpMkLst>
        </pc:cxnChg>
        <pc:cxnChg chg="add mod">
          <ac:chgData name="ゆ 育" userId="542ab0ed5f745775" providerId="LiveId" clId="{12FF674A-6E3B-4257-A312-45BD46A86C69}" dt="2023-11-20T11:29:39.489" v="1957" actId="14100"/>
          <ac:cxnSpMkLst>
            <pc:docMk/>
            <pc:sldMk cId="543031596" sldId="488"/>
            <ac:cxnSpMk id="10" creationId="{8A719639-C05F-4CB8-A15B-F11FFCB7112D}"/>
          </ac:cxnSpMkLst>
        </pc:cxnChg>
        <pc:cxnChg chg="add mod">
          <ac:chgData name="ゆ 育" userId="542ab0ed5f745775" providerId="LiveId" clId="{12FF674A-6E3B-4257-A312-45BD46A86C69}" dt="2023-11-20T11:30:08.884" v="1964" actId="1076"/>
          <ac:cxnSpMkLst>
            <pc:docMk/>
            <pc:sldMk cId="543031596" sldId="488"/>
            <ac:cxnSpMk id="16" creationId="{1F5BA1A6-EE81-43E0-8388-8605422E9F4D}"/>
          </ac:cxnSpMkLst>
        </pc:cxnChg>
      </pc:sldChg>
      <pc:sldChg chg="modSp new mod">
        <pc:chgData name="ゆ 育" userId="542ab0ed5f745775" providerId="LiveId" clId="{12FF674A-6E3B-4257-A312-45BD46A86C69}" dt="2023-11-21T12:53:59.741" v="2594" actId="404"/>
        <pc:sldMkLst>
          <pc:docMk/>
          <pc:sldMk cId="759748228" sldId="488"/>
        </pc:sldMkLst>
        <pc:spChg chg="mod">
          <ac:chgData name="ゆ 育" userId="542ab0ed5f745775" providerId="LiveId" clId="{12FF674A-6E3B-4257-A312-45BD46A86C69}" dt="2023-11-20T12:31:34.916" v="2135"/>
          <ac:spMkLst>
            <pc:docMk/>
            <pc:sldMk cId="759748228" sldId="488"/>
            <ac:spMk id="2" creationId="{7867A3EB-1AA3-42AD-A5CD-2744B5F06758}"/>
          </ac:spMkLst>
        </pc:spChg>
        <pc:spChg chg="mod">
          <ac:chgData name="ゆ 育" userId="542ab0ed5f745775" providerId="LiveId" clId="{12FF674A-6E3B-4257-A312-45BD46A86C69}" dt="2023-11-21T12:53:59.741" v="2594" actId="404"/>
          <ac:spMkLst>
            <pc:docMk/>
            <pc:sldMk cId="759748228" sldId="488"/>
            <ac:spMk id="3" creationId="{E511ED00-B85A-4A77-86A8-1E1844483499}"/>
          </ac:spMkLst>
        </pc:spChg>
      </pc:sldChg>
      <pc:sldMasterChg chg="delSldLayout">
        <pc:chgData name="ゆ 育" userId="542ab0ed5f745775" providerId="LiveId" clId="{12FF674A-6E3B-4257-A312-45BD46A86C69}" dt="2023-11-19T08:46:31.743" v="0" actId="47"/>
        <pc:sldMasterMkLst>
          <pc:docMk/>
          <pc:sldMasterMk cId="0" sldId="2147483648"/>
        </pc:sldMasterMkLst>
        <pc:sldLayoutChg chg="del">
          <pc:chgData name="ゆ 育" userId="542ab0ed5f745775" providerId="LiveId" clId="{12FF674A-6E3B-4257-A312-45BD46A86C69}" dt="2023-11-19T08:46:31.743" v="0" actId="47"/>
          <pc:sldLayoutMkLst>
            <pc:docMk/>
            <pc:sldMasterMk cId="0" sldId="2147483648"/>
            <pc:sldLayoutMk cId="1287917506" sldId="2147483660"/>
          </pc:sldLayoutMkLst>
        </pc:sldLayoutChg>
      </pc:sldMasterChg>
    </pc:docChg>
  </pc:docChgLst>
  <pc:docChgLst>
    <pc:chgData name="ゆ 育" userId="542ab0ed5f745775" providerId="LiveId" clId="{3D3CC7FC-014E-41F1-A9FE-B56EA776E891}"/>
    <pc:docChg chg="undo redo custSel addSld delSld modSld">
      <pc:chgData name="ゆ 育" userId="542ab0ed5f745775" providerId="LiveId" clId="{3D3CC7FC-014E-41F1-A9FE-B56EA776E891}" dt="2023-11-14T02:11:27.214" v="1302" actId="20577"/>
      <pc:docMkLst>
        <pc:docMk/>
      </pc:docMkLst>
      <pc:sldChg chg="addSp delSp modSp add mod">
        <pc:chgData name="ゆ 育" userId="542ab0ed5f745775" providerId="LiveId" clId="{3D3CC7FC-014E-41F1-A9FE-B56EA776E891}" dt="2023-11-14T02:07:58.264" v="1261" actId="20577"/>
        <pc:sldMkLst>
          <pc:docMk/>
          <pc:sldMk cId="2116299949" sldId="268"/>
        </pc:sldMkLst>
        <pc:spChg chg="mod">
          <ac:chgData name="ゆ 育" userId="542ab0ed5f745775" providerId="LiveId" clId="{3D3CC7FC-014E-41F1-A9FE-B56EA776E891}" dt="2023-11-13T12:26:58.725" v="1008" actId="113"/>
          <ac:spMkLst>
            <pc:docMk/>
            <pc:sldMk cId="2116299949" sldId="268"/>
            <ac:spMk id="20" creationId="{A71E7928-0F1F-6ED8-7D56-7487BF48DF9D}"/>
          </ac:spMkLst>
        </pc:spChg>
        <pc:spChg chg="mod">
          <ac:chgData name="ゆ 育" userId="542ab0ed5f745775" providerId="LiveId" clId="{3D3CC7FC-014E-41F1-A9FE-B56EA776E891}" dt="2023-11-13T12:26:58.725" v="1008" actId="113"/>
          <ac:spMkLst>
            <pc:docMk/>
            <pc:sldMk cId="2116299949" sldId="268"/>
            <ac:spMk id="21" creationId="{41AFAA20-098A-4FC8-F1B7-1326A99B406A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22" creationId="{AFE361F3-3BBF-3836-3233-F174F9222251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23" creationId="{2064A991-4CED-4308-E405-F223B43FB956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33" creationId="{A1658A73-E66E-B036-EB7D-B2F258A11127}"/>
          </ac:spMkLst>
        </pc:spChg>
        <pc:spChg chg="mod">
          <ac:chgData name="ゆ 育" userId="542ab0ed5f745775" providerId="LiveId" clId="{3D3CC7FC-014E-41F1-A9FE-B56EA776E891}" dt="2023-11-13T12:26:58.725" v="1008" actId="113"/>
          <ac:spMkLst>
            <pc:docMk/>
            <pc:sldMk cId="2116299949" sldId="268"/>
            <ac:spMk id="34" creationId="{F2DAE801-6020-03E8-39D9-7EAB00A9DA1F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39" creationId="{687D4598-A3B4-1ABB-1268-9D98C4D25AD4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45" creationId="{9A9172EE-2D66-20C8-8E69-FC945ED1E0E0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46" creationId="{AF09946E-A732-C944-9171-1E95394DB26A}"/>
          </ac:spMkLst>
        </pc:spChg>
        <pc:spChg chg="mod">
          <ac:chgData name="ゆ 育" userId="542ab0ed5f745775" providerId="LiveId" clId="{3D3CC7FC-014E-41F1-A9FE-B56EA776E891}" dt="2023-11-13T12:29:12.195" v="1097" actId="14100"/>
          <ac:spMkLst>
            <pc:docMk/>
            <pc:sldMk cId="2116299949" sldId="268"/>
            <ac:spMk id="47" creationId="{6048DF6B-005A-1384-59A5-14DC4EF258AF}"/>
          </ac:spMkLst>
        </pc:spChg>
        <pc:spChg chg="add mod">
          <ac:chgData name="ゆ 育" userId="542ab0ed5f745775" providerId="LiveId" clId="{3D3CC7FC-014E-41F1-A9FE-B56EA776E891}" dt="2023-11-13T12:28:13.644" v="1057" actId="1076"/>
          <ac:spMkLst>
            <pc:docMk/>
            <pc:sldMk cId="2116299949" sldId="268"/>
            <ac:spMk id="48" creationId="{55F10434-1EA6-4FB7-B1CF-10695D0A47AF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49" creationId="{8D8AC390-F870-4A45-85BB-2390E3E786E5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50" creationId="{26080329-16F1-4FB7-BA0A-4F68A6176040}"/>
          </ac:spMkLst>
        </pc:spChg>
        <pc:spChg chg="add mod">
          <ac:chgData name="ゆ 育" userId="542ab0ed5f745775" providerId="LiveId" clId="{3D3CC7FC-014E-41F1-A9FE-B56EA776E891}" dt="2023-11-02T04:06:17.504" v="85" actId="571"/>
          <ac:spMkLst>
            <pc:docMk/>
            <pc:sldMk cId="2116299949" sldId="268"/>
            <ac:spMk id="57" creationId="{2E37EBCE-1884-4E27-8855-50C06353883E}"/>
          </ac:spMkLst>
        </pc:spChg>
        <pc:spChg chg="del mod">
          <ac:chgData name="ゆ 育" userId="542ab0ed5f745775" providerId="LiveId" clId="{3D3CC7FC-014E-41F1-A9FE-B56EA776E891}" dt="2023-11-02T04:14:05.277" v="302" actId="478"/>
          <ac:spMkLst>
            <pc:docMk/>
            <pc:sldMk cId="2116299949" sldId="268"/>
            <ac:spMk id="58" creationId="{E4F11AF9-3EA7-89AE-676C-C88BC0065B0D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60" creationId="{402788A5-8EE5-21B6-6AFA-926DDADD7E84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61" creationId="{6915F9A0-7862-A112-49AC-2A5BC49CCC3B}"/>
          </ac:spMkLst>
        </pc:spChg>
        <pc:spChg chg="del mod">
          <ac:chgData name="ゆ 育" userId="542ab0ed5f745775" providerId="LiveId" clId="{3D3CC7FC-014E-41F1-A9FE-B56EA776E891}" dt="2023-11-02T04:14:02.701" v="301" actId="478"/>
          <ac:spMkLst>
            <pc:docMk/>
            <pc:sldMk cId="2116299949" sldId="268"/>
            <ac:spMk id="62" creationId="{EA90026F-C1F6-94FE-B5BB-19321FBBB1CC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65" creationId="{DC6F323A-7F7D-B134-CDCA-06830F93C13B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66" creationId="{45B4A449-CCCC-5FD2-69C2-7FB84D1DA1B0}"/>
          </ac:spMkLst>
        </pc:spChg>
        <pc:spChg chg="add mod">
          <ac:chgData name="ゆ 育" userId="542ab0ed5f745775" providerId="LiveId" clId="{3D3CC7FC-014E-41F1-A9FE-B56EA776E891}" dt="2023-11-02T04:06:20.604" v="87" actId="571"/>
          <ac:spMkLst>
            <pc:docMk/>
            <pc:sldMk cId="2116299949" sldId="268"/>
            <ac:spMk id="68" creationId="{7F7544CB-B0BD-42A5-AEFF-FF4C53A80070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69" creationId="{D1771E66-D06E-4225-820A-123A21835AA4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70" creationId="{7931CAB4-8DA3-4A25-8B7C-B63AB62038E7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71" creationId="{0D97B653-97C0-46E9-8926-BEE6CBF96AEC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73" creationId="{C7A1FDF1-73ED-4B16-9C1B-678713ADA84D}"/>
          </ac:spMkLst>
        </pc:spChg>
        <pc:spChg chg="add mod">
          <ac:chgData name="ゆ 育" userId="542ab0ed5f745775" providerId="LiveId" clId="{3D3CC7FC-014E-41F1-A9FE-B56EA776E891}" dt="2023-11-02T04:11:43.453" v="234" actId="571"/>
          <ac:spMkLst>
            <pc:docMk/>
            <pc:sldMk cId="2116299949" sldId="268"/>
            <ac:spMk id="77" creationId="{DD02F6C8-62DE-44BA-879E-A452D928EA5C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78" creationId="{6204AC3F-5626-41D9-82BF-C7446D85F0FA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80" creationId="{EE53F047-ECEA-43EE-947D-362181F5C627}"/>
          </ac:spMkLst>
        </pc:spChg>
        <pc:spChg chg="mod">
          <ac:chgData name="ゆ 育" userId="542ab0ed5f745775" providerId="LiveId" clId="{3D3CC7FC-014E-41F1-A9FE-B56EA776E891}" dt="2023-11-13T12:29:50.800" v="1115" actId="1076"/>
          <ac:spMkLst>
            <pc:docMk/>
            <pc:sldMk cId="2116299949" sldId="268"/>
            <ac:spMk id="86" creationId="{3D201E0E-210C-7600-372A-89E8E1C8960F}"/>
          </ac:spMkLst>
        </pc:spChg>
        <pc:spChg chg="mod">
          <ac:chgData name="ゆ 育" userId="542ab0ed5f745775" providerId="LiveId" clId="{3D3CC7FC-014E-41F1-A9FE-B56EA776E891}" dt="2023-11-14T02:07:58.264" v="1261" actId="20577"/>
          <ac:spMkLst>
            <pc:docMk/>
            <pc:sldMk cId="2116299949" sldId="268"/>
            <ac:spMk id="87" creationId="{FC3A1F23-F026-391D-393C-B4147341304D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89" creationId="{7F107C82-DF61-258A-1B2F-D864A24A7750}"/>
          </ac:spMkLst>
        </pc:spChg>
        <pc:spChg chg="del mod">
          <ac:chgData name="ゆ 育" userId="542ab0ed5f745775" providerId="LiveId" clId="{3D3CC7FC-014E-41F1-A9FE-B56EA776E891}" dt="2023-11-02T04:19:09.820" v="381" actId="478"/>
          <ac:spMkLst>
            <pc:docMk/>
            <pc:sldMk cId="2116299949" sldId="268"/>
            <ac:spMk id="94" creationId="{2C72E9A9-FCB5-0760-9953-A2A6F63960BF}"/>
          </ac:spMkLst>
        </pc:spChg>
        <pc:spChg chg="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95" creationId="{5F994D43-F089-3FA7-FA79-72A90EB87E57}"/>
          </ac:spMkLst>
        </pc:spChg>
        <pc:spChg chg="add mod">
          <ac:chgData name="ゆ 育" userId="542ab0ed5f745775" providerId="LiveId" clId="{3D3CC7FC-014E-41F1-A9FE-B56EA776E891}" dt="2023-11-13T12:26:51.891" v="1005" actId="403"/>
          <ac:spMkLst>
            <pc:docMk/>
            <pc:sldMk cId="2116299949" sldId="268"/>
            <ac:spMk id="101" creationId="{2D307D10-ED3F-438B-8324-907FB2BF2219}"/>
          </ac:spMkLst>
        </pc:spChg>
        <pc:cxnChg chg="add mod">
          <ac:chgData name="ゆ 育" userId="542ab0ed5f745775" providerId="LiveId" clId="{3D3CC7FC-014E-41F1-A9FE-B56EA776E891}" dt="2023-11-02T04:09:32.762" v="215" actId="1076"/>
          <ac:cxnSpMkLst>
            <pc:docMk/>
            <pc:sldMk cId="2116299949" sldId="268"/>
            <ac:cxnSpMk id="3" creationId="{6CC4EB44-51EB-4577-9CA2-54A75D0B3891}"/>
          </ac:cxnSpMkLst>
        </pc:cxnChg>
        <pc:cxnChg chg="add del">
          <ac:chgData name="ゆ 育" userId="542ab0ed5f745775" providerId="LiveId" clId="{3D3CC7FC-014E-41F1-A9FE-B56EA776E891}" dt="2023-11-02T04:05:35.975" v="78" actId="11529"/>
          <ac:cxnSpMkLst>
            <pc:docMk/>
            <pc:sldMk cId="2116299949" sldId="268"/>
            <ac:cxnSpMk id="7" creationId="{202ABF05-751F-4D4A-81E1-DEF0D4D0B02C}"/>
          </ac:cxnSpMkLst>
        </pc:cxnChg>
        <pc:cxnChg chg="mod">
          <ac:chgData name="ゆ 育" userId="542ab0ed5f745775" providerId="LiveId" clId="{3D3CC7FC-014E-41F1-A9FE-B56EA776E891}" dt="2023-11-02T04:09:23.392" v="208" actId="1076"/>
          <ac:cxnSpMkLst>
            <pc:docMk/>
            <pc:sldMk cId="2116299949" sldId="268"/>
            <ac:cxnSpMk id="8" creationId="{A7EF55E1-A7C3-9D2F-19C6-C8584B42ED94}"/>
          </ac:cxnSpMkLst>
        </pc:cxnChg>
        <pc:cxnChg chg="mod">
          <ac:chgData name="ゆ 育" userId="542ab0ed5f745775" providerId="LiveId" clId="{3D3CC7FC-014E-41F1-A9FE-B56EA776E891}" dt="2023-11-02T04:10:52.622" v="225" actId="1076"/>
          <ac:cxnSpMkLst>
            <pc:docMk/>
            <pc:sldMk cId="2116299949" sldId="268"/>
            <ac:cxnSpMk id="25" creationId="{284AFC95-D2A3-3981-D149-B3CCF44F4D73}"/>
          </ac:cxnSpMkLst>
        </pc:cxnChg>
        <pc:cxnChg chg="mod">
          <ac:chgData name="ゆ 育" userId="542ab0ed5f745775" providerId="LiveId" clId="{3D3CC7FC-014E-41F1-A9FE-B56EA776E891}" dt="2023-11-02T04:19:34.050" v="388" actId="14100"/>
          <ac:cxnSpMkLst>
            <pc:docMk/>
            <pc:sldMk cId="2116299949" sldId="268"/>
            <ac:cxnSpMk id="37" creationId="{1BE3B9E6-903E-6813-E0C5-25474E5D0437}"/>
          </ac:cxnSpMkLst>
        </pc:cxnChg>
        <pc:cxnChg chg="del mod">
          <ac:chgData name="ゆ 育" userId="542ab0ed5f745775" providerId="LiveId" clId="{3D3CC7FC-014E-41F1-A9FE-B56EA776E891}" dt="2023-11-02T04:19:42.610" v="390" actId="478"/>
          <ac:cxnSpMkLst>
            <pc:docMk/>
            <pc:sldMk cId="2116299949" sldId="268"/>
            <ac:cxnSpMk id="38" creationId="{14F4B198-B200-C480-825E-967D5D11E13F}"/>
          </ac:cxnSpMkLst>
        </pc:cxnChg>
        <pc:cxnChg chg="mod">
          <ac:chgData name="ゆ 育" userId="542ab0ed5f745775" providerId="LiveId" clId="{3D3CC7FC-014E-41F1-A9FE-B56EA776E891}" dt="2023-11-02T04:14:38.601" v="307" actId="14100"/>
          <ac:cxnSpMkLst>
            <pc:docMk/>
            <pc:sldMk cId="2116299949" sldId="268"/>
            <ac:cxnSpMk id="44" creationId="{50818E8A-7829-3734-E483-A5B59BA5C420}"/>
          </ac:cxnSpMkLst>
        </pc:cxnChg>
        <pc:cxnChg chg="add mod">
          <ac:chgData name="ゆ 育" userId="542ab0ed5f745775" providerId="LiveId" clId="{3D3CC7FC-014E-41F1-A9FE-B56EA776E891}" dt="2023-11-02T04:03:38.283" v="46" actId="571"/>
          <ac:cxnSpMkLst>
            <pc:docMk/>
            <pc:sldMk cId="2116299949" sldId="268"/>
            <ac:cxnSpMk id="48" creationId="{917B7613-8AD6-4565-BD67-4A74748A06A6}"/>
          </ac:cxnSpMkLst>
        </pc:cxnChg>
        <pc:cxnChg chg="add mod">
          <ac:chgData name="ゆ 育" userId="542ab0ed5f745775" providerId="LiveId" clId="{3D3CC7FC-014E-41F1-A9FE-B56EA776E891}" dt="2023-11-02T04:04:32.613" v="72" actId="571"/>
          <ac:cxnSpMkLst>
            <pc:docMk/>
            <pc:sldMk cId="2116299949" sldId="268"/>
            <ac:cxnSpMk id="51" creationId="{4C259B7D-C8B6-46AC-B221-0D97D4730196}"/>
          </ac:cxnSpMkLst>
        </pc:cxnChg>
        <pc:cxnChg chg="mod">
          <ac:chgData name="ゆ 育" userId="542ab0ed5f745775" providerId="LiveId" clId="{3D3CC7FC-014E-41F1-A9FE-B56EA776E891}" dt="2023-11-02T04:14:54.361" v="310" actId="14100"/>
          <ac:cxnSpMkLst>
            <pc:docMk/>
            <pc:sldMk cId="2116299949" sldId="268"/>
            <ac:cxnSpMk id="55" creationId="{181685C7-B5A5-44E6-1DA7-0089EA53157D}"/>
          </ac:cxnSpMkLst>
        </pc:cxnChg>
        <pc:cxnChg chg="add mod">
          <ac:chgData name="ゆ 育" userId="542ab0ed5f745775" providerId="LiveId" clId="{3D3CC7FC-014E-41F1-A9FE-B56EA776E891}" dt="2023-11-02T04:06:17.504" v="85" actId="571"/>
          <ac:cxnSpMkLst>
            <pc:docMk/>
            <pc:sldMk cId="2116299949" sldId="268"/>
            <ac:cxnSpMk id="56" creationId="{D3106907-5E7C-4D3F-B5FF-3DC688BA34E0}"/>
          </ac:cxnSpMkLst>
        </pc:cxnChg>
        <pc:cxnChg chg="add del mod">
          <ac:chgData name="ゆ 育" userId="542ab0ed5f745775" providerId="LiveId" clId="{3D3CC7FC-014E-41F1-A9FE-B56EA776E891}" dt="2023-11-02T04:15:06.981" v="315" actId="478"/>
          <ac:cxnSpMkLst>
            <pc:docMk/>
            <pc:sldMk cId="2116299949" sldId="268"/>
            <ac:cxnSpMk id="59" creationId="{B4EACE00-BCBE-5E50-028C-9E19D8D9EC47}"/>
          </ac:cxnSpMkLst>
        </pc:cxnChg>
        <pc:cxnChg chg="mod">
          <ac:chgData name="ゆ 育" userId="542ab0ed5f745775" providerId="LiveId" clId="{3D3CC7FC-014E-41F1-A9FE-B56EA776E891}" dt="2023-11-02T04:15:34.531" v="320" actId="1076"/>
          <ac:cxnSpMkLst>
            <pc:docMk/>
            <pc:sldMk cId="2116299949" sldId="268"/>
            <ac:cxnSpMk id="63" creationId="{24B15E15-4836-4607-9F10-B57FE1356F56}"/>
          </ac:cxnSpMkLst>
        </pc:cxnChg>
        <pc:cxnChg chg="del">
          <ac:chgData name="ゆ 育" userId="542ab0ed5f745775" providerId="LiveId" clId="{3D3CC7FC-014E-41F1-A9FE-B56EA776E891}" dt="2023-11-02T04:14:09.284" v="303" actId="478"/>
          <ac:cxnSpMkLst>
            <pc:docMk/>
            <pc:sldMk cId="2116299949" sldId="268"/>
            <ac:cxnSpMk id="64" creationId="{6A063935-A82D-2E5B-6FFA-DCA28CED34B9}"/>
          </ac:cxnSpMkLst>
        </pc:cxnChg>
        <pc:cxnChg chg="del mod">
          <ac:chgData name="ゆ 育" userId="542ab0ed5f745775" providerId="LiveId" clId="{3D3CC7FC-014E-41F1-A9FE-B56EA776E891}" dt="2023-11-02T04:11:23.542" v="227" actId="478"/>
          <ac:cxnSpMkLst>
            <pc:docMk/>
            <pc:sldMk cId="2116299949" sldId="268"/>
            <ac:cxnSpMk id="67" creationId="{D7EC943A-9A2B-52F7-AF19-67C9A7130289}"/>
          </ac:cxnSpMkLst>
        </pc:cxnChg>
        <pc:cxnChg chg="del">
          <ac:chgData name="ゆ 育" userId="542ab0ed5f745775" providerId="LiveId" clId="{3D3CC7FC-014E-41F1-A9FE-B56EA776E891}" dt="2023-11-02T04:11:23.542" v="227" actId="478"/>
          <ac:cxnSpMkLst>
            <pc:docMk/>
            <pc:sldMk cId="2116299949" sldId="268"/>
            <ac:cxnSpMk id="72" creationId="{2199DC05-F9AB-6D40-7B88-67533C5E8825}"/>
          </ac:cxnSpMkLst>
        </pc:cxnChg>
        <pc:cxnChg chg="add mod">
          <ac:chgData name="ゆ 育" userId="542ab0ed5f745775" providerId="LiveId" clId="{3D3CC7FC-014E-41F1-A9FE-B56EA776E891}" dt="2023-11-02T04:22:26.010" v="444" actId="14100"/>
          <ac:cxnSpMkLst>
            <pc:docMk/>
            <pc:sldMk cId="2116299949" sldId="268"/>
            <ac:cxnSpMk id="74" creationId="{5DD356E7-34CB-4AB9-A9D6-934A6712349A}"/>
          </ac:cxnSpMkLst>
        </pc:cxnChg>
        <pc:cxnChg chg="del">
          <ac:chgData name="ゆ 育" userId="542ab0ed5f745775" providerId="LiveId" clId="{3D3CC7FC-014E-41F1-A9FE-B56EA776E891}" dt="2023-11-02T04:11:23.542" v="227" actId="478"/>
          <ac:cxnSpMkLst>
            <pc:docMk/>
            <pc:sldMk cId="2116299949" sldId="268"/>
            <ac:cxnSpMk id="75" creationId="{24DC88EA-A2AA-E7DE-8F60-FC617F7E3678}"/>
          </ac:cxnSpMkLst>
        </pc:cxnChg>
        <pc:cxnChg chg="add mod">
          <ac:chgData name="ゆ 育" userId="542ab0ed5f745775" providerId="LiveId" clId="{3D3CC7FC-014E-41F1-A9FE-B56EA776E891}" dt="2023-11-10T02:47:00.552" v="819" actId="14100"/>
          <ac:cxnSpMkLst>
            <pc:docMk/>
            <pc:sldMk cId="2116299949" sldId="268"/>
            <ac:cxnSpMk id="76" creationId="{3506A40D-9C77-424B-882B-10EE6F0CE1DB}"/>
          </ac:cxnSpMkLst>
        </pc:cxnChg>
        <pc:cxnChg chg="del mod">
          <ac:chgData name="ゆ 育" userId="542ab0ed5f745775" providerId="LiveId" clId="{3D3CC7FC-014E-41F1-A9FE-B56EA776E891}" dt="2023-11-02T04:11:28.884" v="228" actId="478"/>
          <ac:cxnSpMkLst>
            <pc:docMk/>
            <pc:sldMk cId="2116299949" sldId="268"/>
            <ac:cxnSpMk id="79" creationId="{0E963F9B-DB35-78BB-FBCF-AB63FC09F7FF}"/>
          </ac:cxnSpMkLst>
        </pc:cxnChg>
        <pc:cxnChg chg="del mod">
          <ac:chgData name="ゆ 育" userId="542ab0ed5f745775" providerId="LiveId" clId="{3D3CC7FC-014E-41F1-A9FE-B56EA776E891}" dt="2023-11-02T04:11:28.884" v="228" actId="478"/>
          <ac:cxnSpMkLst>
            <pc:docMk/>
            <pc:sldMk cId="2116299949" sldId="268"/>
            <ac:cxnSpMk id="81" creationId="{B8EC2003-9F77-7D99-B93A-05CA4C61F244}"/>
          </ac:cxnSpMkLst>
        </pc:cxnChg>
        <pc:cxnChg chg="del mod">
          <ac:chgData name="ゆ 育" userId="542ab0ed5f745775" providerId="LiveId" clId="{3D3CC7FC-014E-41F1-A9FE-B56EA776E891}" dt="2023-11-02T04:11:28.884" v="228" actId="478"/>
          <ac:cxnSpMkLst>
            <pc:docMk/>
            <pc:sldMk cId="2116299949" sldId="268"/>
            <ac:cxnSpMk id="83" creationId="{A2594418-05F7-ED08-FE14-A9F9B0EB7D58}"/>
          </ac:cxnSpMkLst>
        </pc:cxnChg>
        <pc:cxnChg chg="add mod">
          <ac:chgData name="ゆ 育" userId="542ab0ed5f745775" providerId="LiveId" clId="{3D3CC7FC-014E-41F1-A9FE-B56EA776E891}" dt="2023-11-02T04:13:07.601" v="290" actId="14100"/>
          <ac:cxnSpMkLst>
            <pc:docMk/>
            <pc:sldMk cId="2116299949" sldId="268"/>
            <ac:cxnSpMk id="85" creationId="{CD8E22A1-88DC-4752-AE67-88B74833062D}"/>
          </ac:cxnSpMkLst>
        </pc:cxnChg>
        <pc:cxnChg chg="mod">
          <ac:chgData name="ゆ 育" userId="542ab0ed5f745775" providerId="LiveId" clId="{3D3CC7FC-014E-41F1-A9FE-B56EA776E891}" dt="2023-11-02T04:16:17.631" v="326" actId="1076"/>
          <ac:cxnSpMkLst>
            <pc:docMk/>
            <pc:sldMk cId="2116299949" sldId="268"/>
            <ac:cxnSpMk id="88" creationId="{1D7ABBAB-B8FB-427B-100C-09A634E0D520}"/>
          </ac:cxnSpMkLst>
        </pc:cxnChg>
        <pc:cxnChg chg="mod">
          <ac:chgData name="ゆ 育" userId="542ab0ed5f745775" providerId="LiveId" clId="{3D3CC7FC-014E-41F1-A9FE-B56EA776E891}" dt="2023-11-02T04:20:00.880" v="395" actId="14100"/>
          <ac:cxnSpMkLst>
            <pc:docMk/>
            <pc:sldMk cId="2116299949" sldId="268"/>
            <ac:cxnSpMk id="90" creationId="{6DA5C43B-955F-2BC6-B992-73ABD85F26A2}"/>
          </ac:cxnSpMkLst>
        </pc:cxnChg>
        <pc:cxnChg chg="mod">
          <ac:chgData name="ゆ 育" userId="542ab0ed5f745775" providerId="LiveId" clId="{3D3CC7FC-014E-41F1-A9FE-B56EA776E891}" dt="2023-11-02T04:19:47.686" v="392" actId="14100"/>
          <ac:cxnSpMkLst>
            <pc:docMk/>
            <pc:sldMk cId="2116299949" sldId="268"/>
            <ac:cxnSpMk id="91" creationId="{0DC615C4-9E6A-6F87-DBBF-0C96D7F08CE7}"/>
          </ac:cxnSpMkLst>
        </pc:cxnChg>
        <pc:cxnChg chg="add mod">
          <ac:chgData name="ゆ 育" userId="542ab0ed5f745775" providerId="LiveId" clId="{3D3CC7FC-014E-41F1-A9FE-B56EA776E891}" dt="2023-11-13T12:30:39.861" v="1123" actId="14100"/>
          <ac:cxnSpMkLst>
            <pc:docMk/>
            <pc:sldMk cId="2116299949" sldId="268"/>
            <ac:cxnSpMk id="92" creationId="{90C4BFCC-3690-4307-8142-69773ED3C66F}"/>
          </ac:cxnSpMkLst>
        </pc:cxnChg>
        <pc:cxnChg chg="add mod">
          <ac:chgData name="ゆ 育" userId="542ab0ed5f745775" providerId="LiveId" clId="{3D3CC7FC-014E-41F1-A9FE-B56EA776E891}" dt="2023-11-02T04:17:50.270" v="338" actId="571"/>
          <ac:cxnSpMkLst>
            <pc:docMk/>
            <pc:sldMk cId="2116299949" sldId="268"/>
            <ac:cxnSpMk id="93" creationId="{F8EAA695-693C-46D0-9A01-DDF57CED95BE}"/>
          </ac:cxnSpMkLst>
        </pc:cxnChg>
        <pc:cxnChg chg="add mod">
          <ac:chgData name="ゆ 育" userId="542ab0ed5f745775" providerId="LiveId" clId="{3D3CC7FC-014E-41F1-A9FE-B56EA776E891}" dt="2023-11-02T04:17:50.270" v="338" actId="571"/>
          <ac:cxnSpMkLst>
            <pc:docMk/>
            <pc:sldMk cId="2116299949" sldId="268"/>
            <ac:cxnSpMk id="96" creationId="{39D53E84-519B-42C1-AD10-AFFCFC264737}"/>
          </ac:cxnSpMkLst>
        </pc:cxnChg>
        <pc:cxnChg chg="add mod">
          <ac:chgData name="ゆ 育" userId="542ab0ed5f745775" providerId="LiveId" clId="{3D3CC7FC-014E-41F1-A9FE-B56EA776E891}" dt="2023-11-13T12:30:43.986" v="1124" actId="14100"/>
          <ac:cxnSpMkLst>
            <pc:docMk/>
            <pc:sldMk cId="2116299949" sldId="268"/>
            <ac:cxnSpMk id="97" creationId="{76A4F323-25D3-4B80-B173-28A59089D2FE}"/>
          </ac:cxnSpMkLst>
        </pc:cxnChg>
      </pc:sldChg>
      <pc:sldChg chg="modSp mod">
        <pc:chgData name="ゆ 育" userId="542ab0ed5f745775" providerId="LiveId" clId="{3D3CC7FC-014E-41F1-A9FE-B56EA776E891}" dt="2023-11-02T04:00:47.298" v="0"/>
        <pc:sldMkLst>
          <pc:docMk/>
          <pc:sldMk cId="3503627237" sldId="458"/>
        </pc:sldMkLst>
        <pc:spChg chg="mod">
          <ac:chgData name="ゆ 育" userId="542ab0ed5f745775" providerId="LiveId" clId="{3D3CC7FC-014E-41F1-A9FE-B56EA776E891}" dt="2023-11-02T04:00:47.298" v="0"/>
          <ac:spMkLst>
            <pc:docMk/>
            <pc:sldMk cId="3503627237" sldId="458"/>
            <ac:spMk id="3" creationId="{7C9211BE-4882-4DB7-8544-F6C9DC3DE8C1}"/>
          </ac:spMkLst>
        </pc:spChg>
      </pc:sldChg>
      <pc:sldChg chg="addSp delSp modSp new mod">
        <pc:chgData name="ゆ 育" userId="542ab0ed5f745775" providerId="LiveId" clId="{3D3CC7FC-014E-41F1-A9FE-B56EA776E891}" dt="2023-11-13T13:58:48.949" v="1165" actId="20577"/>
        <pc:sldMkLst>
          <pc:docMk/>
          <pc:sldMk cId="2043833644" sldId="466"/>
        </pc:sldMkLst>
        <pc:spChg chg="del">
          <ac:chgData name="ゆ 育" userId="542ab0ed5f745775" providerId="LiveId" clId="{3D3CC7FC-014E-41F1-A9FE-B56EA776E891}" dt="2023-11-02T04:23:28.510" v="448" actId="478"/>
          <ac:spMkLst>
            <pc:docMk/>
            <pc:sldMk cId="2043833644" sldId="466"/>
            <ac:spMk id="2" creationId="{B1649DEB-33E7-4B07-AEE8-ECAC6967DD13}"/>
          </ac:spMkLst>
        </pc:spChg>
        <pc:spChg chg="del">
          <ac:chgData name="ゆ 育" userId="542ab0ed5f745775" providerId="LiveId" clId="{3D3CC7FC-014E-41F1-A9FE-B56EA776E891}" dt="2023-11-02T04:23:29.549" v="449" actId="478"/>
          <ac:spMkLst>
            <pc:docMk/>
            <pc:sldMk cId="2043833644" sldId="466"/>
            <ac:spMk id="3" creationId="{393F29D6-187F-48CF-9C24-CF72645EFD7F}"/>
          </ac:spMkLst>
        </pc:spChg>
        <pc:spChg chg="add del mod">
          <ac:chgData name="ゆ 育" userId="542ab0ed5f745775" providerId="LiveId" clId="{3D3CC7FC-014E-41F1-A9FE-B56EA776E891}" dt="2023-11-02T04:30:10.119" v="551" actId="11529"/>
          <ac:spMkLst>
            <pc:docMk/>
            <pc:sldMk cId="2043833644" sldId="466"/>
            <ac:spMk id="36" creationId="{63DAB731-EBD7-48F1-AAA4-EFBB01EE7DFB}"/>
          </ac:spMkLst>
        </pc:spChg>
        <pc:spChg chg="add del">
          <ac:chgData name="ゆ 育" userId="542ab0ed5f745775" providerId="LiveId" clId="{3D3CC7FC-014E-41F1-A9FE-B56EA776E891}" dt="2023-11-02T04:32:01.698" v="564" actId="478"/>
          <ac:spMkLst>
            <pc:docMk/>
            <pc:sldMk cId="2043833644" sldId="466"/>
            <ac:spMk id="44" creationId="{41926212-20E4-4DB4-8D7C-6A52703E45AB}"/>
          </ac:spMkLst>
        </pc:spChg>
        <pc:graphicFrameChg chg="add mod modGraphic">
          <ac:chgData name="ゆ 育" userId="542ab0ed5f745775" providerId="LiveId" clId="{3D3CC7FC-014E-41F1-A9FE-B56EA776E891}" dt="2023-11-10T02:25:12.764" v="678" actId="1076"/>
          <ac:graphicFrameMkLst>
            <pc:docMk/>
            <pc:sldMk cId="2043833644" sldId="466"/>
            <ac:graphicFrameMk id="4" creationId="{BE7BFC1D-6EBA-41F2-BFA5-0E5151C50D41}"/>
          </ac:graphicFrameMkLst>
        </pc:graphicFrameChg>
        <pc:graphicFrameChg chg="add mod modGraphic">
          <ac:chgData name="ゆ 育" userId="542ab0ed5f745775" providerId="LiveId" clId="{3D3CC7FC-014E-41F1-A9FE-B56EA776E891}" dt="2023-11-13T13:58:48.949" v="1165" actId="20577"/>
          <ac:graphicFrameMkLst>
            <pc:docMk/>
            <pc:sldMk cId="2043833644" sldId="466"/>
            <ac:graphicFrameMk id="5" creationId="{F7A7C0B8-C6CB-46E7-A39E-D33CA336106E}"/>
          </ac:graphicFrameMkLst>
        </pc:graphicFrameChg>
        <pc:cxnChg chg="add del mod">
          <ac:chgData name="ゆ 育" userId="542ab0ed5f745775" providerId="LiveId" clId="{3D3CC7FC-014E-41F1-A9FE-B56EA776E891}" dt="2023-11-02T04:27:47.788" v="502" actId="478"/>
          <ac:cxnSpMkLst>
            <pc:docMk/>
            <pc:sldMk cId="2043833644" sldId="466"/>
            <ac:cxnSpMk id="7" creationId="{5CA97157-8274-44E9-B265-09FAB1322076}"/>
          </ac:cxnSpMkLst>
        </pc:cxnChg>
        <pc:cxnChg chg="add del mod">
          <ac:chgData name="ゆ 育" userId="542ab0ed5f745775" providerId="LiveId" clId="{3D3CC7FC-014E-41F1-A9FE-B56EA776E891}" dt="2023-11-02T04:28:03.487" v="510" actId="11529"/>
          <ac:cxnSpMkLst>
            <pc:docMk/>
            <pc:sldMk cId="2043833644" sldId="466"/>
            <ac:cxnSpMk id="11" creationId="{9E7219B7-7824-417A-859E-D6FEB59EADB3}"/>
          </ac:cxnSpMkLst>
        </pc:cxnChg>
        <pc:cxnChg chg="add del mod">
          <ac:chgData name="ゆ 育" userId="542ab0ed5f745775" providerId="LiveId" clId="{3D3CC7FC-014E-41F1-A9FE-B56EA776E891}" dt="2023-11-02T04:28:53.461" v="531" actId="478"/>
          <ac:cxnSpMkLst>
            <pc:docMk/>
            <pc:sldMk cId="2043833644" sldId="466"/>
            <ac:cxnSpMk id="15" creationId="{882867C5-6424-49EF-8DAD-AB4CACE6DBA2}"/>
          </ac:cxnSpMkLst>
        </pc:cxnChg>
        <pc:cxnChg chg="add del mod">
          <ac:chgData name="ゆ 育" userId="542ab0ed5f745775" providerId="LiveId" clId="{3D3CC7FC-014E-41F1-A9FE-B56EA776E891}" dt="2023-11-02T04:29:42.900" v="545" actId="478"/>
          <ac:cxnSpMkLst>
            <pc:docMk/>
            <pc:sldMk cId="2043833644" sldId="466"/>
            <ac:cxnSpMk id="25" creationId="{330854C0-CC53-4CDA-A7EC-9CF66A3E39D0}"/>
          </ac:cxnSpMkLst>
        </pc:cxnChg>
        <pc:cxnChg chg="add del mod">
          <ac:chgData name="ゆ 育" userId="542ab0ed5f745775" providerId="LiveId" clId="{3D3CC7FC-014E-41F1-A9FE-B56EA776E891}" dt="2023-11-02T04:31:24.188" v="562" actId="478"/>
          <ac:cxnSpMkLst>
            <pc:docMk/>
            <pc:sldMk cId="2043833644" sldId="466"/>
            <ac:cxnSpMk id="38" creationId="{E865416F-4276-4F08-B46E-54A6ECB59410}"/>
          </ac:cxnSpMkLst>
        </pc:cxnChg>
        <pc:cxnChg chg="add mod">
          <ac:chgData name="ゆ 育" userId="542ab0ed5f745775" providerId="LiveId" clId="{3D3CC7FC-014E-41F1-A9FE-B56EA776E891}" dt="2023-11-13T13:58:11.465" v="1143" actId="14100"/>
          <ac:cxnSpMkLst>
            <pc:docMk/>
            <pc:sldMk cId="2043833644" sldId="466"/>
            <ac:cxnSpMk id="46" creationId="{CA3FFF8C-D560-4ABD-9E49-139A70DA061A}"/>
          </ac:cxnSpMkLst>
        </pc:cxnChg>
        <pc:cxnChg chg="add del mod">
          <ac:chgData name="ゆ 育" userId="542ab0ed5f745775" providerId="LiveId" clId="{3D3CC7FC-014E-41F1-A9FE-B56EA776E891}" dt="2023-11-10T02:28:04.302" v="726" actId="478"/>
          <ac:cxnSpMkLst>
            <pc:docMk/>
            <pc:sldMk cId="2043833644" sldId="466"/>
            <ac:cxnSpMk id="53" creationId="{2E190601-0A5D-4FF7-8865-3D64EC2DE4D7}"/>
          </ac:cxnSpMkLst>
        </pc:cxnChg>
      </pc:sldChg>
      <pc:sldChg chg="modSp add mod">
        <pc:chgData name="ゆ 育" userId="542ab0ed5f745775" providerId="LiveId" clId="{3D3CC7FC-014E-41F1-A9FE-B56EA776E891}" dt="2023-11-13T12:24:21.465" v="972" actId="20577"/>
        <pc:sldMkLst>
          <pc:docMk/>
          <pc:sldMk cId="851268663" sldId="467"/>
        </pc:sldMkLst>
        <pc:spChg chg="mod">
          <ac:chgData name="ゆ 育" userId="542ab0ed5f745775" providerId="LiveId" clId="{3D3CC7FC-014E-41F1-A9FE-B56EA776E891}" dt="2023-11-13T12:23:21.243" v="911" actId="20577"/>
          <ac:spMkLst>
            <pc:docMk/>
            <pc:sldMk cId="851268663" sldId="467"/>
            <ac:spMk id="2" creationId="{9906F2CC-159D-4C01-9168-2FED008EEB01}"/>
          </ac:spMkLst>
        </pc:spChg>
        <pc:spChg chg="mod">
          <ac:chgData name="ゆ 育" userId="542ab0ed5f745775" providerId="LiveId" clId="{3D3CC7FC-014E-41F1-A9FE-B56EA776E891}" dt="2023-11-13T12:24:21.465" v="972" actId="20577"/>
          <ac:spMkLst>
            <pc:docMk/>
            <pc:sldMk cId="851268663" sldId="467"/>
            <ac:spMk id="3" creationId="{2B2307EC-FE0E-4CE3-BF22-634C9591197F}"/>
          </ac:spMkLst>
        </pc:spChg>
      </pc:sldChg>
      <pc:sldChg chg="modSp new mod">
        <pc:chgData name="ゆ 育" userId="542ab0ed5f745775" providerId="LiveId" clId="{3D3CC7FC-014E-41F1-A9FE-B56EA776E891}" dt="2023-11-13T13:49:55.075" v="1142" actId="20577"/>
        <pc:sldMkLst>
          <pc:docMk/>
          <pc:sldMk cId="4067756450" sldId="468"/>
        </pc:sldMkLst>
        <pc:spChg chg="mod">
          <ac:chgData name="ゆ 育" userId="542ab0ed5f745775" providerId="LiveId" clId="{3D3CC7FC-014E-41F1-A9FE-B56EA776E891}" dt="2023-11-10T02:45:18.147" v="813" actId="2711"/>
          <ac:spMkLst>
            <pc:docMk/>
            <pc:sldMk cId="4067756450" sldId="468"/>
            <ac:spMk id="2" creationId="{922C7BF6-2B98-4166-8156-B0D5C377F8F8}"/>
          </ac:spMkLst>
        </pc:spChg>
        <pc:spChg chg="mod">
          <ac:chgData name="ゆ 育" userId="542ab0ed5f745775" providerId="LiveId" clId="{3D3CC7FC-014E-41F1-A9FE-B56EA776E891}" dt="2023-11-13T13:49:55.075" v="1142" actId="20577"/>
          <ac:spMkLst>
            <pc:docMk/>
            <pc:sldMk cId="4067756450" sldId="468"/>
            <ac:spMk id="3" creationId="{93B40F4D-D2E3-40C4-9B31-52D81FFC3D40}"/>
          </ac:spMkLst>
        </pc:spChg>
      </pc:sldChg>
      <pc:sldChg chg="addSp delSp modSp mod">
        <pc:chgData name="ゆ 育" userId="542ab0ed5f745775" providerId="LiveId" clId="{3D3CC7FC-014E-41F1-A9FE-B56EA776E891}" dt="2023-11-14T02:04:28.234" v="1251" actId="1076"/>
        <pc:sldMkLst>
          <pc:docMk/>
          <pc:sldMk cId="4033335884" sldId="470"/>
        </pc:sldMkLst>
        <pc:spChg chg="add mod">
          <ac:chgData name="ゆ 育" userId="542ab0ed5f745775" providerId="LiveId" clId="{3D3CC7FC-014E-41F1-A9FE-B56EA776E891}" dt="2023-11-14T02:04:28.234" v="1251" actId="1076"/>
          <ac:spMkLst>
            <pc:docMk/>
            <pc:sldMk cId="4033335884" sldId="470"/>
            <ac:spMk id="7" creationId="{049129C8-70C9-4000-9E58-FD88543998AE}"/>
          </ac:spMkLst>
        </pc:spChg>
        <pc:picChg chg="del">
          <ac:chgData name="ゆ 育" userId="542ab0ed5f745775" providerId="LiveId" clId="{3D3CC7FC-014E-41F1-A9FE-B56EA776E891}" dt="2023-11-14T01:59:13.931" v="1178" actId="478"/>
          <ac:picMkLst>
            <pc:docMk/>
            <pc:sldMk cId="4033335884" sldId="470"/>
            <ac:picMk id="3" creationId="{30C5B4F3-12DD-437C-B32F-DB829D5FC7A5}"/>
          </ac:picMkLst>
        </pc:picChg>
        <pc:picChg chg="add del mod">
          <ac:chgData name="ゆ 育" userId="542ab0ed5f745775" providerId="LiveId" clId="{3D3CC7FC-014E-41F1-A9FE-B56EA776E891}" dt="2023-11-14T01:59:45.621" v="1180" actId="478"/>
          <ac:picMkLst>
            <pc:docMk/>
            <pc:sldMk cId="4033335884" sldId="470"/>
            <ac:picMk id="4" creationId="{8E7F7B65-28D6-40AB-819D-42608A69C24C}"/>
          </ac:picMkLst>
        </pc:picChg>
        <pc:picChg chg="add mod">
          <ac:chgData name="ゆ 育" userId="542ab0ed5f745775" providerId="LiveId" clId="{3D3CC7FC-014E-41F1-A9FE-B56EA776E891}" dt="2023-11-14T02:03:43.431" v="1227" actId="1076"/>
          <ac:picMkLst>
            <pc:docMk/>
            <pc:sldMk cId="4033335884" sldId="470"/>
            <ac:picMk id="6" creationId="{6A2D36B7-6CD5-4287-9071-9C77B4081927}"/>
          </ac:picMkLst>
        </pc:picChg>
      </pc:sldChg>
      <pc:sldChg chg="addSp delSp modSp mod">
        <pc:chgData name="ゆ 育" userId="542ab0ed5f745775" providerId="LiveId" clId="{3D3CC7FC-014E-41F1-A9FE-B56EA776E891}" dt="2023-11-14T02:03:25.251" v="1226" actId="1076"/>
        <pc:sldMkLst>
          <pc:docMk/>
          <pc:sldMk cId="2577252883" sldId="471"/>
        </pc:sldMkLst>
        <pc:spChg chg="add del mod">
          <ac:chgData name="ゆ 育" userId="542ab0ed5f745775" providerId="LiveId" clId="{3D3CC7FC-014E-41F1-A9FE-B56EA776E891}" dt="2023-11-14T02:02:50.076" v="1202" actId="767"/>
          <ac:spMkLst>
            <pc:docMk/>
            <pc:sldMk cId="2577252883" sldId="471"/>
            <ac:spMk id="2" creationId="{D88855FC-97EE-4BC2-9874-E9A4635DE5D5}"/>
          </ac:spMkLst>
        </pc:spChg>
        <pc:spChg chg="add mod">
          <ac:chgData name="ゆ 育" userId="542ab0ed5f745775" providerId="LiveId" clId="{3D3CC7FC-014E-41F1-A9FE-B56EA776E891}" dt="2023-11-14T02:03:25.251" v="1226" actId="1076"/>
          <ac:spMkLst>
            <pc:docMk/>
            <pc:sldMk cId="2577252883" sldId="471"/>
            <ac:spMk id="4" creationId="{14A065C6-303B-4B13-944D-E6D2FDFCE6E8}"/>
          </ac:spMkLst>
        </pc:spChg>
        <pc:spChg chg="mod">
          <ac:chgData name="ゆ 育" userId="542ab0ed5f745775" providerId="LiveId" clId="{3D3CC7FC-014E-41F1-A9FE-B56EA776E891}" dt="2023-11-14T02:03:18.915" v="1224" actId="1076"/>
          <ac:spMkLst>
            <pc:docMk/>
            <pc:sldMk cId="2577252883" sldId="471"/>
            <ac:spMk id="6" creationId="{84DD62CF-2D4D-4573-83F6-344D5447E36D}"/>
          </ac:spMkLst>
        </pc:spChg>
        <pc:spChg chg="mod">
          <ac:chgData name="ゆ 育" userId="542ab0ed5f745775" providerId="LiveId" clId="{3D3CC7FC-014E-41F1-A9FE-B56EA776E891}" dt="2023-11-14T02:03:22.858" v="1225" actId="1076"/>
          <ac:spMkLst>
            <pc:docMk/>
            <pc:sldMk cId="2577252883" sldId="471"/>
            <ac:spMk id="7" creationId="{E4D7338E-0730-4017-B6FA-320C7CFB8A56}"/>
          </ac:spMkLst>
        </pc:spChg>
        <pc:picChg chg="mod">
          <ac:chgData name="ゆ 育" userId="542ab0ed5f745775" providerId="LiveId" clId="{3D3CC7FC-014E-41F1-A9FE-B56EA776E891}" dt="2023-11-14T02:02:49.447" v="1201" actId="1076"/>
          <ac:picMkLst>
            <pc:docMk/>
            <pc:sldMk cId="2577252883" sldId="471"/>
            <ac:picMk id="3" creationId="{5E66DE51-8389-4FAC-A92B-2F2A821BB5E1}"/>
          </ac:picMkLst>
        </pc:picChg>
      </pc:sldChg>
      <pc:sldChg chg="addSp delSp modSp mod">
        <pc:chgData name="ゆ 育" userId="542ab0ed5f745775" providerId="LiveId" clId="{3D3CC7FC-014E-41F1-A9FE-B56EA776E891}" dt="2023-11-14T01:58:56.956" v="1175" actId="1076"/>
        <pc:sldMkLst>
          <pc:docMk/>
          <pc:sldMk cId="39078653" sldId="472"/>
        </pc:sldMkLst>
        <pc:spChg chg="add mod">
          <ac:chgData name="ゆ 育" userId="542ab0ed5f745775" providerId="LiveId" clId="{3D3CC7FC-014E-41F1-A9FE-B56EA776E891}" dt="2023-11-13T11:29:38.207" v="875" actId="1076"/>
          <ac:spMkLst>
            <pc:docMk/>
            <pc:sldMk cId="39078653" sldId="472"/>
            <ac:spMk id="2" creationId="{194CC659-E9D6-484C-B449-3580DABC90FC}"/>
          </ac:spMkLst>
        </pc:spChg>
        <pc:picChg chg="del mod">
          <ac:chgData name="ゆ 育" userId="542ab0ed5f745775" providerId="LiveId" clId="{3D3CC7FC-014E-41F1-A9FE-B56EA776E891}" dt="2023-11-14T01:58:53.441" v="1174" actId="478"/>
          <ac:picMkLst>
            <pc:docMk/>
            <pc:sldMk cId="39078653" sldId="472"/>
            <ac:picMk id="3" creationId="{A6BD2EB7-5272-452D-9E94-72D297B47B15}"/>
          </ac:picMkLst>
        </pc:picChg>
        <pc:picChg chg="add mod">
          <ac:chgData name="ゆ 育" userId="542ab0ed5f745775" providerId="LiveId" clId="{3D3CC7FC-014E-41F1-A9FE-B56EA776E891}" dt="2023-11-14T01:58:56.956" v="1175" actId="1076"/>
          <ac:picMkLst>
            <pc:docMk/>
            <pc:sldMk cId="39078653" sldId="472"/>
            <ac:picMk id="5" creationId="{B4533E5C-3E8B-46BC-8872-8BA42460B809}"/>
          </ac:picMkLst>
        </pc:picChg>
      </pc:sldChg>
      <pc:sldChg chg="addSp delSp modSp mod">
        <pc:chgData name="ゆ 育" userId="542ab0ed5f745775" providerId="LiveId" clId="{3D3CC7FC-014E-41F1-A9FE-B56EA776E891}" dt="2023-11-14T02:01:51.275" v="1198" actId="14100"/>
        <pc:sldMkLst>
          <pc:docMk/>
          <pc:sldMk cId="913798354" sldId="473"/>
        </pc:sldMkLst>
        <pc:picChg chg="del">
          <ac:chgData name="ゆ 育" userId="542ab0ed5f745775" providerId="LiveId" clId="{3D3CC7FC-014E-41F1-A9FE-B56EA776E891}" dt="2023-11-14T02:01:11.221" v="1191" actId="478"/>
          <ac:picMkLst>
            <pc:docMk/>
            <pc:sldMk cId="913798354" sldId="473"/>
            <ac:picMk id="3" creationId="{144959D3-A84D-40E2-AFF5-B8D36566D402}"/>
          </ac:picMkLst>
        </pc:picChg>
        <pc:picChg chg="add mod">
          <ac:chgData name="ゆ 育" userId="542ab0ed5f745775" providerId="LiveId" clId="{3D3CC7FC-014E-41F1-A9FE-B56EA776E891}" dt="2023-11-14T02:01:13.988" v="1192" actId="1076"/>
          <ac:picMkLst>
            <pc:docMk/>
            <pc:sldMk cId="913798354" sldId="473"/>
            <ac:picMk id="4" creationId="{FC3B68B7-CFF3-470A-A501-C7167666ABCC}"/>
          </ac:picMkLst>
        </pc:picChg>
        <pc:picChg chg="del mod">
          <ac:chgData name="ゆ 育" userId="542ab0ed5f745775" providerId="LiveId" clId="{3D3CC7FC-014E-41F1-A9FE-B56EA776E891}" dt="2023-11-14T02:01:42.782" v="1194" actId="478"/>
          <ac:picMkLst>
            <pc:docMk/>
            <pc:sldMk cId="913798354" sldId="473"/>
            <ac:picMk id="5" creationId="{CEFE46F6-2850-4E4B-AD9B-40D73D818675}"/>
          </ac:picMkLst>
        </pc:picChg>
        <pc:picChg chg="add mod">
          <ac:chgData name="ゆ 育" userId="542ab0ed5f745775" providerId="LiveId" clId="{3D3CC7FC-014E-41F1-A9FE-B56EA776E891}" dt="2023-11-14T02:01:51.275" v="1198" actId="14100"/>
          <ac:picMkLst>
            <pc:docMk/>
            <pc:sldMk cId="913798354" sldId="473"/>
            <ac:picMk id="7" creationId="{30331BD0-3889-4C9D-AD81-205239CEF90C}"/>
          </ac:picMkLst>
        </pc:picChg>
      </pc:sldChg>
      <pc:sldChg chg="addSp modSp new mod">
        <pc:chgData name="ゆ 育" userId="542ab0ed5f745775" providerId="LiveId" clId="{3D3CC7FC-014E-41F1-A9FE-B56EA776E891}" dt="2023-11-14T02:07:36.787" v="1255" actId="1076"/>
        <pc:sldMkLst>
          <pc:docMk/>
          <pc:sldMk cId="337927475" sldId="474"/>
        </pc:sldMkLst>
        <pc:picChg chg="add mod">
          <ac:chgData name="ゆ 育" userId="542ab0ed5f745775" providerId="LiveId" clId="{3D3CC7FC-014E-41F1-A9FE-B56EA776E891}" dt="2023-11-14T02:07:36.787" v="1255" actId="1076"/>
          <ac:picMkLst>
            <pc:docMk/>
            <pc:sldMk cId="337927475" sldId="474"/>
            <ac:picMk id="3" creationId="{69441954-A9ED-49A3-96B7-CD541445EF6A}"/>
          </ac:picMkLst>
        </pc:picChg>
      </pc:sldChg>
      <pc:sldChg chg="new del">
        <pc:chgData name="ゆ 育" userId="542ab0ed5f745775" providerId="LiveId" clId="{3D3CC7FC-014E-41F1-A9FE-B56EA776E891}" dt="2023-11-14T02:11:00.790" v="1264" actId="47"/>
        <pc:sldMkLst>
          <pc:docMk/>
          <pc:sldMk cId="3428951046" sldId="475"/>
        </pc:sldMkLst>
      </pc:sldChg>
      <pc:sldChg chg="modSp add mod">
        <pc:chgData name="ゆ 育" userId="542ab0ed5f745775" providerId="LiveId" clId="{3D3CC7FC-014E-41F1-A9FE-B56EA776E891}" dt="2023-11-14T02:11:27.214" v="1302" actId="20577"/>
        <pc:sldMkLst>
          <pc:docMk/>
          <pc:sldMk cId="3702248587" sldId="476"/>
        </pc:sldMkLst>
        <pc:spChg chg="mod">
          <ac:chgData name="ゆ 育" userId="542ab0ed5f745775" providerId="LiveId" clId="{3D3CC7FC-014E-41F1-A9FE-B56EA776E891}" dt="2023-11-14T02:11:27.214" v="1302" actId="20577"/>
          <ac:spMkLst>
            <pc:docMk/>
            <pc:sldMk cId="3702248587" sldId="476"/>
            <ac:spMk id="3" creationId="{2B2307EC-FE0E-4CE3-BF22-634C9591197F}"/>
          </ac:spMkLst>
        </pc:spChg>
      </pc:sldChg>
    </pc:docChg>
  </pc:docChgLst>
  <pc:docChgLst>
    <pc:chgData name="ゆ 育" userId="542ab0ed5f745775" providerId="LiveId" clId="{FA7371E7-0338-42F0-AF5E-7E6EE6DD2B41}"/>
    <pc:docChg chg="undo redo custSel addSld delSld modSld sldOrd">
      <pc:chgData name="ゆ 育" userId="542ab0ed5f745775" providerId="LiveId" clId="{FA7371E7-0338-42F0-AF5E-7E6EE6DD2B41}" dt="2023-10-03T13:05:47.140" v="1420" actId="729"/>
      <pc:docMkLst>
        <pc:docMk/>
      </pc:docMkLst>
      <pc:sldChg chg="modSp mod">
        <pc:chgData name="ゆ 育" userId="542ab0ed5f745775" providerId="LiveId" clId="{FA7371E7-0338-42F0-AF5E-7E6EE6DD2B41}" dt="2023-09-27T15:53:39.031" v="35" actId="20577"/>
        <pc:sldMkLst>
          <pc:docMk/>
          <pc:sldMk cId="0" sldId="256"/>
        </pc:sldMkLst>
        <pc:spChg chg="mod">
          <ac:chgData name="ゆ 育" userId="542ab0ed5f745775" providerId="LiveId" clId="{FA7371E7-0338-42F0-AF5E-7E6EE6DD2B41}" dt="2023-09-27T15:53:39.031" v="35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Sp mod">
        <pc:chgData name="ゆ 育" userId="542ab0ed5f745775" providerId="LiveId" clId="{FA7371E7-0338-42F0-AF5E-7E6EE6DD2B41}" dt="2023-10-03T10:20:26.592" v="1419" actId="14100"/>
        <pc:sldMkLst>
          <pc:docMk/>
          <pc:sldMk cId="3359511563" sldId="257"/>
        </pc:sldMkLst>
        <pc:cxnChg chg="mod">
          <ac:chgData name="ゆ 育" userId="542ab0ed5f745775" providerId="LiveId" clId="{FA7371E7-0338-42F0-AF5E-7E6EE6DD2B41}" dt="2023-10-03T10:20:26.592" v="1419" actId="14100"/>
          <ac:cxnSpMkLst>
            <pc:docMk/>
            <pc:sldMk cId="3359511563" sldId="257"/>
            <ac:cxnSpMk id="12" creationId="{302E1878-CD41-4048-8EF6-46F182E0AEE1}"/>
          </ac:cxnSpMkLst>
        </pc:cxnChg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288500997" sldId="279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3649862450" sldId="280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3382705300" sldId="281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397281340" sldId="282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463728580" sldId="283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789935054" sldId="284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249536874" sldId="285"/>
        </pc:sldMkLst>
      </pc:sldChg>
      <pc:sldChg chg="addSp delSp modSp mod">
        <pc:chgData name="ゆ 育" userId="542ab0ed5f745775" providerId="LiveId" clId="{FA7371E7-0338-42F0-AF5E-7E6EE6DD2B41}" dt="2023-09-27T15:53:16.416" v="29" actId="1076"/>
        <pc:sldMkLst>
          <pc:docMk/>
          <pc:sldMk cId="2991137402" sldId="286"/>
        </pc:sldMkLst>
        <pc:spChg chg="del">
          <ac:chgData name="ゆ 育" userId="542ab0ed5f745775" providerId="LiveId" clId="{FA7371E7-0338-42F0-AF5E-7E6EE6DD2B41}" dt="2023-09-27T15:51:59.551" v="17" actId="478"/>
          <ac:spMkLst>
            <pc:docMk/>
            <pc:sldMk cId="2991137402" sldId="286"/>
            <ac:spMk id="26" creationId="{56B3DA5A-3984-48EB-8A5D-E1413B4DAB75}"/>
          </ac:spMkLst>
        </pc:spChg>
        <pc:grpChg chg="mod">
          <ac:chgData name="ゆ 育" userId="542ab0ed5f745775" providerId="LiveId" clId="{FA7371E7-0338-42F0-AF5E-7E6EE6DD2B41}" dt="2023-09-27T15:52:27.394" v="22" actId="1076"/>
          <ac:grpSpMkLst>
            <pc:docMk/>
            <pc:sldMk cId="2991137402" sldId="286"/>
            <ac:grpSpMk id="250" creationId="{C524215D-750F-4249-A157-C9439706B582}"/>
          </ac:grpSpMkLst>
        </pc:grpChg>
        <pc:picChg chg="mod">
          <ac:chgData name="ゆ 育" userId="542ab0ed5f745775" providerId="LiveId" clId="{FA7371E7-0338-42F0-AF5E-7E6EE6DD2B41}" dt="2023-09-27T15:53:04.753" v="26" actId="1076"/>
          <ac:picMkLst>
            <pc:docMk/>
            <pc:sldMk cId="2991137402" sldId="286"/>
            <ac:picMk id="3" creationId="{F7573D98-C445-4CC1-917F-3127E3A6B97E}"/>
          </ac:picMkLst>
        </pc:picChg>
        <pc:picChg chg="mod ord">
          <ac:chgData name="ゆ 育" userId="542ab0ed5f745775" providerId="LiveId" clId="{FA7371E7-0338-42F0-AF5E-7E6EE6DD2B41}" dt="2023-09-27T15:52:05.176" v="19" actId="1076"/>
          <ac:picMkLst>
            <pc:docMk/>
            <pc:sldMk cId="2991137402" sldId="286"/>
            <ac:picMk id="4" creationId="{B0F60C79-2975-4646-8CBA-0008043E5A4F}"/>
          </ac:picMkLst>
        </pc:picChg>
        <pc:picChg chg="mod">
          <ac:chgData name="ゆ 育" userId="542ab0ed5f745775" providerId="LiveId" clId="{FA7371E7-0338-42F0-AF5E-7E6EE6DD2B41}" dt="2023-09-27T15:53:10.024" v="28" actId="1076"/>
          <ac:picMkLst>
            <pc:docMk/>
            <pc:sldMk cId="2991137402" sldId="286"/>
            <ac:picMk id="21" creationId="{15006D6E-B486-40E8-96CE-8F012D857C2C}"/>
          </ac:picMkLst>
        </pc:picChg>
        <pc:picChg chg="mod">
          <ac:chgData name="ゆ 育" userId="542ab0ed5f745775" providerId="LiveId" clId="{FA7371E7-0338-42F0-AF5E-7E6EE6DD2B41}" dt="2023-09-27T15:53:16.416" v="29" actId="1076"/>
          <ac:picMkLst>
            <pc:docMk/>
            <pc:sldMk cId="2991137402" sldId="286"/>
            <ac:picMk id="23" creationId="{8EDA6633-0BE2-46EF-BB9B-5A2FF8A1F1BC}"/>
          </ac:picMkLst>
        </pc:picChg>
        <pc:picChg chg="add del mod">
          <ac:chgData name="ゆ 育" userId="542ab0ed5f745775" providerId="LiveId" clId="{FA7371E7-0338-42F0-AF5E-7E6EE6DD2B41}" dt="2023-09-27T15:51:54.223" v="13" actId="478"/>
          <ac:picMkLst>
            <pc:docMk/>
            <pc:sldMk cId="2991137402" sldId="286"/>
            <ac:picMk id="40" creationId="{925CD6B4-5E31-4312-8632-23E133D8F6E0}"/>
          </ac:picMkLst>
        </pc:picChg>
        <pc:picChg chg="mod">
          <ac:chgData name="ゆ 育" userId="542ab0ed5f745775" providerId="LiveId" clId="{FA7371E7-0338-42F0-AF5E-7E6EE6DD2B41}" dt="2023-09-27T15:52:50.273" v="24" actId="1076"/>
          <ac:picMkLst>
            <pc:docMk/>
            <pc:sldMk cId="2991137402" sldId="286"/>
            <ac:picMk id="290" creationId="{ACE59E14-180B-4175-8920-CC45C615E2EC}"/>
          </ac:picMkLst>
        </pc:picChg>
        <pc:cxnChg chg="mod">
          <ac:chgData name="ゆ 育" userId="542ab0ed5f745775" providerId="LiveId" clId="{FA7371E7-0338-42F0-AF5E-7E6EE6DD2B41}" dt="2023-09-27T15:53:04.753" v="26" actId="1076"/>
          <ac:cxnSpMkLst>
            <pc:docMk/>
            <pc:sldMk cId="2991137402" sldId="286"/>
            <ac:cxnSpMk id="236" creationId="{00000000-0000-0000-0000-000000000000}"/>
          </ac:cxnSpMkLst>
        </pc:cxnChg>
        <pc:cxnChg chg="mod">
          <ac:chgData name="ゆ 育" userId="542ab0ed5f745775" providerId="LiveId" clId="{FA7371E7-0338-42F0-AF5E-7E6EE6DD2B41}" dt="2023-09-27T15:53:04.753" v="26" actId="1076"/>
          <ac:cxnSpMkLst>
            <pc:docMk/>
            <pc:sldMk cId="2991137402" sldId="286"/>
            <ac:cxnSpMk id="238" creationId="{00000000-0000-0000-0000-000000000000}"/>
          </ac:cxnSpMkLst>
        </pc:cxnChg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544532060" sldId="291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2762149373" sldId="292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2934464932" sldId="293"/>
        </pc:sldMkLst>
      </pc:sldChg>
      <pc:sldChg chg="modSp mod">
        <pc:chgData name="ゆ 育" userId="542ab0ed5f745775" providerId="LiveId" clId="{FA7371E7-0338-42F0-AF5E-7E6EE6DD2B41}" dt="2023-10-01T01:03:35.655" v="255" actId="20577"/>
        <pc:sldMkLst>
          <pc:docMk/>
          <pc:sldMk cId="1873283189" sldId="294"/>
        </pc:sldMkLst>
        <pc:spChg chg="mod">
          <ac:chgData name="ゆ 育" userId="542ab0ed5f745775" providerId="LiveId" clId="{FA7371E7-0338-42F0-AF5E-7E6EE6DD2B41}" dt="2023-10-01T01:03:35.655" v="255" actId="20577"/>
          <ac:spMkLst>
            <pc:docMk/>
            <pc:sldMk cId="1873283189" sldId="294"/>
            <ac:spMk id="3" creationId="{7C9211BE-4882-4DB7-8544-F6C9DC3DE8C1}"/>
          </ac:spMkLst>
        </pc:spChg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976387842" sldId="295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991032585" sldId="296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844253469" sldId="297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1652022426" sldId="299"/>
        </pc:sldMkLst>
      </pc:sldChg>
      <pc:sldChg chg="mod modShow">
        <pc:chgData name="ゆ 育" userId="542ab0ed5f745775" providerId="LiveId" clId="{FA7371E7-0338-42F0-AF5E-7E6EE6DD2B41}" dt="2023-10-03T02:30:30.133" v="1418" actId="729"/>
        <pc:sldMkLst>
          <pc:docMk/>
          <pc:sldMk cId="3706107514" sldId="300"/>
        </pc:sldMkLst>
      </pc:sldChg>
      <pc:sldChg chg="addSp delSp modSp new mod">
        <pc:chgData name="ゆ 育" userId="542ab0ed5f745775" providerId="LiveId" clId="{FA7371E7-0338-42F0-AF5E-7E6EE6DD2B41}" dt="2023-10-03T02:13:17.818" v="1371" actId="20577"/>
        <pc:sldMkLst>
          <pc:docMk/>
          <pc:sldMk cId="1302377241" sldId="301"/>
        </pc:sldMkLst>
        <pc:spChg chg="add del mod">
          <ac:chgData name="ゆ 育" userId="542ab0ed5f745775" providerId="LiveId" clId="{FA7371E7-0338-42F0-AF5E-7E6EE6DD2B41}" dt="2023-10-01T01:14:56.133" v="269" actId="767"/>
          <ac:spMkLst>
            <pc:docMk/>
            <pc:sldMk cId="1302377241" sldId="301"/>
            <ac:spMk id="4" creationId="{83A2BD90-52BD-46CF-B03D-DDE8048F331F}"/>
          </ac:spMkLst>
        </pc:spChg>
        <pc:spChg chg="add del mod">
          <ac:chgData name="ゆ 育" userId="542ab0ed5f745775" providerId="LiveId" clId="{FA7371E7-0338-42F0-AF5E-7E6EE6DD2B41}" dt="2023-10-01T01:14:55.535" v="268" actId="767"/>
          <ac:spMkLst>
            <pc:docMk/>
            <pc:sldMk cId="1302377241" sldId="301"/>
            <ac:spMk id="5" creationId="{92D922B9-C5FD-4401-B1E8-F553C7F1337D}"/>
          </ac:spMkLst>
        </pc:spChg>
        <pc:spChg chg="add mod">
          <ac:chgData name="ゆ 育" userId="542ab0ed5f745775" providerId="LiveId" clId="{FA7371E7-0338-42F0-AF5E-7E6EE6DD2B41}" dt="2023-10-01T02:07:05.423" v="904" actId="1076"/>
          <ac:spMkLst>
            <pc:docMk/>
            <pc:sldMk cId="1302377241" sldId="301"/>
            <ac:spMk id="6" creationId="{0BBA6088-E779-499C-A9A8-77B642750DF7}"/>
          </ac:spMkLst>
        </pc:spChg>
        <pc:spChg chg="add del mod">
          <ac:chgData name="ゆ 育" userId="542ab0ed5f745775" providerId="LiveId" clId="{FA7371E7-0338-42F0-AF5E-7E6EE6DD2B41}" dt="2023-10-01T02:08:23.539" v="911" actId="767"/>
          <ac:spMkLst>
            <pc:docMk/>
            <pc:sldMk cId="1302377241" sldId="301"/>
            <ac:spMk id="9" creationId="{3B9E3931-72A9-4DFE-9A88-9F386C88892D}"/>
          </ac:spMkLst>
        </pc:spChg>
        <pc:spChg chg="add mod">
          <ac:chgData name="ゆ 育" userId="542ab0ed5f745775" providerId="LiveId" clId="{FA7371E7-0338-42F0-AF5E-7E6EE6DD2B41}" dt="2023-10-03T02:13:17.818" v="1371" actId="20577"/>
          <ac:spMkLst>
            <pc:docMk/>
            <pc:sldMk cId="1302377241" sldId="301"/>
            <ac:spMk id="10" creationId="{7E07F26E-3ED1-4DB2-B793-E47B955C923E}"/>
          </ac:spMkLst>
        </pc:spChg>
        <pc:picChg chg="add mod">
          <ac:chgData name="ゆ 育" userId="542ab0ed5f745775" providerId="LiveId" clId="{FA7371E7-0338-42F0-AF5E-7E6EE6DD2B41}" dt="2023-10-01T02:06:59.534" v="903" actId="1076"/>
          <ac:picMkLst>
            <pc:docMk/>
            <pc:sldMk cId="1302377241" sldId="301"/>
            <ac:picMk id="3" creationId="{021DC50E-2CB1-42C9-AB0B-C744CE6AB2F1}"/>
          </ac:picMkLst>
        </pc:picChg>
        <pc:picChg chg="add mod">
          <ac:chgData name="ゆ 育" userId="542ab0ed5f745775" providerId="LiveId" clId="{FA7371E7-0338-42F0-AF5E-7E6EE6DD2B41}" dt="2023-10-01T02:08:34.480" v="914" actId="1076"/>
          <ac:picMkLst>
            <pc:docMk/>
            <pc:sldMk cId="1302377241" sldId="301"/>
            <ac:picMk id="8" creationId="{B73013CE-D40F-4976-A96A-80233FA1EEDB}"/>
          </ac:picMkLst>
        </pc:picChg>
      </pc:sldChg>
      <pc:sldChg chg="addSp delSp modSp new mod ord">
        <pc:chgData name="ゆ 育" userId="542ab0ed5f745775" providerId="LiveId" clId="{FA7371E7-0338-42F0-AF5E-7E6EE6DD2B41}" dt="2023-10-01T01:46:33.850" v="844"/>
        <pc:sldMkLst>
          <pc:docMk/>
          <pc:sldMk cId="3684438976" sldId="302"/>
        </pc:sldMkLst>
        <pc:spChg chg="add mod">
          <ac:chgData name="ゆ 育" userId="542ab0ed5f745775" providerId="LiveId" clId="{FA7371E7-0338-42F0-AF5E-7E6EE6DD2B41}" dt="2023-10-01T01:42:43.931" v="840" actId="2710"/>
          <ac:spMkLst>
            <pc:docMk/>
            <pc:sldMk cId="3684438976" sldId="302"/>
            <ac:spMk id="4" creationId="{A9B664E5-378A-4363-B9B0-E949083B01DE}"/>
          </ac:spMkLst>
        </pc:spChg>
        <pc:picChg chg="add mod">
          <ac:chgData name="ゆ 育" userId="542ab0ed5f745775" providerId="LiveId" clId="{FA7371E7-0338-42F0-AF5E-7E6EE6DD2B41}" dt="2023-10-01T01:27:45.846" v="445" actId="1076"/>
          <ac:picMkLst>
            <pc:docMk/>
            <pc:sldMk cId="3684438976" sldId="302"/>
            <ac:picMk id="3" creationId="{B2403913-AA89-4F46-A28C-C91065762F6E}"/>
          </ac:picMkLst>
        </pc:picChg>
        <pc:picChg chg="add del mod">
          <ac:chgData name="ゆ 育" userId="542ab0ed5f745775" providerId="LiveId" clId="{FA7371E7-0338-42F0-AF5E-7E6EE6DD2B41}" dt="2023-10-01T01:46:33.850" v="844"/>
          <ac:picMkLst>
            <pc:docMk/>
            <pc:sldMk cId="3684438976" sldId="302"/>
            <ac:picMk id="1026" creationId="{6D25CBC3-A0EE-495F-BF81-A890969C198B}"/>
          </ac:picMkLst>
        </pc:picChg>
      </pc:sldChg>
      <pc:sldChg chg="addSp modSp new del mod">
        <pc:chgData name="ゆ 育" userId="542ab0ed5f745775" providerId="LiveId" clId="{FA7371E7-0338-42F0-AF5E-7E6EE6DD2B41}" dt="2023-10-01T01:30:30.417" v="487" actId="47"/>
        <pc:sldMkLst>
          <pc:docMk/>
          <pc:sldMk cId="1501813557" sldId="303"/>
        </pc:sldMkLst>
        <pc:picChg chg="add mod">
          <ac:chgData name="ゆ 育" userId="542ab0ed5f745775" providerId="LiveId" clId="{FA7371E7-0338-42F0-AF5E-7E6EE6DD2B41}" dt="2023-10-01T01:29:50.427" v="485" actId="14100"/>
          <ac:picMkLst>
            <pc:docMk/>
            <pc:sldMk cId="1501813557" sldId="303"/>
            <ac:picMk id="2" creationId="{403C9AEE-A7B7-442B-B7F4-670EB3D2196C}"/>
          </ac:picMkLst>
        </pc:picChg>
      </pc:sldChg>
      <pc:sldChg chg="addSp delSp modSp add mod">
        <pc:chgData name="ゆ 育" userId="542ab0ed5f745775" providerId="LiveId" clId="{FA7371E7-0338-42F0-AF5E-7E6EE6DD2B41}" dt="2023-10-02T12:27:45.255" v="1305" actId="14100"/>
        <pc:sldMkLst>
          <pc:docMk/>
          <pc:sldMk cId="1192723492" sldId="319"/>
        </pc:sldMkLst>
        <pc:spChg chg="mod">
          <ac:chgData name="ゆ 育" userId="542ab0ed5f745775" providerId="LiveId" clId="{FA7371E7-0338-42F0-AF5E-7E6EE6DD2B41}" dt="2023-10-01T02:46:33.616" v="1304" actId="207"/>
          <ac:spMkLst>
            <pc:docMk/>
            <pc:sldMk cId="1192723492" sldId="319"/>
            <ac:spMk id="3" creationId="{F602BDF8-DC6D-4303-BA99-CA545B432EC6}"/>
          </ac:spMkLst>
        </pc:spChg>
        <pc:spChg chg="mod">
          <ac:chgData name="ゆ 育" userId="542ab0ed5f745775" providerId="LiveId" clId="{FA7371E7-0338-42F0-AF5E-7E6EE6DD2B41}" dt="2023-10-02T12:27:45.255" v="1305" actId="14100"/>
          <ac:spMkLst>
            <pc:docMk/>
            <pc:sldMk cId="1192723492" sldId="319"/>
            <ac:spMk id="5" creationId="{5D152BB9-A6DC-409E-8543-E21B04FE2455}"/>
          </ac:spMkLst>
        </pc:spChg>
        <pc:spChg chg="add del mod">
          <ac:chgData name="ゆ 育" userId="542ab0ed5f745775" providerId="LiveId" clId="{FA7371E7-0338-42F0-AF5E-7E6EE6DD2B41}" dt="2023-10-01T01:38:43.353" v="674" actId="20577"/>
          <ac:spMkLst>
            <pc:docMk/>
            <pc:sldMk cId="1192723492" sldId="319"/>
            <ac:spMk id="6" creationId="{9C6DD08D-7733-43D2-A2F2-14B7036A548F}"/>
          </ac:spMkLst>
        </pc:spChg>
        <pc:picChg chg="mod">
          <ac:chgData name="ゆ 育" userId="542ab0ed5f745775" providerId="LiveId" clId="{FA7371E7-0338-42F0-AF5E-7E6EE6DD2B41}" dt="2023-10-01T01:32:32.064" v="509" actId="1076"/>
          <ac:picMkLst>
            <pc:docMk/>
            <pc:sldMk cId="1192723492" sldId="319"/>
            <ac:picMk id="4" creationId="{47E9A681-9A74-438D-8C3C-FA756FF03B54}"/>
          </ac:picMkLst>
        </pc:picChg>
      </pc:sldChg>
      <pc:sldChg chg="add">
        <pc:chgData name="ゆ 育" userId="542ab0ed5f745775" providerId="LiveId" clId="{FA7371E7-0338-42F0-AF5E-7E6EE6DD2B41}" dt="2023-10-01T01:30:28.470" v="486"/>
        <pc:sldMkLst>
          <pc:docMk/>
          <pc:sldMk cId="2361536708" sldId="320"/>
        </pc:sldMkLst>
      </pc:sldChg>
      <pc:sldChg chg="addSp delSp modSp new mod">
        <pc:chgData name="ゆ 育" userId="542ab0ed5f745775" providerId="LiveId" clId="{FA7371E7-0338-42F0-AF5E-7E6EE6DD2B41}" dt="2023-10-01T02:05:25.945" v="888" actId="1076"/>
        <pc:sldMkLst>
          <pc:docMk/>
          <pc:sldMk cId="1371134899" sldId="321"/>
        </pc:sldMkLst>
        <pc:spChg chg="add del mod">
          <ac:chgData name="ゆ 育" userId="542ab0ed5f745775" providerId="LiveId" clId="{FA7371E7-0338-42F0-AF5E-7E6EE6DD2B41}" dt="2023-10-01T01:47:32.584" v="851" actId="767"/>
          <ac:spMkLst>
            <pc:docMk/>
            <pc:sldMk cId="1371134899" sldId="321"/>
            <ac:spMk id="2" creationId="{E7AE3987-22E1-4811-A579-942ADF2B0BBC}"/>
          </ac:spMkLst>
        </pc:spChg>
        <pc:spChg chg="add del mod">
          <ac:chgData name="ゆ 育" userId="542ab0ed5f745775" providerId="LiveId" clId="{FA7371E7-0338-42F0-AF5E-7E6EE6DD2B41}" dt="2023-10-01T02:05:09.072" v="882" actId="478"/>
          <ac:spMkLst>
            <pc:docMk/>
            <pc:sldMk cId="1371134899" sldId="321"/>
            <ac:spMk id="3" creationId="{3AAAE52E-7081-4EF9-AE57-422533CA0C61}"/>
          </ac:spMkLst>
        </pc:spChg>
        <pc:picChg chg="add mod">
          <ac:chgData name="ゆ 育" userId="542ab0ed5f745775" providerId="LiveId" clId="{FA7371E7-0338-42F0-AF5E-7E6EE6DD2B41}" dt="2023-10-01T02:05:25.945" v="888" actId="1076"/>
          <ac:picMkLst>
            <pc:docMk/>
            <pc:sldMk cId="1371134899" sldId="321"/>
            <ac:picMk id="5" creationId="{255CBBEF-0C36-4313-B82B-27A443C0F4BC}"/>
          </ac:picMkLst>
        </pc:picChg>
        <pc:picChg chg="add del mod">
          <ac:chgData name="ゆ 育" userId="542ab0ed5f745775" providerId="LiveId" clId="{FA7371E7-0338-42F0-AF5E-7E6EE6DD2B41}" dt="2023-10-01T02:05:06.320" v="881" actId="478"/>
          <ac:picMkLst>
            <pc:docMk/>
            <pc:sldMk cId="1371134899" sldId="321"/>
            <ac:picMk id="2050" creationId="{F21A1F74-F344-4194-8253-918CC6D9CB31}"/>
          </ac:picMkLst>
        </pc:picChg>
      </pc:sldChg>
      <pc:sldChg chg="addSp delSp modSp new mod">
        <pc:chgData name="ゆ 育" userId="542ab0ed5f745775" providerId="LiveId" clId="{FA7371E7-0338-42F0-AF5E-7E6EE6DD2B41}" dt="2023-10-03T02:10:01.925" v="1359" actId="1076"/>
        <pc:sldMkLst>
          <pc:docMk/>
          <pc:sldMk cId="3632113344" sldId="322"/>
        </pc:sldMkLst>
        <pc:spChg chg="add mod">
          <ac:chgData name="ゆ 育" userId="542ab0ed5f745775" providerId="LiveId" clId="{FA7371E7-0338-42F0-AF5E-7E6EE6DD2B41}" dt="2023-10-01T02:38:47.912" v="1244" actId="1076"/>
          <ac:spMkLst>
            <pc:docMk/>
            <pc:sldMk cId="3632113344" sldId="322"/>
            <ac:spMk id="8" creationId="{7648A8CA-0BFB-4B00-A4B8-295FEB9E2C23}"/>
          </ac:spMkLst>
        </pc:spChg>
        <pc:spChg chg="add del">
          <ac:chgData name="ゆ 育" userId="542ab0ed5f745775" providerId="LiveId" clId="{FA7371E7-0338-42F0-AF5E-7E6EE6DD2B41}" dt="2023-10-01T02:36:16.573" v="1132" actId="22"/>
          <ac:spMkLst>
            <pc:docMk/>
            <pc:sldMk cId="3632113344" sldId="322"/>
            <ac:spMk id="10" creationId="{9F6147CC-1EF8-4E5F-9D9F-20505D5257D7}"/>
          </ac:spMkLst>
        </pc:spChg>
        <pc:spChg chg="add mod">
          <ac:chgData name="ゆ 育" userId="542ab0ed5f745775" providerId="LiveId" clId="{FA7371E7-0338-42F0-AF5E-7E6EE6DD2B41}" dt="2023-10-01T02:43:13.022" v="1300" actId="114"/>
          <ac:spMkLst>
            <pc:docMk/>
            <pc:sldMk cId="3632113344" sldId="322"/>
            <ac:spMk id="11" creationId="{BE68B996-EE47-49A9-8F12-8190829DE4AF}"/>
          </ac:spMkLst>
        </pc:spChg>
        <pc:spChg chg="add mod">
          <ac:chgData name="ゆ 育" userId="542ab0ed5f745775" providerId="LiveId" clId="{FA7371E7-0338-42F0-AF5E-7E6EE6DD2B41}" dt="2023-10-03T02:10:01.925" v="1359" actId="1076"/>
          <ac:spMkLst>
            <pc:docMk/>
            <pc:sldMk cId="3632113344" sldId="322"/>
            <ac:spMk id="12" creationId="{1A1D735C-7F9F-4D96-8626-7A67A72B2522}"/>
          </ac:spMkLst>
        </pc:spChg>
        <pc:spChg chg="add mod">
          <ac:chgData name="ゆ 育" userId="542ab0ed5f745775" providerId="LiveId" clId="{FA7371E7-0338-42F0-AF5E-7E6EE6DD2B41}" dt="2023-10-01T02:43:52.710" v="1303" actId="20577"/>
          <ac:spMkLst>
            <pc:docMk/>
            <pc:sldMk cId="3632113344" sldId="322"/>
            <ac:spMk id="15" creationId="{00142D61-0C4E-433F-BEB8-5DFF631180F8}"/>
          </ac:spMkLst>
        </pc:spChg>
        <pc:picChg chg="add del mod">
          <ac:chgData name="ゆ 育" userId="542ab0ed5f745775" providerId="LiveId" clId="{FA7371E7-0338-42F0-AF5E-7E6EE6DD2B41}" dt="2023-10-01T02:19:46.194" v="999" actId="22"/>
          <ac:picMkLst>
            <pc:docMk/>
            <pc:sldMk cId="3632113344" sldId="322"/>
            <ac:picMk id="3" creationId="{920EB6FE-22A6-414A-A851-2D2F3B171B37}"/>
          </ac:picMkLst>
        </pc:picChg>
        <pc:picChg chg="add del mod">
          <ac:chgData name="ゆ 育" userId="542ab0ed5f745775" providerId="LiveId" clId="{FA7371E7-0338-42F0-AF5E-7E6EE6DD2B41}" dt="2023-10-01T02:26:17.670" v="1007" actId="478"/>
          <ac:picMkLst>
            <pc:docMk/>
            <pc:sldMk cId="3632113344" sldId="322"/>
            <ac:picMk id="5" creationId="{062A5863-05B3-404B-872F-9DD2EE95CEC7}"/>
          </ac:picMkLst>
        </pc:picChg>
        <pc:picChg chg="add del mod">
          <ac:chgData name="ゆ 育" userId="542ab0ed5f745775" providerId="LiveId" clId="{FA7371E7-0338-42F0-AF5E-7E6EE6DD2B41}" dt="2023-10-01T02:41:33.574" v="1283" actId="478"/>
          <ac:picMkLst>
            <pc:docMk/>
            <pc:sldMk cId="3632113344" sldId="322"/>
            <ac:picMk id="7" creationId="{595D8A37-1220-40BE-B55C-8232ABEF50DF}"/>
          </ac:picMkLst>
        </pc:picChg>
        <pc:picChg chg="add mod">
          <ac:chgData name="ゆ 育" userId="542ab0ed5f745775" providerId="LiveId" clId="{FA7371E7-0338-42F0-AF5E-7E6EE6DD2B41}" dt="2023-10-01T02:41:43.655" v="1285" actId="1076"/>
          <ac:picMkLst>
            <pc:docMk/>
            <pc:sldMk cId="3632113344" sldId="322"/>
            <ac:picMk id="14" creationId="{BC18AD08-D834-4F51-BAB0-022FD6927F60}"/>
          </ac:picMkLst>
        </pc:picChg>
      </pc:sldChg>
      <pc:sldChg chg="addSp delSp modSp new mod">
        <pc:chgData name="ゆ 育" userId="542ab0ed5f745775" providerId="LiveId" clId="{FA7371E7-0338-42F0-AF5E-7E6EE6DD2B41}" dt="2023-10-03T02:20:19.582" v="1417" actId="1076"/>
        <pc:sldMkLst>
          <pc:docMk/>
          <pc:sldMk cId="2305796096" sldId="323"/>
        </pc:sldMkLst>
        <pc:spChg chg="add mod">
          <ac:chgData name="ゆ 育" userId="542ab0ed5f745775" providerId="LiveId" clId="{FA7371E7-0338-42F0-AF5E-7E6EE6DD2B41}" dt="2023-10-03T02:20:15.370" v="1416" actId="164"/>
          <ac:spMkLst>
            <pc:docMk/>
            <pc:sldMk cId="2305796096" sldId="323"/>
            <ac:spMk id="4" creationId="{810F6606-B3B6-44BC-BA3D-21B610D3F462}"/>
          </ac:spMkLst>
        </pc:spChg>
        <pc:spChg chg="add del mod">
          <ac:chgData name="ゆ 育" userId="542ab0ed5f745775" providerId="LiveId" clId="{FA7371E7-0338-42F0-AF5E-7E6EE6DD2B41}" dt="2023-10-03T02:09:18.126" v="1342" actId="767"/>
          <ac:spMkLst>
            <pc:docMk/>
            <pc:sldMk cId="2305796096" sldId="323"/>
            <ac:spMk id="7" creationId="{6F8AF950-9135-42BE-9C16-6A48E5ED0029}"/>
          </ac:spMkLst>
        </pc:spChg>
        <pc:spChg chg="add del mod">
          <ac:chgData name="ゆ 育" userId="542ab0ed5f745775" providerId="LiveId" clId="{FA7371E7-0338-42F0-AF5E-7E6EE6DD2B41}" dt="2023-10-03T02:09:23.051" v="1344" actId="767"/>
          <ac:spMkLst>
            <pc:docMk/>
            <pc:sldMk cId="2305796096" sldId="323"/>
            <ac:spMk id="8" creationId="{327386A6-7539-4876-8736-4377B35892B6}"/>
          </ac:spMkLst>
        </pc:spChg>
        <pc:spChg chg="add mod">
          <ac:chgData name="ゆ 育" userId="542ab0ed5f745775" providerId="LiveId" clId="{FA7371E7-0338-42F0-AF5E-7E6EE6DD2B41}" dt="2023-10-03T02:17:43.107" v="1384" actId="1076"/>
          <ac:spMkLst>
            <pc:docMk/>
            <pc:sldMk cId="2305796096" sldId="323"/>
            <ac:spMk id="9" creationId="{2171FD3E-0B39-45D0-B53B-46AB84561BAD}"/>
          </ac:spMkLst>
        </pc:spChg>
        <pc:spChg chg="add del mod">
          <ac:chgData name="ゆ 育" userId="542ab0ed5f745775" providerId="LiveId" clId="{FA7371E7-0338-42F0-AF5E-7E6EE6DD2B41}" dt="2023-10-03T02:18:28.039" v="1391" actId="767"/>
          <ac:spMkLst>
            <pc:docMk/>
            <pc:sldMk cId="2305796096" sldId="323"/>
            <ac:spMk id="12" creationId="{AEEA7ECD-61F2-41B9-85E0-72A069D821C1}"/>
          </ac:spMkLst>
        </pc:spChg>
        <pc:spChg chg="add mod">
          <ac:chgData name="ゆ 育" userId="542ab0ed5f745775" providerId="LiveId" clId="{FA7371E7-0338-42F0-AF5E-7E6EE6DD2B41}" dt="2023-10-03T02:19:56.432" v="1411" actId="1076"/>
          <ac:spMkLst>
            <pc:docMk/>
            <pc:sldMk cId="2305796096" sldId="323"/>
            <ac:spMk id="13" creationId="{C7971FE3-C417-4B73-B237-0BA2A961E202}"/>
          </ac:spMkLst>
        </pc:spChg>
        <pc:grpChg chg="add mod">
          <ac:chgData name="ゆ 育" userId="542ab0ed5f745775" providerId="LiveId" clId="{FA7371E7-0338-42F0-AF5E-7E6EE6DD2B41}" dt="2023-10-03T02:19:56.432" v="1411" actId="1076"/>
          <ac:grpSpMkLst>
            <pc:docMk/>
            <pc:sldMk cId="2305796096" sldId="323"/>
            <ac:grpSpMk id="14" creationId="{B2C7E592-FCE4-4627-9911-9173F324A757}"/>
          </ac:grpSpMkLst>
        </pc:grpChg>
        <pc:grpChg chg="add mod">
          <ac:chgData name="ゆ 育" userId="542ab0ed5f745775" providerId="LiveId" clId="{FA7371E7-0338-42F0-AF5E-7E6EE6DD2B41}" dt="2023-10-03T02:20:19.582" v="1417" actId="1076"/>
          <ac:grpSpMkLst>
            <pc:docMk/>
            <pc:sldMk cId="2305796096" sldId="323"/>
            <ac:grpSpMk id="15" creationId="{16AFDFD7-3DD9-4B76-9158-9376925F974F}"/>
          </ac:grpSpMkLst>
        </pc:grpChg>
        <pc:picChg chg="add del mod">
          <ac:chgData name="ゆ 育" userId="542ab0ed5f745775" providerId="LiveId" clId="{FA7371E7-0338-42F0-AF5E-7E6EE6DD2B41}" dt="2023-10-03T02:08:49.419" v="1334" actId="478"/>
          <ac:picMkLst>
            <pc:docMk/>
            <pc:sldMk cId="2305796096" sldId="323"/>
            <ac:picMk id="3" creationId="{9A235775-BC4B-4ACF-B8AA-15FE32BB7F71}"/>
          </ac:picMkLst>
        </pc:picChg>
        <pc:picChg chg="add del mod">
          <ac:chgData name="ゆ 育" userId="542ab0ed5f745775" providerId="LiveId" clId="{FA7371E7-0338-42F0-AF5E-7E6EE6DD2B41}" dt="2023-10-03T02:15:35.999" v="1373" actId="478"/>
          <ac:picMkLst>
            <pc:docMk/>
            <pc:sldMk cId="2305796096" sldId="323"/>
            <ac:picMk id="6" creationId="{94BF089F-DA8C-47CE-943E-22B9357CEB06}"/>
          </ac:picMkLst>
        </pc:picChg>
        <pc:picChg chg="add mod">
          <ac:chgData name="ゆ 育" userId="542ab0ed5f745775" providerId="LiveId" clId="{FA7371E7-0338-42F0-AF5E-7E6EE6DD2B41}" dt="2023-10-03T02:20:15.370" v="1416" actId="164"/>
          <ac:picMkLst>
            <pc:docMk/>
            <pc:sldMk cId="2305796096" sldId="323"/>
            <ac:picMk id="11" creationId="{9F6F20EE-9730-4840-8EF8-92E622325FA8}"/>
          </ac:picMkLst>
        </pc:picChg>
        <pc:picChg chg="add mod">
          <ac:chgData name="ゆ 育" userId="542ab0ed5f745775" providerId="LiveId" clId="{FA7371E7-0338-42F0-AF5E-7E6EE6DD2B41}" dt="2023-10-03T02:19:56.432" v="1411" actId="1076"/>
          <ac:picMkLst>
            <pc:docMk/>
            <pc:sldMk cId="2305796096" sldId="323"/>
            <ac:picMk id="1026" creationId="{8FA29147-A8E9-4668-901E-81E1CCE65B88}"/>
          </ac:picMkLst>
        </pc:picChg>
      </pc:sldChg>
      <pc:sldChg chg="mod modShow">
        <pc:chgData name="ゆ 育" userId="542ab0ed5f745775" providerId="LiveId" clId="{FA7371E7-0338-42F0-AF5E-7E6EE6DD2B41}" dt="2023-10-03T13:05:47.140" v="1420" actId="729"/>
        <pc:sldMkLst>
          <pc:docMk/>
          <pc:sldMk cId="3077907171" sldId="324"/>
        </pc:sldMkLst>
      </pc:sldChg>
      <pc:sldChg chg="mod modShow">
        <pc:chgData name="ゆ 育" userId="542ab0ed5f745775" providerId="LiveId" clId="{FA7371E7-0338-42F0-AF5E-7E6EE6DD2B41}" dt="2023-10-03T13:05:47.140" v="1420" actId="729"/>
        <pc:sldMkLst>
          <pc:docMk/>
          <pc:sldMk cId="1252926348" sldId="435"/>
        </pc:sldMkLst>
      </pc:sldChg>
    </pc:docChg>
  </pc:docChgLst>
  <pc:docChgLst>
    <pc:chgData name="ゆ 育" userId="542ab0ed5f745775" providerId="LiveId" clId="{B25F2E6A-3CA3-4A07-96B1-E4BD4358E533}"/>
    <pc:docChg chg="undo custSel addSld delSld modSld sldOrd">
      <pc:chgData name="ゆ 育" userId="542ab0ed5f745775" providerId="LiveId" clId="{B25F2E6A-3CA3-4A07-96B1-E4BD4358E533}" dt="2023-11-29T14:47:09.951" v="197" actId="20577"/>
      <pc:docMkLst>
        <pc:docMk/>
      </pc:docMkLst>
      <pc:sldChg chg="modSp mod">
        <pc:chgData name="ゆ 育" userId="542ab0ed5f745775" providerId="LiveId" clId="{B25F2E6A-3CA3-4A07-96B1-E4BD4358E533}" dt="2023-11-29T14:37:31.232" v="3"/>
        <pc:sldMkLst>
          <pc:docMk/>
          <pc:sldMk cId="3503627237" sldId="458"/>
        </pc:sldMkLst>
        <pc:spChg chg="mod">
          <ac:chgData name="ゆ 育" userId="542ab0ed5f745775" providerId="LiveId" clId="{B25F2E6A-3CA3-4A07-96B1-E4BD4358E533}" dt="2023-11-29T14:37:31.232" v="3"/>
          <ac:spMkLst>
            <pc:docMk/>
            <pc:sldMk cId="3503627237" sldId="458"/>
            <ac:spMk id="3" creationId="{7C9211BE-4882-4DB7-8544-F6C9DC3DE8C1}"/>
          </ac:spMkLst>
        </pc:spChg>
      </pc:sldChg>
      <pc:sldChg chg="ord">
        <pc:chgData name="ゆ 育" userId="542ab0ed5f745775" providerId="LiveId" clId="{B25F2E6A-3CA3-4A07-96B1-E4BD4358E533}" dt="2023-11-29T14:37:07.930" v="1"/>
        <pc:sldMkLst>
          <pc:docMk/>
          <pc:sldMk cId="3702248587" sldId="476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3776970575" sldId="477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2099006573" sldId="484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2311898297" sldId="485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2083587596" sldId="486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1901892491" sldId="487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1632634492" sldId="488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1249440485" sldId="489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3743946186" sldId="490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2647063256" sldId="491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3716725976" sldId="493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250222341" sldId="494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847905737" sldId="495"/>
        </pc:sldMkLst>
      </pc:sldChg>
      <pc:sldChg chg="del">
        <pc:chgData name="ゆ 育" userId="542ab0ed5f745775" providerId="LiveId" clId="{B25F2E6A-3CA3-4A07-96B1-E4BD4358E533}" dt="2023-11-29T14:37:17.740" v="2" actId="47"/>
        <pc:sldMkLst>
          <pc:docMk/>
          <pc:sldMk cId="3139150330" sldId="497"/>
        </pc:sldMkLst>
      </pc:sldChg>
      <pc:sldChg chg="modSp new mod">
        <pc:chgData name="ゆ 育" userId="542ab0ed5f745775" providerId="LiveId" clId="{B25F2E6A-3CA3-4A07-96B1-E4BD4358E533}" dt="2023-11-29T14:47:09.951" v="197" actId="20577"/>
        <pc:sldMkLst>
          <pc:docMk/>
          <pc:sldMk cId="1957932678" sldId="499"/>
        </pc:sldMkLst>
        <pc:spChg chg="mod">
          <ac:chgData name="ゆ 育" userId="542ab0ed5f745775" providerId="LiveId" clId="{B25F2E6A-3CA3-4A07-96B1-E4BD4358E533}" dt="2023-11-29T14:42:35.048" v="13" actId="404"/>
          <ac:spMkLst>
            <pc:docMk/>
            <pc:sldMk cId="1957932678" sldId="499"/>
            <ac:spMk id="2" creationId="{08F17B17-EEBB-477E-A36B-44AFDBADF9D4}"/>
          </ac:spMkLst>
        </pc:spChg>
        <pc:spChg chg="mod">
          <ac:chgData name="ゆ 育" userId="542ab0ed5f745775" providerId="LiveId" clId="{B25F2E6A-3CA3-4A07-96B1-E4BD4358E533}" dt="2023-11-29T14:47:09.951" v="197" actId="20577"/>
          <ac:spMkLst>
            <pc:docMk/>
            <pc:sldMk cId="1957932678" sldId="499"/>
            <ac:spMk id="3" creationId="{B65297C8-9E57-4FFF-A0DB-301694A8CA3B}"/>
          </ac:spMkLst>
        </pc:spChg>
      </pc:sldChg>
    </pc:docChg>
  </pc:docChgLst>
  <pc:docChgLst>
    <pc:chgData name="nchu 育" userId="f63a794201a6107f" providerId="LiveId" clId="{F4834E3A-5EC3-4EFF-8ED2-0BAD265FF7DA}"/>
    <pc:docChg chg="undo custSel addSld modSld">
      <pc:chgData name="nchu 育" userId="f63a794201a6107f" providerId="LiveId" clId="{F4834E3A-5EC3-4EFF-8ED2-0BAD265FF7DA}" dt="2023-11-10T07:31:37.820" v="87" actId="1076"/>
      <pc:docMkLst>
        <pc:docMk/>
      </pc:docMkLst>
      <pc:sldChg chg="addSp modSp new mod">
        <pc:chgData name="nchu 育" userId="f63a794201a6107f" providerId="LiveId" clId="{F4834E3A-5EC3-4EFF-8ED2-0BAD265FF7DA}" dt="2023-11-10T05:17:01.511" v="35" actId="1076"/>
        <pc:sldMkLst>
          <pc:docMk/>
          <pc:sldMk cId="1202485832" sldId="469"/>
        </pc:sldMkLst>
        <pc:spChg chg="add mod">
          <ac:chgData name="nchu 育" userId="f63a794201a6107f" providerId="LiveId" clId="{F4834E3A-5EC3-4EFF-8ED2-0BAD265FF7DA}" dt="2023-11-10T05:16:21.285" v="12" actId="13926"/>
          <ac:spMkLst>
            <pc:docMk/>
            <pc:sldMk cId="1202485832" sldId="469"/>
            <ac:spMk id="5" creationId="{91DFB90C-05BD-4C73-9F1B-6E6C801C2F97}"/>
          </ac:spMkLst>
        </pc:spChg>
        <pc:spChg chg="add mod">
          <ac:chgData name="nchu 育" userId="f63a794201a6107f" providerId="LiveId" clId="{F4834E3A-5EC3-4EFF-8ED2-0BAD265FF7DA}" dt="2023-11-10T05:16:51.109" v="34" actId="1076"/>
          <ac:spMkLst>
            <pc:docMk/>
            <pc:sldMk cId="1202485832" sldId="469"/>
            <ac:spMk id="6" creationId="{6AAFB8D3-A242-46C6-8B6F-6BBCCD4D4036}"/>
          </ac:spMkLst>
        </pc:spChg>
        <pc:picChg chg="add mod">
          <ac:chgData name="nchu 育" userId="f63a794201a6107f" providerId="LiveId" clId="{F4834E3A-5EC3-4EFF-8ED2-0BAD265FF7DA}" dt="2023-11-10T05:17:01.511" v="35" actId="1076"/>
          <ac:picMkLst>
            <pc:docMk/>
            <pc:sldMk cId="1202485832" sldId="469"/>
            <ac:picMk id="3" creationId="{61B029E7-D1A8-4B37-9279-CD4533F19A7A}"/>
          </ac:picMkLst>
        </pc:picChg>
      </pc:sldChg>
      <pc:sldChg chg="addSp modSp new mod">
        <pc:chgData name="nchu 育" userId="f63a794201a6107f" providerId="LiveId" clId="{F4834E3A-5EC3-4EFF-8ED2-0BAD265FF7DA}" dt="2023-11-10T05:23:00.103" v="38" actId="1076"/>
        <pc:sldMkLst>
          <pc:docMk/>
          <pc:sldMk cId="4033335884" sldId="470"/>
        </pc:sldMkLst>
        <pc:picChg chg="add mod">
          <ac:chgData name="nchu 育" userId="f63a794201a6107f" providerId="LiveId" clId="{F4834E3A-5EC3-4EFF-8ED2-0BAD265FF7DA}" dt="2023-11-10T05:23:00.103" v="38" actId="1076"/>
          <ac:picMkLst>
            <pc:docMk/>
            <pc:sldMk cId="4033335884" sldId="470"/>
            <ac:picMk id="3" creationId="{30C5B4F3-12DD-437C-B32F-DB829D5FC7A5}"/>
          </ac:picMkLst>
        </pc:picChg>
      </pc:sldChg>
      <pc:sldChg chg="addSp modSp new mod">
        <pc:chgData name="nchu 育" userId="f63a794201a6107f" providerId="LiveId" clId="{F4834E3A-5EC3-4EFF-8ED2-0BAD265FF7DA}" dt="2023-11-10T07:29:07.682" v="74" actId="1076"/>
        <pc:sldMkLst>
          <pc:docMk/>
          <pc:sldMk cId="2577252883" sldId="471"/>
        </pc:sldMkLst>
        <pc:spChg chg="add mod">
          <ac:chgData name="nchu 育" userId="f63a794201a6107f" providerId="LiveId" clId="{F4834E3A-5EC3-4EFF-8ED2-0BAD265FF7DA}" dt="2023-11-10T07:28:55.287" v="64" actId="1076"/>
          <ac:spMkLst>
            <pc:docMk/>
            <pc:sldMk cId="2577252883" sldId="471"/>
            <ac:spMk id="6" creationId="{84DD62CF-2D4D-4573-83F6-344D5447E36D}"/>
          </ac:spMkLst>
        </pc:spChg>
        <pc:spChg chg="add mod">
          <ac:chgData name="nchu 育" userId="f63a794201a6107f" providerId="LiveId" clId="{F4834E3A-5EC3-4EFF-8ED2-0BAD265FF7DA}" dt="2023-11-10T07:29:07.682" v="74" actId="1076"/>
          <ac:spMkLst>
            <pc:docMk/>
            <pc:sldMk cId="2577252883" sldId="471"/>
            <ac:spMk id="7" creationId="{E4D7338E-0730-4017-B6FA-320C7CFB8A56}"/>
          </ac:spMkLst>
        </pc:spChg>
        <pc:picChg chg="add mod">
          <ac:chgData name="nchu 育" userId="f63a794201a6107f" providerId="LiveId" clId="{F4834E3A-5EC3-4EFF-8ED2-0BAD265FF7DA}" dt="2023-11-10T05:28:21.881" v="52" actId="1076"/>
          <ac:picMkLst>
            <pc:docMk/>
            <pc:sldMk cId="2577252883" sldId="471"/>
            <ac:picMk id="3" creationId="{5E66DE51-8389-4FAC-A92B-2F2A821BB5E1}"/>
          </ac:picMkLst>
        </pc:picChg>
        <pc:picChg chg="add mod">
          <ac:chgData name="nchu 育" userId="f63a794201a6107f" providerId="LiveId" clId="{F4834E3A-5EC3-4EFF-8ED2-0BAD265FF7DA}" dt="2023-11-10T05:28:13.272" v="49" actId="1076"/>
          <ac:picMkLst>
            <pc:docMk/>
            <pc:sldMk cId="2577252883" sldId="471"/>
            <ac:picMk id="5" creationId="{5B8D22EF-1A90-46E6-B1CF-647435B2426B}"/>
          </ac:picMkLst>
        </pc:picChg>
      </pc:sldChg>
      <pc:sldChg chg="addSp modSp new mod">
        <pc:chgData name="nchu 育" userId="f63a794201a6107f" providerId="LiveId" clId="{F4834E3A-5EC3-4EFF-8ED2-0BAD265FF7DA}" dt="2023-11-10T07:29:27.509" v="77" actId="1076"/>
        <pc:sldMkLst>
          <pc:docMk/>
          <pc:sldMk cId="39078653" sldId="472"/>
        </pc:sldMkLst>
        <pc:picChg chg="add mod">
          <ac:chgData name="nchu 育" userId="f63a794201a6107f" providerId="LiveId" clId="{F4834E3A-5EC3-4EFF-8ED2-0BAD265FF7DA}" dt="2023-11-10T07:29:27.509" v="77" actId="1076"/>
          <ac:picMkLst>
            <pc:docMk/>
            <pc:sldMk cId="39078653" sldId="472"/>
            <ac:picMk id="3" creationId="{A6BD2EB7-5272-452D-9E94-72D297B47B15}"/>
          </ac:picMkLst>
        </pc:picChg>
      </pc:sldChg>
      <pc:sldChg chg="addSp modSp new mod">
        <pc:chgData name="nchu 育" userId="f63a794201a6107f" providerId="LiveId" clId="{F4834E3A-5EC3-4EFF-8ED2-0BAD265FF7DA}" dt="2023-11-10T07:31:37.820" v="87" actId="1076"/>
        <pc:sldMkLst>
          <pc:docMk/>
          <pc:sldMk cId="913798354" sldId="473"/>
        </pc:sldMkLst>
        <pc:picChg chg="add mod">
          <ac:chgData name="nchu 育" userId="f63a794201a6107f" providerId="LiveId" clId="{F4834E3A-5EC3-4EFF-8ED2-0BAD265FF7DA}" dt="2023-11-10T07:31:37.820" v="87" actId="1076"/>
          <ac:picMkLst>
            <pc:docMk/>
            <pc:sldMk cId="913798354" sldId="473"/>
            <ac:picMk id="3" creationId="{144959D3-A84D-40E2-AFF5-B8D36566D402}"/>
          </ac:picMkLst>
        </pc:picChg>
        <pc:picChg chg="add mod">
          <ac:chgData name="nchu 育" userId="f63a794201a6107f" providerId="LiveId" clId="{F4834E3A-5EC3-4EFF-8ED2-0BAD265FF7DA}" dt="2023-11-10T07:31:35.868" v="86" actId="1076"/>
          <ac:picMkLst>
            <pc:docMk/>
            <pc:sldMk cId="913798354" sldId="473"/>
            <ac:picMk id="5" creationId="{CEFE46F6-2850-4E4B-AD9B-40D73D818675}"/>
          </ac:picMkLst>
        </pc:picChg>
      </pc:sldChg>
    </pc:docChg>
  </pc:docChgLst>
  <pc:docChgLst>
    <pc:chgData name="nchu 育" userId="f63a794201a6107f" providerId="LiveId" clId="{A95D04DD-9D5E-419F-804A-E516020B0240}"/>
    <pc:docChg chg="undo redo custSel addSld modSld">
      <pc:chgData name="nchu 育" userId="f63a794201a6107f" providerId="LiveId" clId="{A95D04DD-9D5E-419F-804A-E516020B0240}" dt="2023-10-04T05:24:19.682" v="467" actId="729"/>
      <pc:docMkLst>
        <pc:docMk/>
      </pc:docMkLst>
      <pc:sldChg chg="addSp delSp modSp mod">
        <pc:chgData name="nchu 育" userId="f63a794201a6107f" providerId="LiveId" clId="{A95D04DD-9D5E-419F-804A-E516020B0240}" dt="2023-09-26T04:44:18.621" v="344" actId="1076"/>
        <pc:sldMkLst>
          <pc:docMk/>
          <pc:sldMk cId="3359511563" sldId="257"/>
        </pc:sldMkLst>
        <pc:spChg chg="mod">
          <ac:chgData name="nchu 育" userId="f63a794201a6107f" providerId="LiveId" clId="{A95D04DD-9D5E-419F-804A-E516020B0240}" dt="2023-09-26T03:56:44.172" v="48" actId="1076"/>
          <ac:spMkLst>
            <pc:docMk/>
            <pc:sldMk cId="3359511563" sldId="257"/>
            <ac:spMk id="4" creationId="{EE5B7774-AC73-4F40-8246-C1ABB41442FB}"/>
          </ac:spMkLst>
        </pc:spChg>
        <pc:spChg chg="mod">
          <ac:chgData name="nchu 育" userId="f63a794201a6107f" providerId="LiveId" clId="{A95D04DD-9D5E-419F-804A-E516020B0240}" dt="2023-09-26T04:21:19.757" v="257" actId="1076"/>
          <ac:spMkLst>
            <pc:docMk/>
            <pc:sldMk cId="3359511563" sldId="257"/>
            <ac:spMk id="6" creationId="{65658D81-AF08-4A01-8809-114A5AA7AB94}"/>
          </ac:spMkLst>
        </pc:spChg>
        <pc:spChg chg="mod">
          <ac:chgData name="nchu 育" userId="f63a794201a6107f" providerId="LiveId" clId="{A95D04DD-9D5E-419F-804A-E516020B0240}" dt="2023-09-26T04:20:55.489" v="252" actId="1076"/>
          <ac:spMkLst>
            <pc:docMk/>
            <pc:sldMk cId="3359511563" sldId="257"/>
            <ac:spMk id="21" creationId="{742E5C52-3632-4D4F-8549-89C6CDB5FC47}"/>
          </ac:spMkLst>
        </pc:spChg>
        <pc:spChg chg="mod">
          <ac:chgData name="nchu 育" userId="f63a794201a6107f" providerId="LiveId" clId="{A95D04DD-9D5E-419F-804A-E516020B0240}" dt="2023-09-26T03:59:21.440" v="80" actId="1076"/>
          <ac:spMkLst>
            <pc:docMk/>
            <pc:sldMk cId="3359511563" sldId="257"/>
            <ac:spMk id="30" creationId="{31D6581D-4632-4849-911B-18784900CF68}"/>
          </ac:spMkLst>
        </pc:spChg>
        <pc:spChg chg="mod">
          <ac:chgData name="nchu 育" userId="f63a794201a6107f" providerId="LiveId" clId="{A95D04DD-9D5E-419F-804A-E516020B0240}" dt="2023-09-26T04:19:48.838" v="241" actId="1076"/>
          <ac:spMkLst>
            <pc:docMk/>
            <pc:sldMk cId="3359511563" sldId="257"/>
            <ac:spMk id="32" creationId="{55B9FD05-5540-4035-A9D7-DE673307092D}"/>
          </ac:spMkLst>
        </pc:spChg>
        <pc:spChg chg="mod">
          <ac:chgData name="nchu 育" userId="f63a794201a6107f" providerId="LiveId" clId="{A95D04DD-9D5E-419F-804A-E516020B0240}" dt="2023-09-26T04:20:40.207" v="250" actId="1076"/>
          <ac:spMkLst>
            <pc:docMk/>
            <pc:sldMk cId="3359511563" sldId="257"/>
            <ac:spMk id="35" creationId="{1C1096B6-C2CC-43E6-979B-4B61FDD74D61}"/>
          </ac:spMkLst>
        </pc:spChg>
        <pc:spChg chg="mod">
          <ac:chgData name="nchu 育" userId="f63a794201a6107f" providerId="LiveId" clId="{A95D04DD-9D5E-419F-804A-E516020B0240}" dt="2023-09-26T04:20:22.484" v="248" actId="1076"/>
          <ac:spMkLst>
            <pc:docMk/>
            <pc:sldMk cId="3359511563" sldId="257"/>
            <ac:spMk id="40" creationId="{7DB04375-3AE7-47F8-B362-96B8A5209B03}"/>
          </ac:spMkLst>
        </pc:spChg>
        <pc:spChg chg="mod">
          <ac:chgData name="nchu 育" userId="f63a794201a6107f" providerId="LiveId" clId="{A95D04DD-9D5E-419F-804A-E516020B0240}" dt="2023-09-26T04:20:22.484" v="248" actId="1076"/>
          <ac:spMkLst>
            <pc:docMk/>
            <pc:sldMk cId="3359511563" sldId="257"/>
            <ac:spMk id="88" creationId="{F94D7AA1-8C74-40A6-94BA-BCDFB30778CE}"/>
          </ac:spMkLst>
        </pc:spChg>
        <pc:spChg chg="del mod topLvl">
          <ac:chgData name="nchu 育" userId="f63a794201a6107f" providerId="LiveId" clId="{A95D04DD-9D5E-419F-804A-E516020B0240}" dt="2023-09-26T04:13:36.721" v="191" actId="478"/>
          <ac:spMkLst>
            <pc:docMk/>
            <pc:sldMk cId="3359511563" sldId="257"/>
            <ac:spMk id="105" creationId="{2381D5E0-1158-4A73-B8AA-B30B25BCAE46}"/>
          </ac:spMkLst>
        </pc:spChg>
        <pc:spChg chg="del mod topLvl">
          <ac:chgData name="nchu 育" userId="f63a794201a6107f" providerId="LiveId" clId="{A95D04DD-9D5E-419F-804A-E516020B0240}" dt="2023-09-26T04:13:36.702" v="186" actId="478"/>
          <ac:spMkLst>
            <pc:docMk/>
            <pc:sldMk cId="3359511563" sldId="257"/>
            <ac:spMk id="106" creationId="{F941C61D-D6F2-4E63-B690-954DA78399CE}"/>
          </ac:spMkLst>
        </pc:spChg>
        <pc:spChg chg="del mod">
          <ac:chgData name="nchu 育" userId="f63a794201a6107f" providerId="LiveId" clId="{A95D04DD-9D5E-419F-804A-E516020B0240}" dt="2023-09-26T04:13:36.701" v="185" actId="478"/>
          <ac:spMkLst>
            <pc:docMk/>
            <pc:sldMk cId="3359511563" sldId="257"/>
            <ac:spMk id="107" creationId="{4618E424-A483-4DB5-8A2D-9BF8914EAB18}"/>
          </ac:spMkLst>
        </pc:spChg>
        <pc:spChg chg="del mod">
          <ac:chgData name="nchu 育" userId="f63a794201a6107f" providerId="LiveId" clId="{A95D04DD-9D5E-419F-804A-E516020B0240}" dt="2023-09-26T04:13:36.700" v="184" actId="478"/>
          <ac:spMkLst>
            <pc:docMk/>
            <pc:sldMk cId="3359511563" sldId="257"/>
            <ac:spMk id="108" creationId="{E9923B57-DE4C-49BE-9669-0DFD7EF4496E}"/>
          </ac:spMkLst>
        </pc:spChg>
        <pc:spChg chg="del mod">
          <ac:chgData name="nchu 育" userId="f63a794201a6107f" providerId="LiveId" clId="{A95D04DD-9D5E-419F-804A-E516020B0240}" dt="2023-09-26T04:13:36.699" v="183" actId="478"/>
          <ac:spMkLst>
            <pc:docMk/>
            <pc:sldMk cId="3359511563" sldId="257"/>
            <ac:spMk id="109" creationId="{97279F4E-B670-4E0B-A8FB-FCC80197EC2C}"/>
          </ac:spMkLst>
        </pc:spChg>
        <pc:spChg chg="del mod">
          <ac:chgData name="nchu 育" userId="f63a794201a6107f" providerId="LiveId" clId="{A95D04DD-9D5E-419F-804A-E516020B0240}" dt="2023-09-26T04:13:36.698" v="182" actId="478"/>
          <ac:spMkLst>
            <pc:docMk/>
            <pc:sldMk cId="3359511563" sldId="257"/>
            <ac:spMk id="110" creationId="{A38413E5-AAB3-43CF-944C-9F0C8BB5F49C}"/>
          </ac:spMkLst>
        </pc:spChg>
        <pc:spChg chg="del mod">
          <ac:chgData name="nchu 育" userId="f63a794201a6107f" providerId="LiveId" clId="{A95D04DD-9D5E-419F-804A-E516020B0240}" dt="2023-09-26T04:13:36.696" v="181" actId="478"/>
          <ac:spMkLst>
            <pc:docMk/>
            <pc:sldMk cId="3359511563" sldId="257"/>
            <ac:spMk id="111" creationId="{0811287C-C6D4-450E-ACD6-892BF5DB58F5}"/>
          </ac:spMkLst>
        </pc:spChg>
        <pc:spChg chg="del mod">
          <ac:chgData name="nchu 育" userId="f63a794201a6107f" providerId="LiveId" clId="{A95D04DD-9D5E-419F-804A-E516020B0240}" dt="2023-09-26T04:13:36.695" v="180" actId="478"/>
          <ac:spMkLst>
            <pc:docMk/>
            <pc:sldMk cId="3359511563" sldId="257"/>
            <ac:spMk id="112" creationId="{B1887B25-DF69-4C53-9288-ACC1F545CEBD}"/>
          </ac:spMkLst>
        </pc:spChg>
        <pc:spChg chg="del mod">
          <ac:chgData name="nchu 育" userId="f63a794201a6107f" providerId="LiveId" clId="{A95D04DD-9D5E-419F-804A-E516020B0240}" dt="2023-09-26T04:13:36.694" v="179" actId="478"/>
          <ac:spMkLst>
            <pc:docMk/>
            <pc:sldMk cId="3359511563" sldId="257"/>
            <ac:spMk id="113" creationId="{2A0018C6-69C8-479F-8069-0B0949045092}"/>
          </ac:spMkLst>
        </pc:spChg>
        <pc:spChg chg="del mod">
          <ac:chgData name="nchu 育" userId="f63a794201a6107f" providerId="LiveId" clId="{A95D04DD-9D5E-419F-804A-E516020B0240}" dt="2023-09-26T04:13:36.693" v="178" actId="478"/>
          <ac:spMkLst>
            <pc:docMk/>
            <pc:sldMk cId="3359511563" sldId="257"/>
            <ac:spMk id="114" creationId="{7184C53F-9CB4-47AD-AB91-A1E5A371C3F3}"/>
          </ac:spMkLst>
        </pc:spChg>
        <pc:spChg chg="del mod">
          <ac:chgData name="nchu 育" userId="f63a794201a6107f" providerId="LiveId" clId="{A95D04DD-9D5E-419F-804A-E516020B0240}" dt="2023-09-26T04:13:36.692" v="177" actId="478"/>
          <ac:spMkLst>
            <pc:docMk/>
            <pc:sldMk cId="3359511563" sldId="257"/>
            <ac:spMk id="115" creationId="{C7AABDFB-75FC-44C4-98CC-93C8639118F6}"/>
          </ac:spMkLst>
        </pc:spChg>
        <pc:spChg chg="del mod">
          <ac:chgData name="nchu 育" userId="f63a794201a6107f" providerId="LiveId" clId="{A95D04DD-9D5E-419F-804A-E516020B0240}" dt="2023-09-26T04:13:36.690" v="176" actId="478"/>
          <ac:spMkLst>
            <pc:docMk/>
            <pc:sldMk cId="3359511563" sldId="257"/>
            <ac:spMk id="116" creationId="{494AC6B8-07A3-4FBC-B135-BD4B7AFC7F55}"/>
          </ac:spMkLst>
        </pc:spChg>
        <pc:spChg chg="del mod">
          <ac:chgData name="nchu 育" userId="f63a794201a6107f" providerId="LiveId" clId="{A95D04DD-9D5E-419F-804A-E516020B0240}" dt="2023-09-26T04:13:36.689" v="175" actId="478"/>
          <ac:spMkLst>
            <pc:docMk/>
            <pc:sldMk cId="3359511563" sldId="257"/>
            <ac:spMk id="117" creationId="{9DD7CABE-ADF4-4CF4-B782-68803221CD75}"/>
          </ac:spMkLst>
        </pc:spChg>
        <pc:spChg chg="del mod">
          <ac:chgData name="nchu 育" userId="f63a794201a6107f" providerId="LiveId" clId="{A95D04DD-9D5E-419F-804A-E516020B0240}" dt="2023-09-26T04:13:36.688" v="174" actId="478"/>
          <ac:spMkLst>
            <pc:docMk/>
            <pc:sldMk cId="3359511563" sldId="257"/>
            <ac:spMk id="118" creationId="{7F9F654C-3F2D-4C47-A10F-33E09BA94DD4}"/>
          </ac:spMkLst>
        </pc:spChg>
        <pc:spChg chg="del mod">
          <ac:chgData name="nchu 育" userId="f63a794201a6107f" providerId="LiveId" clId="{A95D04DD-9D5E-419F-804A-E516020B0240}" dt="2023-09-26T04:13:36.687" v="173" actId="478"/>
          <ac:spMkLst>
            <pc:docMk/>
            <pc:sldMk cId="3359511563" sldId="257"/>
            <ac:spMk id="119" creationId="{9D5EDBB5-8DBE-4BA9-82C0-DDCEA3518246}"/>
          </ac:spMkLst>
        </pc:spChg>
        <pc:spChg chg="del mod">
          <ac:chgData name="nchu 育" userId="f63a794201a6107f" providerId="LiveId" clId="{A95D04DD-9D5E-419F-804A-E516020B0240}" dt="2023-09-26T04:13:36.686" v="172" actId="478"/>
          <ac:spMkLst>
            <pc:docMk/>
            <pc:sldMk cId="3359511563" sldId="257"/>
            <ac:spMk id="120" creationId="{C9425D2C-DFA7-4F44-A62E-ED7CD739C925}"/>
          </ac:spMkLst>
        </pc:spChg>
        <pc:spChg chg="del mod">
          <ac:chgData name="nchu 育" userId="f63a794201a6107f" providerId="LiveId" clId="{A95D04DD-9D5E-419F-804A-E516020B0240}" dt="2023-09-26T04:13:36.685" v="171" actId="478"/>
          <ac:spMkLst>
            <pc:docMk/>
            <pc:sldMk cId="3359511563" sldId="257"/>
            <ac:spMk id="121" creationId="{C6B285C8-78FD-456E-95BF-B5E48E0393C5}"/>
          </ac:spMkLst>
        </pc:spChg>
        <pc:spChg chg="del mod">
          <ac:chgData name="nchu 育" userId="f63a794201a6107f" providerId="LiveId" clId="{A95D04DD-9D5E-419F-804A-E516020B0240}" dt="2023-09-26T04:13:36.684" v="170" actId="478"/>
          <ac:spMkLst>
            <pc:docMk/>
            <pc:sldMk cId="3359511563" sldId="257"/>
            <ac:spMk id="122" creationId="{715BFD0C-B70F-440E-AF90-270B7E228C83}"/>
          </ac:spMkLst>
        </pc:spChg>
        <pc:spChg chg="del mod">
          <ac:chgData name="nchu 育" userId="f63a794201a6107f" providerId="LiveId" clId="{A95D04DD-9D5E-419F-804A-E516020B0240}" dt="2023-09-26T04:13:36.683" v="169" actId="478"/>
          <ac:spMkLst>
            <pc:docMk/>
            <pc:sldMk cId="3359511563" sldId="257"/>
            <ac:spMk id="123" creationId="{64BAB5A7-CBCA-46EA-A9D1-1854BFF421CE}"/>
          </ac:spMkLst>
        </pc:spChg>
        <pc:spChg chg="del mod">
          <ac:chgData name="nchu 育" userId="f63a794201a6107f" providerId="LiveId" clId="{A95D04DD-9D5E-419F-804A-E516020B0240}" dt="2023-09-26T04:13:36.682" v="168" actId="478"/>
          <ac:spMkLst>
            <pc:docMk/>
            <pc:sldMk cId="3359511563" sldId="257"/>
            <ac:spMk id="124" creationId="{92493F7E-EABC-423E-96D4-BFB6D9644B55}"/>
          </ac:spMkLst>
        </pc:spChg>
        <pc:spChg chg="del mod">
          <ac:chgData name="nchu 育" userId="f63a794201a6107f" providerId="LiveId" clId="{A95D04DD-9D5E-419F-804A-E516020B0240}" dt="2023-09-26T04:13:36.681" v="167" actId="478"/>
          <ac:spMkLst>
            <pc:docMk/>
            <pc:sldMk cId="3359511563" sldId="257"/>
            <ac:spMk id="125" creationId="{A658DFC0-4D7B-4574-B06E-7B18B41F8D25}"/>
          </ac:spMkLst>
        </pc:spChg>
        <pc:spChg chg="del mod">
          <ac:chgData name="nchu 育" userId="f63a794201a6107f" providerId="LiveId" clId="{A95D04DD-9D5E-419F-804A-E516020B0240}" dt="2023-09-26T04:13:36.680" v="166" actId="478"/>
          <ac:spMkLst>
            <pc:docMk/>
            <pc:sldMk cId="3359511563" sldId="257"/>
            <ac:spMk id="126" creationId="{58C41C13-7002-45AF-AE45-729494C9674A}"/>
          </ac:spMkLst>
        </pc:spChg>
        <pc:spChg chg="del mod">
          <ac:chgData name="nchu 育" userId="f63a794201a6107f" providerId="LiveId" clId="{A95D04DD-9D5E-419F-804A-E516020B0240}" dt="2023-09-26T04:13:36.679" v="165" actId="478"/>
          <ac:spMkLst>
            <pc:docMk/>
            <pc:sldMk cId="3359511563" sldId="257"/>
            <ac:spMk id="127" creationId="{A6A77815-A762-48E9-9272-07E910B03C12}"/>
          </ac:spMkLst>
        </pc:spChg>
        <pc:spChg chg="del mod">
          <ac:chgData name="nchu 育" userId="f63a794201a6107f" providerId="LiveId" clId="{A95D04DD-9D5E-419F-804A-E516020B0240}" dt="2023-09-26T04:13:36.678" v="164" actId="478"/>
          <ac:spMkLst>
            <pc:docMk/>
            <pc:sldMk cId="3359511563" sldId="257"/>
            <ac:spMk id="128" creationId="{04A2F095-C111-4F6B-84FC-F0BC4F4A1584}"/>
          </ac:spMkLst>
        </pc:spChg>
        <pc:spChg chg="del mod">
          <ac:chgData name="nchu 育" userId="f63a794201a6107f" providerId="LiveId" clId="{A95D04DD-9D5E-419F-804A-E516020B0240}" dt="2023-09-26T04:13:36.677" v="163" actId="478"/>
          <ac:spMkLst>
            <pc:docMk/>
            <pc:sldMk cId="3359511563" sldId="257"/>
            <ac:spMk id="129" creationId="{DB195B1E-67E2-446D-8E33-A3730EF21A02}"/>
          </ac:spMkLst>
        </pc:spChg>
        <pc:spChg chg="mod">
          <ac:chgData name="nchu 育" userId="f63a794201a6107f" providerId="LiveId" clId="{A95D04DD-9D5E-419F-804A-E516020B0240}" dt="2023-09-26T04:13:36.707" v="187" actId="108"/>
          <ac:spMkLst>
            <pc:docMk/>
            <pc:sldMk cId="3359511563" sldId="257"/>
            <ac:spMk id="135" creationId="{14A19DFF-14C3-4A68-9A5E-E9AA693CD76A}"/>
          </ac:spMkLst>
        </pc:spChg>
        <pc:spChg chg="mod">
          <ac:chgData name="nchu 育" userId="f63a794201a6107f" providerId="LiveId" clId="{A95D04DD-9D5E-419F-804A-E516020B0240}" dt="2023-09-26T04:13:36.711" v="188" actId="108"/>
          <ac:spMkLst>
            <pc:docMk/>
            <pc:sldMk cId="3359511563" sldId="257"/>
            <ac:spMk id="136" creationId="{32C16B10-0663-43AF-9452-F64D39BAA850}"/>
          </ac:spMkLst>
        </pc:spChg>
        <pc:spChg chg="mod">
          <ac:chgData name="nchu 育" userId="f63a794201a6107f" providerId="LiveId" clId="{A95D04DD-9D5E-419F-804A-E516020B0240}" dt="2023-09-26T04:13:36.716" v="189" actId="108"/>
          <ac:spMkLst>
            <pc:docMk/>
            <pc:sldMk cId="3359511563" sldId="257"/>
            <ac:spMk id="137" creationId="{06BE3E7C-A3D9-4931-BAAA-37C1D74F1002}"/>
          </ac:spMkLst>
        </pc:spChg>
        <pc:spChg chg="mod">
          <ac:chgData name="nchu 育" userId="f63a794201a6107f" providerId="LiveId" clId="{A95D04DD-9D5E-419F-804A-E516020B0240}" dt="2023-09-26T04:13:36.720" v="190" actId="108"/>
          <ac:spMkLst>
            <pc:docMk/>
            <pc:sldMk cId="3359511563" sldId="257"/>
            <ac:spMk id="138" creationId="{D6D09EA7-D3D7-481D-98EE-40B54102B14B}"/>
          </ac:spMkLst>
        </pc:spChg>
        <pc:grpChg chg="add del mod">
          <ac:chgData name="nchu 育" userId="f63a794201a6107f" providerId="LiveId" clId="{A95D04DD-9D5E-419F-804A-E516020B0240}" dt="2023-09-26T04:13:36.702" v="186" actId="478"/>
          <ac:grpSpMkLst>
            <pc:docMk/>
            <pc:sldMk cId="3359511563" sldId="257"/>
            <ac:grpSpMk id="104" creationId="{E0FD9C26-E726-499D-8173-C9E6F187F2D3}"/>
          </ac:grpSpMkLst>
        </pc:grpChg>
        <pc:grpChg chg="del mod ord">
          <ac:chgData name="nchu 育" userId="f63a794201a6107f" providerId="LiveId" clId="{A95D04DD-9D5E-419F-804A-E516020B0240}" dt="2023-09-26T04:13:43.770" v="204" actId="478"/>
          <ac:grpSpMkLst>
            <pc:docMk/>
            <pc:sldMk cId="3359511563" sldId="257"/>
            <ac:grpSpMk id="139" creationId="{3E6DCE32-BA91-4218-A224-B3B23D11BB55}"/>
          </ac:grpSpMkLst>
        </pc:grpChg>
        <pc:grpChg chg="del">
          <ac:chgData name="nchu 育" userId="f63a794201a6107f" providerId="LiveId" clId="{A95D04DD-9D5E-419F-804A-E516020B0240}" dt="2023-09-26T04:13:36.729" v="192" actId="478"/>
          <ac:grpSpMkLst>
            <pc:docMk/>
            <pc:sldMk cId="3359511563" sldId="257"/>
            <ac:grpSpMk id="140" creationId="{BC33E4D9-1064-4CD6-B146-E09D4E64A8FE}"/>
          </ac:grpSpMkLst>
        </pc:grpChg>
        <pc:picChg chg="mod">
          <ac:chgData name="nchu 育" userId="f63a794201a6107f" providerId="LiveId" clId="{A95D04DD-9D5E-419F-804A-E516020B0240}" dt="2023-09-26T04:44:18.621" v="344" actId="1076"/>
          <ac:picMkLst>
            <pc:docMk/>
            <pc:sldMk cId="3359511563" sldId="257"/>
            <ac:picMk id="37" creationId="{7740E583-D768-44C6-B2D4-F9C49D13442E}"/>
          </ac:picMkLst>
        </pc:picChg>
        <pc:picChg chg="mod">
          <ac:chgData name="nchu 育" userId="f63a794201a6107f" providerId="LiveId" clId="{A95D04DD-9D5E-419F-804A-E516020B0240}" dt="2023-09-26T04:21:16.317" v="256" actId="1076"/>
          <ac:picMkLst>
            <pc:docMk/>
            <pc:sldMk cId="3359511563" sldId="257"/>
            <ac:picMk id="39" creationId="{E8A5F313-5619-4852-B9AE-7E33883C5ED6}"/>
          </ac:picMkLst>
        </pc:picChg>
        <pc:picChg chg="mod">
          <ac:chgData name="nchu 育" userId="f63a794201a6107f" providerId="LiveId" clId="{A95D04DD-9D5E-419F-804A-E516020B0240}" dt="2023-09-26T04:21:02.650" v="253" actId="1076"/>
          <ac:picMkLst>
            <pc:docMk/>
            <pc:sldMk cId="3359511563" sldId="257"/>
            <ac:picMk id="45" creationId="{27CA419B-75E7-465E-B8BC-A6A98C9A506C}"/>
          </ac:picMkLst>
        </pc:picChg>
        <pc:picChg chg="mod">
          <ac:chgData name="nchu 育" userId="f63a794201a6107f" providerId="LiveId" clId="{A95D04DD-9D5E-419F-804A-E516020B0240}" dt="2023-09-26T04:20:50.466" v="251" actId="1076"/>
          <ac:picMkLst>
            <pc:docMk/>
            <pc:sldMk cId="3359511563" sldId="257"/>
            <ac:picMk id="49" creationId="{B33BD080-627F-46B0-A195-33509016E248}"/>
          </ac:picMkLst>
        </pc:picChg>
        <pc:picChg chg="mod">
          <ac:chgData name="nchu 育" userId="f63a794201a6107f" providerId="LiveId" clId="{A95D04DD-9D5E-419F-804A-E516020B0240}" dt="2023-09-26T03:58:56.124" v="76" actId="1076"/>
          <ac:picMkLst>
            <pc:docMk/>
            <pc:sldMk cId="3359511563" sldId="257"/>
            <ac:picMk id="58" creationId="{47C7BE6F-B727-490E-B5C7-78D27B0FAC77}"/>
          </ac:picMkLst>
        </pc:picChg>
        <pc:picChg chg="mod">
          <ac:chgData name="nchu 育" userId="f63a794201a6107f" providerId="LiveId" clId="{A95D04DD-9D5E-419F-804A-E516020B0240}" dt="2023-09-26T04:19:42.557" v="238" actId="1076"/>
          <ac:picMkLst>
            <pc:docMk/>
            <pc:sldMk cId="3359511563" sldId="257"/>
            <ac:picMk id="60" creationId="{8C7EA9ED-CEF6-416E-997E-35624920AD04}"/>
          </ac:picMkLst>
        </pc:picChg>
        <pc:picChg chg="mod">
          <ac:chgData name="nchu 育" userId="f63a794201a6107f" providerId="LiveId" clId="{A95D04DD-9D5E-419F-804A-E516020B0240}" dt="2023-09-26T03:59:21.440" v="80" actId="1076"/>
          <ac:picMkLst>
            <pc:docMk/>
            <pc:sldMk cId="3359511563" sldId="257"/>
            <ac:picMk id="62" creationId="{E19EC770-87D5-4AF7-9672-AE2F41D7349D}"/>
          </ac:picMkLst>
        </pc:picChg>
        <pc:picChg chg="mod">
          <ac:chgData name="nchu 育" userId="f63a794201a6107f" providerId="LiveId" clId="{A95D04DD-9D5E-419F-804A-E516020B0240}" dt="2023-09-26T04:20:22.484" v="248" actId="1076"/>
          <ac:picMkLst>
            <pc:docMk/>
            <pc:sldMk cId="3359511563" sldId="257"/>
            <ac:picMk id="65" creationId="{59E34AB8-8EC9-4FD8-9DED-798BDDFE4E6E}"/>
          </ac:picMkLst>
        </pc:picChg>
        <pc:picChg chg="mod">
          <ac:chgData name="nchu 育" userId="f63a794201a6107f" providerId="LiveId" clId="{A95D04DD-9D5E-419F-804A-E516020B0240}" dt="2023-09-26T04:20:03.952" v="244" actId="1076"/>
          <ac:picMkLst>
            <pc:docMk/>
            <pc:sldMk cId="3359511563" sldId="257"/>
            <ac:picMk id="79" creationId="{40DEEDDF-1042-4C1D-8991-6E9611D295B5}"/>
          </ac:picMkLst>
        </pc:picChg>
        <pc:picChg chg="del mod ord">
          <ac:chgData name="nchu 育" userId="f63a794201a6107f" providerId="LiveId" clId="{A95D04DD-9D5E-419F-804A-E516020B0240}" dt="2023-09-26T04:13:22.199" v="153"/>
          <ac:picMkLst>
            <pc:docMk/>
            <pc:sldMk cId="3359511563" sldId="257"/>
            <ac:picMk id="131" creationId="{FB89753E-1582-4D65-835A-E05812C772D7}"/>
          </ac:picMkLst>
        </pc:picChg>
        <pc:picChg chg="mod">
          <ac:chgData name="nchu 育" userId="f63a794201a6107f" providerId="LiveId" clId="{A95D04DD-9D5E-419F-804A-E516020B0240}" dt="2023-09-26T04:13:36.650" v="157" actId="14100"/>
          <ac:picMkLst>
            <pc:docMk/>
            <pc:sldMk cId="3359511563" sldId="257"/>
            <ac:picMk id="133" creationId="{90FF11E5-C198-4D7C-9D00-CD7D36172475}"/>
          </ac:picMkLst>
        </pc:picChg>
        <pc:picChg chg="mod ord">
          <ac:chgData name="nchu 育" userId="f63a794201a6107f" providerId="LiveId" clId="{A95D04DD-9D5E-419F-804A-E516020B0240}" dt="2023-09-26T04:20:03.952" v="244" actId="1076"/>
          <ac:picMkLst>
            <pc:docMk/>
            <pc:sldMk cId="3359511563" sldId="257"/>
            <ac:picMk id="167" creationId="{3639104C-8112-43C1-A61B-E9444B9660FB}"/>
          </ac:picMkLst>
        </pc:picChg>
        <pc:cxnChg chg="mod">
          <ac:chgData name="nchu 育" userId="f63a794201a6107f" providerId="LiveId" clId="{A95D04DD-9D5E-419F-804A-E516020B0240}" dt="2023-09-26T04:44:18.621" v="344" actId="1076"/>
          <ac:cxnSpMkLst>
            <pc:docMk/>
            <pc:sldMk cId="3359511563" sldId="257"/>
            <ac:cxnSpMk id="12" creationId="{302E1878-CD41-4048-8EF6-46F182E0AEE1}"/>
          </ac:cxnSpMkLst>
        </pc:cxnChg>
        <pc:cxnChg chg="mod">
          <ac:chgData name="nchu 育" userId="f63a794201a6107f" providerId="LiveId" clId="{A95D04DD-9D5E-419F-804A-E516020B0240}" dt="2023-09-26T04:44:18.621" v="344" actId="1076"/>
          <ac:cxnSpMkLst>
            <pc:docMk/>
            <pc:sldMk cId="3359511563" sldId="257"/>
            <ac:cxnSpMk id="22" creationId="{1E2E4D57-FE61-466B-977F-B6E5009F0393}"/>
          </ac:cxnSpMkLst>
        </pc:cxnChg>
        <pc:cxnChg chg="mod">
          <ac:chgData name="nchu 育" userId="f63a794201a6107f" providerId="LiveId" clId="{A95D04DD-9D5E-419F-804A-E516020B0240}" dt="2023-09-26T04:19:42.557" v="238" actId="1076"/>
          <ac:cxnSpMkLst>
            <pc:docMk/>
            <pc:sldMk cId="3359511563" sldId="257"/>
            <ac:cxnSpMk id="31" creationId="{C2695D54-C404-4FA0-86DF-81A7DEA9E43C}"/>
          </ac:cxnSpMkLst>
        </pc:cxnChg>
        <pc:cxnChg chg="del mod">
          <ac:chgData name="nchu 育" userId="f63a794201a6107f" providerId="LiveId" clId="{A95D04DD-9D5E-419F-804A-E516020B0240}" dt="2023-09-26T04:19:18.642" v="232" actId="478"/>
          <ac:cxnSpMkLst>
            <pc:docMk/>
            <pc:sldMk cId="3359511563" sldId="257"/>
            <ac:cxnSpMk id="41" creationId="{90842A28-1B3D-4A4B-91A9-4A4854F87C7B}"/>
          </ac:cxnSpMkLst>
        </pc:cxnChg>
        <pc:cxnChg chg="add mod">
          <ac:chgData name="nchu 育" userId="f63a794201a6107f" providerId="LiveId" clId="{A95D04DD-9D5E-419F-804A-E516020B0240}" dt="2023-09-26T04:21:02.650" v="253" actId="1076"/>
          <ac:cxnSpMkLst>
            <pc:docMk/>
            <pc:sldMk cId="3359511563" sldId="257"/>
            <ac:cxnSpMk id="51" creationId="{51E35742-0F17-4BE0-86A5-CCC3F6E807E0}"/>
          </ac:cxnSpMkLst>
        </pc:cxnChg>
        <pc:cxnChg chg="del mod">
          <ac:chgData name="nchu 育" userId="f63a794201a6107f" providerId="LiveId" clId="{A95D04DD-9D5E-419F-804A-E516020B0240}" dt="2023-09-26T04:18:11.525" v="215" actId="478"/>
          <ac:cxnSpMkLst>
            <pc:docMk/>
            <pc:sldMk cId="3359511563" sldId="257"/>
            <ac:cxnSpMk id="64" creationId="{D4E9638D-A5E1-4917-8CC0-BF1CAC4B1B96}"/>
          </ac:cxnSpMkLst>
        </pc:cxnChg>
        <pc:cxnChg chg="add mod">
          <ac:chgData name="nchu 育" userId="f63a794201a6107f" providerId="LiveId" clId="{A95D04DD-9D5E-419F-804A-E516020B0240}" dt="2023-09-26T04:20:50.466" v="251" actId="1076"/>
          <ac:cxnSpMkLst>
            <pc:docMk/>
            <pc:sldMk cId="3359511563" sldId="257"/>
            <ac:cxnSpMk id="73" creationId="{B4FBB642-919B-4CF1-A949-AD4E0E59DCB7}"/>
          </ac:cxnSpMkLst>
        </pc:cxnChg>
        <pc:cxnChg chg="del mod">
          <ac:chgData name="nchu 育" userId="f63a794201a6107f" providerId="LiveId" clId="{A95D04DD-9D5E-419F-804A-E516020B0240}" dt="2023-09-26T04:12:31.656" v="122" actId="478"/>
          <ac:cxnSpMkLst>
            <pc:docMk/>
            <pc:sldMk cId="3359511563" sldId="257"/>
            <ac:cxnSpMk id="90" creationId="{C3DDC39D-AE13-45B8-8089-BC84F9DD1B47}"/>
          </ac:cxnSpMkLst>
        </pc:cxnChg>
        <pc:cxnChg chg="add del mod">
          <ac:chgData name="nchu 育" userId="f63a794201a6107f" providerId="LiveId" clId="{A95D04DD-9D5E-419F-804A-E516020B0240}" dt="2023-09-26T04:18:12.654" v="216" actId="478"/>
          <ac:cxnSpMkLst>
            <pc:docMk/>
            <pc:sldMk cId="3359511563" sldId="257"/>
            <ac:cxnSpMk id="172" creationId="{5EED7E78-4415-4601-B5B0-78590B00306F}"/>
          </ac:cxnSpMkLst>
        </pc:cxnChg>
        <pc:cxnChg chg="add mod">
          <ac:chgData name="nchu 育" userId="f63a794201a6107f" providerId="LiveId" clId="{A95D04DD-9D5E-419F-804A-E516020B0240}" dt="2023-09-26T04:20:15.970" v="247" actId="14100"/>
          <ac:cxnSpMkLst>
            <pc:docMk/>
            <pc:sldMk cId="3359511563" sldId="257"/>
            <ac:cxnSpMk id="173" creationId="{96E9702F-7E2A-465C-A5CD-58B29F56D8C4}"/>
          </ac:cxnSpMkLst>
        </pc:cxnChg>
        <pc:cxnChg chg="add mod">
          <ac:chgData name="nchu 育" userId="f63a794201a6107f" providerId="LiveId" clId="{A95D04DD-9D5E-419F-804A-E516020B0240}" dt="2023-09-26T04:20:03.952" v="244" actId="1076"/>
          <ac:cxnSpMkLst>
            <pc:docMk/>
            <pc:sldMk cId="3359511563" sldId="257"/>
            <ac:cxnSpMk id="174" creationId="{5C3FF548-8825-4841-A978-AE8A936DF1D0}"/>
          </ac:cxnSpMkLst>
        </pc:cxnChg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288500997" sldId="279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3649862450" sldId="280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3382705300" sldId="281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397281340" sldId="282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463728580" sldId="283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789935054" sldId="284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249536874" sldId="285"/>
        </pc:sldMkLst>
      </pc:sldChg>
      <pc:sldChg chg="addSp delSp modSp mod">
        <pc:chgData name="nchu 育" userId="f63a794201a6107f" providerId="LiveId" clId="{A95D04DD-9D5E-419F-804A-E516020B0240}" dt="2023-09-26T04:41:32.544" v="330" actId="1076"/>
        <pc:sldMkLst>
          <pc:docMk/>
          <pc:sldMk cId="2991137402" sldId="286"/>
        </pc:sldMkLst>
        <pc:spChg chg="mod">
          <ac:chgData name="nchu 育" userId="f63a794201a6107f" providerId="LiveId" clId="{A95D04DD-9D5E-419F-804A-E516020B0240}" dt="2023-09-26T04:25:30.395" v="283" actId="1076"/>
          <ac:spMkLst>
            <pc:docMk/>
            <pc:sldMk cId="2991137402" sldId="286"/>
            <ac:spMk id="26" creationId="{56B3DA5A-3984-48EB-8A5D-E1413B4DAB75}"/>
          </ac:spMkLst>
        </pc:spChg>
        <pc:spChg chg="mod">
          <ac:chgData name="nchu 育" userId="f63a794201a6107f" providerId="LiveId" clId="{A95D04DD-9D5E-419F-804A-E516020B0240}" dt="2023-09-26T04:25:26.867" v="282" actId="1076"/>
          <ac:spMkLst>
            <pc:docMk/>
            <pc:sldMk cId="2991137402" sldId="286"/>
            <ac:spMk id="235" creationId="{00000000-0000-0000-0000-000000000000}"/>
          </ac:spMkLst>
        </pc:spChg>
        <pc:spChg chg="del mod">
          <ac:chgData name="nchu 育" userId="f63a794201a6107f" providerId="LiveId" clId="{A95D04DD-9D5E-419F-804A-E516020B0240}" dt="2023-09-26T04:40:49.652" v="324" actId="478"/>
          <ac:spMkLst>
            <pc:docMk/>
            <pc:sldMk cId="2991137402" sldId="286"/>
            <ac:spMk id="237" creationId="{00000000-0000-0000-0000-000000000000}"/>
          </ac:spMkLst>
        </pc:spChg>
        <pc:spChg chg="del mod">
          <ac:chgData name="nchu 育" userId="f63a794201a6107f" providerId="LiveId" clId="{A95D04DD-9D5E-419F-804A-E516020B0240}" dt="2023-09-26T04:40:49.652" v="324" actId="478"/>
          <ac:spMkLst>
            <pc:docMk/>
            <pc:sldMk cId="2991137402" sldId="286"/>
            <ac:spMk id="241" creationId="{00000000-0000-0000-0000-000000000000}"/>
          </ac:spMkLst>
        </pc:spChg>
        <pc:spChg chg="mod">
          <ac:chgData name="nchu 育" userId="f63a794201a6107f" providerId="LiveId" clId="{A95D04DD-9D5E-419F-804A-E516020B0240}" dt="2023-09-26T04:41:19.505" v="328" actId="1076"/>
          <ac:spMkLst>
            <pc:docMk/>
            <pc:sldMk cId="2991137402" sldId="286"/>
            <ac:spMk id="243" creationId="{00000000-0000-0000-0000-000000000000}"/>
          </ac:spMkLst>
        </pc:spChg>
        <pc:spChg chg="mod">
          <ac:chgData name="nchu 育" userId="f63a794201a6107f" providerId="LiveId" clId="{A95D04DD-9D5E-419F-804A-E516020B0240}" dt="2023-09-26T04:25:57.032" v="286" actId="1076"/>
          <ac:spMkLst>
            <pc:docMk/>
            <pc:sldMk cId="2991137402" sldId="286"/>
            <ac:spMk id="244" creationId="{00000000-0000-0000-0000-000000000000}"/>
          </ac:spMkLst>
        </pc:spChg>
        <pc:spChg chg="mod">
          <ac:chgData name="nchu 育" userId="f63a794201a6107f" providerId="LiveId" clId="{A95D04DD-9D5E-419F-804A-E516020B0240}" dt="2023-09-26T04:26:07.851" v="288" actId="1076"/>
          <ac:spMkLst>
            <pc:docMk/>
            <pc:sldMk cId="2991137402" sldId="286"/>
            <ac:spMk id="245" creationId="{00000000-0000-0000-0000-000000000000}"/>
          </ac:spMkLst>
        </pc:spChg>
        <pc:spChg chg="mod">
          <ac:chgData name="nchu 育" userId="f63a794201a6107f" providerId="LiveId" clId="{A95D04DD-9D5E-419F-804A-E516020B0240}" dt="2023-09-26T04:25:53.750" v="285" actId="1076"/>
          <ac:spMkLst>
            <pc:docMk/>
            <pc:sldMk cId="2991137402" sldId="286"/>
            <ac:spMk id="246" creationId="{00000000-0000-0000-0000-000000000000}"/>
          </ac:spMkLst>
        </pc:spChg>
        <pc:grpChg chg="mod">
          <ac:chgData name="nchu 育" userId="f63a794201a6107f" providerId="LiveId" clId="{A95D04DD-9D5E-419F-804A-E516020B0240}" dt="2023-09-26T04:22:53.873" v="268" actId="1076"/>
          <ac:grpSpMkLst>
            <pc:docMk/>
            <pc:sldMk cId="2991137402" sldId="286"/>
            <ac:grpSpMk id="250" creationId="{C524215D-750F-4249-A157-C9439706B582}"/>
          </ac:grpSpMkLst>
        </pc:grpChg>
        <pc:picChg chg="mod">
          <ac:chgData name="nchu 育" userId="f63a794201a6107f" providerId="LiveId" clId="{A95D04DD-9D5E-419F-804A-E516020B0240}" dt="2023-09-26T04:23:46.776" v="279" actId="1076"/>
          <ac:picMkLst>
            <pc:docMk/>
            <pc:sldMk cId="2991137402" sldId="286"/>
            <ac:picMk id="3" creationId="{F7573D98-C445-4CC1-917F-3127E3A6B97E}"/>
          </ac:picMkLst>
        </pc:picChg>
        <pc:picChg chg="mod ord">
          <ac:chgData name="nchu 育" userId="f63a794201a6107f" providerId="LiveId" clId="{A95D04DD-9D5E-419F-804A-E516020B0240}" dt="2023-09-26T04:40:52.225" v="325" actId="1076"/>
          <ac:picMkLst>
            <pc:docMk/>
            <pc:sldMk cId="2991137402" sldId="286"/>
            <ac:picMk id="21" creationId="{15006D6E-B486-40E8-96CE-8F012D857C2C}"/>
          </ac:picMkLst>
        </pc:picChg>
        <pc:picChg chg="mod ord">
          <ac:chgData name="nchu 育" userId="f63a794201a6107f" providerId="LiveId" clId="{A95D04DD-9D5E-419F-804A-E516020B0240}" dt="2023-09-26T04:41:32.544" v="330" actId="1076"/>
          <ac:picMkLst>
            <pc:docMk/>
            <pc:sldMk cId="2991137402" sldId="286"/>
            <ac:picMk id="23" creationId="{8EDA6633-0BE2-46EF-BB9B-5A2FF8A1F1BC}"/>
          </ac:picMkLst>
        </pc:picChg>
        <pc:picChg chg="add del mod">
          <ac:chgData name="nchu 育" userId="f63a794201a6107f" providerId="LiveId" clId="{A95D04DD-9D5E-419F-804A-E516020B0240}" dt="2023-09-26T04:40:21.442" v="304" actId="478"/>
          <ac:picMkLst>
            <pc:docMk/>
            <pc:sldMk cId="2991137402" sldId="286"/>
            <ac:picMk id="58" creationId="{AAFEACBF-62E1-4CC8-ADAE-F7A17487870F}"/>
          </ac:picMkLst>
        </pc:picChg>
        <pc:picChg chg="add del mod">
          <ac:chgData name="nchu 育" userId="f63a794201a6107f" providerId="LiveId" clId="{A95D04DD-9D5E-419F-804A-E516020B0240}" dt="2023-09-26T04:40:45.962" v="321" actId="478"/>
          <ac:picMkLst>
            <pc:docMk/>
            <pc:sldMk cId="2991137402" sldId="286"/>
            <ac:picMk id="61" creationId="{F082B75E-BF32-45AF-89CF-15807A9ED5C1}"/>
          </ac:picMkLst>
        </pc:picChg>
        <pc:picChg chg="mod">
          <ac:chgData name="nchu 育" userId="f63a794201a6107f" providerId="LiveId" clId="{A95D04DD-9D5E-419F-804A-E516020B0240}" dt="2023-09-26T04:22:53.873" v="268" actId="1076"/>
          <ac:picMkLst>
            <pc:docMk/>
            <pc:sldMk cId="2991137402" sldId="286"/>
            <ac:picMk id="290" creationId="{ACE59E14-180B-4175-8920-CC45C615E2EC}"/>
          </ac:picMkLst>
        </pc:picChg>
        <pc:cxnChg chg="mod">
          <ac:chgData name="nchu 育" userId="f63a794201a6107f" providerId="LiveId" clId="{A95D04DD-9D5E-419F-804A-E516020B0240}" dt="2023-09-26T04:25:26.867" v="282" actId="1076"/>
          <ac:cxnSpMkLst>
            <pc:docMk/>
            <pc:sldMk cId="2991137402" sldId="286"/>
            <ac:cxnSpMk id="236" creationId="{00000000-0000-0000-0000-000000000000}"/>
          </ac:cxnSpMkLst>
        </pc:cxnChg>
        <pc:cxnChg chg="mod">
          <ac:chgData name="nchu 育" userId="f63a794201a6107f" providerId="LiveId" clId="{A95D04DD-9D5E-419F-804A-E516020B0240}" dt="2023-09-26T04:41:19.505" v="328" actId="1076"/>
          <ac:cxnSpMkLst>
            <pc:docMk/>
            <pc:sldMk cId="2991137402" sldId="286"/>
            <ac:cxnSpMk id="238" creationId="{00000000-0000-0000-0000-000000000000}"/>
          </ac:cxnSpMkLst>
        </pc:cxnChg>
        <pc:cxnChg chg="del mod">
          <ac:chgData name="nchu 育" userId="f63a794201a6107f" providerId="LiveId" clId="{A95D04DD-9D5E-419F-804A-E516020B0240}" dt="2023-09-26T04:22:26.540" v="264" actId="478"/>
          <ac:cxnSpMkLst>
            <pc:docMk/>
            <pc:sldMk cId="2991137402" sldId="286"/>
            <ac:cxnSpMk id="242" creationId="{00000000-0000-0000-0000-000000000000}"/>
          </ac:cxnSpMkLst>
        </pc:cxnChg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544532060" sldId="291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2762149373" sldId="292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2934464932" sldId="293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976387842" sldId="295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991032585" sldId="296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844253469" sldId="297"/>
        </pc:sldMkLst>
      </pc:sldChg>
      <pc:sldChg chg="mod modShow">
        <pc:chgData name="nchu 育" userId="f63a794201a6107f" providerId="LiveId" clId="{A95D04DD-9D5E-419F-804A-E516020B0240}" dt="2023-10-03T07:02:48.175" v="349" actId="729"/>
        <pc:sldMkLst>
          <pc:docMk/>
          <pc:sldMk cId="1652022426" sldId="299"/>
        </pc:sldMkLst>
      </pc:sldChg>
      <pc:sldChg chg="modSp mod modShow">
        <pc:chgData name="nchu 育" userId="f63a794201a6107f" providerId="LiveId" clId="{A95D04DD-9D5E-419F-804A-E516020B0240}" dt="2023-10-03T07:02:48.175" v="349" actId="729"/>
        <pc:sldMkLst>
          <pc:docMk/>
          <pc:sldMk cId="3706107514" sldId="300"/>
        </pc:sldMkLst>
        <pc:picChg chg="mod">
          <ac:chgData name="nchu 育" userId="f63a794201a6107f" providerId="LiveId" clId="{A95D04DD-9D5E-419F-804A-E516020B0240}" dt="2023-09-26T04:43:24.796" v="331" actId="1076"/>
          <ac:picMkLst>
            <pc:docMk/>
            <pc:sldMk cId="3706107514" sldId="300"/>
            <ac:picMk id="116" creationId="{9B3A9BD0-3D54-4CA4-AE92-9401E6AE41E1}"/>
          </ac:picMkLst>
        </pc:picChg>
        <pc:picChg chg="mod">
          <ac:chgData name="nchu 育" userId="f63a794201a6107f" providerId="LiveId" clId="{A95D04DD-9D5E-419F-804A-E516020B0240}" dt="2023-09-26T04:44:12.856" v="341" actId="1076"/>
          <ac:picMkLst>
            <pc:docMk/>
            <pc:sldMk cId="3706107514" sldId="300"/>
            <ac:picMk id="118" creationId="{860B4820-7C01-49C1-8F26-6D157A1BFF89}"/>
          </ac:picMkLst>
        </pc:picChg>
      </pc:sldChg>
      <pc:sldChg chg="modSp">
        <pc:chgData name="nchu 育" userId="f63a794201a6107f" providerId="LiveId" clId="{A95D04DD-9D5E-419F-804A-E516020B0240}" dt="2023-10-03T08:03:42.103" v="360" actId="114"/>
        <pc:sldMkLst>
          <pc:docMk/>
          <pc:sldMk cId="1302377241" sldId="301"/>
        </pc:sldMkLst>
        <pc:spChg chg="mod">
          <ac:chgData name="nchu 育" userId="f63a794201a6107f" providerId="LiveId" clId="{A95D04DD-9D5E-419F-804A-E516020B0240}" dt="2023-10-03T08:03:42.103" v="360" actId="114"/>
          <ac:spMkLst>
            <pc:docMk/>
            <pc:sldMk cId="1302377241" sldId="301"/>
            <ac:spMk id="10" creationId="{7E07F26E-3ED1-4DB2-B793-E47B955C923E}"/>
          </ac:spMkLst>
        </pc:spChg>
      </pc:sldChg>
      <pc:sldChg chg="modSp mod">
        <pc:chgData name="nchu 育" userId="f63a794201a6107f" providerId="LiveId" clId="{A95D04DD-9D5E-419F-804A-E516020B0240}" dt="2023-10-04T04:46:53.144" v="456" actId="1076"/>
        <pc:sldMkLst>
          <pc:docMk/>
          <pc:sldMk cId="3684438976" sldId="302"/>
        </pc:sldMkLst>
        <pc:spChg chg="mod">
          <ac:chgData name="nchu 育" userId="f63a794201a6107f" providerId="LiveId" clId="{A95D04DD-9D5E-419F-804A-E516020B0240}" dt="2023-10-04T04:46:53.144" v="456" actId="1076"/>
          <ac:spMkLst>
            <pc:docMk/>
            <pc:sldMk cId="3684438976" sldId="302"/>
            <ac:spMk id="4" creationId="{A9B664E5-378A-4363-B9B0-E949083B01DE}"/>
          </ac:spMkLst>
        </pc:spChg>
      </pc:sldChg>
      <pc:sldChg chg="addSp delSp modSp mod">
        <pc:chgData name="nchu 育" userId="f63a794201a6107f" providerId="LiveId" clId="{A95D04DD-9D5E-419F-804A-E516020B0240}" dt="2023-10-03T08:14:28.228" v="442" actId="22"/>
        <pc:sldMkLst>
          <pc:docMk/>
          <pc:sldMk cId="3632113344" sldId="322"/>
        </pc:sldMkLst>
        <pc:spChg chg="add del mod">
          <ac:chgData name="nchu 育" userId="f63a794201a6107f" providerId="LiveId" clId="{A95D04DD-9D5E-419F-804A-E516020B0240}" dt="2023-10-03T08:05:07.141" v="362" actId="767"/>
          <ac:spMkLst>
            <pc:docMk/>
            <pc:sldMk cId="3632113344" sldId="322"/>
            <ac:spMk id="2" creationId="{C3877681-D678-4433-9125-8297769BB7E6}"/>
          </ac:spMkLst>
        </pc:spChg>
        <pc:spChg chg="add mod">
          <ac:chgData name="nchu 育" userId="f63a794201a6107f" providerId="LiveId" clId="{A95D04DD-9D5E-419F-804A-E516020B0240}" dt="2023-10-03T08:05:48.120" v="373" actId="1076"/>
          <ac:spMkLst>
            <pc:docMk/>
            <pc:sldMk cId="3632113344" sldId="322"/>
            <ac:spMk id="3" creationId="{07B9567D-D070-4A08-B7B4-F93838C360C8}"/>
          </ac:spMkLst>
        </pc:spChg>
        <pc:spChg chg="add mod">
          <ac:chgData name="nchu 育" userId="f63a794201a6107f" providerId="LiveId" clId="{A95D04DD-9D5E-419F-804A-E516020B0240}" dt="2023-10-03T08:06:56.164" v="415" actId="1076"/>
          <ac:spMkLst>
            <pc:docMk/>
            <pc:sldMk cId="3632113344" sldId="322"/>
            <ac:spMk id="4" creationId="{4E8B7ED9-4FC8-4A08-97B8-C49388FF2AA1}"/>
          </ac:spMkLst>
        </pc:spChg>
        <pc:spChg chg="add mod">
          <ac:chgData name="nchu 育" userId="f63a794201a6107f" providerId="LiveId" clId="{A95D04DD-9D5E-419F-804A-E516020B0240}" dt="2023-10-03T08:08:04.398" v="424" actId="1076"/>
          <ac:spMkLst>
            <pc:docMk/>
            <pc:sldMk cId="3632113344" sldId="322"/>
            <ac:spMk id="5" creationId="{63D768FB-C3F7-4D88-B2F2-36BA92C903EB}"/>
          </ac:spMkLst>
        </pc:spChg>
        <pc:spChg chg="mod">
          <ac:chgData name="nchu 育" userId="f63a794201a6107f" providerId="LiveId" clId="{A95D04DD-9D5E-419F-804A-E516020B0240}" dt="2023-10-03T06:58:49.114" v="346" actId="20577"/>
          <ac:spMkLst>
            <pc:docMk/>
            <pc:sldMk cId="3632113344" sldId="322"/>
            <ac:spMk id="8" creationId="{7648A8CA-0BFB-4B00-A4B8-295FEB9E2C23}"/>
          </ac:spMkLst>
        </pc:spChg>
        <pc:spChg chg="add mod">
          <ac:chgData name="nchu 育" userId="f63a794201a6107f" providerId="LiveId" clId="{A95D04DD-9D5E-419F-804A-E516020B0240}" dt="2023-10-03T08:05:40.439" v="370" actId="14100"/>
          <ac:spMkLst>
            <pc:docMk/>
            <pc:sldMk cId="3632113344" sldId="322"/>
            <ac:spMk id="9" creationId="{1959D980-C903-4EBF-8C1B-E7CB613697F9}"/>
          </ac:spMkLst>
        </pc:spChg>
        <pc:spChg chg="mod">
          <ac:chgData name="nchu 育" userId="f63a794201a6107f" providerId="LiveId" clId="{A95D04DD-9D5E-419F-804A-E516020B0240}" dt="2023-10-03T06:58:53.170" v="348" actId="20577"/>
          <ac:spMkLst>
            <pc:docMk/>
            <pc:sldMk cId="3632113344" sldId="322"/>
            <ac:spMk id="11" creationId="{BE68B996-EE47-49A9-8F12-8190829DE4AF}"/>
          </ac:spMkLst>
        </pc:spChg>
        <pc:spChg chg="add mod">
          <ac:chgData name="nchu 育" userId="f63a794201a6107f" providerId="LiveId" clId="{A95D04DD-9D5E-419F-804A-E516020B0240}" dt="2023-10-03T08:07:05.143" v="416"/>
          <ac:spMkLst>
            <pc:docMk/>
            <pc:sldMk cId="3632113344" sldId="322"/>
            <ac:spMk id="13" creationId="{2F0DF250-1D52-4F32-9A53-15082F7FD18D}"/>
          </ac:spMkLst>
        </pc:spChg>
        <pc:picChg chg="add del">
          <ac:chgData name="nchu 育" userId="f63a794201a6107f" providerId="LiveId" clId="{A95D04DD-9D5E-419F-804A-E516020B0240}" dt="2023-10-03T08:14:28.228" v="442" actId="22"/>
          <ac:picMkLst>
            <pc:docMk/>
            <pc:sldMk cId="3632113344" sldId="322"/>
            <ac:picMk id="7" creationId="{AC261F5F-ADCE-4D29-A31F-4C9A4EC540B0}"/>
          </ac:picMkLst>
        </pc:picChg>
        <pc:picChg chg="mod">
          <ac:chgData name="nchu 育" userId="f63a794201a6107f" providerId="LiveId" clId="{A95D04DD-9D5E-419F-804A-E516020B0240}" dt="2023-10-03T08:08:07.313" v="425" actId="1076"/>
          <ac:picMkLst>
            <pc:docMk/>
            <pc:sldMk cId="3632113344" sldId="322"/>
            <ac:picMk id="14" creationId="{BC18AD08-D834-4F51-BAB0-022FD6927F60}"/>
          </ac:picMkLst>
        </pc:picChg>
        <pc:picChg chg="add del">
          <ac:chgData name="nchu 育" userId="f63a794201a6107f" providerId="LiveId" clId="{A95D04DD-9D5E-419F-804A-E516020B0240}" dt="2023-10-03T08:14:26.857" v="441" actId="22"/>
          <ac:picMkLst>
            <pc:docMk/>
            <pc:sldMk cId="3632113344" sldId="322"/>
            <ac:picMk id="16" creationId="{7C86517D-4819-4A0F-A211-BA51D6921BEE}"/>
          </ac:picMkLst>
        </pc:picChg>
      </pc:sldChg>
      <pc:sldChg chg="addSp modSp mod">
        <pc:chgData name="nchu 育" userId="f63a794201a6107f" providerId="LiveId" clId="{A95D04DD-9D5E-419F-804A-E516020B0240}" dt="2023-10-03T08:01:53.815" v="355" actId="1076"/>
        <pc:sldMkLst>
          <pc:docMk/>
          <pc:sldMk cId="2305796096" sldId="323"/>
        </pc:sldMkLst>
        <pc:spChg chg="add mod">
          <ac:chgData name="nchu 育" userId="f63a794201a6107f" providerId="LiveId" clId="{A95D04DD-9D5E-419F-804A-E516020B0240}" dt="2023-10-03T08:01:53.815" v="355" actId="1076"/>
          <ac:spMkLst>
            <pc:docMk/>
            <pc:sldMk cId="2305796096" sldId="323"/>
            <ac:spMk id="2" creationId="{A20473E2-6089-4351-82EB-8968C2C86D33}"/>
          </ac:spMkLst>
        </pc:spChg>
      </pc:sldChg>
      <pc:sldChg chg="addSp delSp modSp new mod modShow">
        <pc:chgData name="nchu 育" userId="f63a794201a6107f" providerId="LiveId" clId="{A95D04DD-9D5E-419F-804A-E516020B0240}" dt="2023-10-04T05:24:19.682" v="467" actId="729"/>
        <pc:sldMkLst>
          <pc:docMk/>
          <pc:sldMk cId="3077907171" sldId="324"/>
        </pc:sldMkLst>
        <pc:picChg chg="add mod">
          <ac:chgData name="nchu 育" userId="f63a794201a6107f" providerId="LiveId" clId="{A95D04DD-9D5E-419F-804A-E516020B0240}" dt="2023-10-03T08:14:30.341" v="444" actId="1076"/>
          <ac:picMkLst>
            <pc:docMk/>
            <pc:sldMk cId="3077907171" sldId="324"/>
            <ac:picMk id="3" creationId="{60758898-8D65-45F8-B7BF-841D502375BF}"/>
          </ac:picMkLst>
        </pc:picChg>
        <pc:picChg chg="add del">
          <ac:chgData name="nchu 育" userId="f63a794201a6107f" providerId="LiveId" clId="{A95D04DD-9D5E-419F-804A-E516020B0240}" dt="2023-10-03T08:12:12.948" v="433" actId="22"/>
          <ac:picMkLst>
            <pc:docMk/>
            <pc:sldMk cId="3077907171" sldId="324"/>
            <ac:picMk id="5" creationId="{00C566CB-1E97-4514-88DA-C851D2A755E5}"/>
          </ac:picMkLst>
        </pc:picChg>
        <pc:picChg chg="add mod">
          <ac:chgData name="nchu 育" userId="f63a794201a6107f" providerId="LiveId" clId="{A95D04DD-9D5E-419F-804A-E516020B0240}" dt="2023-10-03T08:12:51.749" v="436" actId="1076"/>
          <ac:picMkLst>
            <pc:docMk/>
            <pc:sldMk cId="3077907171" sldId="324"/>
            <ac:picMk id="7" creationId="{60E271FF-213E-4060-90CA-D99505606E4C}"/>
          </ac:picMkLst>
        </pc:picChg>
      </pc:sldChg>
      <pc:sldChg chg="add mod modShow">
        <pc:chgData name="nchu 育" userId="f63a794201a6107f" providerId="LiveId" clId="{A95D04DD-9D5E-419F-804A-E516020B0240}" dt="2023-10-04T05:24:19.682" v="467" actId="729"/>
        <pc:sldMkLst>
          <pc:docMk/>
          <pc:sldMk cId="1252926348" sldId="435"/>
        </pc:sldMkLst>
      </pc:sldChg>
      <pc:sldChg chg="addSp delSp modSp new mod">
        <pc:chgData name="nchu 育" userId="f63a794201a6107f" providerId="LiveId" clId="{A95D04DD-9D5E-419F-804A-E516020B0240}" dt="2023-10-04T05:23:13.231" v="466" actId="1076"/>
        <pc:sldMkLst>
          <pc:docMk/>
          <pc:sldMk cId="4253931866" sldId="436"/>
        </pc:sldMkLst>
        <pc:picChg chg="add del">
          <ac:chgData name="nchu 育" userId="f63a794201a6107f" providerId="LiveId" clId="{A95D04DD-9D5E-419F-804A-E516020B0240}" dt="2023-10-04T05:23:03.119" v="463" actId="478"/>
          <ac:picMkLst>
            <pc:docMk/>
            <pc:sldMk cId="4253931866" sldId="436"/>
            <ac:picMk id="3" creationId="{22193DF5-9BC8-4902-B2D7-F3F6EE024E0A}"/>
          </ac:picMkLst>
        </pc:picChg>
        <pc:picChg chg="add mod">
          <ac:chgData name="nchu 育" userId="f63a794201a6107f" providerId="LiveId" clId="{A95D04DD-9D5E-419F-804A-E516020B0240}" dt="2023-10-04T05:23:13.231" v="466" actId="1076"/>
          <ac:picMkLst>
            <pc:docMk/>
            <pc:sldMk cId="4253931866" sldId="436"/>
            <ac:picMk id="5" creationId="{F4587DDC-E40E-4BE9-AEBD-A5D9D702B8BA}"/>
          </ac:picMkLst>
        </pc:picChg>
      </pc:sldChg>
      <pc:sldChg chg="addSp modSp new mod">
        <pc:chgData name="nchu 育" userId="f63a794201a6107f" providerId="LiveId" clId="{A95D04DD-9D5E-419F-804A-E516020B0240}" dt="2023-10-04T05:21:15.249" v="462" actId="1076"/>
        <pc:sldMkLst>
          <pc:docMk/>
          <pc:sldMk cId="3515103355" sldId="437"/>
        </pc:sldMkLst>
        <pc:picChg chg="add mod">
          <ac:chgData name="nchu 育" userId="f63a794201a6107f" providerId="LiveId" clId="{A95D04DD-9D5E-419F-804A-E516020B0240}" dt="2023-10-04T05:21:15.249" v="462" actId="1076"/>
          <ac:picMkLst>
            <pc:docMk/>
            <pc:sldMk cId="3515103355" sldId="437"/>
            <ac:picMk id="3" creationId="{759CD3A3-351D-4E75-AE01-4C06E9ADBAC4}"/>
          </ac:picMkLst>
        </pc:picChg>
      </pc:sldChg>
    </pc:docChg>
  </pc:docChgLst>
  <pc:docChgLst>
    <pc:chgData name="ゆ 育" userId="542ab0ed5f745775" providerId="LiveId" clId="{7F8ED703-ED5E-4C1D-8DEF-9D59F95D8B77}"/>
    <pc:docChg chg="undo redo custSel addSld delSld modSld">
      <pc:chgData name="ゆ 育" userId="542ab0ed5f745775" providerId="LiveId" clId="{7F8ED703-ED5E-4C1D-8DEF-9D59F95D8B77}" dt="2023-09-19T14:44:11.631" v="2253" actId="962"/>
      <pc:docMkLst>
        <pc:docMk/>
      </pc:docMkLst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58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59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0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1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2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3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4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5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6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7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2116299949" sldId="268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69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0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1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2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3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4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5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6"/>
        </pc:sldMkLst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0" sldId="277"/>
        </pc:sldMkLst>
      </pc:sldChg>
      <pc:sldChg chg="addSp delSp modSp mod">
        <pc:chgData name="ゆ 育" userId="542ab0ed5f745775" providerId="LiveId" clId="{7F8ED703-ED5E-4C1D-8DEF-9D59F95D8B77}" dt="2023-09-19T14:24:42.587" v="1339" actId="21"/>
        <pc:sldMkLst>
          <pc:docMk/>
          <pc:sldMk cId="257461054" sldId="289"/>
        </pc:sldMkLst>
        <pc:spChg chg="mod">
          <ac:chgData name="ゆ 育" userId="542ab0ed5f745775" providerId="LiveId" clId="{7F8ED703-ED5E-4C1D-8DEF-9D59F95D8B77}" dt="2023-09-19T13:33:14.088" v="218" actId="1076"/>
          <ac:spMkLst>
            <pc:docMk/>
            <pc:sldMk cId="257461054" sldId="289"/>
            <ac:spMk id="4" creationId="{A59891B5-6756-4B77-9F51-B21F498BE0CF}"/>
          </ac:spMkLst>
        </pc:spChg>
        <pc:spChg chg="mod">
          <ac:chgData name="ゆ 育" userId="542ab0ed5f745775" providerId="LiveId" clId="{7F8ED703-ED5E-4C1D-8DEF-9D59F95D8B77}" dt="2023-09-19T13:14:46.085" v="114" actId="1076"/>
          <ac:spMkLst>
            <pc:docMk/>
            <pc:sldMk cId="257461054" sldId="289"/>
            <ac:spMk id="7" creationId="{83E7D984-E2D8-4ECB-9349-AD57B9564C7B}"/>
          </ac:spMkLst>
        </pc:spChg>
        <pc:spChg chg="del topLvl">
          <ac:chgData name="ゆ 育" userId="542ab0ed5f745775" providerId="LiveId" clId="{7F8ED703-ED5E-4C1D-8DEF-9D59F95D8B77}" dt="2023-09-19T13:33:10.472" v="213" actId="478"/>
          <ac:spMkLst>
            <pc:docMk/>
            <pc:sldMk cId="257461054" sldId="289"/>
            <ac:spMk id="10" creationId="{7D0A4A7B-6078-4FAB-8516-4199EE3B9031}"/>
          </ac:spMkLst>
        </pc:spChg>
        <pc:spChg chg="mod">
          <ac:chgData name="ゆ 育" userId="542ab0ed5f745775" providerId="LiveId" clId="{7F8ED703-ED5E-4C1D-8DEF-9D59F95D8B77}" dt="2023-09-19T14:15:32.228" v="819" actId="108"/>
          <ac:spMkLst>
            <pc:docMk/>
            <pc:sldMk cId="257461054" sldId="289"/>
            <ac:spMk id="10" creationId="{D838F193-8CE9-48E9-965A-3EEF5DFC4364}"/>
          </ac:spMkLst>
        </pc:spChg>
        <pc:spChg chg="del topLvl">
          <ac:chgData name="ゆ 育" userId="542ab0ed5f745775" providerId="LiveId" clId="{7F8ED703-ED5E-4C1D-8DEF-9D59F95D8B77}" dt="2023-09-19T13:33:10.409" v="187" actId="478"/>
          <ac:spMkLst>
            <pc:docMk/>
            <pc:sldMk cId="257461054" sldId="289"/>
            <ac:spMk id="11" creationId="{2B3CD5EB-712D-4A9F-BCDD-9A7F634A423D}"/>
          </ac:spMkLst>
        </pc:spChg>
        <pc:spChg chg="mod">
          <ac:chgData name="ゆ 育" userId="542ab0ed5f745775" providerId="LiveId" clId="{7F8ED703-ED5E-4C1D-8DEF-9D59F95D8B77}" dt="2023-09-19T14:15:32.228" v="820" actId="108"/>
          <ac:spMkLst>
            <pc:docMk/>
            <pc:sldMk cId="257461054" sldId="289"/>
            <ac:spMk id="11" creationId="{36F2ECB8-A013-4784-ABD0-1593504DE7BD}"/>
          </ac:spMkLst>
        </pc:spChg>
        <pc:spChg chg="mod">
          <ac:chgData name="ゆ 育" userId="542ab0ed5f745775" providerId="LiveId" clId="{7F8ED703-ED5E-4C1D-8DEF-9D59F95D8B77}" dt="2023-09-19T14:15:32.228" v="821" actId="108"/>
          <ac:spMkLst>
            <pc:docMk/>
            <pc:sldMk cId="257461054" sldId="289"/>
            <ac:spMk id="12" creationId="{1A3AD2CE-0CD7-47BC-BD1C-FD2062F94796}"/>
          </ac:spMkLst>
        </pc:spChg>
        <pc:spChg chg="del">
          <ac:chgData name="ゆ 育" userId="542ab0ed5f745775" providerId="LiveId" clId="{7F8ED703-ED5E-4C1D-8DEF-9D59F95D8B77}" dt="2023-09-19T13:33:10.409" v="186" actId="478"/>
          <ac:spMkLst>
            <pc:docMk/>
            <pc:sldMk cId="257461054" sldId="289"/>
            <ac:spMk id="12" creationId="{765A1709-52FC-4E28-A47E-6C7FD851B11A}"/>
          </ac:spMkLst>
        </pc:spChg>
        <pc:spChg chg="del">
          <ac:chgData name="ゆ 育" userId="542ab0ed5f745775" providerId="LiveId" clId="{7F8ED703-ED5E-4C1D-8DEF-9D59F95D8B77}" dt="2023-09-19T13:33:10.409" v="185" actId="478"/>
          <ac:spMkLst>
            <pc:docMk/>
            <pc:sldMk cId="257461054" sldId="289"/>
            <ac:spMk id="13" creationId="{42CE9BB9-5295-4F02-AAAF-E9733D74AC11}"/>
          </ac:spMkLst>
        </pc:spChg>
        <pc:spChg chg="mod">
          <ac:chgData name="ゆ 育" userId="542ab0ed5f745775" providerId="LiveId" clId="{7F8ED703-ED5E-4C1D-8DEF-9D59F95D8B77}" dt="2023-09-19T14:15:32.228" v="822" actId="108"/>
          <ac:spMkLst>
            <pc:docMk/>
            <pc:sldMk cId="257461054" sldId="289"/>
            <ac:spMk id="13" creationId="{D3F5C197-469F-49EB-9CC3-274BC0BD103E}"/>
          </ac:spMkLst>
        </pc:spChg>
        <pc:spChg chg="del">
          <ac:chgData name="ゆ 育" userId="542ab0ed5f745775" providerId="LiveId" clId="{7F8ED703-ED5E-4C1D-8DEF-9D59F95D8B77}" dt="2023-09-19T13:33:10.409" v="184" actId="478"/>
          <ac:spMkLst>
            <pc:docMk/>
            <pc:sldMk cId="257461054" sldId="289"/>
            <ac:spMk id="14" creationId="{56EB9610-139F-4B9C-8A21-8375EFCD233D}"/>
          </ac:spMkLst>
        </pc:spChg>
        <pc:spChg chg="mod">
          <ac:chgData name="ゆ 育" userId="542ab0ed5f745775" providerId="LiveId" clId="{7F8ED703-ED5E-4C1D-8DEF-9D59F95D8B77}" dt="2023-09-19T14:15:32.228" v="823" actId="108"/>
          <ac:spMkLst>
            <pc:docMk/>
            <pc:sldMk cId="257461054" sldId="289"/>
            <ac:spMk id="14" creationId="{8AED1CA5-9F9D-4826-99F5-DC73A952FA11}"/>
          </ac:spMkLst>
        </pc:spChg>
        <pc:spChg chg="del">
          <ac:chgData name="ゆ 育" userId="542ab0ed5f745775" providerId="LiveId" clId="{7F8ED703-ED5E-4C1D-8DEF-9D59F95D8B77}" dt="2023-09-19T13:33:10.409" v="183" actId="478"/>
          <ac:spMkLst>
            <pc:docMk/>
            <pc:sldMk cId="257461054" sldId="289"/>
            <ac:spMk id="15" creationId="{10C3552D-B898-4352-AF1F-E8D5130EC011}"/>
          </ac:spMkLst>
        </pc:spChg>
        <pc:spChg chg="mod">
          <ac:chgData name="ゆ 育" userId="542ab0ed5f745775" providerId="LiveId" clId="{7F8ED703-ED5E-4C1D-8DEF-9D59F95D8B77}" dt="2023-09-19T14:15:32.228" v="824" actId="108"/>
          <ac:spMkLst>
            <pc:docMk/>
            <pc:sldMk cId="257461054" sldId="289"/>
            <ac:spMk id="15" creationId="{5C2E8538-545D-43E0-938F-45DB7F07B81D}"/>
          </ac:spMkLst>
        </pc:spChg>
        <pc:spChg chg="del">
          <ac:chgData name="ゆ 育" userId="542ab0ed5f745775" providerId="LiveId" clId="{7F8ED703-ED5E-4C1D-8DEF-9D59F95D8B77}" dt="2023-09-19T13:33:10.409" v="182" actId="478"/>
          <ac:spMkLst>
            <pc:docMk/>
            <pc:sldMk cId="257461054" sldId="289"/>
            <ac:spMk id="16" creationId="{7E36126B-EC5A-4A07-B295-473BB13C2DCA}"/>
          </ac:spMkLst>
        </pc:spChg>
        <pc:spChg chg="mod">
          <ac:chgData name="ゆ 育" userId="542ab0ed5f745775" providerId="LiveId" clId="{7F8ED703-ED5E-4C1D-8DEF-9D59F95D8B77}" dt="2023-09-19T14:15:32.244" v="825" actId="108"/>
          <ac:spMkLst>
            <pc:docMk/>
            <pc:sldMk cId="257461054" sldId="289"/>
            <ac:spMk id="16" creationId="{A851FD10-18C8-4EC4-ABBD-904E50BD1542}"/>
          </ac:spMkLst>
        </pc:spChg>
        <pc:spChg chg="del">
          <ac:chgData name="ゆ 育" userId="542ab0ed5f745775" providerId="LiveId" clId="{7F8ED703-ED5E-4C1D-8DEF-9D59F95D8B77}" dt="2023-09-19T13:33:10.409" v="181" actId="478"/>
          <ac:spMkLst>
            <pc:docMk/>
            <pc:sldMk cId="257461054" sldId="289"/>
            <ac:spMk id="17" creationId="{2EEE810C-C52A-497D-B007-D413647097D4}"/>
          </ac:spMkLst>
        </pc:spChg>
        <pc:spChg chg="mod">
          <ac:chgData name="ゆ 育" userId="542ab0ed5f745775" providerId="LiveId" clId="{7F8ED703-ED5E-4C1D-8DEF-9D59F95D8B77}" dt="2023-09-19T14:15:32.244" v="826" actId="108"/>
          <ac:spMkLst>
            <pc:docMk/>
            <pc:sldMk cId="257461054" sldId="289"/>
            <ac:spMk id="17" creationId="{F1FA2979-8FF3-4D93-B6E6-3DBD28D4AD15}"/>
          </ac:spMkLst>
        </pc:spChg>
        <pc:spChg chg="mod">
          <ac:chgData name="ゆ 育" userId="542ab0ed5f745775" providerId="LiveId" clId="{7F8ED703-ED5E-4C1D-8DEF-9D59F95D8B77}" dt="2023-09-19T14:15:32.244" v="827" actId="108"/>
          <ac:spMkLst>
            <pc:docMk/>
            <pc:sldMk cId="257461054" sldId="289"/>
            <ac:spMk id="18" creationId="{68554C83-8073-40A1-8B17-7DD7F3968719}"/>
          </ac:spMkLst>
        </pc:spChg>
        <pc:spChg chg="del">
          <ac:chgData name="ゆ 育" userId="542ab0ed5f745775" providerId="LiveId" clId="{7F8ED703-ED5E-4C1D-8DEF-9D59F95D8B77}" dt="2023-09-19T13:33:10.409" v="180" actId="478"/>
          <ac:spMkLst>
            <pc:docMk/>
            <pc:sldMk cId="257461054" sldId="289"/>
            <ac:spMk id="18" creationId="{B46F203C-3EB0-4A17-A80A-43F5AF184F16}"/>
          </ac:spMkLst>
        </pc:spChg>
        <pc:spChg chg="del">
          <ac:chgData name="ゆ 育" userId="542ab0ed5f745775" providerId="LiveId" clId="{7F8ED703-ED5E-4C1D-8DEF-9D59F95D8B77}" dt="2023-09-19T13:33:10.409" v="179" actId="478"/>
          <ac:spMkLst>
            <pc:docMk/>
            <pc:sldMk cId="257461054" sldId="289"/>
            <ac:spMk id="19" creationId="{2C616FA3-6812-4F09-AC73-7C913984CFC4}"/>
          </ac:spMkLst>
        </pc:spChg>
        <pc:spChg chg="mod">
          <ac:chgData name="ゆ 育" userId="542ab0ed5f745775" providerId="LiveId" clId="{7F8ED703-ED5E-4C1D-8DEF-9D59F95D8B77}" dt="2023-09-19T14:15:32.244" v="828" actId="108"/>
          <ac:spMkLst>
            <pc:docMk/>
            <pc:sldMk cId="257461054" sldId="289"/>
            <ac:spMk id="19" creationId="{A0179D1B-FB47-4FF9-8986-ECB8C58B8C9E}"/>
          </ac:spMkLst>
        </pc:spChg>
        <pc:spChg chg="mod">
          <ac:chgData name="ゆ 育" userId="542ab0ed5f745775" providerId="LiveId" clId="{7F8ED703-ED5E-4C1D-8DEF-9D59F95D8B77}" dt="2023-09-19T14:15:32.244" v="829" actId="108"/>
          <ac:spMkLst>
            <pc:docMk/>
            <pc:sldMk cId="257461054" sldId="289"/>
            <ac:spMk id="20" creationId="{C4327EC8-EC21-4A1E-88A3-EBB3017751BF}"/>
          </ac:spMkLst>
        </pc:spChg>
        <pc:spChg chg="del">
          <ac:chgData name="ゆ 育" userId="542ab0ed5f745775" providerId="LiveId" clId="{7F8ED703-ED5E-4C1D-8DEF-9D59F95D8B77}" dt="2023-09-19T13:33:10.409" v="178" actId="478"/>
          <ac:spMkLst>
            <pc:docMk/>
            <pc:sldMk cId="257461054" sldId="289"/>
            <ac:spMk id="20" creationId="{FEA786EE-15A0-4B45-A7FE-87236C35D28E}"/>
          </ac:spMkLst>
        </pc:spChg>
        <pc:spChg chg="mod">
          <ac:chgData name="ゆ 育" userId="542ab0ed5f745775" providerId="LiveId" clId="{7F8ED703-ED5E-4C1D-8DEF-9D59F95D8B77}" dt="2023-09-19T14:15:32.244" v="830" actId="108"/>
          <ac:spMkLst>
            <pc:docMk/>
            <pc:sldMk cId="257461054" sldId="289"/>
            <ac:spMk id="21" creationId="{0B2D549F-3DB8-439C-897E-DA0746436E14}"/>
          </ac:spMkLst>
        </pc:spChg>
        <pc:spChg chg="del">
          <ac:chgData name="ゆ 育" userId="542ab0ed5f745775" providerId="LiveId" clId="{7F8ED703-ED5E-4C1D-8DEF-9D59F95D8B77}" dt="2023-09-19T13:33:10.409" v="177" actId="478"/>
          <ac:spMkLst>
            <pc:docMk/>
            <pc:sldMk cId="257461054" sldId="289"/>
            <ac:spMk id="21" creationId="{BEB62719-A051-41E0-A0D5-A944160E6639}"/>
          </ac:spMkLst>
        </pc:spChg>
        <pc:spChg chg="mod">
          <ac:chgData name="ゆ 育" userId="542ab0ed5f745775" providerId="LiveId" clId="{7F8ED703-ED5E-4C1D-8DEF-9D59F95D8B77}" dt="2023-09-19T14:15:32.244" v="831" actId="108"/>
          <ac:spMkLst>
            <pc:docMk/>
            <pc:sldMk cId="257461054" sldId="289"/>
            <ac:spMk id="22" creationId="{D8B06076-72EF-49C1-8AB2-A48D3AC811CC}"/>
          </ac:spMkLst>
        </pc:spChg>
        <pc:spChg chg="del">
          <ac:chgData name="ゆ 育" userId="542ab0ed5f745775" providerId="LiveId" clId="{7F8ED703-ED5E-4C1D-8DEF-9D59F95D8B77}" dt="2023-09-19T13:33:10.409" v="176" actId="478"/>
          <ac:spMkLst>
            <pc:docMk/>
            <pc:sldMk cId="257461054" sldId="289"/>
            <ac:spMk id="22" creationId="{DCF4D078-6223-4706-9553-2C2A68ED65E7}"/>
          </ac:spMkLst>
        </pc:spChg>
        <pc:spChg chg="mod">
          <ac:chgData name="ゆ 育" userId="542ab0ed5f745775" providerId="LiveId" clId="{7F8ED703-ED5E-4C1D-8DEF-9D59F95D8B77}" dt="2023-09-19T14:15:32.260" v="832" actId="108"/>
          <ac:spMkLst>
            <pc:docMk/>
            <pc:sldMk cId="257461054" sldId="289"/>
            <ac:spMk id="23" creationId="{40184337-E733-4781-8F30-15842DED7E22}"/>
          </ac:spMkLst>
        </pc:spChg>
        <pc:spChg chg="del">
          <ac:chgData name="ゆ 育" userId="542ab0ed5f745775" providerId="LiveId" clId="{7F8ED703-ED5E-4C1D-8DEF-9D59F95D8B77}" dt="2023-09-19T13:33:10.409" v="175" actId="478"/>
          <ac:spMkLst>
            <pc:docMk/>
            <pc:sldMk cId="257461054" sldId="289"/>
            <ac:spMk id="23" creationId="{6FD75DC1-0E80-4D82-A410-B7616D19B385}"/>
          </ac:spMkLst>
        </pc:spChg>
        <pc:spChg chg="mod">
          <ac:chgData name="ゆ 育" userId="542ab0ed5f745775" providerId="LiveId" clId="{7F8ED703-ED5E-4C1D-8DEF-9D59F95D8B77}" dt="2023-09-19T14:15:32.260" v="833" actId="108"/>
          <ac:spMkLst>
            <pc:docMk/>
            <pc:sldMk cId="257461054" sldId="289"/>
            <ac:spMk id="24" creationId="{88E362E3-1947-4C04-A148-15BD4A70C9D4}"/>
          </ac:spMkLst>
        </pc:spChg>
        <pc:spChg chg="del">
          <ac:chgData name="ゆ 育" userId="542ab0ed5f745775" providerId="LiveId" clId="{7F8ED703-ED5E-4C1D-8DEF-9D59F95D8B77}" dt="2023-09-19T13:33:10.409" v="174" actId="478"/>
          <ac:spMkLst>
            <pc:docMk/>
            <pc:sldMk cId="257461054" sldId="289"/>
            <ac:spMk id="24" creationId="{F57C9E94-A77F-4165-B8C2-2C4B456C6ABD}"/>
          </ac:spMkLst>
        </pc:spChg>
        <pc:spChg chg="del">
          <ac:chgData name="ゆ 育" userId="542ab0ed5f745775" providerId="LiveId" clId="{7F8ED703-ED5E-4C1D-8DEF-9D59F95D8B77}" dt="2023-09-19T13:33:10.409" v="173" actId="478"/>
          <ac:spMkLst>
            <pc:docMk/>
            <pc:sldMk cId="257461054" sldId="289"/>
            <ac:spMk id="25" creationId="{0F06AF9B-BC2D-4F7F-B952-4AF670B0944F}"/>
          </ac:spMkLst>
        </pc:spChg>
        <pc:spChg chg="mod">
          <ac:chgData name="ゆ 育" userId="542ab0ed5f745775" providerId="LiveId" clId="{7F8ED703-ED5E-4C1D-8DEF-9D59F95D8B77}" dt="2023-09-19T14:15:32.260" v="834" actId="108"/>
          <ac:spMkLst>
            <pc:docMk/>
            <pc:sldMk cId="257461054" sldId="289"/>
            <ac:spMk id="25" creationId="{41A873A5-417C-428C-B5DF-EB872D380FD1}"/>
          </ac:spMkLst>
        </pc:spChg>
        <pc:spChg chg="del">
          <ac:chgData name="ゆ 育" userId="542ab0ed5f745775" providerId="LiveId" clId="{7F8ED703-ED5E-4C1D-8DEF-9D59F95D8B77}" dt="2023-09-19T13:33:10.409" v="172" actId="478"/>
          <ac:spMkLst>
            <pc:docMk/>
            <pc:sldMk cId="257461054" sldId="289"/>
            <ac:spMk id="26" creationId="{9E9A6C8A-C6FA-45BB-A03A-03D647029D29}"/>
          </ac:spMkLst>
        </pc:spChg>
        <pc:spChg chg="mod">
          <ac:chgData name="ゆ 育" userId="542ab0ed5f745775" providerId="LiveId" clId="{7F8ED703-ED5E-4C1D-8DEF-9D59F95D8B77}" dt="2023-09-19T14:15:32.260" v="835" actId="108"/>
          <ac:spMkLst>
            <pc:docMk/>
            <pc:sldMk cId="257461054" sldId="289"/>
            <ac:spMk id="26" creationId="{EFBDE2A7-D594-4F44-BB54-8863524D6CB7}"/>
          </ac:spMkLst>
        </pc:spChg>
        <pc:spChg chg="mod">
          <ac:chgData name="ゆ 育" userId="542ab0ed5f745775" providerId="LiveId" clId="{7F8ED703-ED5E-4C1D-8DEF-9D59F95D8B77}" dt="2023-09-19T14:15:32.260" v="836" actId="108"/>
          <ac:spMkLst>
            <pc:docMk/>
            <pc:sldMk cId="257461054" sldId="289"/>
            <ac:spMk id="27" creationId="{06D7C177-25B5-4C44-8FE7-997AEE682F92}"/>
          </ac:spMkLst>
        </pc:spChg>
        <pc:spChg chg="del">
          <ac:chgData name="ゆ 育" userId="542ab0ed5f745775" providerId="LiveId" clId="{7F8ED703-ED5E-4C1D-8DEF-9D59F95D8B77}" dt="2023-09-19T13:33:10.409" v="171" actId="478"/>
          <ac:spMkLst>
            <pc:docMk/>
            <pc:sldMk cId="257461054" sldId="289"/>
            <ac:spMk id="27" creationId="{321739F9-DC16-4206-B764-A79F9FB4CFF8}"/>
          </ac:spMkLst>
        </pc:spChg>
        <pc:spChg chg="del">
          <ac:chgData name="ゆ 育" userId="542ab0ed5f745775" providerId="LiveId" clId="{7F8ED703-ED5E-4C1D-8DEF-9D59F95D8B77}" dt="2023-09-19T13:33:10.409" v="170" actId="478"/>
          <ac:spMkLst>
            <pc:docMk/>
            <pc:sldMk cId="257461054" sldId="289"/>
            <ac:spMk id="28" creationId="{165E6FF8-5B89-4C21-BDB0-B4B1158C9123}"/>
          </ac:spMkLst>
        </pc:spChg>
        <pc:spChg chg="mod">
          <ac:chgData name="ゆ 育" userId="542ab0ed5f745775" providerId="LiveId" clId="{7F8ED703-ED5E-4C1D-8DEF-9D59F95D8B77}" dt="2023-09-19T14:15:32.260" v="837" actId="108"/>
          <ac:spMkLst>
            <pc:docMk/>
            <pc:sldMk cId="257461054" sldId="289"/>
            <ac:spMk id="28" creationId="{99ED765F-9A88-4142-85D1-4C4ADC1768E9}"/>
          </ac:spMkLst>
        </pc:spChg>
        <pc:spChg chg="del">
          <ac:chgData name="ゆ 育" userId="542ab0ed5f745775" providerId="LiveId" clId="{7F8ED703-ED5E-4C1D-8DEF-9D59F95D8B77}" dt="2023-09-19T13:33:10.409" v="169" actId="478"/>
          <ac:spMkLst>
            <pc:docMk/>
            <pc:sldMk cId="257461054" sldId="289"/>
            <ac:spMk id="29" creationId="{1460AACC-CB06-4BBC-A463-5F65FA1B81C3}"/>
          </ac:spMkLst>
        </pc:spChg>
        <pc:spChg chg="mod">
          <ac:chgData name="ゆ 育" userId="542ab0ed5f745775" providerId="LiveId" clId="{7F8ED703-ED5E-4C1D-8DEF-9D59F95D8B77}" dt="2023-09-19T14:15:32.260" v="838" actId="108"/>
          <ac:spMkLst>
            <pc:docMk/>
            <pc:sldMk cId="257461054" sldId="289"/>
            <ac:spMk id="29" creationId="{166F40FA-363D-47AE-ACA9-6D08E3FBBB57}"/>
          </ac:spMkLst>
        </pc:spChg>
        <pc:spChg chg="mod">
          <ac:chgData name="ゆ 育" userId="542ab0ed5f745775" providerId="LiveId" clId="{7F8ED703-ED5E-4C1D-8DEF-9D59F95D8B77}" dt="2023-09-19T14:15:32.275" v="839" actId="108"/>
          <ac:spMkLst>
            <pc:docMk/>
            <pc:sldMk cId="257461054" sldId="289"/>
            <ac:spMk id="30" creationId="{FA33275E-5578-49C5-88AB-00D8CE0F1A4D}"/>
          </ac:spMkLst>
        </pc:spChg>
        <pc:spChg chg="del">
          <ac:chgData name="ゆ 育" userId="542ab0ed5f745775" providerId="LiveId" clId="{7F8ED703-ED5E-4C1D-8DEF-9D59F95D8B77}" dt="2023-09-19T13:33:10.394" v="168" actId="478"/>
          <ac:spMkLst>
            <pc:docMk/>
            <pc:sldMk cId="257461054" sldId="289"/>
            <ac:spMk id="30" creationId="{FFCE5C27-5B10-41C2-B3B2-AF62FF94016F}"/>
          </ac:spMkLst>
        </pc:spChg>
        <pc:spChg chg="mod">
          <ac:chgData name="ゆ 育" userId="542ab0ed5f745775" providerId="LiveId" clId="{7F8ED703-ED5E-4C1D-8DEF-9D59F95D8B77}" dt="2023-09-19T14:15:32.275" v="840" actId="108"/>
          <ac:spMkLst>
            <pc:docMk/>
            <pc:sldMk cId="257461054" sldId="289"/>
            <ac:spMk id="31" creationId="{44FE6C86-08DD-47CC-9A16-7917DAAEBA5E}"/>
          </ac:spMkLst>
        </pc:spChg>
        <pc:spChg chg="del">
          <ac:chgData name="ゆ 育" userId="542ab0ed5f745775" providerId="LiveId" clId="{7F8ED703-ED5E-4C1D-8DEF-9D59F95D8B77}" dt="2023-09-19T13:33:10.394" v="167" actId="478"/>
          <ac:spMkLst>
            <pc:docMk/>
            <pc:sldMk cId="257461054" sldId="289"/>
            <ac:spMk id="31" creationId="{EB003573-1B9B-44F8-8C61-CECC61A2733A}"/>
          </ac:spMkLst>
        </pc:spChg>
        <pc:spChg chg="del">
          <ac:chgData name="ゆ 育" userId="542ab0ed5f745775" providerId="LiveId" clId="{7F8ED703-ED5E-4C1D-8DEF-9D59F95D8B77}" dt="2023-09-19T13:33:10.394" v="166" actId="478"/>
          <ac:spMkLst>
            <pc:docMk/>
            <pc:sldMk cId="257461054" sldId="289"/>
            <ac:spMk id="32" creationId="{0932A68A-D477-4CB9-904C-10B97BDBBAF9}"/>
          </ac:spMkLst>
        </pc:spChg>
        <pc:spChg chg="mod">
          <ac:chgData name="ゆ 育" userId="542ab0ed5f745775" providerId="LiveId" clId="{7F8ED703-ED5E-4C1D-8DEF-9D59F95D8B77}" dt="2023-09-19T14:15:32.275" v="841" actId="108"/>
          <ac:spMkLst>
            <pc:docMk/>
            <pc:sldMk cId="257461054" sldId="289"/>
            <ac:spMk id="32" creationId="{25D059A6-5C20-4173-A72B-568FD737B338}"/>
          </ac:spMkLst>
        </pc:spChg>
        <pc:spChg chg="mod">
          <ac:chgData name="ゆ 育" userId="542ab0ed5f745775" providerId="LiveId" clId="{7F8ED703-ED5E-4C1D-8DEF-9D59F95D8B77}" dt="2023-09-19T14:15:32.275" v="842" actId="108"/>
          <ac:spMkLst>
            <pc:docMk/>
            <pc:sldMk cId="257461054" sldId="289"/>
            <ac:spMk id="33" creationId="{6E1478C7-C959-47E6-9EC6-3B6312FD11D2}"/>
          </ac:spMkLst>
        </pc:spChg>
        <pc:spChg chg="del">
          <ac:chgData name="ゆ 育" userId="542ab0ed5f745775" providerId="LiveId" clId="{7F8ED703-ED5E-4C1D-8DEF-9D59F95D8B77}" dt="2023-09-19T13:33:10.394" v="165" actId="478"/>
          <ac:spMkLst>
            <pc:docMk/>
            <pc:sldMk cId="257461054" sldId="289"/>
            <ac:spMk id="33" creationId="{C62EF472-3DE2-4A00-A56A-D89ECB06A1BE}"/>
          </ac:spMkLst>
        </pc:spChg>
        <pc:spChg chg="mod">
          <ac:chgData name="ゆ 育" userId="542ab0ed5f745775" providerId="LiveId" clId="{7F8ED703-ED5E-4C1D-8DEF-9D59F95D8B77}" dt="2023-09-19T14:15:32.275" v="843" actId="108"/>
          <ac:spMkLst>
            <pc:docMk/>
            <pc:sldMk cId="257461054" sldId="289"/>
            <ac:spMk id="34" creationId="{23D414C7-F564-4816-9729-1EB5A75F5DD3}"/>
          </ac:spMkLst>
        </pc:spChg>
        <pc:spChg chg="del">
          <ac:chgData name="ゆ 育" userId="542ab0ed5f745775" providerId="LiveId" clId="{7F8ED703-ED5E-4C1D-8DEF-9D59F95D8B77}" dt="2023-09-19T13:33:10.394" v="164" actId="478"/>
          <ac:spMkLst>
            <pc:docMk/>
            <pc:sldMk cId="257461054" sldId="289"/>
            <ac:spMk id="34" creationId="{D3AE2004-2E78-4EE6-A876-8D3E4CC223AB}"/>
          </ac:spMkLst>
        </pc:spChg>
        <pc:spChg chg="mod">
          <ac:chgData name="ゆ 育" userId="542ab0ed5f745775" providerId="LiveId" clId="{7F8ED703-ED5E-4C1D-8DEF-9D59F95D8B77}" dt="2023-09-19T14:15:32.288" v="844" actId="108"/>
          <ac:spMkLst>
            <pc:docMk/>
            <pc:sldMk cId="257461054" sldId="289"/>
            <ac:spMk id="35" creationId="{B90A7AD0-0484-4D42-9071-73FF7C016727}"/>
          </ac:spMkLst>
        </pc:spChg>
        <pc:spChg chg="del">
          <ac:chgData name="ゆ 育" userId="542ab0ed5f745775" providerId="LiveId" clId="{7F8ED703-ED5E-4C1D-8DEF-9D59F95D8B77}" dt="2023-09-19T13:33:10.394" v="163" actId="478"/>
          <ac:spMkLst>
            <pc:docMk/>
            <pc:sldMk cId="257461054" sldId="289"/>
            <ac:spMk id="35" creationId="{EFD0B456-A4DF-4223-9F79-A86CF53DFECD}"/>
          </ac:spMkLst>
        </pc:spChg>
        <pc:spChg chg="del">
          <ac:chgData name="ゆ 育" userId="542ab0ed5f745775" providerId="LiveId" clId="{7F8ED703-ED5E-4C1D-8DEF-9D59F95D8B77}" dt="2023-09-19T13:33:10.394" v="162" actId="478"/>
          <ac:spMkLst>
            <pc:docMk/>
            <pc:sldMk cId="257461054" sldId="289"/>
            <ac:spMk id="36" creationId="{29446D9E-966A-45A2-BAF9-C3BBD6D7B2AC}"/>
          </ac:spMkLst>
        </pc:spChg>
        <pc:spChg chg="mod">
          <ac:chgData name="ゆ 育" userId="542ab0ed5f745775" providerId="LiveId" clId="{7F8ED703-ED5E-4C1D-8DEF-9D59F95D8B77}" dt="2023-09-19T14:15:32.288" v="845" actId="108"/>
          <ac:spMkLst>
            <pc:docMk/>
            <pc:sldMk cId="257461054" sldId="289"/>
            <ac:spMk id="36" creationId="{31BEA766-950B-44CB-ABDD-3B6533FAE0A9}"/>
          </ac:spMkLst>
        </pc:spChg>
        <pc:spChg chg="del">
          <ac:chgData name="ゆ 育" userId="542ab0ed5f745775" providerId="LiveId" clId="{7F8ED703-ED5E-4C1D-8DEF-9D59F95D8B77}" dt="2023-09-19T13:33:10.394" v="161" actId="478"/>
          <ac:spMkLst>
            <pc:docMk/>
            <pc:sldMk cId="257461054" sldId="289"/>
            <ac:spMk id="37" creationId="{BE652A81-6D6F-43EC-B31A-566072FBC872}"/>
          </ac:spMkLst>
        </pc:spChg>
        <pc:spChg chg="mod">
          <ac:chgData name="ゆ 育" userId="542ab0ed5f745775" providerId="LiveId" clId="{7F8ED703-ED5E-4C1D-8DEF-9D59F95D8B77}" dt="2023-09-19T14:15:32.291" v="846" actId="108"/>
          <ac:spMkLst>
            <pc:docMk/>
            <pc:sldMk cId="257461054" sldId="289"/>
            <ac:spMk id="37" creationId="{E06F1B6D-1BA7-4B25-8DC2-BF93C4088BD6}"/>
          </ac:spMkLst>
        </pc:spChg>
        <pc:spChg chg="mod">
          <ac:chgData name="ゆ 育" userId="542ab0ed5f745775" providerId="LiveId" clId="{7F8ED703-ED5E-4C1D-8DEF-9D59F95D8B77}" dt="2023-09-19T14:15:32.291" v="847" actId="108"/>
          <ac:spMkLst>
            <pc:docMk/>
            <pc:sldMk cId="257461054" sldId="289"/>
            <ac:spMk id="38" creationId="{348F93EA-B5CA-4250-9BE7-2327C14D7575}"/>
          </ac:spMkLst>
        </pc:spChg>
        <pc:spChg chg="del">
          <ac:chgData name="ゆ 育" userId="542ab0ed5f745775" providerId="LiveId" clId="{7F8ED703-ED5E-4C1D-8DEF-9D59F95D8B77}" dt="2023-09-19T13:33:10.394" v="160" actId="478"/>
          <ac:spMkLst>
            <pc:docMk/>
            <pc:sldMk cId="257461054" sldId="289"/>
            <ac:spMk id="38" creationId="{9AFE2134-1AB9-4085-A630-F8B63D03A18F}"/>
          </ac:spMkLst>
        </pc:spChg>
        <pc:spChg chg="del">
          <ac:chgData name="ゆ 育" userId="542ab0ed5f745775" providerId="LiveId" clId="{7F8ED703-ED5E-4C1D-8DEF-9D59F95D8B77}" dt="2023-09-19T13:33:10.394" v="159" actId="478"/>
          <ac:spMkLst>
            <pc:docMk/>
            <pc:sldMk cId="257461054" sldId="289"/>
            <ac:spMk id="39" creationId="{2330C91D-1AA0-461E-80AF-750AD1C0BCFE}"/>
          </ac:spMkLst>
        </pc:spChg>
        <pc:spChg chg="mod">
          <ac:chgData name="ゆ 育" userId="542ab0ed5f745775" providerId="LiveId" clId="{7F8ED703-ED5E-4C1D-8DEF-9D59F95D8B77}" dt="2023-09-19T14:15:32.291" v="848" actId="108"/>
          <ac:spMkLst>
            <pc:docMk/>
            <pc:sldMk cId="257461054" sldId="289"/>
            <ac:spMk id="39" creationId="{EB16087D-3EFE-43C6-B186-B827BCCB5792}"/>
          </ac:spMkLst>
        </pc:spChg>
        <pc:spChg chg="mod">
          <ac:chgData name="ゆ 育" userId="542ab0ed5f745775" providerId="LiveId" clId="{7F8ED703-ED5E-4C1D-8DEF-9D59F95D8B77}" dt="2023-09-19T14:15:32.291" v="849" actId="108"/>
          <ac:spMkLst>
            <pc:docMk/>
            <pc:sldMk cId="257461054" sldId="289"/>
            <ac:spMk id="40" creationId="{0DE903B6-B8D8-46A4-B98F-7A2CA4FE9411}"/>
          </ac:spMkLst>
        </pc:spChg>
        <pc:spChg chg="del">
          <ac:chgData name="ゆ 育" userId="542ab0ed5f745775" providerId="LiveId" clId="{7F8ED703-ED5E-4C1D-8DEF-9D59F95D8B77}" dt="2023-09-19T13:33:10.394" v="158" actId="478"/>
          <ac:spMkLst>
            <pc:docMk/>
            <pc:sldMk cId="257461054" sldId="289"/>
            <ac:spMk id="40" creationId="{393402F9-2C7F-4F14-9A70-842B1D31D060}"/>
          </ac:spMkLst>
        </pc:spChg>
        <pc:spChg chg="mod">
          <ac:chgData name="ゆ 育" userId="542ab0ed5f745775" providerId="LiveId" clId="{7F8ED703-ED5E-4C1D-8DEF-9D59F95D8B77}" dt="2023-09-19T14:15:32.291" v="850" actId="108"/>
          <ac:spMkLst>
            <pc:docMk/>
            <pc:sldMk cId="257461054" sldId="289"/>
            <ac:spMk id="41" creationId="{72574E98-1EB9-48C4-8219-346C98415138}"/>
          </ac:spMkLst>
        </pc:spChg>
        <pc:spChg chg="del">
          <ac:chgData name="ゆ 育" userId="542ab0ed5f745775" providerId="LiveId" clId="{7F8ED703-ED5E-4C1D-8DEF-9D59F95D8B77}" dt="2023-09-19T13:33:10.394" v="157" actId="478"/>
          <ac:spMkLst>
            <pc:docMk/>
            <pc:sldMk cId="257461054" sldId="289"/>
            <ac:spMk id="41" creationId="{9FCBC508-7C5A-4228-BF94-1954C6299C1A}"/>
          </ac:spMkLst>
        </pc:spChg>
        <pc:spChg chg="mod">
          <ac:chgData name="ゆ 育" userId="542ab0ed5f745775" providerId="LiveId" clId="{7F8ED703-ED5E-4C1D-8DEF-9D59F95D8B77}" dt="2023-09-19T14:15:32.291" v="851" actId="108"/>
          <ac:spMkLst>
            <pc:docMk/>
            <pc:sldMk cId="257461054" sldId="289"/>
            <ac:spMk id="42" creationId="{D64BCC4B-783A-4A32-9D1A-1504F1FDB74E}"/>
          </ac:spMkLst>
        </pc:spChg>
        <pc:spChg chg="del">
          <ac:chgData name="ゆ 育" userId="542ab0ed5f745775" providerId="LiveId" clId="{7F8ED703-ED5E-4C1D-8DEF-9D59F95D8B77}" dt="2023-09-19T13:33:10.394" v="156" actId="478"/>
          <ac:spMkLst>
            <pc:docMk/>
            <pc:sldMk cId="257461054" sldId="289"/>
            <ac:spMk id="42" creationId="{FD392413-0BE1-49C4-BE03-693C3BA453ED}"/>
          </ac:spMkLst>
        </pc:spChg>
        <pc:spChg chg="del">
          <ac:chgData name="ゆ 育" userId="542ab0ed5f745775" providerId="LiveId" clId="{7F8ED703-ED5E-4C1D-8DEF-9D59F95D8B77}" dt="2023-09-19T13:33:10.394" v="155" actId="478"/>
          <ac:spMkLst>
            <pc:docMk/>
            <pc:sldMk cId="257461054" sldId="289"/>
            <ac:spMk id="43" creationId="{357010D7-B78F-4FBB-9349-F7F4885FAD9E}"/>
          </ac:spMkLst>
        </pc:spChg>
        <pc:spChg chg="mod">
          <ac:chgData name="ゆ 育" userId="542ab0ed5f745775" providerId="LiveId" clId="{7F8ED703-ED5E-4C1D-8DEF-9D59F95D8B77}" dt="2023-09-19T14:15:32.291" v="852" actId="108"/>
          <ac:spMkLst>
            <pc:docMk/>
            <pc:sldMk cId="257461054" sldId="289"/>
            <ac:spMk id="43" creationId="{EF5D1EA3-6672-47E0-B62E-B7B8E40CD7E1}"/>
          </ac:spMkLst>
        </pc:spChg>
        <pc:spChg chg="del">
          <ac:chgData name="ゆ 育" userId="542ab0ed5f745775" providerId="LiveId" clId="{7F8ED703-ED5E-4C1D-8DEF-9D59F95D8B77}" dt="2023-09-19T13:33:10.394" v="154" actId="478"/>
          <ac:spMkLst>
            <pc:docMk/>
            <pc:sldMk cId="257461054" sldId="289"/>
            <ac:spMk id="44" creationId="{628E82AE-42EC-421D-83FF-555123076BB6}"/>
          </ac:spMkLst>
        </pc:spChg>
        <pc:spChg chg="mod">
          <ac:chgData name="ゆ 育" userId="542ab0ed5f745775" providerId="LiveId" clId="{7F8ED703-ED5E-4C1D-8DEF-9D59F95D8B77}" dt="2023-09-19T14:15:32.307" v="853" actId="108"/>
          <ac:spMkLst>
            <pc:docMk/>
            <pc:sldMk cId="257461054" sldId="289"/>
            <ac:spMk id="44" creationId="{83B8FA23-C048-4A90-B6C5-9D8C2E0B5CCC}"/>
          </ac:spMkLst>
        </pc:spChg>
        <pc:spChg chg="del">
          <ac:chgData name="ゆ 育" userId="542ab0ed5f745775" providerId="LiveId" clId="{7F8ED703-ED5E-4C1D-8DEF-9D59F95D8B77}" dt="2023-09-19T13:33:10.394" v="153" actId="478"/>
          <ac:spMkLst>
            <pc:docMk/>
            <pc:sldMk cId="257461054" sldId="289"/>
            <ac:spMk id="45" creationId="{282CC4A3-9DF9-4365-B616-9CD10683C6C9}"/>
          </ac:spMkLst>
        </pc:spChg>
        <pc:spChg chg="mod">
          <ac:chgData name="ゆ 育" userId="542ab0ed5f745775" providerId="LiveId" clId="{7F8ED703-ED5E-4C1D-8DEF-9D59F95D8B77}" dt="2023-09-19T14:15:32.307" v="854" actId="108"/>
          <ac:spMkLst>
            <pc:docMk/>
            <pc:sldMk cId="257461054" sldId="289"/>
            <ac:spMk id="45" creationId="{4FED531E-3877-42D9-BE79-B4818A4A314D}"/>
          </ac:spMkLst>
        </pc:spChg>
        <pc:spChg chg="del">
          <ac:chgData name="ゆ 育" userId="542ab0ed5f745775" providerId="LiveId" clId="{7F8ED703-ED5E-4C1D-8DEF-9D59F95D8B77}" dt="2023-09-19T13:33:10.394" v="152" actId="478"/>
          <ac:spMkLst>
            <pc:docMk/>
            <pc:sldMk cId="257461054" sldId="289"/>
            <ac:spMk id="46" creationId="{68BF97EC-EE26-4EB8-8E84-D0B5CBBF296C}"/>
          </ac:spMkLst>
        </pc:spChg>
        <pc:spChg chg="mod">
          <ac:chgData name="ゆ 育" userId="542ab0ed5f745775" providerId="LiveId" clId="{7F8ED703-ED5E-4C1D-8DEF-9D59F95D8B77}" dt="2023-09-19T14:15:32.307" v="855" actId="108"/>
          <ac:spMkLst>
            <pc:docMk/>
            <pc:sldMk cId="257461054" sldId="289"/>
            <ac:spMk id="46" creationId="{77860103-2912-4958-8FBA-74A1D0B39153}"/>
          </ac:spMkLst>
        </pc:spChg>
        <pc:spChg chg="mod">
          <ac:chgData name="ゆ 育" userId="542ab0ed5f745775" providerId="LiveId" clId="{7F8ED703-ED5E-4C1D-8DEF-9D59F95D8B77}" dt="2023-09-19T14:15:32.307" v="856" actId="108"/>
          <ac:spMkLst>
            <pc:docMk/>
            <pc:sldMk cId="257461054" sldId="289"/>
            <ac:spMk id="47" creationId="{54884AD5-E4CF-4B4E-ACDD-6CCE8A80FEEE}"/>
          </ac:spMkLst>
        </pc:spChg>
        <pc:spChg chg="del">
          <ac:chgData name="ゆ 育" userId="542ab0ed5f745775" providerId="LiveId" clId="{7F8ED703-ED5E-4C1D-8DEF-9D59F95D8B77}" dt="2023-09-19T13:33:10.393" v="151" actId="478"/>
          <ac:spMkLst>
            <pc:docMk/>
            <pc:sldMk cId="257461054" sldId="289"/>
            <ac:spMk id="47" creationId="{6041C3DC-8293-439C-B893-0AA836941A53}"/>
          </ac:spMkLst>
        </pc:spChg>
        <pc:spChg chg="mod">
          <ac:chgData name="ゆ 育" userId="542ab0ed5f745775" providerId="LiveId" clId="{7F8ED703-ED5E-4C1D-8DEF-9D59F95D8B77}" dt="2023-09-19T14:15:32.307" v="857" actId="108"/>
          <ac:spMkLst>
            <pc:docMk/>
            <pc:sldMk cId="257461054" sldId="289"/>
            <ac:spMk id="48" creationId="{30CAB034-0AB4-4D65-8612-9BA1E1867FCB}"/>
          </ac:spMkLst>
        </pc:spChg>
        <pc:spChg chg="del">
          <ac:chgData name="ゆ 育" userId="542ab0ed5f745775" providerId="LiveId" clId="{7F8ED703-ED5E-4C1D-8DEF-9D59F95D8B77}" dt="2023-09-19T13:33:10.377" v="150" actId="478"/>
          <ac:spMkLst>
            <pc:docMk/>
            <pc:sldMk cId="257461054" sldId="289"/>
            <ac:spMk id="48" creationId="{BC9D6453-4D6B-4A6F-A5C5-DF5271D33A11}"/>
          </ac:spMkLst>
        </pc:spChg>
        <pc:spChg chg="mod">
          <ac:chgData name="ゆ 育" userId="542ab0ed5f745775" providerId="LiveId" clId="{7F8ED703-ED5E-4C1D-8DEF-9D59F95D8B77}" dt="2023-09-19T14:15:32.307" v="858" actId="108"/>
          <ac:spMkLst>
            <pc:docMk/>
            <pc:sldMk cId="257461054" sldId="289"/>
            <ac:spMk id="49" creationId="{184F1CB6-CF00-4B61-AD44-03EEE4179355}"/>
          </ac:spMkLst>
        </pc:spChg>
        <pc:spChg chg="del">
          <ac:chgData name="ゆ 育" userId="542ab0ed5f745775" providerId="LiveId" clId="{7F8ED703-ED5E-4C1D-8DEF-9D59F95D8B77}" dt="2023-09-19T13:33:10.377" v="149" actId="478"/>
          <ac:spMkLst>
            <pc:docMk/>
            <pc:sldMk cId="257461054" sldId="289"/>
            <ac:spMk id="49" creationId="{5C86F223-3029-47FE-BCB3-648BF1031FE1}"/>
          </ac:spMkLst>
        </pc:spChg>
        <pc:spChg chg="del">
          <ac:chgData name="ゆ 育" userId="542ab0ed5f745775" providerId="LiveId" clId="{7F8ED703-ED5E-4C1D-8DEF-9D59F95D8B77}" dt="2023-09-19T13:33:10.377" v="148" actId="478"/>
          <ac:spMkLst>
            <pc:docMk/>
            <pc:sldMk cId="257461054" sldId="289"/>
            <ac:spMk id="50" creationId="{C73CEB53-ECE6-43F0-A967-D0921FB574F8}"/>
          </ac:spMkLst>
        </pc:spChg>
        <pc:spChg chg="mod">
          <ac:chgData name="ゆ 育" userId="542ab0ed5f745775" providerId="LiveId" clId="{7F8ED703-ED5E-4C1D-8DEF-9D59F95D8B77}" dt="2023-09-19T14:15:32.307" v="859" actId="108"/>
          <ac:spMkLst>
            <pc:docMk/>
            <pc:sldMk cId="257461054" sldId="289"/>
            <ac:spMk id="50" creationId="{D477B400-74AE-470D-8615-1FBCDF29EC48}"/>
          </ac:spMkLst>
        </pc:spChg>
        <pc:spChg chg="mod">
          <ac:chgData name="ゆ 育" userId="542ab0ed5f745775" providerId="LiveId" clId="{7F8ED703-ED5E-4C1D-8DEF-9D59F95D8B77}" dt="2023-09-19T14:15:32.323" v="860" actId="108"/>
          <ac:spMkLst>
            <pc:docMk/>
            <pc:sldMk cId="257461054" sldId="289"/>
            <ac:spMk id="51" creationId="{3B2D52C8-E072-49B8-91AD-23B9EF555999}"/>
          </ac:spMkLst>
        </pc:spChg>
        <pc:spChg chg="del">
          <ac:chgData name="ゆ 育" userId="542ab0ed5f745775" providerId="LiveId" clId="{7F8ED703-ED5E-4C1D-8DEF-9D59F95D8B77}" dt="2023-09-19T13:33:10.377" v="147" actId="478"/>
          <ac:spMkLst>
            <pc:docMk/>
            <pc:sldMk cId="257461054" sldId="289"/>
            <ac:spMk id="51" creationId="{54590976-2AFA-4C04-BF91-C6FB73A0CDCF}"/>
          </ac:spMkLst>
        </pc:spChg>
        <pc:spChg chg="del">
          <ac:chgData name="ゆ 育" userId="542ab0ed5f745775" providerId="LiveId" clId="{7F8ED703-ED5E-4C1D-8DEF-9D59F95D8B77}" dt="2023-09-19T13:33:10.377" v="146" actId="478"/>
          <ac:spMkLst>
            <pc:docMk/>
            <pc:sldMk cId="257461054" sldId="289"/>
            <ac:spMk id="52" creationId="{C7216477-987D-4FBF-B9E8-995A78AF33A2}"/>
          </ac:spMkLst>
        </pc:spChg>
        <pc:spChg chg="mod">
          <ac:chgData name="ゆ 育" userId="542ab0ed5f745775" providerId="LiveId" clId="{7F8ED703-ED5E-4C1D-8DEF-9D59F95D8B77}" dt="2023-09-19T14:15:32.323" v="861" actId="108"/>
          <ac:spMkLst>
            <pc:docMk/>
            <pc:sldMk cId="257461054" sldId="289"/>
            <ac:spMk id="52" creationId="{E4052542-3B42-48C0-9B87-8B3F7CB87F5F}"/>
          </ac:spMkLst>
        </pc:spChg>
        <pc:spChg chg="del">
          <ac:chgData name="ゆ 育" userId="542ab0ed5f745775" providerId="LiveId" clId="{7F8ED703-ED5E-4C1D-8DEF-9D59F95D8B77}" dt="2023-09-19T13:33:10.377" v="145" actId="478"/>
          <ac:spMkLst>
            <pc:docMk/>
            <pc:sldMk cId="257461054" sldId="289"/>
            <ac:spMk id="53" creationId="{B5BF4B04-13F7-4978-B63B-13C24C39621F}"/>
          </ac:spMkLst>
        </pc:spChg>
        <pc:spChg chg="mod">
          <ac:chgData name="ゆ 育" userId="542ab0ed5f745775" providerId="LiveId" clId="{7F8ED703-ED5E-4C1D-8DEF-9D59F95D8B77}" dt="2023-09-19T14:15:32.323" v="862" actId="108"/>
          <ac:spMkLst>
            <pc:docMk/>
            <pc:sldMk cId="257461054" sldId="289"/>
            <ac:spMk id="53" creationId="{DF2DCACF-0139-470F-AA7E-D44166BDADBD}"/>
          </ac:spMkLst>
        </pc:spChg>
        <pc:spChg chg="mod">
          <ac:chgData name="ゆ 育" userId="542ab0ed5f745775" providerId="LiveId" clId="{7F8ED703-ED5E-4C1D-8DEF-9D59F95D8B77}" dt="2023-09-19T14:15:32.323" v="863" actId="108"/>
          <ac:spMkLst>
            <pc:docMk/>
            <pc:sldMk cId="257461054" sldId="289"/>
            <ac:spMk id="54" creationId="{D8406F09-85CD-4D43-A2F9-A1F8D232E6FB}"/>
          </ac:spMkLst>
        </pc:spChg>
        <pc:spChg chg="del">
          <ac:chgData name="ゆ 育" userId="542ab0ed5f745775" providerId="LiveId" clId="{7F8ED703-ED5E-4C1D-8DEF-9D59F95D8B77}" dt="2023-09-19T13:33:10.377" v="144" actId="478"/>
          <ac:spMkLst>
            <pc:docMk/>
            <pc:sldMk cId="257461054" sldId="289"/>
            <ac:spMk id="54" creationId="{FAE6BCEF-29A7-42A5-937E-4AB82048CC8E}"/>
          </ac:spMkLst>
        </pc:spChg>
        <pc:spChg chg="del">
          <ac:chgData name="ゆ 育" userId="542ab0ed5f745775" providerId="LiveId" clId="{7F8ED703-ED5E-4C1D-8DEF-9D59F95D8B77}" dt="2023-09-19T13:33:10.377" v="143" actId="478"/>
          <ac:spMkLst>
            <pc:docMk/>
            <pc:sldMk cId="257461054" sldId="289"/>
            <ac:spMk id="55" creationId="{66718911-59C6-4DC2-999C-0894166DBEBB}"/>
          </ac:spMkLst>
        </pc:spChg>
        <pc:spChg chg="mod">
          <ac:chgData name="ゆ 育" userId="542ab0ed5f745775" providerId="LiveId" clId="{7F8ED703-ED5E-4C1D-8DEF-9D59F95D8B77}" dt="2023-09-19T14:15:32.323" v="864" actId="108"/>
          <ac:spMkLst>
            <pc:docMk/>
            <pc:sldMk cId="257461054" sldId="289"/>
            <ac:spMk id="55" creationId="{E688C205-2DB2-4CC6-9B59-7005F63879C9}"/>
          </ac:spMkLst>
        </pc:spChg>
        <pc:spChg chg="mod">
          <ac:chgData name="ゆ 育" userId="542ab0ed5f745775" providerId="LiveId" clId="{7F8ED703-ED5E-4C1D-8DEF-9D59F95D8B77}" dt="2023-09-19T14:15:32.323" v="865" actId="108"/>
          <ac:spMkLst>
            <pc:docMk/>
            <pc:sldMk cId="257461054" sldId="289"/>
            <ac:spMk id="56" creationId="{197A4430-1293-4146-9214-964E66939B50}"/>
          </ac:spMkLst>
        </pc:spChg>
        <pc:spChg chg="del">
          <ac:chgData name="ゆ 育" userId="542ab0ed5f745775" providerId="LiveId" clId="{7F8ED703-ED5E-4C1D-8DEF-9D59F95D8B77}" dt="2023-09-19T13:33:10.377" v="142" actId="478"/>
          <ac:spMkLst>
            <pc:docMk/>
            <pc:sldMk cId="257461054" sldId="289"/>
            <ac:spMk id="56" creationId="{AF7D6812-F647-4613-A883-43B340460D03}"/>
          </ac:spMkLst>
        </pc:spChg>
        <pc:spChg chg="del">
          <ac:chgData name="ゆ 育" userId="542ab0ed5f745775" providerId="LiveId" clId="{7F8ED703-ED5E-4C1D-8DEF-9D59F95D8B77}" dt="2023-09-19T13:33:10.377" v="141" actId="478"/>
          <ac:spMkLst>
            <pc:docMk/>
            <pc:sldMk cId="257461054" sldId="289"/>
            <ac:spMk id="57" creationId="{5F0E9C83-E371-4C58-8571-81987C30E39E}"/>
          </ac:spMkLst>
        </pc:spChg>
        <pc:spChg chg="mod">
          <ac:chgData name="ゆ 育" userId="542ab0ed5f745775" providerId="LiveId" clId="{7F8ED703-ED5E-4C1D-8DEF-9D59F95D8B77}" dt="2023-09-19T14:15:32.323" v="866" actId="108"/>
          <ac:spMkLst>
            <pc:docMk/>
            <pc:sldMk cId="257461054" sldId="289"/>
            <ac:spMk id="57" creationId="{BACC519B-611B-49EB-BD00-31903E2758BC}"/>
          </ac:spMkLst>
        </pc:spChg>
        <pc:spChg chg="mod">
          <ac:chgData name="ゆ 育" userId="542ab0ed5f745775" providerId="LiveId" clId="{7F8ED703-ED5E-4C1D-8DEF-9D59F95D8B77}" dt="2023-09-19T14:15:32.338" v="867" actId="108"/>
          <ac:spMkLst>
            <pc:docMk/>
            <pc:sldMk cId="257461054" sldId="289"/>
            <ac:spMk id="58" creationId="{2BF55056-C2F7-4B70-9523-D9E924A87C9D}"/>
          </ac:spMkLst>
        </pc:spChg>
        <pc:spChg chg="del">
          <ac:chgData name="ゆ 育" userId="542ab0ed5f745775" providerId="LiveId" clId="{7F8ED703-ED5E-4C1D-8DEF-9D59F95D8B77}" dt="2023-09-19T13:33:10.377" v="140" actId="478"/>
          <ac:spMkLst>
            <pc:docMk/>
            <pc:sldMk cId="257461054" sldId="289"/>
            <ac:spMk id="58" creationId="{4D0379E3-2F37-46AC-AF7B-AEA34FFD2072}"/>
          </ac:spMkLst>
        </pc:spChg>
        <pc:spChg chg="mod">
          <ac:chgData name="ゆ 育" userId="542ab0ed5f745775" providerId="LiveId" clId="{7F8ED703-ED5E-4C1D-8DEF-9D59F95D8B77}" dt="2023-09-19T14:15:32.338" v="868" actId="108"/>
          <ac:spMkLst>
            <pc:docMk/>
            <pc:sldMk cId="257461054" sldId="289"/>
            <ac:spMk id="59" creationId="{88FDA708-A13E-4E0C-B110-606EDA613F4A}"/>
          </ac:spMkLst>
        </pc:spChg>
        <pc:spChg chg="del">
          <ac:chgData name="ゆ 育" userId="542ab0ed5f745775" providerId="LiveId" clId="{7F8ED703-ED5E-4C1D-8DEF-9D59F95D8B77}" dt="2023-09-19T13:33:10.377" v="139" actId="478"/>
          <ac:spMkLst>
            <pc:docMk/>
            <pc:sldMk cId="257461054" sldId="289"/>
            <ac:spMk id="59" creationId="{A0385CD5-99F3-4DEF-957B-719657275DF6}"/>
          </ac:spMkLst>
        </pc:spChg>
        <pc:spChg chg="mod">
          <ac:chgData name="ゆ 育" userId="542ab0ed5f745775" providerId="LiveId" clId="{7F8ED703-ED5E-4C1D-8DEF-9D59F95D8B77}" dt="2023-09-19T14:15:32.338" v="869" actId="108"/>
          <ac:spMkLst>
            <pc:docMk/>
            <pc:sldMk cId="257461054" sldId="289"/>
            <ac:spMk id="60" creationId="{0E41CE06-85ED-4526-A68A-21703EDA3B80}"/>
          </ac:spMkLst>
        </pc:spChg>
        <pc:spChg chg="del">
          <ac:chgData name="ゆ 育" userId="542ab0ed5f745775" providerId="LiveId" clId="{7F8ED703-ED5E-4C1D-8DEF-9D59F95D8B77}" dt="2023-09-19T13:33:10.377" v="138" actId="478"/>
          <ac:spMkLst>
            <pc:docMk/>
            <pc:sldMk cId="257461054" sldId="289"/>
            <ac:spMk id="60" creationId="{F673006C-2464-45D0-86D8-F63EEED12382}"/>
          </ac:spMkLst>
        </pc:spChg>
        <pc:spChg chg="mod">
          <ac:chgData name="ゆ 育" userId="542ab0ed5f745775" providerId="LiveId" clId="{7F8ED703-ED5E-4C1D-8DEF-9D59F95D8B77}" dt="2023-09-19T14:15:32.338" v="870" actId="108"/>
          <ac:spMkLst>
            <pc:docMk/>
            <pc:sldMk cId="257461054" sldId="289"/>
            <ac:spMk id="61" creationId="{7B5C5F7F-ACB2-400F-9C67-55F578F96649}"/>
          </ac:spMkLst>
        </pc:spChg>
        <pc:spChg chg="del">
          <ac:chgData name="ゆ 育" userId="542ab0ed5f745775" providerId="LiveId" clId="{7F8ED703-ED5E-4C1D-8DEF-9D59F95D8B77}" dt="2023-09-19T13:33:10.377" v="137" actId="478"/>
          <ac:spMkLst>
            <pc:docMk/>
            <pc:sldMk cId="257461054" sldId="289"/>
            <ac:spMk id="61" creationId="{C5395537-2922-42BB-B83C-4DD121650E32}"/>
          </ac:spMkLst>
        </pc:spChg>
        <pc:spChg chg="mod">
          <ac:chgData name="ゆ 育" userId="542ab0ed5f745775" providerId="LiveId" clId="{7F8ED703-ED5E-4C1D-8DEF-9D59F95D8B77}" dt="2023-09-19T14:15:32.338" v="871" actId="108"/>
          <ac:spMkLst>
            <pc:docMk/>
            <pc:sldMk cId="257461054" sldId="289"/>
            <ac:spMk id="62" creationId="{5A1F46FC-BEE7-4764-946F-CA22D05791F9}"/>
          </ac:spMkLst>
        </pc:spChg>
        <pc:spChg chg="del">
          <ac:chgData name="ゆ 育" userId="542ab0ed5f745775" providerId="LiveId" clId="{7F8ED703-ED5E-4C1D-8DEF-9D59F95D8B77}" dt="2023-09-19T13:33:10.377" v="136" actId="478"/>
          <ac:spMkLst>
            <pc:docMk/>
            <pc:sldMk cId="257461054" sldId="289"/>
            <ac:spMk id="62" creationId="{F835C096-D164-4AA4-A9ED-D4E999E3B5A8}"/>
          </ac:spMkLst>
        </pc:spChg>
        <pc:spChg chg="mod">
          <ac:chgData name="ゆ 育" userId="542ab0ed5f745775" providerId="LiveId" clId="{7F8ED703-ED5E-4C1D-8DEF-9D59F95D8B77}" dt="2023-09-19T14:15:32.338" v="872" actId="108"/>
          <ac:spMkLst>
            <pc:docMk/>
            <pc:sldMk cId="257461054" sldId="289"/>
            <ac:spMk id="63" creationId="{5AE1622A-0577-4E89-8C16-8BB8B954D2CE}"/>
          </ac:spMkLst>
        </pc:spChg>
        <pc:spChg chg="del">
          <ac:chgData name="ゆ 育" userId="542ab0ed5f745775" providerId="LiveId" clId="{7F8ED703-ED5E-4C1D-8DEF-9D59F95D8B77}" dt="2023-09-19T13:33:10.377" v="135" actId="478"/>
          <ac:spMkLst>
            <pc:docMk/>
            <pc:sldMk cId="257461054" sldId="289"/>
            <ac:spMk id="63" creationId="{5F9A97C3-202E-4EC4-AD11-D0823E5DF2D2}"/>
          </ac:spMkLst>
        </pc:spChg>
        <pc:spChg chg="del">
          <ac:chgData name="ゆ 育" userId="542ab0ed5f745775" providerId="LiveId" clId="{7F8ED703-ED5E-4C1D-8DEF-9D59F95D8B77}" dt="2023-09-19T13:33:10.362" v="134" actId="478"/>
          <ac:spMkLst>
            <pc:docMk/>
            <pc:sldMk cId="257461054" sldId="289"/>
            <ac:spMk id="64" creationId="{6431167F-BD36-405E-8BFC-2340B5F2C6D7}"/>
          </ac:spMkLst>
        </pc:spChg>
        <pc:spChg chg="del mod topLvl">
          <ac:chgData name="ゆ 育" userId="542ab0ed5f745775" providerId="LiveId" clId="{7F8ED703-ED5E-4C1D-8DEF-9D59F95D8B77}" dt="2023-09-19T13:34:37.106" v="305" actId="478"/>
          <ac:spMkLst>
            <pc:docMk/>
            <pc:sldMk cId="257461054" sldId="289"/>
            <ac:spMk id="69" creationId="{F2A14BAE-41BE-4997-952D-4D92BBD319F9}"/>
          </ac:spMkLst>
        </pc:spChg>
        <pc:spChg chg="del mod topLvl">
          <ac:chgData name="ゆ 育" userId="542ab0ed5f745775" providerId="LiveId" clId="{7F8ED703-ED5E-4C1D-8DEF-9D59F95D8B77}" dt="2023-09-19T13:34:36.988" v="253" actId="478"/>
          <ac:spMkLst>
            <pc:docMk/>
            <pc:sldMk cId="257461054" sldId="289"/>
            <ac:spMk id="70" creationId="{CB92AE78-A2A9-4D4E-97F4-D9A062822867}"/>
          </ac:spMkLst>
        </pc:spChg>
        <pc:spChg chg="del mod">
          <ac:chgData name="ゆ 育" userId="542ab0ed5f745775" providerId="LiveId" clId="{7F8ED703-ED5E-4C1D-8DEF-9D59F95D8B77}" dt="2023-09-19T13:34:36.988" v="252" actId="478"/>
          <ac:spMkLst>
            <pc:docMk/>
            <pc:sldMk cId="257461054" sldId="289"/>
            <ac:spMk id="71" creationId="{7BCCB81D-7E2F-4FC2-BF90-B2AB1A18C5E0}"/>
          </ac:spMkLst>
        </pc:spChg>
        <pc:spChg chg="del mod">
          <ac:chgData name="ゆ 育" userId="542ab0ed5f745775" providerId="LiveId" clId="{7F8ED703-ED5E-4C1D-8DEF-9D59F95D8B77}" dt="2023-09-19T13:34:36.988" v="251" actId="478"/>
          <ac:spMkLst>
            <pc:docMk/>
            <pc:sldMk cId="257461054" sldId="289"/>
            <ac:spMk id="72" creationId="{B839C624-049C-4A44-9C86-D148E7BFC48E}"/>
          </ac:spMkLst>
        </pc:spChg>
        <pc:spChg chg="del mod">
          <ac:chgData name="ゆ 育" userId="542ab0ed5f745775" providerId="LiveId" clId="{7F8ED703-ED5E-4C1D-8DEF-9D59F95D8B77}" dt="2023-09-19T13:34:36.988" v="250" actId="478"/>
          <ac:spMkLst>
            <pc:docMk/>
            <pc:sldMk cId="257461054" sldId="289"/>
            <ac:spMk id="73" creationId="{A78EA8D5-2C7D-4B77-B850-B32F1324905F}"/>
          </ac:spMkLst>
        </pc:spChg>
        <pc:spChg chg="del mod">
          <ac:chgData name="ゆ 育" userId="542ab0ed5f745775" providerId="LiveId" clId="{7F8ED703-ED5E-4C1D-8DEF-9D59F95D8B77}" dt="2023-09-19T13:34:36.988" v="249" actId="478"/>
          <ac:spMkLst>
            <pc:docMk/>
            <pc:sldMk cId="257461054" sldId="289"/>
            <ac:spMk id="74" creationId="{20B43DE5-8E86-498F-ADE8-6F3A898EB0A0}"/>
          </ac:spMkLst>
        </pc:spChg>
        <pc:spChg chg="del mod">
          <ac:chgData name="ゆ 育" userId="542ab0ed5f745775" providerId="LiveId" clId="{7F8ED703-ED5E-4C1D-8DEF-9D59F95D8B77}" dt="2023-09-19T13:34:36.988" v="248" actId="478"/>
          <ac:spMkLst>
            <pc:docMk/>
            <pc:sldMk cId="257461054" sldId="289"/>
            <ac:spMk id="75" creationId="{9045C4C1-02A2-4660-ACE2-27340B4B3BA2}"/>
          </ac:spMkLst>
        </pc:spChg>
        <pc:spChg chg="del mod">
          <ac:chgData name="ゆ 育" userId="542ab0ed5f745775" providerId="LiveId" clId="{7F8ED703-ED5E-4C1D-8DEF-9D59F95D8B77}" dt="2023-09-19T13:34:36.973" v="247" actId="478"/>
          <ac:spMkLst>
            <pc:docMk/>
            <pc:sldMk cId="257461054" sldId="289"/>
            <ac:spMk id="76" creationId="{C54773E7-837F-4281-8128-EB5D6DE93DD7}"/>
          </ac:spMkLst>
        </pc:spChg>
        <pc:spChg chg="del mod">
          <ac:chgData name="ゆ 育" userId="542ab0ed5f745775" providerId="LiveId" clId="{7F8ED703-ED5E-4C1D-8DEF-9D59F95D8B77}" dt="2023-09-19T13:34:36.973" v="246" actId="478"/>
          <ac:spMkLst>
            <pc:docMk/>
            <pc:sldMk cId="257461054" sldId="289"/>
            <ac:spMk id="77" creationId="{0C273E4D-8B1E-4CD1-8D2A-658DF1373C6F}"/>
          </ac:spMkLst>
        </pc:spChg>
        <pc:spChg chg="del mod">
          <ac:chgData name="ゆ 育" userId="542ab0ed5f745775" providerId="LiveId" clId="{7F8ED703-ED5E-4C1D-8DEF-9D59F95D8B77}" dt="2023-09-19T13:34:36.973" v="245" actId="478"/>
          <ac:spMkLst>
            <pc:docMk/>
            <pc:sldMk cId="257461054" sldId="289"/>
            <ac:spMk id="78" creationId="{3295F0EB-30D9-4127-A512-9E8D777546B9}"/>
          </ac:spMkLst>
        </pc:spChg>
        <pc:spChg chg="del mod">
          <ac:chgData name="ゆ 育" userId="542ab0ed5f745775" providerId="LiveId" clId="{7F8ED703-ED5E-4C1D-8DEF-9D59F95D8B77}" dt="2023-09-19T13:34:36.973" v="244" actId="478"/>
          <ac:spMkLst>
            <pc:docMk/>
            <pc:sldMk cId="257461054" sldId="289"/>
            <ac:spMk id="79" creationId="{51C941D0-2848-4F90-93A2-3D2FF13DA067}"/>
          </ac:spMkLst>
        </pc:spChg>
        <pc:spChg chg="del mod">
          <ac:chgData name="ゆ 育" userId="542ab0ed5f745775" providerId="LiveId" clId="{7F8ED703-ED5E-4C1D-8DEF-9D59F95D8B77}" dt="2023-09-19T13:34:36.973" v="243" actId="478"/>
          <ac:spMkLst>
            <pc:docMk/>
            <pc:sldMk cId="257461054" sldId="289"/>
            <ac:spMk id="80" creationId="{70736CCB-1E74-4931-927C-617BD7CEF3BF}"/>
          </ac:spMkLst>
        </pc:spChg>
        <pc:spChg chg="del mod">
          <ac:chgData name="ゆ 育" userId="542ab0ed5f745775" providerId="LiveId" clId="{7F8ED703-ED5E-4C1D-8DEF-9D59F95D8B77}" dt="2023-09-19T13:34:36.973" v="242" actId="478"/>
          <ac:spMkLst>
            <pc:docMk/>
            <pc:sldMk cId="257461054" sldId="289"/>
            <ac:spMk id="81" creationId="{87CFD7F0-7051-4602-A984-17AB7F3193B6}"/>
          </ac:spMkLst>
        </pc:spChg>
        <pc:spChg chg="del mod">
          <ac:chgData name="ゆ 育" userId="542ab0ed5f745775" providerId="LiveId" clId="{7F8ED703-ED5E-4C1D-8DEF-9D59F95D8B77}" dt="2023-09-19T13:34:36.973" v="241" actId="478"/>
          <ac:spMkLst>
            <pc:docMk/>
            <pc:sldMk cId="257461054" sldId="289"/>
            <ac:spMk id="82" creationId="{F46EE6BA-D1E6-4ACC-AEBB-E4217FF345F0}"/>
          </ac:spMkLst>
        </pc:spChg>
        <pc:spChg chg="del mod">
          <ac:chgData name="ゆ 育" userId="542ab0ed5f745775" providerId="LiveId" clId="{7F8ED703-ED5E-4C1D-8DEF-9D59F95D8B77}" dt="2023-09-19T13:34:36.973" v="240" actId="478"/>
          <ac:spMkLst>
            <pc:docMk/>
            <pc:sldMk cId="257461054" sldId="289"/>
            <ac:spMk id="83" creationId="{516B8C19-95A6-4A4F-94C4-BBEB032B2A2B}"/>
          </ac:spMkLst>
        </pc:spChg>
        <pc:spChg chg="del mod">
          <ac:chgData name="ゆ 育" userId="542ab0ed5f745775" providerId="LiveId" clId="{7F8ED703-ED5E-4C1D-8DEF-9D59F95D8B77}" dt="2023-09-19T13:34:36.973" v="239" actId="478"/>
          <ac:spMkLst>
            <pc:docMk/>
            <pc:sldMk cId="257461054" sldId="289"/>
            <ac:spMk id="84" creationId="{73CC0254-200E-49BB-9930-8A305C0F8E65}"/>
          </ac:spMkLst>
        </pc:spChg>
        <pc:spChg chg="del mod">
          <ac:chgData name="ゆ 育" userId="542ab0ed5f745775" providerId="LiveId" clId="{7F8ED703-ED5E-4C1D-8DEF-9D59F95D8B77}" dt="2023-09-19T13:34:36.973" v="238" actId="478"/>
          <ac:spMkLst>
            <pc:docMk/>
            <pc:sldMk cId="257461054" sldId="289"/>
            <ac:spMk id="85" creationId="{B86646B1-D81E-407E-9D06-6A8755E42B52}"/>
          </ac:spMkLst>
        </pc:spChg>
        <pc:spChg chg="del mod">
          <ac:chgData name="ゆ 育" userId="542ab0ed5f745775" providerId="LiveId" clId="{7F8ED703-ED5E-4C1D-8DEF-9D59F95D8B77}" dt="2023-09-19T13:34:36.973" v="237" actId="478"/>
          <ac:spMkLst>
            <pc:docMk/>
            <pc:sldMk cId="257461054" sldId="289"/>
            <ac:spMk id="86" creationId="{5E176D83-7B9B-4766-B350-E154AF9F1107}"/>
          </ac:spMkLst>
        </pc:spChg>
        <pc:spChg chg="del mod">
          <ac:chgData name="ゆ 育" userId="542ab0ed5f745775" providerId="LiveId" clId="{7F8ED703-ED5E-4C1D-8DEF-9D59F95D8B77}" dt="2023-09-19T13:34:36.973" v="236" actId="478"/>
          <ac:spMkLst>
            <pc:docMk/>
            <pc:sldMk cId="257461054" sldId="289"/>
            <ac:spMk id="87" creationId="{D61454C1-D65F-4D38-966A-AA7C2921ECD2}"/>
          </ac:spMkLst>
        </pc:spChg>
        <pc:spChg chg="del mod">
          <ac:chgData name="ゆ 育" userId="542ab0ed5f745775" providerId="LiveId" clId="{7F8ED703-ED5E-4C1D-8DEF-9D59F95D8B77}" dt="2023-09-19T13:34:36.973" v="235" actId="478"/>
          <ac:spMkLst>
            <pc:docMk/>
            <pc:sldMk cId="257461054" sldId="289"/>
            <ac:spMk id="88" creationId="{EBB54DF6-95DF-4876-AE1F-844B3DD6111F}"/>
          </ac:spMkLst>
        </pc:spChg>
        <pc:spChg chg="del mod">
          <ac:chgData name="ゆ 育" userId="542ab0ed5f745775" providerId="LiveId" clId="{7F8ED703-ED5E-4C1D-8DEF-9D59F95D8B77}" dt="2023-09-19T13:34:36.973" v="234" actId="478"/>
          <ac:spMkLst>
            <pc:docMk/>
            <pc:sldMk cId="257461054" sldId="289"/>
            <ac:spMk id="89" creationId="{672B56C1-142D-4914-A55E-D1723319C632}"/>
          </ac:spMkLst>
        </pc:spChg>
        <pc:spChg chg="del mod">
          <ac:chgData name="ゆ 育" userId="542ab0ed5f745775" providerId="LiveId" clId="{7F8ED703-ED5E-4C1D-8DEF-9D59F95D8B77}" dt="2023-09-19T13:34:36.973" v="233" actId="478"/>
          <ac:spMkLst>
            <pc:docMk/>
            <pc:sldMk cId="257461054" sldId="289"/>
            <ac:spMk id="90" creationId="{7F351ED9-5914-4998-9953-DF38B6FE777A}"/>
          </ac:spMkLst>
        </pc:spChg>
        <pc:spChg chg="del mod">
          <ac:chgData name="ゆ 育" userId="542ab0ed5f745775" providerId="LiveId" clId="{7F8ED703-ED5E-4C1D-8DEF-9D59F95D8B77}" dt="2023-09-19T13:34:36.973" v="232" actId="478"/>
          <ac:spMkLst>
            <pc:docMk/>
            <pc:sldMk cId="257461054" sldId="289"/>
            <ac:spMk id="91" creationId="{28BA9B49-6FBC-448A-8EB6-6A4600ED4B3E}"/>
          </ac:spMkLst>
        </pc:spChg>
        <pc:spChg chg="del mod">
          <ac:chgData name="ゆ 育" userId="542ab0ed5f745775" providerId="LiveId" clId="{7F8ED703-ED5E-4C1D-8DEF-9D59F95D8B77}" dt="2023-09-19T13:34:36.973" v="231" actId="478"/>
          <ac:spMkLst>
            <pc:docMk/>
            <pc:sldMk cId="257461054" sldId="289"/>
            <ac:spMk id="92" creationId="{DA182D3D-3BD5-4766-B541-D22484AD4FE4}"/>
          </ac:spMkLst>
        </pc:spChg>
        <pc:spChg chg="del mod">
          <ac:chgData name="ゆ 育" userId="542ab0ed5f745775" providerId="LiveId" clId="{7F8ED703-ED5E-4C1D-8DEF-9D59F95D8B77}" dt="2023-09-19T13:34:36.973" v="230" actId="478"/>
          <ac:spMkLst>
            <pc:docMk/>
            <pc:sldMk cId="257461054" sldId="289"/>
            <ac:spMk id="93" creationId="{0B90A414-707E-4178-B520-3FF73571F2D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28" creationId="{D9696A7C-0F6C-4EC7-9B5E-A36F0DC6615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29" creationId="{14F06B33-5865-466B-95C2-6330010EAB9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0" creationId="{6D03857C-116A-4EB5-94A6-A0CB8A25F88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1" creationId="{9BA5E8C8-4FE7-4D3F-AF45-9B4659591CC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2" creationId="{9F96E397-C5F7-4C55-89E3-40F21DC3072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3" creationId="{B7AF4A89-F4FC-4D04-BA22-1B0AB60480C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4" creationId="{2A37B490-0EA6-45A5-BCF1-C32C84DB8C1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5" creationId="{5BFA0F1F-9EBE-44FB-BA08-E6B87807A80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6" creationId="{F451A9F4-65FB-45A6-BE89-DBE9F35B545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7" creationId="{3A518691-C781-4A5D-A656-82E53B67E50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8" creationId="{FE4295B1-52A4-464B-AE4D-FB7AD199FB0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39" creationId="{8B46798F-6DCC-45CB-BA9A-C097F0BD69A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0" creationId="{8981FF1A-C227-44C4-B9E5-A86CD1D62B7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1" creationId="{B53AA47B-913A-44D8-9440-DD51C8E98A9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2" creationId="{EBC5ED1A-7892-42A5-BBFD-93CAD866899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3" creationId="{E74BBFEA-2AC9-4CA0-8D19-104A73E8BCD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4" creationId="{42C9AA1A-A5F1-422E-A40A-C114116B04F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5" creationId="{C868F16F-B320-4770-8A76-D12D8118F13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6" creationId="{9A24B213-2970-417B-BD24-BAD9C2ED004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7" creationId="{B2DDD967-0201-4193-880B-A3A5F88B275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8" creationId="{E7A644AB-D259-47A0-94AB-BCD03ED4AE5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49" creationId="{DCF645C6-4743-48C9-92E5-041620BCA22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0" creationId="{191864FF-9933-461C-860C-380A6A25C52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1" creationId="{A37DD2FE-F528-47D1-8047-9409BAA5FCF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2" creationId="{BC6E429F-A181-4890-A14E-C48299994FC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3" creationId="{BC08CDD2-EDA7-4E5C-881E-1E81020BF24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4" creationId="{D577DD05-98F8-453D-9AB1-604A1886CC49}"/>
          </ac:spMkLst>
        </pc:spChg>
        <pc:spChg chg="del mod topLvl">
          <ac:chgData name="ゆ 育" userId="542ab0ed5f745775" providerId="LiveId" clId="{7F8ED703-ED5E-4C1D-8DEF-9D59F95D8B77}" dt="2023-09-19T13:42:07.186" v="422" actId="478"/>
          <ac:spMkLst>
            <pc:docMk/>
            <pc:sldMk cId="257461054" sldId="289"/>
            <ac:spMk id="154" creationId="{F379A3B4-FF61-4D08-9C47-798043A0E70D}"/>
          </ac:spMkLst>
        </pc:spChg>
        <pc:spChg chg="del mod topLvl">
          <ac:chgData name="ゆ 育" userId="542ab0ed5f745775" providerId="LiveId" clId="{7F8ED703-ED5E-4C1D-8DEF-9D59F95D8B77}" dt="2023-09-19T13:42:07.061" v="367" actId="478"/>
          <ac:spMkLst>
            <pc:docMk/>
            <pc:sldMk cId="257461054" sldId="289"/>
            <ac:spMk id="155" creationId="{32D37D68-DD1F-4488-9E17-6356518F2F8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155" creationId="{A2BFCBD6-3A36-4AF0-978A-2825BBCBA11A}"/>
          </ac:spMkLst>
        </pc:spChg>
        <pc:spChg chg="del mod">
          <ac:chgData name="ゆ 育" userId="542ab0ed5f745775" providerId="LiveId" clId="{7F8ED703-ED5E-4C1D-8DEF-9D59F95D8B77}" dt="2023-09-19T13:42:07.061" v="366" actId="478"/>
          <ac:spMkLst>
            <pc:docMk/>
            <pc:sldMk cId="257461054" sldId="289"/>
            <ac:spMk id="156" creationId="{14CEB161-A215-4576-AA0D-6F744B17511F}"/>
          </ac:spMkLst>
        </pc:spChg>
        <pc:spChg chg="del mod">
          <ac:chgData name="ゆ 育" userId="542ab0ed5f745775" providerId="LiveId" clId="{7F8ED703-ED5E-4C1D-8DEF-9D59F95D8B77}" dt="2023-09-19T13:42:07.061" v="365" actId="478"/>
          <ac:spMkLst>
            <pc:docMk/>
            <pc:sldMk cId="257461054" sldId="289"/>
            <ac:spMk id="157" creationId="{9D5C47DA-7C5C-4573-9DD4-1343E09095AF}"/>
          </ac:spMkLst>
        </pc:spChg>
        <pc:spChg chg="del mod">
          <ac:chgData name="ゆ 育" userId="542ab0ed5f745775" providerId="LiveId" clId="{7F8ED703-ED5E-4C1D-8DEF-9D59F95D8B77}" dt="2023-09-19T13:42:07.061" v="364" actId="478"/>
          <ac:spMkLst>
            <pc:docMk/>
            <pc:sldMk cId="257461054" sldId="289"/>
            <ac:spMk id="158" creationId="{85B0D81C-DA64-4928-9EB4-472F0E2A7359}"/>
          </ac:spMkLst>
        </pc:spChg>
        <pc:spChg chg="del mod">
          <ac:chgData name="ゆ 育" userId="542ab0ed5f745775" providerId="LiveId" clId="{7F8ED703-ED5E-4C1D-8DEF-9D59F95D8B77}" dt="2023-09-19T13:42:07.045" v="363" actId="478"/>
          <ac:spMkLst>
            <pc:docMk/>
            <pc:sldMk cId="257461054" sldId="289"/>
            <ac:spMk id="159" creationId="{2232B7A5-C8B5-4209-B569-5509475FF22D}"/>
          </ac:spMkLst>
        </pc:spChg>
        <pc:spChg chg="del mod">
          <ac:chgData name="ゆ 育" userId="542ab0ed5f745775" providerId="LiveId" clId="{7F8ED703-ED5E-4C1D-8DEF-9D59F95D8B77}" dt="2023-09-19T13:42:07.045" v="362" actId="478"/>
          <ac:spMkLst>
            <pc:docMk/>
            <pc:sldMk cId="257461054" sldId="289"/>
            <ac:spMk id="160" creationId="{205FF6E4-19FC-4A1E-93FB-4267A9740CA9}"/>
          </ac:spMkLst>
        </pc:spChg>
        <pc:spChg chg="del mod">
          <ac:chgData name="ゆ 育" userId="542ab0ed5f745775" providerId="LiveId" clId="{7F8ED703-ED5E-4C1D-8DEF-9D59F95D8B77}" dt="2023-09-19T13:42:07.045" v="361" actId="478"/>
          <ac:spMkLst>
            <pc:docMk/>
            <pc:sldMk cId="257461054" sldId="289"/>
            <ac:spMk id="161" creationId="{FFC3D82F-2534-46F6-963E-161B0FC66B5B}"/>
          </ac:spMkLst>
        </pc:spChg>
        <pc:spChg chg="del mod">
          <ac:chgData name="ゆ 育" userId="542ab0ed5f745775" providerId="LiveId" clId="{7F8ED703-ED5E-4C1D-8DEF-9D59F95D8B77}" dt="2023-09-19T13:42:07.045" v="360" actId="478"/>
          <ac:spMkLst>
            <pc:docMk/>
            <pc:sldMk cId="257461054" sldId="289"/>
            <ac:spMk id="162" creationId="{EACE2B87-8A27-489B-9865-6D023D891B01}"/>
          </ac:spMkLst>
        </pc:spChg>
        <pc:spChg chg="del mod">
          <ac:chgData name="ゆ 育" userId="542ab0ed5f745775" providerId="LiveId" clId="{7F8ED703-ED5E-4C1D-8DEF-9D59F95D8B77}" dt="2023-09-19T13:42:07.045" v="359" actId="478"/>
          <ac:spMkLst>
            <pc:docMk/>
            <pc:sldMk cId="257461054" sldId="289"/>
            <ac:spMk id="163" creationId="{41CC158A-B31D-488B-AB82-880FEAC64FEA}"/>
          </ac:spMkLst>
        </pc:spChg>
        <pc:spChg chg="del mod">
          <ac:chgData name="ゆ 育" userId="542ab0ed5f745775" providerId="LiveId" clId="{7F8ED703-ED5E-4C1D-8DEF-9D59F95D8B77}" dt="2023-09-19T13:42:07.045" v="358" actId="478"/>
          <ac:spMkLst>
            <pc:docMk/>
            <pc:sldMk cId="257461054" sldId="289"/>
            <ac:spMk id="164" creationId="{2DE4D79C-6F8D-4B48-BB78-97E3F3258554}"/>
          </ac:spMkLst>
        </pc:spChg>
        <pc:spChg chg="del mod">
          <ac:chgData name="ゆ 育" userId="542ab0ed5f745775" providerId="LiveId" clId="{7F8ED703-ED5E-4C1D-8DEF-9D59F95D8B77}" dt="2023-09-19T13:42:07.045" v="357" actId="478"/>
          <ac:spMkLst>
            <pc:docMk/>
            <pc:sldMk cId="257461054" sldId="289"/>
            <ac:spMk id="165" creationId="{D5655637-0674-4BA4-9CBA-2F03992F7656}"/>
          </ac:spMkLst>
        </pc:spChg>
        <pc:spChg chg="del mod">
          <ac:chgData name="ゆ 育" userId="542ab0ed5f745775" providerId="LiveId" clId="{7F8ED703-ED5E-4C1D-8DEF-9D59F95D8B77}" dt="2023-09-19T13:42:07.045" v="356" actId="478"/>
          <ac:spMkLst>
            <pc:docMk/>
            <pc:sldMk cId="257461054" sldId="289"/>
            <ac:spMk id="166" creationId="{239A8AF6-5F78-47D5-B17E-0B0C2E841924}"/>
          </ac:spMkLst>
        </pc:spChg>
        <pc:spChg chg="del mod">
          <ac:chgData name="ゆ 育" userId="542ab0ed5f745775" providerId="LiveId" clId="{7F8ED703-ED5E-4C1D-8DEF-9D59F95D8B77}" dt="2023-09-19T13:42:07.045" v="355" actId="478"/>
          <ac:spMkLst>
            <pc:docMk/>
            <pc:sldMk cId="257461054" sldId="289"/>
            <ac:spMk id="167" creationId="{15973CE1-AF9F-4FFB-BB75-EBCAD6A89D18}"/>
          </ac:spMkLst>
        </pc:spChg>
        <pc:spChg chg="del mod">
          <ac:chgData name="ゆ 育" userId="542ab0ed5f745775" providerId="LiveId" clId="{7F8ED703-ED5E-4C1D-8DEF-9D59F95D8B77}" dt="2023-09-19T13:42:07.045" v="354" actId="478"/>
          <ac:spMkLst>
            <pc:docMk/>
            <pc:sldMk cId="257461054" sldId="289"/>
            <ac:spMk id="168" creationId="{35150225-8034-4713-B7D2-7AF3F8688950}"/>
          </ac:spMkLst>
        </pc:spChg>
        <pc:spChg chg="del mod">
          <ac:chgData name="ゆ 育" userId="542ab0ed5f745775" providerId="LiveId" clId="{7F8ED703-ED5E-4C1D-8DEF-9D59F95D8B77}" dt="2023-09-19T13:42:07.045" v="353" actId="478"/>
          <ac:spMkLst>
            <pc:docMk/>
            <pc:sldMk cId="257461054" sldId="289"/>
            <ac:spMk id="169" creationId="{970708DA-4EEC-40F2-91CE-0721C21D9A9B}"/>
          </ac:spMkLst>
        </pc:spChg>
        <pc:spChg chg="del mod">
          <ac:chgData name="ゆ 育" userId="542ab0ed5f745775" providerId="LiveId" clId="{7F8ED703-ED5E-4C1D-8DEF-9D59F95D8B77}" dt="2023-09-19T13:42:07.045" v="352" actId="478"/>
          <ac:spMkLst>
            <pc:docMk/>
            <pc:sldMk cId="257461054" sldId="289"/>
            <ac:spMk id="170" creationId="{5C740D7D-737F-4C7A-BDBA-16D547C334F8}"/>
          </ac:spMkLst>
        </pc:spChg>
        <pc:spChg chg="del mod">
          <ac:chgData name="ゆ 育" userId="542ab0ed5f745775" providerId="LiveId" clId="{7F8ED703-ED5E-4C1D-8DEF-9D59F95D8B77}" dt="2023-09-19T13:42:07.045" v="351" actId="478"/>
          <ac:spMkLst>
            <pc:docMk/>
            <pc:sldMk cId="257461054" sldId="289"/>
            <ac:spMk id="171" creationId="{919EB6C4-86D5-45B7-872C-0FA0889885A7}"/>
          </ac:spMkLst>
        </pc:spChg>
        <pc:spChg chg="del mod">
          <ac:chgData name="ゆ 育" userId="542ab0ed5f745775" providerId="LiveId" clId="{7F8ED703-ED5E-4C1D-8DEF-9D59F95D8B77}" dt="2023-09-19T13:42:07.045" v="350" actId="478"/>
          <ac:spMkLst>
            <pc:docMk/>
            <pc:sldMk cId="257461054" sldId="289"/>
            <ac:spMk id="172" creationId="{0999664F-C58D-4F20-8EC4-09735262FA2C}"/>
          </ac:spMkLst>
        </pc:spChg>
        <pc:spChg chg="del mod">
          <ac:chgData name="ゆ 育" userId="542ab0ed5f745775" providerId="LiveId" clId="{7F8ED703-ED5E-4C1D-8DEF-9D59F95D8B77}" dt="2023-09-19T13:42:07.045" v="349" actId="478"/>
          <ac:spMkLst>
            <pc:docMk/>
            <pc:sldMk cId="257461054" sldId="289"/>
            <ac:spMk id="173" creationId="{5180B543-9F12-46BD-A05C-02B85ACE344D}"/>
          </ac:spMkLst>
        </pc:spChg>
        <pc:spChg chg="del mod">
          <ac:chgData name="ゆ 育" userId="542ab0ed5f745775" providerId="LiveId" clId="{7F8ED703-ED5E-4C1D-8DEF-9D59F95D8B77}" dt="2023-09-19T13:42:07.045" v="348" actId="478"/>
          <ac:spMkLst>
            <pc:docMk/>
            <pc:sldMk cId="257461054" sldId="289"/>
            <ac:spMk id="174" creationId="{308F1D46-AD17-4786-B0C0-A3A24BAF67BC}"/>
          </ac:spMkLst>
        </pc:spChg>
        <pc:spChg chg="del mod">
          <ac:chgData name="ゆ 育" userId="542ab0ed5f745775" providerId="LiveId" clId="{7F8ED703-ED5E-4C1D-8DEF-9D59F95D8B77}" dt="2023-09-19T13:42:07.045" v="347" actId="478"/>
          <ac:spMkLst>
            <pc:docMk/>
            <pc:sldMk cId="257461054" sldId="289"/>
            <ac:spMk id="175" creationId="{9C041207-5D42-4C57-9C02-6BB283D69FC0}"/>
          </ac:spMkLst>
        </pc:spChg>
        <pc:spChg chg="del mod">
          <ac:chgData name="ゆ 育" userId="542ab0ed5f745775" providerId="LiveId" clId="{7F8ED703-ED5E-4C1D-8DEF-9D59F95D8B77}" dt="2023-09-19T13:42:07.045" v="346" actId="478"/>
          <ac:spMkLst>
            <pc:docMk/>
            <pc:sldMk cId="257461054" sldId="289"/>
            <ac:spMk id="176" creationId="{FA53CE17-09D5-4C04-9700-3EB5E10F7C05}"/>
          </ac:spMkLst>
        </pc:spChg>
        <pc:spChg chg="del mod">
          <ac:chgData name="ゆ 育" userId="542ab0ed5f745775" providerId="LiveId" clId="{7F8ED703-ED5E-4C1D-8DEF-9D59F95D8B77}" dt="2023-09-19T13:42:07.045" v="345" actId="478"/>
          <ac:spMkLst>
            <pc:docMk/>
            <pc:sldMk cId="257461054" sldId="289"/>
            <ac:spMk id="177" creationId="{44E46C8C-91B6-4480-9051-73ED2D74509D}"/>
          </ac:spMkLst>
        </pc:spChg>
        <pc:spChg chg="del mod">
          <ac:chgData name="ゆ 育" userId="542ab0ed5f745775" providerId="LiveId" clId="{7F8ED703-ED5E-4C1D-8DEF-9D59F95D8B77}" dt="2023-09-19T13:42:07.045" v="344" actId="478"/>
          <ac:spMkLst>
            <pc:docMk/>
            <pc:sldMk cId="257461054" sldId="289"/>
            <ac:spMk id="178" creationId="{325D47C2-7367-49A4-A2BB-F0A414B22048}"/>
          </ac:spMkLst>
        </pc:spChg>
        <pc:spChg chg="del mod">
          <ac:chgData name="ゆ 育" userId="542ab0ed5f745775" providerId="LiveId" clId="{7F8ED703-ED5E-4C1D-8DEF-9D59F95D8B77}" dt="2023-09-19T13:42:07.029" v="343" actId="478"/>
          <ac:spMkLst>
            <pc:docMk/>
            <pc:sldMk cId="257461054" sldId="289"/>
            <ac:spMk id="179" creationId="{E171AFCD-8B3C-48BD-AC00-2B4F5FE695E0}"/>
          </ac:spMkLst>
        </pc:spChg>
        <pc:spChg chg="del mod">
          <ac:chgData name="ゆ 育" userId="542ab0ed5f745775" providerId="LiveId" clId="{7F8ED703-ED5E-4C1D-8DEF-9D59F95D8B77}" dt="2023-09-19T13:42:07.029" v="342" actId="478"/>
          <ac:spMkLst>
            <pc:docMk/>
            <pc:sldMk cId="257461054" sldId="289"/>
            <ac:spMk id="180" creationId="{C3021B6D-1401-4CDC-AA6B-46203B834F52}"/>
          </ac:spMkLst>
        </pc:spChg>
        <pc:spChg chg="del mod">
          <ac:chgData name="ゆ 育" userId="542ab0ed5f745775" providerId="LiveId" clId="{7F8ED703-ED5E-4C1D-8DEF-9D59F95D8B77}" dt="2023-09-19T13:42:07.029" v="341" actId="478"/>
          <ac:spMkLst>
            <pc:docMk/>
            <pc:sldMk cId="257461054" sldId="289"/>
            <ac:spMk id="181" creationId="{E93B94FE-E2F2-4873-BE84-34E02D63BA97}"/>
          </ac:spMkLst>
        </pc:spChg>
        <pc:spChg chg="del mod">
          <ac:chgData name="ゆ 育" userId="542ab0ed5f745775" providerId="LiveId" clId="{7F8ED703-ED5E-4C1D-8DEF-9D59F95D8B77}" dt="2023-09-19T13:42:07.029" v="340" actId="478"/>
          <ac:spMkLst>
            <pc:docMk/>
            <pc:sldMk cId="257461054" sldId="289"/>
            <ac:spMk id="182" creationId="{B4F30962-6C06-48AB-937D-CC87C33BE3D5}"/>
          </ac:spMkLst>
        </pc:spChg>
        <pc:spChg chg="del mod">
          <ac:chgData name="ゆ 育" userId="542ab0ed5f745775" providerId="LiveId" clId="{7F8ED703-ED5E-4C1D-8DEF-9D59F95D8B77}" dt="2023-09-19T13:42:07.029" v="339" actId="478"/>
          <ac:spMkLst>
            <pc:docMk/>
            <pc:sldMk cId="257461054" sldId="289"/>
            <ac:spMk id="183" creationId="{F1A3D9DF-2773-495A-AB89-E18B0DD919CE}"/>
          </ac:spMkLst>
        </pc:spChg>
        <pc:spChg chg="del mod">
          <ac:chgData name="ゆ 育" userId="542ab0ed5f745775" providerId="LiveId" clId="{7F8ED703-ED5E-4C1D-8DEF-9D59F95D8B77}" dt="2023-09-19T13:42:07.029" v="338" actId="478"/>
          <ac:spMkLst>
            <pc:docMk/>
            <pc:sldMk cId="257461054" sldId="289"/>
            <ac:spMk id="184" creationId="{80F92FE3-9768-47B0-BEF6-F6C82FD8B194}"/>
          </ac:spMkLst>
        </pc:spChg>
        <pc:spChg chg="del mod">
          <ac:chgData name="ゆ 育" userId="542ab0ed5f745775" providerId="LiveId" clId="{7F8ED703-ED5E-4C1D-8DEF-9D59F95D8B77}" dt="2023-09-19T13:42:07.029" v="337" actId="478"/>
          <ac:spMkLst>
            <pc:docMk/>
            <pc:sldMk cId="257461054" sldId="289"/>
            <ac:spMk id="185" creationId="{75948629-C98D-4851-850D-F8C3BA2FC426}"/>
          </ac:spMkLst>
        </pc:spChg>
        <pc:spChg chg="del mod">
          <ac:chgData name="ゆ 育" userId="542ab0ed5f745775" providerId="LiveId" clId="{7F8ED703-ED5E-4C1D-8DEF-9D59F95D8B77}" dt="2023-09-19T13:42:07.029" v="336" actId="478"/>
          <ac:spMkLst>
            <pc:docMk/>
            <pc:sldMk cId="257461054" sldId="289"/>
            <ac:spMk id="186" creationId="{0D7956FD-9A18-420B-B55C-5614B19D2AC5}"/>
          </ac:spMkLst>
        </pc:spChg>
        <pc:spChg chg="del mod">
          <ac:chgData name="ゆ 育" userId="542ab0ed5f745775" providerId="LiveId" clId="{7F8ED703-ED5E-4C1D-8DEF-9D59F95D8B77}" dt="2023-09-19T13:42:07.029" v="335" actId="478"/>
          <ac:spMkLst>
            <pc:docMk/>
            <pc:sldMk cId="257461054" sldId="289"/>
            <ac:spMk id="187" creationId="{0B81A27F-E077-492C-B263-F660E232B0B0}"/>
          </ac:spMkLst>
        </pc:spChg>
        <pc:spChg chg="del mod">
          <ac:chgData name="ゆ 育" userId="542ab0ed5f745775" providerId="LiveId" clId="{7F8ED703-ED5E-4C1D-8DEF-9D59F95D8B77}" dt="2023-09-19T13:42:07.029" v="334" actId="478"/>
          <ac:spMkLst>
            <pc:docMk/>
            <pc:sldMk cId="257461054" sldId="289"/>
            <ac:spMk id="188" creationId="{06BF2C44-8762-4791-B349-BB721FE846CB}"/>
          </ac:spMkLst>
        </pc:spChg>
        <pc:spChg chg="del mod">
          <ac:chgData name="ゆ 育" userId="542ab0ed5f745775" providerId="LiveId" clId="{7F8ED703-ED5E-4C1D-8DEF-9D59F95D8B77}" dt="2023-09-19T13:42:07.029" v="333" actId="478"/>
          <ac:spMkLst>
            <pc:docMk/>
            <pc:sldMk cId="257461054" sldId="289"/>
            <ac:spMk id="189" creationId="{C0A2CCE3-A972-411F-99CD-FB8C3C9E5224}"/>
          </ac:spMkLst>
        </pc:spChg>
        <pc:spChg chg="del mod">
          <ac:chgData name="ゆ 育" userId="542ab0ed5f745775" providerId="LiveId" clId="{7F8ED703-ED5E-4C1D-8DEF-9D59F95D8B77}" dt="2023-09-19T13:42:07.029" v="332" actId="478"/>
          <ac:spMkLst>
            <pc:docMk/>
            <pc:sldMk cId="257461054" sldId="289"/>
            <ac:spMk id="190" creationId="{20B68BC6-32B8-4453-B8BC-8F9A67D8849A}"/>
          </ac:spMkLst>
        </pc:spChg>
        <pc:spChg chg="del mod">
          <ac:chgData name="ゆ 育" userId="542ab0ed5f745775" providerId="LiveId" clId="{7F8ED703-ED5E-4C1D-8DEF-9D59F95D8B77}" dt="2023-09-19T13:42:07.029" v="331" actId="478"/>
          <ac:spMkLst>
            <pc:docMk/>
            <pc:sldMk cId="257461054" sldId="289"/>
            <ac:spMk id="191" creationId="{E9A859F1-EB29-4DFB-9CAA-CA7B43DE8037}"/>
          </ac:spMkLst>
        </pc:spChg>
        <pc:spChg chg="del mod">
          <ac:chgData name="ゆ 育" userId="542ab0ed5f745775" providerId="LiveId" clId="{7F8ED703-ED5E-4C1D-8DEF-9D59F95D8B77}" dt="2023-09-19T13:42:07.029" v="330" actId="478"/>
          <ac:spMkLst>
            <pc:docMk/>
            <pc:sldMk cId="257461054" sldId="289"/>
            <ac:spMk id="192" creationId="{073BCBD6-4CE3-4486-BF9D-F8EBDD4B38C7}"/>
          </ac:spMkLst>
        </pc:spChg>
        <pc:spChg chg="del mod">
          <ac:chgData name="ゆ 育" userId="542ab0ed5f745775" providerId="LiveId" clId="{7F8ED703-ED5E-4C1D-8DEF-9D59F95D8B77}" dt="2023-09-19T13:42:07.029" v="329" actId="478"/>
          <ac:spMkLst>
            <pc:docMk/>
            <pc:sldMk cId="257461054" sldId="289"/>
            <ac:spMk id="193" creationId="{27061EC3-7064-4C82-9664-A709D2AAC7F8}"/>
          </ac:spMkLst>
        </pc:spChg>
        <pc:spChg chg="del mod">
          <ac:chgData name="ゆ 育" userId="542ab0ed5f745775" providerId="LiveId" clId="{7F8ED703-ED5E-4C1D-8DEF-9D59F95D8B77}" dt="2023-09-19T13:42:07.029" v="328" actId="478"/>
          <ac:spMkLst>
            <pc:docMk/>
            <pc:sldMk cId="257461054" sldId="289"/>
            <ac:spMk id="194" creationId="{0FBD989D-B689-48C6-A3ED-08C3E0707415}"/>
          </ac:spMkLst>
        </pc:spChg>
        <pc:spChg chg="del mod">
          <ac:chgData name="ゆ 育" userId="542ab0ed5f745775" providerId="LiveId" clId="{7F8ED703-ED5E-4C1D-8DEF-9D59F95D8B77}" dt="2023-09-19T13:42:07.029" v="327" actId="478"/>
          <ac:spMkLst>
            <pc:docMk/>
            <pc:sldMk cId="257461054" sldId="289"/>
            <ac:spMk id="195" creationId="{C69656EA-EB43-446D-8723-380F37AAB49F}"/>
          </ac:spMkLst>
        </pc:spChg>
        <pc:spChg chg="del mod">
          <ac:chgData name="ゆ 育" userId="542ab0ed5f745775" providerId="LiveId" clId="{7F8ED703-ED5E-4C1D-8DEF-9D59F95D8B77}" dt="2023-09-19T13:42:07.014" v="326" actId="478"/>
          <ac:spMkLst>
            <pc:docMk/>
            <pc:sldMk cId="257461054" sldId="289"/>
            <ac:spMk id="196" creationId="{0D01A9F5-5DE5-4549-BECD-B719D8579BDD}"/>
          </ac:spMkLst>
        </pc:spChg>
        <pc:spChg chg="del mod">
          <ac:chgData name="ゆ 育" userId="542ab0ed5f745775" providerId="LiveId" clId="{7F8ED703-ED5E-4C1D-8DEF-9D59F95D8B77}" dt="2023-09-19T13:42:07.014" v="325" actId="478"/>
          <ac:spMkLst>
            <pc:docMk/>
            <pc:sldMk cId="257461054" sldId="289"/>
            <ac:spMk id="197" creationId="{B176A37A-55A9-4A48-A35E-23FCB70FFF01}"/>
          </ac:spMkLst>
        </pc:spChg>
        <pc:spChg chg="del mod">
          <ac:chgData name="ゆ 育" userId="542ab0ed5f745775" providerId="LiveId" clId="{7F8ED703-ED5E-4C1D-8DEF-9D59F95D8B77}" dt="2023-09-19T13:42:07.014" v="324" actId="478"/>
          <ac:spMkLst>
            <pc:docMk/>
            <pc:sldMk cId="257461054" sldId="289"/>
            <ac:spMk id="198" creationId="{BDB4B536-3135-488A-BF24-7BD0ABA87029}"/>
          </ac:spMkLst>
        </pc:spChg>
        <pc:spChg chg="del mod">
          <ac:chgData name="ゆ 育" userId="542ab0ed5f745775" providerId="LiveId" clId="{7F8ED703-ED5E-4C1D-8DEF-9D59F95D8B77}" dt="2023-09-19T13:42:07.014" v="323" actId="478"/>
          <ac:spMkLst>
            <pc:docMk/>
            <pc:sldMk cId="257461054" sldId="289"/>
            <ac:spMk id="199" creationId="{ABE949BF-91FB-4E54-806B-DFE7790C34F7}"/>
          </ac:spMkLst>
        </pc:spChg>
        <pc:spChg chg="del mod">
          <ac:chgData name="ゆ 育" userId="542ab0ed5f745775" providerId="LiveId" clId="{7F8ED703-ED5E-4C1D-8DEF-9D59F95D8B77}" dt="2023-09-19T13:42:07.014" v="322" actId="478"/>
          <ac:spMkLst>
            <pc:docMk/>
            <pc:sldMk cId="257461054" sldId="289"/>
            <ac:spMk id="200" creationId="{656637A5-9D6E-4A29-BFAC-63223DDC5134}"/>
          </ac:spMkLst>
        </pc:spChg>
        <pc:spChg chg="del mod">
          <ac:chgData name="ゆ 育" userId="542ab0ed5f745775" providerId="LiveId" clId="{7F8ED703-ED5E-4C1D-8DEF-9D59F95D8B77}" dt="2023-09-19T13:42:07.014" v="321" actId="478"/>
          <ac:spMkLst>
            <pc:docMk/>
            <pc:sldMk cId="257461054" sldId="289"/>
            <ac:spMk id="201" creationId="{0F025F5E-FB3E-45C3-A969-6D9DC046C973}"/>
          </ac:spMkLst>
        </pc:spChg>
        <pc:spChg chg="del mod">
          <ac:chgData name="ゆ 育" userId="542ab0ed5f745775" providerId="LiveId" clId="{7F8ED703-ED5E-4C1D-8DEF-9D59F95D8B77}" dt="2023-09-19T13:42:07.014" v="320" actId="478"/>
          <ac:spMkLst>
            <pc:docMk/>
            <pc:sldMk cId="257461054" sldId="289"/>
            <ac:spMk id="202" creationId="{37012C58-806E-4924-BED0-10CCF7D6DD65}"/>
          </ac:spMkLst>
        </pc:spChg>
        <pc:spChg chg="del mod">
          <ac:chgData name="ゆ 育" userId="542ab0ed5f745775" providerId="LiveId" clId="{7F8ED703-ED5E-4C1D-8DEF-9D59F95D8B77}" dt="2023-09-19T13:42:07.014" v="319" actId="478"/>
          <ac:spMkLst>
            <pc:docMk/>
            <pc:sldMk cId="257461054" sldId="289"/>
            <ac:spMk id="203" creationId="{08D36D45-3605-4FDB-848D-010877A931F4}"/>
          </ac:spMkLst>
        </pc:spChg>
        <pc:spChg chg="del mod">
          <ac:chgData name="ゆ 育" userId="542ab0ed5f745775" providerId="LiveId" clId="{7F8ED703-ED5E-4C1D-8DEF-9D59F95D8B77}" dt="2023-09-19T13:42:07.014" v="318" actId="478"/>
          <ac:spMkLst>
            <pc:docMk/>
            <pc:sldMk cId="257461054" sldId="289"/>
            <ac:spMk id="204" creationId="{34A2332B-A760-42D3-A3A5-9DA303746D6D}"/>
          </ac:spMkLst>
        </pc:spChg>
        <pc:spChg chg="del mod topLvl">
          <ac:chgData name="ゆ 育" userId="542ab0ed5f745775" providerId="LiveId" clId="{7F8ED703-ED5E-4C1D-8DEF-9D59F95D8B77}" dt="2023-09-19T14:16:58.052" v="1015" actId="478"/>
          <ac:spMkLst>
            <pc:docMk/>
            <pc:sldMk cId="257461054" sldId="289"/>
            <ac:spMk id="230" creationId="{19EF5AA8-8D5C-4684-8388-2FAF28F5532A}"/>
          </ac:spMkLst>
        </pc:spChg>
        <pc:spChg chg="del mod topLvl">
          <ac:chgData name="ゆ 育" userId="542ab0ed5f745775" providerId="LiveId" clId="{7F8ED703-ED5E-4C1D-8DEF-9D59F95D8B77}" dt="2023-09-19T14:16:58.005" v="992" actId="478"/>
          <ac:spMkLst>
            <pc:docMk/>
            <pc:sldMk cId="257461054" sldId="289"/>
            <ac:spMk id="231" creationId="{757F01ED-9691-47D6-95F3-AF2BF8CA6C13}"/>
          </ac:spMkLst>
        </pc:spChg>
        <pc:spChg chg="del mod">
          <ac:chgData name="ゆ 育" userId="542ab0ed5f745775" providerId="LiveId" clId="{7F8ED703-ED5E-4C1D-8DEF-9D59F95D8B77}" dt="2023-09-19T14:16:58.005" v="991" actId="478"/>
          <ac:spMkLst>
            <pc:docMk/>
            <pc:sldMk cId="257461054" sldId="289"/>
            <ac:spMk id="232" creationId="{083E2142-D489-4DB1-A21C-16E11BBF9FCB}"/>
          </ac:spMkLst>
        </pc:spChg>
        <pc:spChg chg="del mod">
          <ac:chgData name="ゆ 育" userId="542ab0ed5f745775" providerId="LiveId" clId="{7F8ED703-ED5E-4C1D-8DEF-9D59F95D8B77}" dt="2023-09-19T14:16:58.005" v="990" actId="478"/>
          <ac:spMkLst>
            <pc:docMk/>
            <pc:sldMk cId="257461054" sldId="289"/>
            <ac:spMk id="233" creationId="{27C16273-42FA-46B2-8F2E-26EB9B331519}"/>
          </ac:spMkLst>
        </pc:spChg>
        <pc:spChg chg="del mod">
          <ac:chgData name="ゆ 育" userId="542ab0ed5f745775" providerId="LiveId" clId="{7F8ED703-ED5E-4C1D-8DEF-9D59F95D8B77}" dt="2023-09-19T14:16:57.989" v="989" actId="478"/>
          <ac:spMkLst>
            <pc:docMk/>
            <pc:sldMk cId="257461054" sldId="289"/>
            <ac:spMk id="234" creationId="{D5846230-0FFD-4EE2-ADA0-6DAA9171D78C}"/>
          </ac:spMkLst>
        </pc:spChg>
        <pc:spChg chg="del mod topLvl">
          <ac:chgData name="ゆ 育" userId="542ab0ed5f745775" providerId="LiveId" clId="{7F8ED703-ED5E-4C1D-8DEF-9D59F95D8B77}" dt="2023-09-19T13:43:13.248" v="547" actId="478"/>
          <ac:spMkLst>
            <pc:docMk/>
            <pc:sldMk cId="257461054" sldId="289"/>
            <ac:spMk id="235" creationId="{0493383D-5DC5-433D-8748-B6C6B6140DAC}"/>
          </ac:spMkLst>
        </pc:spChg>
        <pc:spChg chg="del mod">
          <ac:chgData name="ゆ 育" userId="542ab0ed5f745775" providerId="LiveId" clId="{7F8ED703-ED5E-4C1D-8DEF-9D59F95D8B77}" dt="2023-09-19T14:16:57.989" v="988" actId="478"/>
          <ac:spMkLst>
            <pc:docMk/>
            <pc:sldMk cId="257461054" sldId="289"/>
            <ac:spMk id="235" creationId="{C3CE7526-E3AD-4FDB-8854-7F32E09A8307}"/>
          </ac:spMkLst>
        </pc:spChg>
        <pc:spChg chg="del mod">
          <ac:chgData name="ゆ 育" userId="542ab0ed5f745775" providerId="LiveId" clId="{7F8ED703-ED5E-4C1D-8DEF-9D59F95D8B77}" dt="2023-09-19T14:16:57.989" v="987" actId="478"/>
          <ac:spMkLst>
            <pc:docMk/>
            <pc:sldMk cId="257461054" sldId="289"/>
            <ac:spMk id="236" creationId="{2DA0FD37-A663-4524-9254-629A291E1054}"/>
          </ac:spMkLst>
        </pc:spChg>
        <pc:spChg chg="del mod topLvl">
          <ac:chgData name="ゆ 育" userId="542ab0ed5f745775" providerId="LiveId" clId="{7F8ED703-ED5E-4C1D-8DEF-9D59F95D8B77}" dt="2023-09-19T13:43:13.106" v="487" actId="478"/>
          <ac:spMkLst>
            <pc:docMk/>
            <pc:sldMk cId="257461054" sldId="289"/>
            <ac:spMk id="236" creationId="{D48D046C-3209-450E-A164-4BA9EFF7F12E}"/>
          </ac:spMkLst>
        </pc:spChg>
        <pc:spChg chg="del mod">
          <ac:chgData name="ゆ 育" userId="542ab0ed5f745775" providerId="LiveId" clId="{7F8ED703-ED5E-4C1D-8DEF-9D59F95D8B77}" dt="2023-09-19T14:16:57.989" v="986" actId="478"/>
          <ac:spMkLst>
            <pc:docMk/>
            <pc:sldMk cId="257461054" sldId="289"/>
            <ac:spMk id="237" creationId="{56BA86EA-0FD5-4F3C-B94D-7ADAC4F11005}"/>
          </ac:spMkLst>
        </pc:spChg>
        <pc:spChg chg="del mod">
          <ac:chgData name="ゆ 育" userId="542ab0ed5f745775" providerId="LiveId" clId="{7F8ED703-ED5E-4C1D-8DEF-9D59F95D8B77}" dt="2023-09-19T13:43:13.106" v="486" actId="478"/>
          <ac:spMkLst>
            <pc:docMk/>
            <pc:sldMk cId="257461054" sldId="289"/>
            <ac:spMk id="237" creationId="{BAB38CBF-0ABE-458D-9C7D-185AC3E21EF5}"/>
          </ac:spMkLst>
        </pc:spChg>
        <pc:spChg chg="del mod">
          <ac:chgData name="ゆ 育" userId="542ab0ed5f745775" providerId="LiveId" clId="{7F8ED703-ED5E-4C1D-8DEF-9D59F95D8B77}" dt="2023-09-19T13:43:13.106" v="485" actId="478"/>
          <ac:spMkLst>
            <pc:docMk/>
            <pc:sldMk cId="257461054" sldId="289"/>
            <ac:spMk id="238" creationId="{2F8DF895-3CEB-4DF4-B7B9-D88FC0C8F186}"/>
          </ac:spMkLst>
        </pc:spChg>
        <pc:spChg chg="del mod">
          <ac:chgData name="ゆ 育" userId="542ab0ed5f745775" providerId="LiveId" clId="{7F8ED703-ED5E-4C1D-8DEF-9D59F95D8B77}" dt="2023-09-19T14:16:57.989" v="985" actId="478"/>
          <ac:spMkLst>
            <pc:docMk/>
            <pc:sldMk cId="257461054" sldId="289"/>
            <ac:spMk id="238" creationId="{BC827AAB-AB81-4941-A6E8-5AC40E6E8FA4}"/>
          </ac:spMkLst>
        </pc:spChg>
        <pc:spChg chg="del mod">
          <ac:chgData name="ゆ 育" userId="542ab0ed5f745775" providerId="LiveId" clId="{7F8ED703-ED5E-4C1D-8DEF-9D59F95D8B77}" dt="2023-09-19T13:43:13.106" v="484" actId="478"/>
          <ac:spMkLst>
            <pc:docMk/>
            <pc:sldMk cId="257461054" sldId="289"/>
            <ac:spMk id="239" creationId="{61B11EC9-3D94-4674-A2A5-1D3CF2652C2F}"/>
          </ac:spMkLst>
        </pc:spChg>
        <pc:spChg chg="del mod">
          <ac:chgData name="ゆ 育" userId="542ab0ed5f745775" providerId="LiveId" clId="{7F8ED703-ED5E-4C1D-8DEF-9D59F95D8B77}" dt="2023-09-19T14:16:57.989" v="984" actId="478"/>
          <ac:spMkLst>
            <pc:docMk/>
            <pc:sldMk cId="257461054" sldId="289"/>
            <ac:spMk id="239" creationId="{B4EB748B-7FF8-4D61-B776-B002668B5A36}"/>
          </ac:spMkLst>
        </pc:spChg>
        <pc:spChg chg="del mod">
          <ac:chgData name="ゆ 育" userId="542ab0ed5f745775" providerId="LiveId" clId="{7F8ED703-ED5E-4C1D-8DEF-9D59F95D8B77}" dt="2023-09-19T13:43:13.106" v="483" actId="478"/>
          <ac:spMkLst>
            <pc:docMk/>
            <pc:sldMk cId="257461054" sldId="289"/>
            <ac:spMk id="240" creationId="{08C417AF-387D-460C-BF4C-A328D1E70F74}"/>
          </ac:spMkLst>
        </pc:spChg>
        <pc:spChg chg="del mod">
          <ac:chgData name="ゆ 育" userId="542ab0ed5f745775" providerId="LiveId" clId="{7F8ED703-ED5E-4C1D-8DEF-9D59F95D8B77}" dt="2023-09-19T14:16:57.989" v="983" actId="478"/>
          <ac:spMkLst>
            <pc:docMk/>
            <pc:sldMk cId="257461054" sldId="289"/>
            <ac:spMk id="240" creationId="{273E721A-7B1A-403A-9C52-16D708514892}"/>
          </ac:spMkLst>
        </pc:spChg>
        <pc:spChg chg="del mod">
          <ac:chgData name="ゆ 育" userId="542ab0ed5f745775" providerId="LiveId" clId="{7F8ED703-ED5E-4C1D-8DEF-9D59F95D8B77}" dt="2023-09-19T14:16:57.989" v="982" actId="478"/>
          <ac:spMkLst>
            <pc:docMk/>
            <pc:sldMk cId="257461054" sldId="289"/>
            <ac:spMk id="241" creationId="{83309ED0-821E-4CF2-A195-66B3036E26DC}"/>
          </ac:spMkLst>
        </pc:spChg>
        <pc:spChg chg="del mod">
          <ac:chgData name="ゆ 育" userId="542ab0ed5f745775" providerId="LiveId" clId="{7F8ED703-ED5E-4C1D-8DEF-9D59F95D8B77}" dt="2023-09-19T13:43:13.106" v="482" actId="478"/>
          <ac:spMkLst>
            <pc:docMk/>
            <pc:sldMk cId="257461054" sldId="289"/>
            <ac:spMk id="241" creationId="{8B1D3DB7-5C46-4815-B737-04E56C4B5551}"/>
          </ac:spMkLst>
        </pc:spChg>
        <pc:spChg chg="del mod">
          <ac:chgData name="ゆ 育" userId="542ab0ed5f745775" providerId="LiveId" clId="{7F8ED703-ED5E-4C1D-8DEF-9D59F95D8B77}" dt="2023-09-19T13:43:13.106" v="481" actId="478"/>
          <ac:spMkLst>
            <pc:docMk/>
            <pc:sldMk cId="257461054" sldId="289"/>
            <ac:spMk id="242" creationId="{26D1CEFD-B61F-4E14-85AC-BF29C1FC1BC3}"/>
          </ac:spMkLst>
        </pc:spChg>
        <pc:spChg chg="del mod">
          <ac:chgData name="ゆ 育" userId="542ab0ed5f745775" providerId="LiveId" clId="{7F8ED703-ED5E-4C1D-8DEF-9D59F95D8B77}" dt="2023-09-19T14:16:57.989" v="981" actId="478"/>
          <ac:spMkLst>
            <pc:docMk/>
            <pc:sldMk cId="257461054" sldId="289"/>
            <ac:spMk id="242" creationId="{DA3EE0B7-B655-472B-AFF1-290C3A2BBC93}"/>
          </ac:spMkLst>
        </pc:spChg>
        <pc:spChg chg="del mod">
          <ac:chgData name="ゆ 育" userId="542ab0ed5f745775" providerId="LiveId" clId="{7F8ED703-ED5E-4C1D-8DEF-9D59F95D8B77}" dt="2023-09-19T14:16:57.989" v="980" actId="478"/>
          <ac:spMkLst>
            <pc:docMk/>
            <pc:sldMk cId="257461054" sldId="289"/>
            <ac:spMk id="243" creationId="{76339D1F-B77A-460E-850B-4BCD23234250}"/>
          </ac:spMkLst>
        </pc:spChg>
        <pc:spChg chg="del mod">
          <ac:chgData name="ゆ 育" userId="542ab0ed5f745775" providerId="LiveId" clId="{7F8ED703-ED5E-4C1D-8DEF-9D59F95D8B77}" dt="2023-09-19T13:43:13.106" v="480" actId="478"/>
          <ac:spMkLst>
            <pc:docMk/>
            <pc:sldMk cId="257461054" sldId="289"/>
            <ac:spMk id="243" creationId="{F7FFE4A8-4061-4952-86D9-7DC7DDEEB4AB}"/>
          </ac:spMkLst>
        </pc:spChg>
        <pc:spChg chg="del mod">
          <ac:chgData name="ゆ 育" userId="542ab0ed5f745775" providerId="LiveId" clId="{7F8ED703-ED5E-4C1D-8DEF-9D59F95D8B77}" dt="2023-09-19T14:16:57.989" v="979" actId="478"/>
          <ac:spMkLst>
            <pc:docMk/>
            <pc:sldMk cId="257461054" sldId="289"/>
            <ac:spMk id="244" creationId="{50A38EB0-51F4-417E-A1BD-481E08095671}"/>
          </ac:spMkLst>
        </pc:spChg>
        <pc:spChg chg="del mod">
          <ac:chgData name="ゆ 育" userId="542ab0ed5f745775" providerId="LiveId" clId="{7F8ED703-ED5E-4C1D-8DEF-9D59F95D8B77}" dt="2023-09-19T13:43:13.106" v="479" actId="478"/>
          <ac:spMkLst>
            <pc:docMk/>
            <pc:sldMk cId="257461054" sldId="289"/>
            <ac:spMk id="244" creationId="{D77BDFF1-6A0C-4D55-81CB-9B033EC46343}"/>
          </ac:spMkLst>
        </pc:spChg>
        <pc:spChg chg="del mod">
          <ac:chgData name="ゆ 育" userId="542ab0ed5f745775" providerId="LiveId" clId="{7F8ED703-ED5E-4C1D-8DEF-9D59F95D8B77}" dt="2023-09-19T13:43:13.090" v="478" actId="478"/>
          <ac:spMkLst>
            <pc:docMk/>
            <pc:sldMk cId="257461054" sldId="289"/>
            <ac:spMk id="245" creationId="{18A9C94C-566E-4F35-A9DE-313302C4F1FE}"/>
          </ac:spMkLst>
        </pc:spChg>
        <pc:spChg chg="del mod">
          <ac:chgData name="ゆ 育" userId="542ab0ed5f745775" providerId="LiveId" clId="{7F8ED703-ED5E-4C1D-8DEF-9D59F95D8B77}" dt="2023-09-19T14:16:57.989" v="978" actId="478"/>
          <ac:spMkLst>
            <pc:docMk/>
            <pc:sldMk cId="257461054" sldId="289"/>
            <ac:spMk id="245" creationId="{706F0548-430B-49D1-81B0-F35F27A804DF}"/>
          </ac:spMkLst>
        </pc:spChg>
        <pc:spChg chg="del mod">
          <ac:chgData name="ゆ 育" userId="542ab0ed5f745775" providerId="LiveId" clId="{7F8ED703-ED5E-4C1D-8DEF-9D59F95D8B77}" dt="2023-09-19T13:43:13.090" v="477" actId="478"/>
          <ac:spMkLst>
            <pc:docMk/>
            <pc:sldMk cId="257461054" sldId="289"/>
            <ac:spMk id="246" creationId="{98842F52-95BE-427C-839B-51847505E6CD}"/>
          </ac:spMkLst>
        </pc:spChg>
        <pc:spChg chg="del mod">
          <ac:chgData name="ゆ 育" userId="542ab0ed5f745775" providerId="LiveId" clId="{7F8ED703-ED5E-4C1D-8DEF-9D59F95D8B77}" dt="2023-09-19T14:16:57.989" v="977" actId="478"/>
          <ac:spMkLst>
            <pc:docMk/>
            <pc:sldMk cId="257461054" sldId="289"/>
            <ac:spMk id="246" creationId="{B0F9804C-2B31-4084-B15D-61EF93176746}"/>
          </ac:spMkLst>
        </pc:spChg>
        <pc:spChg chg="del mod">
          <ac:chgData name="ゆ 育" userId="542ab0ed5f745775" providerId="LiveId" clId="{7F8ED703-ED5E-4C1D-8DEF-9D59F95D8B77}" dt="2023-09-19T14:16:57.989" v="976" actId="478"/>
          <ac:spMkLst>
            <pc:docMk/>
            <pc:sldMk cId="257461054" sldId="289"/>
            <ac:spMk id="247" creationId="{AC3CF385-2865-45FC-8E6E-3D03733589AA}"/>
          </ac:spMkLst>
        </pc:spChg>
        <pc:spChg chg="del mod">
          <ac:chgData name="ゆ 育" userId="542ab0ed5f745775" providerId="LiveId" clId="{7F8ED703-ED5E-4C1D-8DEF-9D59F95D8B77}" dt="2023-09-19T13:43:13.090" v="476" actId="478"/>
          <ac:spMkLst>
            <pc:docMk/>
            <pc:sldMk cId="257461054" sldId="289"/>
            <ac:spMk id="247" creationId="{B8314032-8742-44D5-B514-A5AFB2123B9D}"/>
          </ac:spMkLst>
        </pc:spChg>
        <pc:spChg chg="del mod">
          <ac:chgData name="ゆ 育" userId="542ab0ed5f745775" providerId="LiveId" clId="{7F8ED703-ED5E-4C1D-8DEF-9D59F95D8B77}" dt="2023-09-19T13:43:13.090" v="475" actId="478"/>
          <ac:spMkLst>
            <pc:docMk/>
            <pc:sldMk cId="257461054" sldId="289"/>
            <ac:spMk id="248" creationId="{6573D53B-CEC9-4F45-9A0E-71A055ABFA19}"/>
          </ac:spMkLst>
        </pc:spChg>
        <pc:spChg chg="del mod">
          <ac:chgData name="ゆ 育" userId="542ab0ed5f745775" providerId="LiveId" clId="{7F8ED703-ED5E-4C1D-8DEF-9D59F95D8B77}" dt="2023-09-19T14:16:57.989" v="975" actId="478"/>
          <ac:spMkLst>
            <pc:docMk/>
            <pc:sldMk cId="257461054" sldId="289"/>
            <ac:spMk id="248" creationId="{A549A15E-8B8F-4BAB-B1EE-64A4482D8F8D}"/>
          </ac:spMkLst>
        </pc:spChg>
        <pc:spChg chg="del mod">
          <ac:chgData name="ゆ 育" userId="542ab0ed5f745775" providerId="LiveId" clId="{7F8ED703-ED5E-4C1D-8DEF-9D59F95D8B77}" dt="2023-09-19T14:16:57.989" v="974" actId="478"/>
          <ac:spMkLst>
            <pc:docMk/>
            <pc:sldMk cId="257461054" sldId="289"/>
            <ac:spMk id="249" creationId="{48442C8B-4901-4045-A212-3118FFAF6235}"/>
          </ac:spMkLst>
        </pc:spChg>
        <pc:spChg chg="del mod">
          <ac:chgData name="ゆ 育" userId="542ab0ed5f745775" providerId="LiveId" clId="{7F8ED703-ED5E-4C1D-8DEF-9D59F95D8B77}" dt="2023-09-19T13:43:13.090" v="474" actId="478"/>
          <ac:spMkLst>
            <pc:docMk/>
            <pc:sldMk cId="257461054" sldId="289"/>
            <ac:spMk id="249" creationId="{7D26F8FB-1262-4884-87B9-345CC55A883C}"/>
          </ac:spMkLst>
        </pc:spChg>
        <pc:spChg chg="del mod">
          <ac:chgData name="ゆ 育" userId="542ab0ed5f745775" providerId="LiveId" clId="{7F8ED703-ED5E-4C1D-8DEF-9D59F95D8B77}" dt="2023-09-19T14:16:57.989" v="973" actId="478"/>
          <ac:spMkLst>
            <pc:docMk/>
            <pc:sldMk cId="257461054" sldId="289"/>
            <ac:spMk id="250" creationId="{402DECE2-82A0-43F1-95DD-035BE14D24D4}"/>
          </ac:spMkLst>
        </pc:spChg>
        <pc:spChg chg="del mod">
          <ac:chgData name="ゆ 育" userId="542ab0ed5f745775" providerId="LiveId" clId="{7F8ED703-ED5E-4C1D-8DEF-9D59F95D8B77}" dt="2023-09-19T13:43:13.090" v="473" actId="478"/>
          <ac:spMkLst>
            <pc:docMk/>
            <pc:sldMk cId="257461054" sldId="289"/>
            <ac:spMk id="250" creationId="{7B8FD710-4A15-4EDE-BEA2-510CF31A525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1" creationId="{752407E1-EA9E-426B-8FFD-291CE94FB852}"/>
          </ac:spMkLst>
        </pc:spChg>
        <pc:spChg chg="del mod">
          <ac:chgData name="ゆ 育" userId="542ab0ed5f745775" providerId="LiveId" clId="{7F8ED703-ED5E-4C1D-8DEF-9D59F95D8B77}" dt="2023-09-19T13:43:13.090" v="472" actId="478"/>
          <ac:spMkLst>
            <pc:docMk/>
            <pc:sldMk cId="257461054" sldId="289"/>
            <ac:spMk id="251" creationId="{B743D7B8-820F-4A0F-96B4-12DB9454E83C}"/>
          </ac:spMkLst>
        </pc:spChg>
        <pc:spChg chg="del mod">
          <ac:chgData name="ゆ 育" userId="542ab0ed5f745775" providerId="LiveId" clId="{7F8ED703-ED5E-4C1D-8DEF-9D59F95D8B77}" dt="2023-09-19T13:43:13.090" v="471" actId="478"/>
          <ac:spMkLst>
            <pc:docMk/>
            <pc:sldMk cId="257461054" sldId="289"/>
            <ac:spMk id="252" creationId="{585CF1B5-49D1-4D14-980C-9412DB9DFDE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2" creationId="{D95E243D-2A00-4044-A7A5-A9A00E176A1F}"/>
          </ac:spMkLst>
        </pc:spChg>
        <pc:spChg chg="del mod">
          <ac:chgData name="ゆ 育" userId="542ab0ed5f745775" providerId="LiveId" clId="{7F8ED703-ED5E-4C1D-8DEF-9D59F95D8B77}" dt="2023-09-19T13:43:13.090" v="470" actId="478"/>
          <ac:spMkLst>
            <pc:docMk/>
            <pc:sldMk cId="257461054" sldId="289"/>
            <ac:spMk id="253" creationId="{8FA8E86E-DF31-44D3-8D30-518E47378E7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3" creationId="{DC142A3C-5D2C-455B-BA02-D4365327D8C6}"/>
          </ac:spMkLst>
        </pc:spChg>
        <pc:spChg chg="del mod">
          <ac:chgData name="ゆ 育" userId="542ab0ed5f745775" providerId="LiveId" clId="{7F8ED703-ED5E-4C1D-8DEF-9D59F95D8B77}" dt="2023-09-19T13:43:13.090" v="469" actId="478"/>
          <ac:spMkLst>
            <pc:docMk/>
            <pc:sldMk cId="257461054" sldId="289"/>
            <ac:spMk id="254" creationId="{1064B7E4-C4D9-411F-840D-CD3AE35FFF0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4" creationId="{DF39E21A-C90D-49F8-803C-248B664EA981}"/>
          </ac:spMkLst>
        </pc:spChg>
        <pc:spChg chg="del mod">
          <ac:chgData name="ゆ 育" userId="542ab0ed5f745775" providerId="LiveId" clId="{7F8ED703-ED5E-4C1D-8DEF-9D59F95D8B77}" dt="2023-09-19T13:43:13.090" v="468" actId="478"/>
          <ac:spMkLst>
            <pc:docMk/>
            <pc:sldMk cId="257461054" sldId="289"/>
            <ac:spMk id="255" creationId="{B3935CC8-67D4-4491-996E-CD3F919D148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5" creationId="{E706B8D9-0C25-43A2-9FD9-1845DCF2D0AA}"/>
          </ac:spMkLst>
        </pc:spChg>
        <pc:spChg chg="del mod">
          <ac:chgData name="ゆ 育" userId="542ab0ed5f745775" providerId="LiveId" clId="{7F8ED703-ED5E-4C1D-8DEF-9D59F95D8B77}" dt="2023-09-19T13:43:13.090" v="467" actId="478"/>
          <ac:spMkLst>
            <pc:docMk/>
            <pc:sldMk cId="257461054" sldId="289"/>
            <ac:spMk id="256" creationId="{42729DDB-2B39-4739-A49B-095FC8A8A5C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6" creationId="{DAAC4933-FCCB-46AE-B757-C8C272FA2D3E}"/>
          </ac:spMkLst>
        </pc:spChg>
        <pc:spChg chg="del mod">
          <ac:chgData name="ゆ 育" userId="542ab0ed5f745775" providerId="LiveId" clId="{7F8ED703-ED5E-4C1D-8DEF-9D59F95D8B77}" dt="2023-09-19T13:43:13.090" v="466" actId="478"/>
          <ac:spMkLst>
            <pc:docMk/>
            <pc:sldMk cId="257461054" sldId="289"/>
            <ac:spMk id="257" creationId="{709E6EC0-1A7A-4DDC-8E2B-59A90012F33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7" creationId="{BA4A00D6-CDFB-41FB-AE76-33B74408284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8" creationId="{6AE36059-54E2-4848-9332-80301819EBA8}"/>
          </ac:spMkLst>
        </pc:spChg>
        <pc:spChg chg="del mod">
          <ac:chgData name="ゆ 育" userId="542ab0ed5f745775" providerId="LiveId" clId="{7F8ED703-ED5E-4C1D-8DEF-9D59F95D8B77}" dt="2023-09-19T13:43:13.090" v="465" actId="478"/>
          <ac:spMkLst>
            <pc:docMk/>
            <pc:sldMk cId="257461054" sldId="289"/>
            <ac:spMk id="258" creationId="{6EDBF9B0-5B1E-4DB9-9DE3-8075E29A670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59" creationId="{532103B0-6A81-426D-BBAD-2C18730C4858}"/>
          </ac:spMkLst>
        </pc:spChg>
        <pc:spChg chg="del mod">
          <ac:chgData name="ゆ 育" userId="542ab0ed5f745775" providerId="LiveId" clId="{7F8ED703-ED5E-4C1D-8DEF-9D59F95D8B77}" dt="2023-09-19T13:43:13.090" v="464" actId="478"/>
          <ac:spMkLst>
            <pc:docMk/>
            <pc:sldMk cId="257461054" sldId="289"/>
            <ac:spMk id="259" creationId="{6BD5351D-FA8C-4197-A915-80E93F5FC8FD}"/>
          </ac:spMkLst>
        </pc:spChg>
        <pc:spChg chg="del mod">
          <ac:chgData name="ゆ 育" userId="542ab0ed5f745775" providerId="LiveId" clId="{7F8ED703-ED5E-4C1D-8DEF-9D59F95D8B77}" dt="2023-09-19T13:43:13.090" v="463" actId="478"/>
          <ac:spMkLst>
            <pc:docMk/>
            <pc:sldMk cId="257461054" sldId="289"/>
            <ac:spMk id="260" creationId="{6431193B-8C35-4D24-8FCC-701EF3DBCE3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0" creationId="{C15CAB34-DB3B-4279-B1AA-07DD844F154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1" creationId="{5FAA4139-E4FE-44D8-BFFD-D6E174233A43}"/>
          </ac:spMkLst>
        </pc:spChg>
        <pc:spChg chg="del mod">
          <ac:chgData name="ゆ 育" userId="542ab0ed5f745775" providerId="LiveId" clId="{7F8ED703-ED5E-4C1D-8DEF-9D59F95D8B77}" dt="2023-09-19T13:43:13.090" v="462" actId="478"/>
          <ac:spMkLst>
            <pc:docMk/>
            <pc:sldMk cId="257461054" sldId="289"/>
            <ac:spMk id="261" creationId="{86402CE2-7D79-4083-9245-9EC1E53ACD4D}"/>
          </ac:spMkLst>
        </pc:spChg>
        <pc:spChg chg="del mod">
          <ac:chgData name="ゆ 育" userId="542ab0ed5f745775" providerId="LiveId" clId="{7F8ED703-ED5E-4C1D-8DEF-9D59F95D8B77}" dt="2023-09-19T13:43:13.090" v="461" actId="478"/>
          <ac:spMkLst>
            <pc:docMk/>
            <pc:sldMk cId="257461054" sldId="289"/>
            <ac:spMk id="262" creationId="{1AA63ABD-430E-49BE-9E28-42B662218D1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2" creationId="{27FB1DCE-40BD-4545-A538-6827E23AAD9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3" creationId="{500C615F-4597-4D2E-AE9C-84A3E2B66B1D}"/>
          </ac:spMkLst>
        </pc:spChg>
        <pc:spChg chg="del mod">
          <ac:chgData name="ゆ 育" userId="542ab0ed5f745775" providerId="LiveId" clId="{7F8ED703-ED5E-4C1D-8DEF-9D59F95D8B77}" dt="2023-09-19T13:43:13.090" v="460" actId="478"/>
          <ac:spMkLst>
            <pc:docMk/>
            <pc:sldMk cId="257461054" sldId="289"/>
            <ac:spMk id="263" creationId="{719546BD-0BB4-476A-9F86-A7C6C794F0A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4" creationId="{7C424A9F-E98C-40D2-BF53-5DAF5083EDEF}"/>
          </ac:spMkLst>
        </pc:spChg>
        <pc:spChg chg="del mod">
          <ac:chgData name="ゆ 育" userId="542ab0ed5f745775" providerId="LiveId" clId="{7F8ED703-ED5E-4C1D-8DEF-9D59F95D8B77}" dt="2023-09-19T13:43:13.075" v="459" actId="478"/>
          <ac:spMkLst>
            <pc:docMk/>
            <pc:sldMk cId="257461054" sldId="289"/>
            <ac:spMk id="264" creationId="{81C2ECBC-C3F0-429D-BE5D-DB13F28EA3D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5" creationId="{B15A7EAE-6CC2-47E5-A5EC-CC12A1AAB0D4}"/>
          </ac:spMkLst>
        </pc:spChg>
        <pc:spChg chg="del mod">
          <ac:chgData name="ゆ 育" userId="542ab0ed5f745775" providerId="LiveId" clId="{7F8ED703-ED5E-4C1D-8DEF-9D59F95D8B77}" dt="2023-09-19T13:43:13.075" v="458" actId="478"/>
          <ac:spMkLst>
            <pc:docMk/>
            <pc:sldMk cId="257461054" sldId="289"/>
            <ac:spMk id="265" creationId="{C909A360-ED85-4948-9D11-D08D4D88030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6" creationId="{951AB861-B53A-48E6-BBFD-627EA0DDE729}"/>
          </ac:spMkLst>
        </pc:spChg>
        <pc:spChg chg="del mod">
          <ac:chgData name="ゆ 育" userId="542ab0ed5f745775" providerId="LiveId" clId="{7F8ED703-ED5E-4C1D-8DEF-9D59F95D8B77}" dt="2023-09-19T13:43:13.075" v="457" actId="478"/>
          <ac:spMkLst>
            <pc:docMk/>
            <pc:sldMk cId="257461054" sldId="289"/>
            <ac:spMk id="266" creationId="{F730225A-E532-4C0D-8AC8-27A6BFADDD3E}"/>
          </ac:spMkLst>
        </pc:spChg>
        <pc:spChg chg="del mod">
          <ac:chgData name="ゆ 育" userId="542ab0ed5f745775" providerId="LiveId" clId="{7F8ED703-ED5E-4C1D-8DEF-9D59F95D8B77}" dt="2023-09-19T13:43:13.075" v="456" actId="478"/>
          <ac:spMkLst>
            <pc:docMk/>
            <pc:sldMk cId="257461054" sldId="289"/>
            <ac:spMk id="267" creationId="{2651B0A5-3095-48F1-9FB9-3055DFA23F1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7" creationId="{638B3EBC-37A4-4389-8EB9-260E69BD946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8" creationId="{2545684B-09DD-4E98-B2D6-B41AABEF65E6}"/>
          </ac:spMkLst>
        </pc:spChg>
        <pc:spChg chg="del mod">
          <ac:chgData name="ゆ 育" userId="542ab0ed5f745775" providerId="LiveId" clId="{7F8ED703-ED5E-4C1D-8DEF-9D59F95D8B77}" dt="2023-09-19T13:43:13.075" v="455" actId="478"/>
          <ac:spMkLst>
            <pc:docMk/>
            <pc:sldMk cId="257461054" sldId="289"/>
            <ac:spMk id="268" creationId="{9DFF128F-275A-49C9-8A42-F33CE000D675}"/>
          </ac:spMkLst>
        </pc:spChg>
        <pc:spChg chg="del mod">
          <ac:chgData name="ゆ 育" userId="542ab0ed5f745775" providerId="LiveId" clId="{7F8ED703-ED5E-4C1D-8DEF-9D59F95D8B77}" dt="2023-09-19T13:43:13.075" v="454" actId="478"/>
          <ac:spMkLst>
            <pc:docMk/>
            <pc:sldMk cId="257461054" sldId="289"/>
            <ac:spMk id="269" creationId="{3A12BF95-6D2D-40FB-B3D0-4A6C17645A8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69" creationId="{AE5B5DAA-2390-4AB8-A605-30D5270A03B0}"/>
          </ac:spMkLst>
        </pc:spChg>
        <pc:spChg chg="del mod">
          <ac:chgData name="ゆ 育" userId="542ab0ed5f745775" providerId="LiveId" clId="{7F8ED703-ED5E-4C1D-8DEF-9D59F95D8B77}" dt="2023-09-19T13:43:13.075" v="453" actId="478"/>
          <ac:spMkLst>
            <pc:docMk/>
            <pc:sldMk cId="257461054" sldId="289"/>
            <ac:spMk id="270" creationId="{8D5B1D39-7B9F-4389-A938-A03374602B4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0" creationId="{FFEA9FDF-E09B-40B0-9154-3774776446DF}"/>
          </ac:spMkLst>
        </pc:spChg>
        <pc:spChg chg="del mod">
          <ac:chgData name="ゆ 育" userId="542ab0ed5f745775" providerId="LiveId" clId="{7F8ED703-ED5E-4C1D-8DEF-9D59F95D8B77}" dt="2023-09-19T13:43:13.075" v="452" actId="478"/>
          <ac:spMkLst>
            <pc:docMk/>
            <pc:sldMk cId="257461054" sldId="289"/>
            <ac:spMk id="271" creationId="{520B4102-51EA-45F0-8225-CA7093FD705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1" creationId="{54995792-C040-429C-9AD9-0CD2D1AE6911}"/>
          </ac:spMkLst>
        </pc:spChg>
        <pc:spChg chg="del mod">
          <ac:chgData name="ゆ 育" userId="542ab0ed5f745775" providerId="LiveId" clId="{7F8ED703-ED5E-4C1D-8DEF-9D59F95D8B77}" dt="2023-09-19T13:43:13.075" v="451" actId="478"/>
          <ac:spMkLst>
            <pc:docMk/>
            <pc:sldMk cId="257461054" sldId="289"/>
            <ac:spMk id="272" creationId="{68256D16-82FA-48B3-97EB-CA00EDA3469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2" creationId="{86261F40-1BFB-4C34-8D51-8A2B2EE1607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3" creationId="{21C5BF0B-8C38-492D-AB96-3D57D38269FC}"/>
          </ac:spMkLst>
        </pc:spChg>
        <pc:spChg chg="del mod">
          <ac:chgData name="ゆ 育" userId="542ab0ed5f745775" providerId="LiveId" clId="{7F8ED703-ED5E-4C1D-8DEF-9D59F95D8B77}" dt="2023-09-19T13:43:13.075" v="450" actId="478"/>
          <ac:spMkLst>
            <pc:docMk/>
            <pc:sldMk cId="257461054" sldId="289"/>
            <ac:spMk id="273" creationId="{F07E28C3-A49F-49B9-9A4F-E51087C12B1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4" creationId="{09B1D350-D40D-42B4-90FF-792CB460D921}"/>
          </ac:spMkLst>
        </pc:spChg>
        <pc:spChg chg="del mod">
          <ac:chgData name="ゆ 育" userId="542ab0ed5f745775" providerId="LiveId" clId="{7F8ED703-ED5E-4C1D-8DEF-9D59F95D8B77}" dt="2023-09-19T13:43:13.075" v="449" actId="478"/>
          <ac:spMkLst>
            <pc:docMk/>
            <pc:sldMk cId="257461054" sldId="289"/>
            <ac:spMk id="274" creationId="{D76089F5-9D8F-4CCC-A378-43E8E6151EAF}"/>
          </ac:spMkLst>
        </pc:spChg>
        <pc:spChg chg="del mod">
          <ac:chgData name="ゆ 育" userId="542ab0ed5f745775" providerId="LiveId" clId="{7F8ED703-ED5E-4C1D-8DEF-9D59F95D8B77}" dt="2023-09-19T13:43:13.075" v="448" actId="478"/>
          <ac:spMkLst>
            <pc:docMk/>
            <pc:sldMk cId="257461054" sldId="289"/>
            <ac:spMk id="275" creationId="{531B9A43-5184-42CD-B4DD-F4762A1758F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5" creationId="{86CAD4BD-EDF6-4934-A222-333E1B8E3D12}"/>
          </ac:spMkLst>
        </pc:spChg>
        <pc:spChg chg="del mod">
          <ac:chgData name="ゆ 育" userId="542ab0ed5f745775" providerId="LiveId" clId="{7F8ED703-ED5E-4C1D-8DEF-9D59F95D8B77}" dt="2023-09-19T13:43:13.075" v="447" actId="478"/>
          <ac:spMkLst>
            <pc:docMk/>
            <pc:sldMk cId="257461054" sldId="289"/>
            <ac:spMk id="276" creationId="{0D87353E-5AD1-488F-83C9-D13CAC7D41D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76" creationId="{86F9355A-678B-46DF-86F1-6E6A8664A65B}"/>
          </ac:spMkLst>
        </pc:spChg>
        <pc:spChg chg="del mod">
          <ac:chgData name="ゆ 育" userId="542ab0ed5f745775" providerId="LiveId" clId="{7F8ED703-ED5E-4C1D-8DEF-9D59F95D8B77}" dt="2023-09-19T13:43:13.075" v="446" actId="478"/>
          <ac:spMkLst>
            <pc:docMk/>
            <pc:sldMk cId="257461054" sldId="289"/>
            <ac:spMk id="277" creationId="{A41FD3B6-C0B8-400F-A7B6-B74DB22B12A4}"/>
          </ac:spMkLst>
        </pc:spChg>
        <pc:spChg chg="del mod">
          <ac:chgData name="ゆ 育" userId="542ab0ed5f745775" providerId="LiveId" clId="{7F8ED703-ED5E-4C1D-8DEF-9D59F95D8B77}" dt="2023-09-19T13:43:13.075" v="445" actId="478"/>
          <ac:spMkLst>
            <pc:docMk/>
            <pc:sldMk cId="257461054" sldId="289"/>
            <ac:spMk id="278" creationId="{9D4E4087-4441-4F58-A16D-9AB2FA57C2B8}"/>
          </ac:spMkLst>
        </pc:spChg>
        <pc:spChg chg="del mod">
          <ac:chgData name="ゆ 育" userId="542ab0ed5f745775" providerId="LiveId" clId="{7F8ED703-ED5E-4C1D-8DEF-9D59F95D8B77}" dt="2023-09-19T13:43:13.075" v="444" actId="478"/>
          <ac:spMkLst>
            <pc:docMk/>
            <pc:sldMk cId="257461054" sldId="289"/>
            <ac:spMk id="279" creationId="{65682571-6234-4FAC-8D50-D584961B22AD}"/>
          </ac:spMkLst>
        </pc:spChg>
        <pc:spChg chg="del mod">
          <ac:chgData name="ゆ 育" userId="542ab0ed5f745775" providerId="LiveId" clId="{7F8ED703-ED5E-4C1D-8DEF-9D59F95D8B77}" dt="2023-09-19T13:43:13.075" v="443" actId="478"/>
          <ac:spMkLst>
            <pc:docMk/>
            <pc:sldMk cId="257461054" sldId="289"/>
            <ac:spMk id="280" creationId="{9DFF5AF1-5E5D-4940-AD61-0FBB9831BD03}"/>
          </ac:spMkLst>
        </pc:spChg>
        <pc:spChg chg="del mod">
          <ac:chgData name="ゆ 育" userId="542ab0ed5f745775" providerId="LiveId" clId="{7F8ED703-ED5E-4C1D-8DEF-9D59F95D8B77}" dt="2023-09-19T13:43:13.059" v="442" actId="478"/>
          <ac:spMkLst>
            <pc:docMk/>
            <pc:sldMk cId="257461054" sldId="289"/>
            <ac:spMk id="281" creationId="{173A2991-5B95-49F0-A1E9-0D74432DA415}"/>
          </ac:spMkLst>
        </pc:spChg>
        <pc:spChg chg="del mod">
          <ac:chgData name="ゆ 育" userId="542ab0ed5f745775" providerId="LiveId" clId="{7F8ED703-ED5E-4C1D-8DEF-9D59F95D8B77}" dt="2023-09-19T13:43:13.059" v="441" actId="478"/>
          <ac:spMkLst>
            <pc:docMk/>
            <pc:sldMk cId="257461054" sldId="289"/>
            <ac:spMk id="282" creationId="{EF60D037-C28D-46C0-9488-3B55E385AC4C}"/>
          </ac:spMkLst>
        </pc:spChg>
        <pc:spChg chg="del mod">
          <ac:chgData name="ゆ 育" userId="542ab0ed5f745775" providerId="LiveId" clId="{7F8ED703-ED5E-4C1D-8DEF-9D59F95D8B77}" dt="2023-09-19T13:43:13.059" v="440" actId="478"/>
          <ac:spMkLst>
            <pc:docMk/>
            <pc:sldMk cId="257461054" sldId="289"/>
            <ac:spMk id="283" creationId="{7EDA5ABF-6C25-45D7-A6D4-E0551C75C0F3}"/>
          </ac:spMkLst>
        </pc:spChg>
        <pc:spChg chg="del mod">
          <ac:chgData name="ゆ 育" userId="542ab0ed5f745775" providerId="LiveId" clId="{7F8ED703-ED5E-4C1D-8DEF-9D59F95D8B77}" dt="2023-09-19T13:43:13.059" v="439" actId="478"/>
          <ac:spMkLst>
            <pc:docMk/>
            <pc:sldMk cId="257461054" sldId="289"/>
            <ac:spMk id="284" creationId="{EF935B8C-E450-4EB2-85AE-0F025A32FFBF}"/>
          </ac:spMkLst>
        </pc:spChg>
        <pc:spChg chg="del mod">
          <ac:chgData name="ゆ 育" userId="542ab0ed5f745775" providerId="LiveId" clId="{7F8ED703-ED5E-4C1D-8DEF-9D59F95D8B77}" dt="2023-09-19T13:43:13.059" v="438" actId="478"/>
          <ac:spMkLst>
            <pc:docMk/>
            <pc:sldMk cId="257461054" sldId="289"/>
            <ac:spMk id="285" creationId="{56DFE1D2-B7C7-4D90-8CF0-712BC01B5A20}"/>
          </ac:spMkLst>
        </pc:spChg>
        <pc:spChg chg="del mod">
          <ac:chgData name="ゆ 育" userId="542ab0ed5f745775" providerId="LiveId" clId="{7F8ED703-ED5E-4C1D-8DEF-9D59F95D8B77}" dt="2023-09-19T13:43:13.059" v="437" actId="478"/>
          <ac:spMkLst>
            <pc:docMk/>
            <pc:sldMk cId="257461054" sldId="289"/>
            <ac:spMk id="286" creationId="{ACC646A7-4876-4B7E-9239-5F86AF559CE3}"/>
          </ac:spMkLst>
        </pc:spChg>
        <pc:spChg chg="del mod">
          <ac:chgData name="ゆ 育" userId="542ab0ed5f745775" providerId="LiveId" clId="{7F8ED703-ED5E-4C1D-8DEF-9D59F95D8B77}" dt="2023-09-19T13:43:13.059" v="436" actId="478"/>
          <ac:spMkLst>
            <pc:docMk/>
            <pc:sldMk cId="257461054" sldId="289"/>
            <ac:spMk id="287" creationId="{DBAB82C0-10E2-4F77-9243-FC274031CDE7}"/>
          </ac:spMkLst>
        </pc:spChg>
        <pc:spChg chg="del mod">
          <ac:chgData name="ゆ 育" userId="542ab0ed5f745775" providerId="LiveId" clId="{7F8ED703-ED5E-4C1D-8DEF-9D59F95D8B77}" dt="2023-09-19T13:43:13.059" v="435" actId="478"/>
          <ac:spMkLst>
            <pc:docMk/>
            <pc:sldMk cId="257461054" sldId="289"/>
            <ac:spMk id="288" creationId="{F28F99D5-ECC4-4DC2-AC05-2E97097D19B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299" creationId="{4B448CD0-3EC2-49E3-9BB8-52B19F3D8A0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0" creationId="{9B2AE892-7670-4654-BB6F-D13DE5062CC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1" creationId="{EA0A4B5B-BD08-4012-8643-7B24DC89415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2" creationId="{3B7A494D-0D6A-453A-A7E2-24631E0BC2D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3" creationId="{4B35BF26-1A97-44F1-8252-F0054378BCC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4" creationId="{E2D957AF-40D3-4770-BF39-CFD75220740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5" creationId="{36B05ABA-487B-43EA-B6D7-7E1526CD9C5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6" creationId="{D798D201-D3FD-4D33-97F6-E59C2897076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7" creationId="{4D16BDB4-1876-4DD8-9449-C19103D9483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8" creationId="{F08B8E1C-9565-4650-8A90-C14ED27306A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09" creationId="{C21C919F-EBEE-4C12-A5C8-F4D7F5C0094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0" creationId="{ED6C72CF-2F1B-40BE-9CB6-340B4796BF2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1" creationId="{A3AA611C-132E-4152-956B-062809392C0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2" creationId="{8A5683A6-7A6D-484C-9A14-2BC67D93F78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3" creationId="{FF26941F-B956-4E9E-9284-C0BF1852337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4" creationId="{996AA7E9-B864-4338-88EC-BD931DDE931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5" creationId="{7C766577-643A-4D75-BE36-5810DCB94D0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6" creationId="{7D75C0DE-3400-4CCC-94A4-C72124762BC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7" creationId="{44638ABD-62FD-498F-9578-4EA2A3A627B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8" creationId="{23474F52-B36E-4A82-A4B7-0E67999D5B4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319" creationId="{96E7500E-6BDC-4A66-B128-4FD72F06FD77}"/>
          </ac:spMkLst>
        </pc:spChg>
        <pc:spChg chg="del mod topLvl">
          <ac:chgData name="ゆ 育" userId="542ab0ed5f745775" providerId="LiveId" clId="{7F8ED703-ED5E-4C1D-8DEF-9D59F95D8B77}" dt="2023-09-19T13:44:07.030" v="690" actId="478"/>
          <ac:spMkLst>
            <pc:docMk/>
            <pc:sldMk cId="257461054" sldId="289"/>
            <ac:spMk id="345" creationId="{1305D3CD-A5F9-4BF1-8121-326389DE350E}"/>
          </ac:spMkLst>
        </pc:spChg>
        <pc:spChg chg="del mod topLvl">
          <ac:chgData name="ゆ 育" userId="542ab0ed5f745775" providerId="LiveId" clId="{7F8ED703-ED5E-4C1D-8DEF-9D59F95D8B77}" dt="2023-09-19T13:44:06.857" v="617" actId="478"/>
          <ac:spMkLst>
            <pc:docMk/>
            <pc:sldMk cId="257461054" sldId="289"/>
            <ac:spMk id="346" creationId="{10652B0C-D575-47E9-B676-79382DF91156}"/>
          </ac:spMkLst>
        </pc:spChg>
        <pc:spChg chg="del mod">
          <ac:chgData name="ゆ 育" userId="542ab0ed5f745775" providerId="LiveId" clId="{7F8ED703-ED5E-4C1D-8DEF-9D59F95D8B77}" dt="2023-09-19T13:44:06.857" v="616" actId="478"/>
          <ac:spMkLst>
            <pc:docMk/>
            <pc:sldMk cId="257461054" sldId="289"/>
            <ac:spMk id="347" creationId="{B52558F5-0365-4846-8471-9F48A8C9C086}"/>
          </ac:spMkLst>
        </pc:spChg>
        <pc:spChg chg="del mod">
          <ac:chgData name="ゆ 育" userId="542ab0ed5f745775" providerId="LiveId" clId="{7F8ED703-ED5E-4C1D-8DEF-9D59F95D8B77}" dt="2023-09-19T13:44:06.857" v="615" actId="478"/>
          <ac:spMkLst>
            <pc:docMk/>
            <pc:sldMk cId="257461054" sldId="289"/>
            <ac:spMk id="348" creationId="{3371498A-11AD-4439-AAE4-D4B42411D116}"/>
          </ac:spMkLst>
        </pc:spChg>
        <pc:spChg chg="del mod">
          <ac:chgData name="ゆ 育" userId="542ab0ed5f745775" providerId="LiveId" clId="{7F8ED703-ED5E-4C1D-8DEF-9D59F95D8B77}" dt="2023-09-19T13:44:06.857" v="614" actId="478"/>
          <ac:spMkLst>
            <pc:docMk/>
            <pc:sldMk cId="257461054" sldId="289"/>
            <ac:spMk id="349" creationId="{6C5E3CD8-73D3-4FAE-AAD1-19AA045EC5AB}"/>
          </ac:spMkLst>
        </pc:spChg>
        <pc:spChg chg="del mod">
          <ac:chgData name="ゆ 育" userId="542ab0ed5f745775" providerId="LiveId" clId="{7F8ED703-ED5E-4C1D-8DEF-9D59F95D8B77}" dt="2023-09-19T13:44:06.857" v="613" actId="478"/>
          <ac:spMkLst>
            <pc:docMk/>
            <pc:sldMk cId="257461054" sldId="289"/>
            <ac:spMk id="350" creationId="{A12C392D-4675-4378-8435-7C33E0DDE840}"/>
          </ac:spMkLst>
        </pc:spChg>
        <pc:spChg chg="del mod">
          <ac:chgData name="ゆ 育" userId="542ab0ed5f745775" providerId="LiveId" clId="{7F8ED703-ED5E-4C1D-8DEF-9D59F95D8B77}" dt="2023-09-19T13:44:06.857" v="612" actId="478"/>
          <ac:spMkLst>
            <pc:docMk/>
            <pc:sldMk cId="257461054" sldId="289"/>
            <ac:spMk id="351" creationId="{C127F107-29E3-4FF8-B6BB-80320583E790}"/>
          </ac:spMkLst>
        </pc:spChg>
        <pc:spChg chg="del mod">
          <ac:chgData name="ゆ 育" userId="542ab0ed5f745775" providerId="LiveId" clId="{7F8ED703-ED5E-4C1D-8DEF-9D59F95D8B77}" dt="2023-09-19T13:44:06.857" v="611" actId="478"/>
          <ac:spMkLst>
            <pc:docMk/>
            <pc:sldMk cId="257461054" sldId="289"/>
            <ac:spMk id="352" creationId="{E1EAB551-5101-4390-AA05-632C645A2B6B}"/>
          </ac:spMkLst>
        </pc:spChg>
        <pc:spChg chg="del mod">
          <ac:chgData name="ゆ 育" userId="542ab0ed5f745775" providerId="LiveId" clId="{7F8ED703-ED5E-4C1D-8DEF-9D59F95D8B77}" dt="2023-09-19T13:44:06.857" v="610" actId="478"/>
          <ac:spMkLst>
            <pc:docMk/>
            <pc:sldMk cId="257461054" sldId="289"/>
            <ac:spMk id="353" creationId="{68F27D86-87A2-43D0-A2F6-77DF4FC6EF41}"/>
          </ac:spMkLst>
        </pc:spChg>
        <pc:spChg chg="del mod">
          <ac:chgData name="ゆ 育" userId="542ab0ed5f745775" providerId="LiveId" clId="{7F8ED703-ED5E-4C1D-8DEF-9D59F95D8B77}" dt="2023-09-19T13:44:06.857" v="609" actId="478"/>
          <ac:spMkLst>
            <pc:docMk/>
            <pc:sldMk cId="257461054" sldId="289"/>
            <ac:spMk id="354" creationId="{4EDA1DA7-D7DD-4A6C-A622-2FA7415B537B}"/>
          </ac:spMkLst>
        </pc:spChg>
        <pc:spChg chg="del mod">
          <ac:chgData name="ゆ 育" userId="542ab0ed5f745775" providerId="LiveId" clId="{7F8ED703-ED5E-4C1D-8DEF-9D59F95D8B77}" dt="2023-09-19T13:44:06.842" v="608" actId="478"/>
          <ac:spMkLst>
            <pc:docMk/>
            <pc:sldMk cId="257461054" sldId="289"/>
            <ac:spMk id="355" creationId="{DD86CE84-E883-4AA9-B5A1-D97AB5A897CE}"/>
          </ac:spMkLst>
        </pc:spChg>
        <pc:spChg chg="del mod">
          <ac:chgData name="ゆ 育" userId="542ab0ed5f745775" providerId="LiveId" clId="{7F8ED703-ED5E-4C1D-8DEF-9D59F95D8B77}" dt="2023-09-19T13:44:06.842" v="607" actId="478"/>
          <ac:spMkLst>
            <pc:docMk/>
            <pc:sldMk cId="257461054" sldId="289"/>
            <ac:spMk id="356" creationId="{631C42F2-0604-4E26-A631-FE148A345DAD}"/>
          </ac:spMkLst>
        </pc:spChg>
        <pc:spChg chg="del mod">
          <ac:chgData name="ゆ 育" userId="542ab0ed5f745775" providerId="LiveId" clId="{7F8ED703-ED5E-4C1D-8DEF-9D59F95D8B77}" dt="2023-09-19T13:44:06.842" v="606" actId="478"/>
          <ac:spMkLst>
            <pc:docMk/>
            <pc:sldMk cId="257461054" sldId="289"/>
            <ac:spMk id="357" creationId="{0AF651A7-2509-49ED-B54C-FF349C0B6240}"/>
          </ac:spMkLst>
        </pc:spChg>
        <pc:spChg chg="del mod">
          <ac:chgData name="ゆ 育" userId="542ab0ed5f745775" providerId="LiveId" clId="{7F8ED703-ED5E-4C1D-8DEF-9D59F95D8B77}" dt="2023-09-19T13:44:06.842" v="605" actId="478"/>
          <ac:spMkLst>
            <pc:docMk/>
            <pc:sldMk cId="257461054" sldId="289"/>
            <ac:spMk id="358" creationId="{4D2D9227-3198-49F1-A137-964F392F90FF}"/>
          </ac:spMkLst>
        </pc:spChg>
        <pc:spChg chg="del mod">
          <ac:chgData name="ゆ 育" userId="542ab0ed5f745775" providerId="LiveId" clId="{7F8ED703-ED5E-4C1D-8DEF-9D59F95D8B77}" dt="2023-09-19T13:44:06.842" v="604" actId="478"/>
          <ac:spMkLst>
            <pc:docMk/>
            <pc:sldMk cId="257461054" sldId="289"/>
            <ac:spMk id="359" creationId="{40D0E6BA-DFCF-4A33-AF11-F759038A6A08}"/>
          </ac:spMkLst>
        </pc:spChg>
        <pc:spChg chg="del mod">
          <ac:chgData name="ゆ 育" userId="542ab0ed5f745775" providerId="LiveId" clId="{7F8ED703-ED5E-4C1D-8DEF-9D59F95D8B77}" dt="2023-09-19T13:44:06.842" v="603" actId="478"/>
          <ac:spMkLst>
            <pc:docMk/>
            <pc:sldMk cId="257461054" sldId="289"/>
            <ac:spMk id="360" creationId="{4E267D5F-9E06-4F8F-A91E-57181B7D8DD5}"/>
          </ac:spMkLst>
        </pc:spChg>
        <pc:spChg chg="del mod">
          <ac:chgData name="ゆ 育" userId="542ab0ed5f745775" providerId="LiveId" clId="{7F8ED703-ED5E-4C1D-8DEF-9D59F95D8B77}" dt="2023-09-19T13:44:06.842" v="602" actId="478"/>
          <ac:spMkLst>
            <pc:docMk/>
            <pc:sldMk cId="257461054" sldId="289"/>
            <ac:spMk id="361" creationId="{B6148DC5-998D-454A-820C-7212BB2AA30E}"/>
          </ac:spMkLst>
        </pc:spChg>
        <pc:spChg chg="del mod">
          <ac:chgData name="ゆ 育" userId="542ab0ed5f745775" providerId="LiveId" clId="{7F8ED703-ED5E-4C1D-8DEF-9D59F95D8B77}" dt="2023-09-19T13:44:06.842" v="601" actId="478"/>
          <ac:spMkLst>
            <pc:docMk/>
            <pc:sldMk cId="257461054" sldId="289"/>
            <ac:spMk id="362" creationId="{B957F990-98D1-4342-8B74-8E4868A5432B}"/>
          </ac:spMkLst>
        </pc:spChg>
        <pc:spChg chg="del mod">
          <ac:chgData name="ゆ 育" userId="542ab0ed5f745775" providerId="LiveId" clId="{7F8ED703-ED5E-4C1D-8DEF-9D59F95D8B77}" dt="2023-09-19T13:44:06.842" v="600" actId="478"/>
          <ac:spMkLst>
            <pc:docMk/>
            <pc:sldMk cId="257461054" sldId="289"/>
            <ac:spMk id="363" creationId="{81949119-4AA1-4692-BC07-DC88D05D0537}"/>
          </ac:spMkLst>
        </pc:spChg>
        <pc:spChg chg="del mod">
          <ac:chgData name="ゆ 育" userId="542ab0ed5f745775" providerId="LiveId" clId="{7F8ED703-ED5E-4C1D-8DEF-9D59F95D8B77}" dt="2023-09-19T13:44:06.842" v="599" actId="478"/>
          <ac:spMkLst>
            <pc:docMk/>
            <pc:sldMk cId="257461054" sldId="289"/>
            <ac:spMk id="364" creationId="{B99F7846-0D05-4A8D-8EE2-0044F1DDAF65}"/>
          </ac:spMkLst>
        </pc:spChg>
        <pc:spChg chg="del mod">
          <ac:chgData name="ゆ 育" userId="542ab0ed5f745775" providerId="LiveId" clId="{7F8ED703-ED5E-4C1D-8DEF-9D59F95D8B77}" dt="2023-09-19T13:44:06.842" v="598" actId="478"/>
          <ac:spMkLst>
            <pc:docMk/>
            <pc:sldMk cId="257461054" sldId="289"/>
            <ac:spMk id="365" creationId="{469970AA-32DE-4A83-A189-EA0894020B97}"/>
          </ac:spMkLst>
        </pc:spChg>
        <pc:spChg chg="del mod">
          <ac:chgData name="ゆ 育" userId="542ab0ed5f745775" providerId="LiveId" clId="{7F8ED703-ED5E-4C1D-8DEF-9D59F95D8B77}" dt="2023-09-19T13:44:06.842" v="597" actId="478"/>
          <ac:spMkLst>
            <pc:docMk/>
            <pc:sldMk cId="257461054" sldId="289"/>
            <ac:spMk id="366" creationId="{EE598A66-D117-42C6-8958-AC5C0CE2F4F3}"/>
          </ac:spMkLst>
        </pc:spChg>
        <pc:spChg chg="del mod">
          <ac:chgData name="ゆ 育" userId="542ab0ed5f745775" providerId="LiveId" clId="{7F8ED703-ED5E-4C1D-8DEF-9D59F95D8B77}" dt="2023-09-19T13:44:06.842" v="596" actId="478"/>
          <ac:spMkLst>
            <pc:docMk/>
            <pc:sldMk cId="257461054" sldId="289"/>
            <ac:spMk id="367" creationId="{07E400DC-F7AD-42FB-862C-9D0CDD472C9F}"/>
          </ac:spMkLst>
        </pc:spChg>
        <pc:spChg chg="del mod">
          <ac:chgData name="ゆ 育" userId="542ab0ed5f745775" providerId="LiveId" clId="{7F8ED703-ED5E-4C1D-8DEF-9D59F95D8B77}" dt="2023-09-19T13:44:06.842" v="595" actId="478"/>
          <ac:spMkLst>
            <pc:docMk/>
            <pc:sldMk cId="257461054" sldId="289"/>
            <ac:spMk id="368" creationId="{1FF39812-AAF7-4421-941D-F0F90E7697B7}"/>
          </ac:spMkLst>
        </pc:spChg>
        <pc:spChg chg="del mod">
          <ac:chgData name="ゆ 育" userId="542ab0ed5f745775" providerId="LiveId" clId="{7F8ED703-ED5E-4C1D-8DEF-9D59F95D8B77}" dt="2023-09-19T13:44:06.842" v="594" actId="478"/>
          <ac:spMkLst>
            <pc:docMk/>
            <pc:sldMk cId="257461054" sldId="289"/>
            <ac:spMk id="369" creationId="{70FCD371-44A0-464C-B0F7-CED507A6C0F0}"/>
          </ac:spMkLst>
        </pc:spChg>
        <pc:spChg chg="del mod">
          <ac:chgData name="ゆ 育" userId="542ab0ed5f745775" providerId="LiveId" clId="{7F8ED703-ED5E-4C1D-8DEF-9D59F95D8B77}" dt="2023-09-19T13:44:06.842" v="593" actId="478"/>
          <ac:spMkLst>
            <pc:docMk/>
            <pc:sldMk cId="257461054" sldId="289"/>
            <ac:spMk id="370" creationId="{863DF01A-1447-40FF-832C-9B5A4EC67FDD}"/>
          </ac:spMkLst>
        </pc:spChg>
        <pc:spChg chg="del mod">
          <ac:chgData name="ゆ 育" userId="542ab0ed5f745775" providerId="LiveId" clId="{7F8ED703-ED5E-4C1D-8DEF-9D59F95D8B77}" dt="2023-09-19T13:44:06.842" v="592" actId="478"/>
          <ac:spMkLst>
            <pc:docMk/>
            <pc:sldMk cId="257461054" sldId="289"/>
            <ac:spMk id="371" creationId="{64EBE4E0-D0A1-4890-A5DC-E7460CB39D31}"/>
          </ac:spMkLst>
        </pc:spChg>
        <pc:spChg chg="del mod">
          <ac:chgData name="ゆ 育" userId="542ab0ed5f745775" providerId="LiveId" clId="{7F8ED703-ED5E-4C1D-8DEF-9D59F95D8B77}" dt="2023-09-19T13:44:06.842" v="591" actId="478"/>
          <ac:spMkLst>
            <pc:docMk/>
            <pc:sldMk cId="257461054" sldId="289"/>
            <ac:spMk id="372" creationId="{E25B0460-2EA4-44E5-87B0-CFBD3B221734}"/>
          </ac:spMkLst>
        </pc:spChg>
        <pc:spChg chg="del mod">
          <ac:chgData name="ゆ 育" userId="542ab0ed5f745775" providerId="LiveId" clId="{7F8ED703-ED5E-4C1D-8DEF-9D59F95D8B77}" dt="2023-09-19T13:44:06.842" v="590" actId="478"/>
          <ac:spMkLst>
            <pc:docMk/>
            <pc:sldMk cId="257461054" sldId="289"/>
            <ac:spMk id="373" creationId="{51F2DAB4-87DC-4A3C-9B54-0492B8BD0919}"/>
          </ac:spMkLst>
        </pc:spChg>
        <pc:spChg chg="del mod">
          <ac:chgData name="ゆ 育" userId="542ab0ed5f745775" providerId="LiveId" clId="{7F8ED703-ED5E-4C1D-8DEF-9D59F95D8B77}" dt="2023-09-19T13:44:06.826" v="589" actId="478"/>
          <ac:spMkLst>
            <pc:docMk/>
            <pc:sldMk cId="257461054" sldId="289"/>
            <ac:spMk id="374" creationId="{6259A04A-A110-4CD8-9B29-C666FB4CF485}"/>
          </ac:spMkLst>
        </pc:spChg>
        <pc:spChg chg="del mod">
          <ac:chgData name="ゆ 育" userId="542ab0ed5f745775" providerId="LiveId" clId="{7F8ED703-ED5E-4C1D-8DEF-9D59F95D8B77}" dt="2023-09-19T13:44:06.826" v="588" actId="478"/>
          <ac:spMkLst>
            <pc:docMk/>
            <pc:sldMk cId="257461054" sldId="289"/>
            <ac:spMk id="375" creationId="{EF4010FB-D96B-4C63-8C89-7AAD5CFF76E7}"/>
          </ac:spMkLst>
        </pc:spChg>
        <pc:spChg chg="del mod">
          <ac:chgData name="ゆ 育" userId="542ab0ed5f745775" providerId="LiveId" clId="{7F8ED703-ED5E-4C1D-8DEF-9D59F95D8B77}" dt="2023-09-19T13:44:06.826" v="587" actId="478"/>
          <ac:spMkLst>
            <pc:docMk/>
            <pc:sldMk cId="257461054" sldId="289"/>
            <ac:spMk id="376" creationId="{27890B32-203A-4051-AB42-F2403DF2C666}"/>
          </ac:spMkLst>
        </pc:spChg>
        <pc:spChg chg="del mod">
          <ac:chgData name="ゆ 育" userId="542ab0ed5f745775" providerId="LiveId" clId="{7F8ED703-ED5E-4C1D-8DEF-9D59F95D8B77}" dt="2023-09-19T13:44:06.826" v="586" actId="478"/>
          <ac:spMkLst>
            <pc:docMk/>
            <pc:sldMk cId="257461054" sldId="289"/>
            <ac:spMk id="377" creationId="{6B7B5488-579C-4C66-A16B-1EBCE2015FDD}"/>
          </ac:spMkLst>
        </pc:spChg>
        <pc:spChg chg="del mod">
          <ac:chgData name="ゆ 育" userId="542ab0ed5f745775" providerId="LiveId" clId="{7F8ED703-ED5E-4C1D-8DEF-9D59F95D8B77}" dt="2023-09-19T13:44:06.826" v="585" actId="478"/>
          <ac:spMkLst>
            <pc:docMk/>
            <pc:sldMk cId="257461054" sldId="289"/>
            <ac:spMk id="378" creationId="{10825792-E8FC-43EC-8976-FE67B1AE61B9}"/>
          </ac:spMkLst>
        </pc:spChg>
        <pc:spChg chg="del mod">
          <ac:chgData name="ゆ 育" userId="542ab0ed5f745775" providerId="LiveId" clId="{7F8ED703-ED5E-4C1D-8DEF-9D59F95D8B77}" dt="2023-09-19T13:44:06.826" v="584" actId="478"/>
          <ac:spMkLst>
            <pc:docMk/>
            <pc:sldMk cId="257461054" sldId="289"/>
            <ac:spMk id="379" creationId="{E2528CB0-73AE-41E4-96FB-D973AFBFE399}"/>
          </ac:spMkLst>
        </pc:spChg>
        <pc:spChg chg="del mod">
          <ac:chgData name="ゆ 育" userId="542ab0ed5f745775" providerId="LiveId" clId="{7F8ED703-ED5E-4C1D-8DEF-9D59F95D8B77}" dt="2023-09-19T13:44:06.826" v="583" actId="478"/>
          <ac:spMkLst>
            <pc:docMk/>
            <pc:sldMk cId="257461054" sldId="289"/>
            <ac:spMk id="380" creationId="{2F2339F3-6DFD-4B88-9C86-DEB710C6C03E}"/>
          </ac:spMkLst>
        </pc:spChg>
        <pc:spChg chg="del mod">
          <ac:chgData name="ゆ 育" userId="542ab0ed5f745775" providerId="LiveId" clId="{7F8ED703-ED5E-4C1D-8DEF-9D59F95D8B77}" dt="2023-09-19T13:44:06.826" v="582" actId="478"/>
          <ac:spMkLst>
            <pc:docMk/>
            <pc:sldMk cId="257461054" sldId="289"/>
            <ac:spMk id="381" creationId="{D4B5606F-37B0-40DB-9B62-8C0B8AFE6385}"/>
          </ac:spMkLst>
        </pc:spChg>
        <pc:spChg chg="del mod">
          <ac:chgData name="ゆ 育" userId="542ab0ed5f745775" providerId="LiveId" clId="{7F8ED703-ED5E-4C1D-8DEF-9D59F95D8B77}" dt="2023-09-19T13:44:06.826" v="581" actId="478"/>
          <ac:spMkLst>
            <pc:docMk/>
            <pc:sldMk cId="257461054" sldId="289"/>
            <ac:spMk id="382" creationId="{F67C08FF-7FB3-4256-85E1-4F5F29DD70DE}"/>
          </ac:spMkLst>
        </pc:spChg>
        <pc:spChg chg="del mod">
          <ac:chgData name="ゆ 育" userId="542ab0ed5f745775" providerId="LiveId" clId="{7F8ED703-ED5E-4C1D-8DEF-9D59F95D8B77}" dt="2023-09-19T13:44:06.826" v="580" actId="478"/>
          <ac:spMkLst>
            <pc:docMk/>
            <pc:sldMk cId="257461054" sldId="289"/>
            <ac:spMk id="383" creationId="{D3E9A6FA-4913-467C-854D-BDF86693D42C}"/>
          </ac:spMkLst>
        </pc:spChg>
        <pc:spChg chg="del mod">
          <ac:chgData name="ゆ 育" userId="542ab0ed5f745775" providerId="LiveId" clId="{7F8ED703-ED5E-4C1D-8DEF-9D59F95D8B77}" dt="2023-09-19T13:44:06.826" v="579" actId="478"/>
          <ac:spMkLst>
            <pc:docMk/>
            <pc:sldMk cId="257461054" sldId="289"/>
            <ac:spMk id="384" creationId="{804D8188-1182-4930-B1B4-D119C788243A}"/>
          </ac:spMkLst>
        </pc:spChg>
        <pc:spChg chg="del mod">
          <ac:chgData name="ゆ 育" userId="542ab0ed5f745775" providerId="LiveId" clId="{7F8ED703-ED5E-4C1D-8DEF-9D59F95D8B77}" dt="2023-09-19T13:44:06.826" v="578" actId="478"/>
          <ac:spMkLst>
            <pc:docMk/>
            <pc:sldMk cId="257461054" sldId="289"/>
            <ac:spMk id="385" creationId="{54365516-B511-41EB-A062-4A4FA5BA8911}"/>
          </ac:spMkLst>
        </pc:spChg>
        <pc:spChg chg="del mod">
          <ac:chgData name="ゆ 育" userId="542ab0ed5f745775" providerId="LiveId" clId="{7F8ED703-ED5E-4C1D-8DEF-9D59F95D8B77}" dt="2023-09-19T13:44:06.826" v="577" actId="478"/>
          <ac:spMkLst>
            <pc:docMk/>
            <pc:sldMk cId="257461054" sldId="289"/>
            <ac:spMk id="386" creationId="{9C8262E4-1E20-4923-A6C0-7E72A78E3E29}"/>
          </ac:spMkLst>
        </pc:spChg>
        <pc:spChg chg="del mod">
          <ac:chgData name="ゆ 育" userId="542ab0ed5f745775" providerId="LiveId" clId="{7F8ED703-ED5E-4C1D-8DEF-9D59F95D8B77}" dt="2023-09-19T13:44:06.826" v="576" actId="478"/>
          <ac:spMkLst>
            <pc:docMk/>
            <pc:sldMk cId="257461054" sldId="289"/>
            <ac:spMk id="387" creationId="{3F77E52B-0506-417E-AC55-AB5D1538011F}"/>
          </ac:spMkLst>
        </pc:spChg>
        <pc:spChg chg="del mod">
          <ac:chgData name="ゆ 育" userId="542ab0ed5f745775" providerId="LiveId" clId="{7F8ED703-ED5E-4C1D-8DEF-9D59F95D8B77}" dt="2023-09-19T13:44:06.826" v="575" actId="478"/>
          <ac:spMkLst>
            <pc:docMk/>
            <pc:sldMk cId="257461054" sldId="289"/>
            <ac:spMk id="388" creationId="{5D91984F-B8CD-4C78-B138-7386BFA6F5CD}"/>
          </ac:spMkLst>
        </pc:spChg>
        <pc:spChg chg="del mod">
          <ac:chgData name="ゆ 育" userId="542ab0ed5f745775" providerId="LiveId" clId="{7F8ED703-ED5E-4C1D-8DEF-9D59F95D8B77}" dt="2023-09-19T13:44:06.826" v="574" actId="478"/>
          <ac:spMkLst>
            <pc:docMk/>
            <pc:sldMk cId="257461054" sldId="289"/>
            <ac:spMk id="389" creationId="{0CCB4757-3327-4030-ABA0-C8D34AC3A303}"/>
          </ac:spMkLst>
        </pc:spChg>
        <pc:spChg chg="del mod">
          <ac:chgData name="ゆ 育" userId="542ab0ed5f745775" providerId="LiveId" clId="{7F8ED703-ED5E-4C1D-8DEF-9D59F95D8B77}" dt="2023-09-19T13:44:06.815" v="573" actId="478"/>
          <ac:spMkLst>
            <pc:docMk/>
            <pc:sldMk cId="257461054" sldId="289"/>
            <ac:spMk id="390" creationId="{F2C0C571-481F-448D-A5C3-D4D55D11F0E7}"/>
          </ac:spMkLst>
        </pc:spChg>
        <pc:spChg chg="del mod">
          <ac:chgData name="ゆ 育" userId="542ab0ed5f745775" providerId="LiveId" clId="{7F8ED703-ED5E-4C1D-8DEF-9D59F95D8B77}" dt="2023-09-19T13:44:06.815" v="572" actId="478"/>
          <ac:spMkLst>
            <pc:docMk/>
            <pc:sldMk cId="257461054" sldId="289"/>
            <ac:spMk id="391" creationId="{84C46F25-FAF5-4BB0-8EF1-F3BAC5353AE4}"/>
          </ac:spMkLst>
        </pc:spChg>
        <pc:spChg chg="del mod">
          <ac:chgData name="ゆ 育" userId="542ab0ed5f745775" providerId="LiveId" clId="{7F8ED703-ED5E-4C1D-8DEF-9D59F95D8B77}" dt="2023-09-19T13:44:06.815" v="571" actId="478"/>
          <ac:spMkLst>
            <pc:docMk/>
            <pc:sldMk cId="257461054" sldId="289"/>
            <ac:spMk id="392" creationId="{555B76E1-8466-4880-8633-C7C45AB4CC53}"/>
          </ac:spMkLst>
        </pc:spChg>
        <pc:spChg chg="del mod">
          <ac:chgData name="ゆ 育" userId="542ab0ed5f745775" providerId="LiveId" clId="{7F8ED703-ED5E-4C1D-8DEF-9D59F95D8B77}" dt="2023-09-19T13:44:06.815" v="570" actId="478"/>
          <ac:spMkLst>
            <pc:docMk/>
            <pc:sldMk cId="257461054" sldId="289"/>
            <ac:spMk id="393" creationId="{C9D1FB8C-3E3C-4F98-B371-86AA280C6347}"/>
          </ac:spMkLst>
        </pc:spChg>
        <pc:spChg chg="del mod">
          <ac:chgData name="ゆ 育" userId="542ab0ed5f745775" providerId="LiveId" clId="{7F8ED703-ED5E-4C1D-8DEF-9D59F95D8B77}" dt="2023-09-19T13:44:06.815" v="569" actId="478"/>
          <ac:spMkLst>
            <pc:docMk/>
            <pc:sldMk cId="257461054" sldId="289"/>
            <ac:spMk id="394" creationId="{FDC67F23-897E-4F4A-84C8-6D7BA03ADF06}"/>
          </ac:spMkLst>
        </pc:spChg>
        <pc:spChg chg="del mod">
          <ac:chgData name="ゆ 育" userId="542ab0ed5f745775" providerId="LiveId" clId="{7F8ED703-ED5E-4C1D-8DEF-9D59F95D8B77}" dt="2023-09-19T13:44:06.815" v="568" actId="478"/>
          <ac:spMkLst>
            <pc:docMk/>
            <pc:sldMk cId="257461054" sldId="289"/>
            <ac:spMk id="395" creationId="{4C47C19D-C132-45FE-B003-1A91D582145B}"/>
          </ac:spMkLst>
        </pc:spChg>
        <pc:spChg chg="del mod">
          <ac:chgData name="ゆ 育" userId="542ab0ed5f745775" providerId="LiveId" clId="{7F8ED703-ED5E-4C1D-8DEF-9D59F95D8B77}" dt="2023-09-19T13:44:06.815" v="567" actId="478"/>
          <ac:spMkLst>
            <pc:docMk/>
            <pc:sldMk cId="257461054" sldId="289"/>
            <ac:spMk id="396" creationId="{DD8476EA-E8DB-42C4-9F61-7DD2D2D006C7}"/>
          </ac:spMkLst>
        </pc:spChg>
        <pc:spChg chg="del mod">
          <ac:chgData name="ゆ 育" userId="542ab0ed5f745775" providerId="LiveId" clId="{7F8ED703-ED5E-4C1D-8DEF-9D59F95D8B77}" dt="2023-09-19T13:44:06.815" v="566" actId="478"/>
          <ac:spMkLst>
            <pc:docMk/>
            <pc:sldMk cId="257461054" sldId="289"/>
            <ac:spMk id="397" creationId="{656026C2-118F-41B3-8D12-41CE88391E58}"/>
          </ac:spMkLst>
        </pc:spChg>
        <pc:spChg chg="del mod">
          <ac:chgData name="ゆ 育" userId="542ab0ed5f745775" providerId="LiveId" clId="{7F8ED703-ED5E-4C1D-8DEF-9D59F95D8B77}" dt="2023-09-19T13:44:06.815" v="565" actId="478"/>
          <ac:spMkLst>
            <pc:docMk/>
            <pc:sldMk cId="257461054" sldId="289"/>
            <ac:spMk id="398" creationId="{C8E2A8AA-A4BB-4436-B6C0-CC5B47E74A08}"/>
          </ac:spMkLst>
        </pc:spChg>
        <pc:spChg chg="del mod">
          <ac:chgData name="ゆ 育" userId="542ab0ed5f745775" providerId="LiveId" clId="{7F8ED703-ED5E-4C1D-8DEF-9D59F95D8B77}" dt="2023-09-19T13:44:06.815" v="564" actId="478"/>
          <ac:spMkLst>
            <pc:docMk/>
            <pc:sldMk cId="257461054" sldId="289"/>
            <ac:spMk id="399" creationId="{1BC0E29B-39D5-44F0-BBBC-720908FCBA8A}"/>
          </ac:spMkLst>
        </pc:spChg>
        <pc:spChg chg="del mod">
          <ac:chgData name="ゆ 育" userId="542ab0ed5f745775" providerId="LiveId" clId="{7F8ED703-ED5E-4C1D-8DEF-9D59F95D8B77}" dt="2023-09-19T13:44:06.815" v="563" actId="478"/>
          <ac:spMkLst>
            <pc:docMk/>
            <pc:sldMk cId="257461054" sldId="289"/>
            <ac:spMk id="400" creationId="{49166D3C-6A5A-4D6B-B485-2E4369D4F7CA}"/>
          </ac:spMkLst>
        </pc:spChg>
        <pc:spChg chg="del mod">
          <ac:chgData name="ゆ 育" userId="542ab0ed5f745775" providerId="LiveId" clId="{7F8ED703-ED5E-4C1D-8DEF-9D59F95D8B77}" dt="2023-09-19T13:44:06.810" v="562" actId="478"/>
          <ac:spMkLst>
            <pc:docMk/>
            <pc:sldMk cId="257461054" sldId="289"/>
            <ac:spMk id="401" creationId="{2EC6A1C6-8602-443B-8A9A-A7C7BFC65BD8}"/>
          </ac:spMkLst>
        </pc:spChg>
        <pc:spChg chg="del mod">
          <ac:chgData name="ゆ 育" userId="542ab0ed5f745775" providerId="LiveId" clId="{7F8ED703-ED5E-4C1D-8DEF-9D59F95D8B77}" dt="2023-09-19T13:44:06.810" v="561" actId="478"/>
          <ac:spMkLst>
            <pc:docMk/>
            <pc:sldMk cId="257461054" sldId="289"/>
            <ac:spMk id="402" creationId="{0EB298C4-133D-4AE5-ADAB-30DBF87A1301}"/>
          </ac:spMkLst>
        </pc:spChg>
        <pc:spChg chg="del mod">
          <ac:chgData name="ゆ 育" userId="542ab0ed5f745775" providerId="LiveId" clId="{7F8ED703-ED5E-4C1D-8DEF-9D59F95D8B77}" dt="2023-09-19T13:44:06.810" v="560" actId="478"/>
          <ac:spMkLst>
            <pc:docMk/>
            <pc:sldMk cId="257461054" sldId="289"/>
            <ac:spMk id="403" creationId="{952B9F6B-8C94-4DFF-8311-F1C57C19DE2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25" creationId="{CE41D691-A8CB-447E-90F2-3E403E8A36E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26" creationId="{138E4AC9-DB52-4FD4-969F-6D80AEC4DA8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27" creationId="{F026DD86-C999-47EA-B6C6-D18125C32C3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28" creationId="{2798C209-BDD1-47E7-A21D-EED120567E6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29" creationId="{11FE66FF-253D-440F-8B04-F98E2690C29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0" creationId="{FCDF95C0-F54F-4639-B814-4ED51FCAB45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1" creationId="{885F9FC6-4287-4798-9B50-3836FC069E6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2" creationId="{EFDEF821-F8D9-40EC-AB25-056EEC7D040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3" creationId="{B8205ADB-DF8F-4B90-B3E4-C202ACB8AE8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4" creationId="{463F80DA-AB4F-43F0-B852-8706D3B6B75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5" creationId="{1C6D9586-A68E-4860-A004-9009565D367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6" creationId="{C62EC437-8443-4275-B7CF-E0949E1F91E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7" creationId="{1EE04BA3-9B01-47AC-8E4E-47FD55CA065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8" creationId="{FF957887-4A19-40B8-88A6-65FE2693D5B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39" creationId="{1256F483-1243-44AE-842C-5161E01538D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0" creationId="{E378B80A-FECF-405D-AC19-41FFD733C19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1" creationId="{A38C8B35-DB8D-4814-B865-95D90CA8209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2" creationId="{D4155265-077C-418A-8FEA-3EA63100B8A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3" creationId="{BB1F778B-20B9-4012-A45F-69DC1BEE73C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4" creationId="{C1DE7D42-18D1-4E2E-B546-F166E4DB241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5" creationId="{0B295A21-6D49-4A2B-B0D7-5C4C41461B4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446" creationId="{49DF4A79-F6CE-4EF9-A6D5-25B22B0E67E3}"/>
          </ac:spMkLst>
        </pc:spChg>
        <pc:spChg chg="mod">
          <ac:chgData name="ゆ 育" userId="542ab0ed5f745775" providerId="LiveId" clId="{7F8ED703-ED5E-4C1D-8DEF-9D59F95D8B77}" dt="2023-09-19T14:15:32.338" v="873" actId="108"/>
          <ac:spMkLst>
            <pc:docMk/>
            <pc:sldMk cId="257461054" sldId="289"/>
            <ac:spMk id="448" creationId="{DBABD6B0-F70B-47E4-81DE-DA030C880EAB}"/>
          </ac:spMkLst>
        </pc:spChg>
        <pc:spChg chg="mod">
          <ac:chgData name="ゆ 育" userId="542ab0ed5f745775" providerId="LiveId" clId="{7F8ED703-ED5E-4C1D-8DEF-9D59F95D8B77}" dt="2023-09-19T14:15:32.354" v="874" actId="108"/>
          <ac:spMkLst>
            <pc:docMk/>
            <pc:sldMk cId="257461054" sldId="289"/>
            <ac:spMk id="449" creationId="{5154E1A0-0489-4155-909C-3BBDB9F79104}"/>
          </ac:spMkLst>
        </pc:spChg>
        <pc:spChg chg="mod">
          <ac:chgData name="ゆ 育" userId="542ab0ed5f745775" providerId="LiveId" clId="{7F8ED703-ED5E-4C1D-8DEF-9D59F95D8B77}" dt="2023-09-19T14:15:32.354" v="875" actId="108"/>
          <ac:spMkLst>
            <pc:docMk/>
            <pc:sldMk cId="257461054" sldId="289"/>
            <ac:spMk id="450" creationId="{EB9EEDAC-54BE-4F32-B550-E059DA2B060F}"/>
          </ac:spMkLst>
        </pc:spChg>
        <pc:spChg chg="mod">
          <ac:chgData name="ゆ 育" userId="542ab0ed5f745775" providerId="LiveId" clId="{7F8ED703-ED5E-4C1D-8DEF-9D59F95D8B77}" dt="2023-09-19T14:15:32.354" v="876" actId="108"/>
          <ac:spMkLst>
            <pc:docMk/>
            <pc:sldMk cId="257461054" sldId="289"/>
            <ac:spMk id="451" creationId="{13606DA0-481A-40E5-B313-2AB41916C202}"/>
          </ac:spMkLst>
        </pc:spChg>
        <pc:spChg chg="mod">
          <ac:chgData name="ゆ 育" userId="542ab0ed5f745775" providerId="LiveId" clId="{7F8ED703-ED5E-4C1D-8DEF-9D59F95D8B77}" dt="2023-09-19T14:15:32.354" v="877" actId="108"/>
          <ac:spMkLst>
            <pc:docMk/>
            <pc:sldMk cId="257461054" sldId="289"/>
            <ac:spMk id="452" creationId="{10A3F340-8B96-40CA-9816-1847B9B0FB24}"/>
          </ac:spMkLst>
        </pc:spChg>
        <pc:spChg chg="mod">
          <ac:chgData name="ゆ 育" userId="542ab0ed5f745775" providerId="LiveId" clId="{7F8ED703-ED5E-4C1D-8DEF-9D59F95D8B77}" dt="2023-09-19T14:15:32.354" v="878" actId="108"/>
          <ac:spMkLst>
            <pc:docMk/>
            <pc:sldMk cId="257461054" sldId="289"/>
            <ac:spMk id="453" creationId="{2127B5DB-D18E-4D38-BC6E-2C66BAAC2054}"/>
          </ac:spMkLst>
        </pc:spChg>
        <pc:spChg chg="mod">
          <ac:chgData name="ゆ 育" userId="542ab0ed5f745775" providerId="LiveId" clId="{7F8ED703-ED5E-4C1D-8DEF-9D59F95D8B77}" dt="2023-09-19T14:15:32.354" v="879" actId="108"/>
          <ac:spMkLst>
            <pc:docMk/>
            <pc:sldMk cId="257461054" sldId="289"/>
            <ac:spMk id="454" creationId="{162B25C6-2F9A-424F-9779-99176CD81D28}"/>
          </ac:spMkLst>
        </pc:spChg>
        <pc:spChg chg="mod">
          <ac:chgData name="ゆ 育" userId="542ab0ed5f745775" providerId="LiveId" clId="{7F8ED703-ED5E-4C1D-8DEF-9D59F95D8B77}" dt="2023-09-19T14:15:32.354" v="880" actId="108"/>
          <ac:spMkLst>
            <pc:docMk/>
            <pc:sldMk cId="257461054" sldId="289"/>
            <ac:spMk id="455" creationId="{9E7776DF-7757-4977-9E5C-C63E52A59FBC}"/>
          </ac:spMkLst>
        </pc:spChg>
        <pc:spChg chg="mod">
          <ac:chgData name="ゆ 育" userId="542ab0ed5f745775" providerId="LiveId" clId="{7F8ED703-ED5E-4C1D-8DEF-9D59F95D8B77}" dt="2023-09-19T14:15:32.369" v="881" actId="108"/>
          <ac:spMkLst>
            <pc:docMk/>
            <pc:sldMk cId="257461054" sldId="289"/>
            <ac:spMk id="456" creationId="{6395B188-F3ED-4F1B-9F0D-67B4CF0E50C3}"/>
          </ac:spMkLst>
        </pc:spChg>
        <pc:spChg chg="mod">
          <ac:chgData name="ゆ 育" userId="542ab0ed5f745775" providerId="LiveId" clId="{7F8ED703-ED5E-4C1D-8DEF-9D59F95D8B77}" dt="2023-09-19T14:15:32.369" v="882" actId="108"/>
          <ac:spMkLst>
            <pc:docMk/>
            <pc:sldMk cId="257461054" sldId="289"/>
            <ac:spMk id="457" creationId="{F7D103A8-BF93-4553-BB7B-CD18950931E1}"/>
          </ac:spMkLst>
        </pc:spChg>
        <pc:spChg chg="mod">
          <ac:chgData name="ゆ 育" userId="542ab0ed5f745775" providerId="LiveId" clId="{7F8ED703-ED5E-4C1D-8DEF-9D59F95D8B77}" dt="2023-09-19T14:15:32.369" v="883" actId="108"/>
          <ac:spMkLst>
            <pc:docMk/>
            <pc:sldMk cId="257461054" sldId="289"/>
            <ac:spMk id="458" creationId="{AB15C52B-D3C5-4D1C-8ACB-4D30D735952F}"/>
          </ac:spMkLst>
        </pc:spChg>
        <pc:spChg chg="mod">
          <ac:chgData name="ゆ 育" userId="542ab0ed5f745775" providerId="LiveId" clId="{7F8ED703-ED5E-4C1D-8DEF-9D59F95D8B77}" dt="2023-09-19T14:15:32.369" v="884" actId="108"/>
          <ac:spMkLst>
            <pc:docMk/>
            <pc:sldMk cId="257461054" sldId="289"/>
            <ac:spMk id="459" creationId="{F6FA7EB2-0C3E-4FED-B3B1-08849A9733CA}"/>
          </ac:spMkLst>
        </pc:spChg>
        <pc:spChg chg="mod">
          <ac:chgData name="ゆ 育" userId="542ab0ed5f745775" providerId="LiveId" clId="{7F8ED703-ED5E-4C1D-8DEF-9D59F95D8B77}" dt="2023-09-19T14:15:32.369" v="885" actId="108"/>
          <ac:spMkLst>
            <pc:docMk/>
            <pc:sldMk cId="257461054" sldId="289"/>
            <ac:spMk id="460" creationId="{F8EA5164-686C-4FD6-B5F6-086CC14D7DDB}"/>
          </ac:spMkLst>
        </pc:spChg>
        <pc:spChg chg="mod">
          <ac:chgData name="ゆ 育" userId="542ab0ed5f745775" providerId="LiveId" clId="{7F8ED703-ED5E-4C1D-8DEF-9D59F95D8B77}" dt="2023-09-19T14:15:32.369" v="886" actId="108"/>
          <ac:spMkLst>
            <pc:docMk/>
            <pc:sldMk cId="257461054" sldId="289"/>
            <ac:spMk id="461" creationId="{2FCDA425-CC80-4404-ADF0-6E1A94B4632A}"/>
          </ac:spMkLst>
        </pc:spChg>
        <pc:spChg chg="mod">
          <ac:chgData name="ゆ 育" userId="542ab0ed5f745775" providerId="LiveId" clId="{7F8ED703-ED5E-4C1D-8DEF-9D59F95D8B77}" dt="2023-09-19T14:15:32.385" v="887" actId="108"/>
          <ac:spMkLst>
            <pc:docMk/>
            <pc:sldMk cId="257461054" sldId="289"/>
            <ac:spMk id="462" creationId="{33C237AF-56E6-453E-93DF-8050984BB7D1}"/>
          </ac:spMkLst>
        </pc:spChg>
        <pc:spChg chg="del mod topLvl">
          <ac:chgData name="ゆ 育" userId="542ab0ed5f745775" providerId="LiveId" clId="{7F8ED703-ED5E-4C1D-8DEF-9D59F95D8B77}" dt="2023-09-19T14:15:32.388" v="891" actId="478"/>
          <ac:spMkLst>
            <pc:docMk/>
            <pc:sldMk cId="257461054" sldId="289"/>
            <ac:spMk id="463" creationId="{FD20013A-F94B-406E-8649-63D6E36AAE0B}"/>
          </ac:spMkLst>
        </pc:spChg>
        <pc:spChg chg="del mod topLvl">
          <ac:chgData name="ゆ 育" userId="542ab0ed5f745775" providerId="LiveId" clId="{7F8ED703-ED5E-4C1D-8DEF-9D59F95D8B77}" dt="2023-09-19T14:15:32.213" v="818" actId="478"/>
          <ac:spMkLst>
            <pc:docMk/>
            <pc:sldMk cId="257461054" sldId="289"/>
            <ac:spMk id="464" creationId="{EF176BFC-2141-41FA-B97A-192CDDF8AF46}"/>
          </ac:spMkLst>
        </pc:spChg>
        <pc:spChg chg="del mod">
          <ac:chgData name="ゆ 育" userId="542ab0ed5f745775" providerId="LiveId" clId="{7F8ED703-ED5E-4C1D-8DEF-9D59F95D8B77}" dt="2023-09-19T14:15:32.213" v="817" actId="478"/>
          <ac:spMkLst>
            <pc:docMk/>
            <pc:sldMk cId="257461054" sldId="289"/>
            <ac:spMk id="465" creationId="{0D1F5C5C-AC21-4223-A404-BC161737148C}"/>
          </ac:spMkLst>
        </pc:spChg>
        <pc:spChg chg="del mod">
          <ac:chgData name="ゆ 育" userId="542ab0ed5f745775" providerId="LiveId" clId="{7F8ED703-ED5E-4C1D-8DEF-9D59F95D8B77}" dt="2023-09-19T14:15:32.213" v="816" actId="478"/>
          <ac:spMkLst>
            <pc:docMk/>
            <pc:sldMk cId="257461054" sldId="289"/>
            <ac:spMk id="466" creationId="{CC64E305-2D20-4F7A-8A30-3D9D462115CF}"/>
          </ac:spMkLst>
        </pc:spChg>
        <pc:spChg chg="del mod">
          <ac:chgData name="ゆ 育" userId="542ab0ed5f745775" providerId="LiveId" clId="{7F8ED703-ED5E-4C1D-8DEF-9D59F95D8B77}" dt="2023-09-19T14:15:32.213" v="815" actId="478"/>
          <ac:spMkLst>
            <pc:docMk/>
            <pc:sldMk cId="257461054" sldId="289"/>
            <ac:spMk id="467" creationId="{DC2D9D3C-67DE-4F63-8B59-E96AFC3A3842}"/>
          </ac:spMkLst>
        </pc:spChg>
        <pc:spChg chg="del mod">
          <ac:chgData name="ゆ 育" userId="542ab0ed5f745775" providerId="LiveId" clId="{7F8ED703-ED5E-4C1D-8DEF-9D59F95D8B77}" dt="2023-09-19T14:15:32.213" v="814" actId="478"/>
          <ac:spMkLst>
            <pc:docMk/>
            <pc:sldMk cId="257461054" sldId="289"/>
            <ac:spMk id="468" creationId="{2B56FE14-8D54-4577-BD6C-A1A2000148D1}"/>
          </ac:spMkLst>
        </pc:spChg>
        <pc:spChg chg="del mod">
          <ac:chgData name="ゆ 育" userId="542ab0ed5f745775" providerId="LiveId" clId="{7F8ED703-ED5E-4C1D-8DEF-9D59F95D8B77}" dt="2023-09-19T14:15:32.213" v="813" actId="478"/>
          <ac:spMkLst>
            <pc:docMk/>
            <pc:sldMk cId="257461054" sldId="289"/>
            <ac:spMk id="469" creationId="{3F5EDB33-7B6B-47DE-AE9E-D5F94CCE1076}"/>
          </ac:spMkLst>
        </pc:spChg>
        <pc:spChg chg="del mod">
          <ac:chgData name="ゆ 育" userId="542ab0ed5f745775" providerId="LiveId" clId="{7F8ED703-ED5E-4C1D-8DEF-9D59F95D8B77}" dt="2023-09-19T14:15:32.213" v="812" actId="478"/>
          <ac:spMkLst>
            <pc:docMk/>
            <pc:sldMk cId="257461054" sldId="289"/>
            <ac:spMk id="470" creationId="{DABC8C7A-DA3B-4E10-91AE-EB2B251E7FBA}"/>
          </ac:spMkLst>
        </pc:spChg>
        <pc:spChg chg="del mod">
          <ac:chgData name="ゆ 育" userId="542ab0ed5f745775" providerId="LiveId" clId="{7F8ED703-ED5E-4C1D-8DEF-9D59F95D8B77}" dt="2023-09-19T14:15:32.213" v="811" actId="478"/>
          <ac:spMkLst>
            <pc:docMk/>
            <pc:sldMk cId="257461054" sldId="289"/>
            <ac:spMk id="471" creationId="{5A9E05E6-87F8-4616-8961-BF886FBBB457}"/>
          </ac:spMkLst>
        </pc:spChg>
        <pc:spChg chg="del mod">
          <ac:chgData name="ゆ 育" userId="542ab0ed5f745775" providerId="LiveId" clId="{7F8ED703-ED5E-4C1D-8DEF-9D59F95D8B77}" dt="2023-09-19T14:15:32.213" v="810" actId="478"/>
          <ac:spMkLst>
            <pc:docMk/>
            <pc:sldMk cId="257461054" sldId="289"/>
            <ac:spMk id="472" creationId="{27F078B1-D52B-4480-A7BC-622869D5E784}"/>
          </ac:spMkLst>
        </pc:spChg>
        <pc:spChg chg="del mod">
          <ac:chgData name="ゆ 育" userId="542ab0ed5f745775" providerId="LiveId" clId="{7F8ED703-ED5E-4C1D-8DEF-9D59F95D8B77}" dt="2023-09-19T14:15:32.213" v="809" actId="478"/>
          <ac:spMkLst>
            <pc:docMk/>
            <pc:sldMk cId="257461054" sldId="289"/>
            <ac:spMk id="473" creationId="{4AAD966F-2CF3-47ED-9B21-A0529C9FBC14}"/>
          </ac:spMkLst>
        </pc:spChg>
        <pc:spChg chg="del mod">
          <ac:chgData name="ゆ 育" userId="542ab0ed5f745775" providerId="LiveId" clId="{7F8ED703-ED5E-4C1D-8DEF-9D59F95D8B77}" dt="2023-09-19T14:15:32.213" v="808" actId="478"/>
          <ac:spMkLst>
            <pc:docMk/>
            <pc:sldMk cId="257461054" sldId="289"/>
            <ac:spMk id="474" creationId="{F2DD91C4-47DD-44F0-B08B-89C3CF3100F0}"/>
          </ac:spMkLst>
        </pc:spChg>
        <pc:spChg chg="del mod">
          <ac:chgData name="ゆ 育" userId="542ab0ed5f745775" providerId="LiveId" clId="{7F8ED703-ED5E-4C1D-8DEF-9D59F95D8B77}" dt="2023-09-19T14:15:32.213" v="807" actId="478"/>
          <ac:spMkLst>
            <pc:docMk/>
            <pc:sldMk cId="257461054" sldId="289"/>
            <ac:spMk id="475" creationId="{7138E61C-C51B-40DC-AB46-D7218800F0B2}"/>
          </ac:spMkLst>
        </pc:spChg>
        <pc:spChg chg="del mod">
          <ac:chgData name="ゆ 育" userId="542ab0ed5f745775" providerId="LiveId" clId="{7F8ED703-ED5E-4C1D-8DEF-9D59F95D8B77}" dt="2023-09-19T14:15:32.213" v="806" actId="478"/>
          <ac:spMkLst>
            <pc:docMk/>
            <pc:sldMk cId="257461054" sldId="289"/>
            <ac:spMk id="476" creationId="{AECCC54F-83B9-4B78-BE7E-29A31ECBA912}"/>
          </ac:spMkLst>
        </pc:spChg>
        <pc:spChg chg="del mod">
          <ac:chgData name="ゆ 育" userId="542ab0ed5f745775" providerId="LiveId" clId="{7F8ED703-ED5E-4C1D-8DEF-9D59F95D8B77}" dt="2023-09-19T14:15:32.213" v="805" actId="478"/>
          <ac:spMkLst>
            <pc:docMk/>
            <pc:sldMk cId="257461054" sldId="289"/>
            <ac:spMk id="477" creationId="{BD50C6DF-7BF2-4111-BD75-8DBD5CD1F0E1}"/>
          </ac:spMkLst>
        </pc:spChg>
        <pc:spChg chg="del mod">
          <ac:chgData name="ゆ 育" userId="542ab0ed5f745775" providerId="LiveId" clId="{7F8ED703-ED5E-4C1D-8DEF-9D59F95D8B77}" dt="2023-09-19T14:15:32.213" v="804" actId="478"/>
          <ac:spMkLst>
            <pc:docMk/>
            <pc:sldMk cId="257461054" sldId="289"/>
            <ac:spMk id="478" creationId="{0F8F8843-299D-4F0F-A87F-2E174E1D4DE3}"/>
          </ac:spMkLst>
        </pc:spChg>
        <pc:spChg chg="del mod">
          <ac:chgData name="ゆ 育" userId="542ab0ed5f745775" providerId="LiveId" clId="{7F8ED703-ED5E-4C1D-8DEF-9D59F95D8B77}" dt="2023-09-19T14:15:32.213" v="803" actId="478"/>
          <ac:spMkLst>
            <pc:docMk/>
            <pc:sldMk cId="257461054" sldId="289"/>
            <ac:spMk id="479" creationId="{547F11FB-9BD2-447D-B897-44DCA09F1261}"/>
          </ac:spMkLst>
        </pc:spChg>
        <pc:spChg chg="del mod">
          <ac:chgData name="ゆ 育" userId="542ab0ed5f745775" providerId="LiveId" clId="{7F8ED703-ED5E-4C1D-8DEF-9D59F95D8B77}" dt="2023-09-19T14:15:32.213" v="802" actId="478"/>
          <ac:spMkLst>
            <pc:docMk/>
            <pc:sldMk cId="257461054" sldId="289"/>
            <ac:spMk id="480" creationId="{0ECB368F-4D9B-409C-B41D-EAC1F24C7F82}"/>
          </ac:spMkLst>
        </pc:spChg>
        <pc:spChg chg="del mod">
          <ac:chgData name="ゆ 育" userId="542ab0ed5f745775" providerId="LiveId" clId="{7F8ED703-ED5E-4C1D-8DEF-9D59F95D8B77}" dt="2023-09-19T14:15:32.213" v="801" actId="478"/>
          <ac:spMkLst>
            <pc:docMk/>
            <pc:sldMk cId="257461054" sldId="289"/>
            <ac:spMk id="481" creationId="{341C3B1C-71D4-4BDE-90B3-D4B9B35F29BE}"/>
          </ac:spMkLst>
        </pc:spChg>
        <pc:spChg chg="del mod">
          <ac:chgData name="ゆ 育" userId="542ab0ed5f745775" providerId="LiveId" clId="{7F8ED703-ED5E-4C1D-8DEF-9D59F95D8B77}" dt="2023-09-19T14:15:32.213" v="800" actId="478"/>
          <ac:spMkLst>
            <pc:docMk/>
            <pc:sldMk cId="257461054" sldId="289"/>
            <ac:spMk id="482" creationId="{4729E03E-F789-408F-91B6-DFCCD7C16A30}"/>
          </ac:spMkLst>
        </pc:spChg>
        <pc:spChg chg="del mod">
          <ac:chgData name="ゆ 育" userId="542ab0ed5f745775" providerId="LiveId" clId="{7F8ED703-ED5E-4C1D-8DEF-9D59F95D8B77}" dt="2023-09-19T14:15:32.197" v="799" actId="478"/>
          <ac:spMkLst>
            <pc:docMk/>
            <pc:sldMk cId="257461054" sldId="289"/>
            <ac:spMk id="483" creationId="{7BA3641B-2623-4322-A947-819E75FAFFDA}"/>
          </ac:spMkLst>
        </pc:spChg>
        <pc:spChg chg="del mod">
          <ac:chgData name="ゆ 育" userId="542ab0ed5f745775" providerId="LiveId" clId="{7F8ED703-ED5E-4C1D-8DEF-9D59F95D8B77}" dt="2023-09-19T14:15:32.197" v="798" actId="478"/>
          <ac:spMkLst>
            <pc:docMk/>
            <pc:sldMk cId="257461054" sldId="289"/>
            <ac:spMk id="484" creationId="{4C7018ED-69A5-4D92-8152-63A04E55C00D}"/>
          </ac:spMkLst>
        </pc:spChg>
        <pc:spChg chg="del mod">
          <ac:chgData name="ゆ 育" userId="542ab0ed5f745775" providerId="LiveId" clId="{7F8ED703-ED5E-4C1D-8DEF-9D59F95D8B77}" dt="2023-09-19T14:15:32.197" v="797" actId="478"/>
          <ac:spMkLst>
            <pc:docMk/>
            <pc:sldMk cId="257461054" sldId="289"/>
            <ac:spMk id="485" creationId="{B1515F2A-9982-41C5-9BB2-5CAB2D8CB720}"/>
          </ac:spMkLst>
        </pc:spChg>
        <pc:spChg chg="del mod">
          <ac:chgData name="ゆ 育" userId="542ab0ed5f745775" providerId="LiveId" clId="{7F8ED703-ED5E-4C1D-8DEF-9D59F95D8B77}" dt="2023-09-19T14:15:32.197" v="796" actId="478"/>
          <ac:spMkLst>
            <pc:docMk/>
            <pc:sldMk cId="257461054" sldId="289"/>
            <ac:spMk id="486" creationId="{EEF7D51F-41C2-4BD6-8817-F69BD3F4AC21}"/>
          </ac:spMkLst>
        </pc:spChg>
        <pc:spChg chg="del mod">
          <ac:chgData name="ゆ 育" userId="542ab0ed5f745775" providerId="LiveId" clId="{7F8ED703-ED5E-4C1D-8DEF-9D59F95D8B77}" dt="2023-09-19T14:15:32.197" v="795" actId="478"/>
          <ac:spMkLst>
            <pc:docMk/>
            <pc:sldMk cId="257461054" sldId="289"/>
            <ac:spMk id="487" creationId="{73DC11A1-2B7A-49BC-93BD-6ACE8ABA2F1C}"/>
          </ac:spMkLst>
        </pc:spChg>
        <pc:spChg chg="del mod">
          <ac:chgData name="ゆ 育" userId="542ab0ed5f745775" providerId="LiveId" clId="{7F8ED703-ED5E-4C1D-8DEF-9D59F95D8B77}" dt="2023-09-19T14:15:32.197" v="794" actId="478"/>
          <ac:spMkLst>
            <pc:docMk/>
            <pc:sldMk cId="257461054" sldId="289"/>
            <ac:spMk id="488" creationId="{1D97EC3B-40E8-45D3-B0EF-129856128D66}"/>
          </ac:spMkLst>
        </pc:spChg>
        <pc:spChg chg="del mod">
          <ac:chgData name="ゆ 育" userId="542ab0ed5f745775" providerId="LiveId" clId="{7F8ED703-ED5E-4C1D-8DEF-9D59F95D8B77}" dt="2023-09-19T14:15:32.197" v="793" actId="478"/>
          <ac:spMkLst>
            <pc:docMk/>
            <pc:sldMk cId="257461054" sldId="289"/>
            <ac:spMk id="489" creationId="{4661490D-4787-420E-A8AD-9EE1A8239E70}"/>
          </ac:spMkLst>
        </pc:spChg>
        <pc:spChg chg="del mod">
          <ac:chgData name="ゆ 育" userId="542ab0ed5f745775" providerId="LiveId" clId="{7F8ED703-ED5E-4C1D-8DEF-9D59F95D8B77}" dt="2023-09-19T14:15:32.197" v="792" actId="478"/>
          <ac:spMkLst>
            <pc:docMk/>
            <pc:sldMk cId="257461054" sldId="289"/>
            <ac:spMk id="490" creationId="{C008E1F2-77E8-4C8F-91AE-2BE6A42A9B05}"/>
          </ac:spMkLst>
        </pc:spChg>
        <pc:spChg chg="del mod">
          <ac:chgData name="ゆ 育" userId="542ab0ed5f745775" providerId="LiveId" clId="{7F8ED703-ED5E-4C1D-8DEF-9D59F95D8B77}" dt="2023-09-19T14:15:32.197" v="791" actId="478"/>
          <ac:spMkLst>
            <pc:docMk/>
            <pc:sldMk cId="257461054" sldId="289"/>
            <ac:spMk id="491" creationId="{6C47AE50-089D-4B5A-96C0-A09B58E016BC}"/>
          </ac:spMkLst>
        </pc:spChg>
        <pc:spChg chg="del mod">
          <ac:chgData name="ゆ 育" userId="542ab0ed5f745775" providerId="LiveId" clId="{7F8ED703-ED5E-4C1D-8DEF-9D59F95D8B77}" dt="2023-09-19T14:15:32.197" v="790" actId="478"/>
          <ac:spMkLst>
            <pc:docMk/>
            <pc:sldMk cId="257461054" sldId="289"/>
            <ac:spMk id="492" creationId="{6AC52A87-6C29-4392-9EF9-47423717FB10}"/>
          </ac:spMkLst>
        </pc:spChg>
        <pc:spChg chg="del mod">
          <ac:chgData name="ゆ 育" userId="542ab0ed5f745775" providerId="LiveId" clId="{7F8ED703-ED5E-4C1D-8DEF-9D59F95D8B77}" dt="2023-09-19T14:15:32.197" v="789" actId="478"/>
          <ac:spMkLst>
            <pc:docMk/>
            <pc:sldMk cId="257461054" sldId="289"/>
            <ac:spMk id="493" creationId="{008B5D8D-522E-43EC-BE39-CB5414F9B6FB}"/>
          </ac:spMkLst>
        </pc:spChg>
        <pc:spChg chg="del mod">
          <ac:chgData name="ゆ 育" userId="542ab0ed5f745775" providerId="LiveId" clId="{7F8ED703-ED5E-4C1D-8DEF-9D59F95D8B77}" dt="2023-09-19T14:15:32.197" v="788" actId="478"/>
          <ac:spMkLst>
            <pc:docMk/>
            <pc:sldMk cId="257461054" sldId="289"/>
            <ac:spMk id="494" creationId="{75343CCD-F04C-4755-A81F-63C9E9414B99}"/>
          </ac:spMkLst>
        </pc:spChg>
        <pc:spChg chg="del mod">
          <ac:chgData name="ゆ 育" userId="542ab0ed5f745775" providerId="LiveId" clId="{7F8ED703-ED5E-4C1D-8DEF-9D59F95D8B77}" dt="2023-09-19T14:15:32.197" v="787" actId="478"/>
          <ac:spMkLst>
            <pc:docMk/>
            <pc:sldMk cId="257461054" sldId="289"/>
            <ac:spMk id="495" creationId="{D4292492-3365-4483-83AC-D68B7D8608EC}"/>
          </ac:spMkLst>
        </pc:spChg>
        <pc:spChg chg="del mod">
          <ac:chgData name="ゆ 育" userId="542ab0ed5f745775" providerId="LiveId" clId="{7F8ED703-ED5E-4C1D-8DEF-9D59F95D8B77}" dt="2023-09-19T14:15:32.197" v="786" actId="478"/>
          <ac:spMkLst>
            <pc:docMk/>
            <pc:sldMk cId="257461054" sldId="289"/>
            <ac:spMk id="496" creationId="{7FCDA407-16F3-4B8B-BAB5-2A87D79B7345}"/>
          </ac:spMkLst>
        </pc:spChg>
        <pc:spChg chg="del mod">
          <ac:chgData name="ゆ 育" userId="542ab0ed5f745775" providerId="LiveId" clId="{7F8ED703-ED5E-4C1D-8DEF-9D59F95D8B77}" dt="2023-09-19T14:15:32.197" v="785" actId="478"/>
          <ac:spMkLst>
            <pc:docMk/>
            <pc:sldMk cId="257461054" sldId="289"/>
            <ac:spMk id="497" creationId="{458B4F79-FDC4-4648-B97A-65FD0C506B6F}"/>
          </ac:spMkLst>
        </pc:spChg>
        <pc:spChg chg="del mod">
          <ac:chgData name="ゆ 育" userId="542ab0ed5f745775" providerId="LiveId" clId="{7F8ED703-ED5E-4C1D-8DEF-9D59F95D8B77}" dt="2023-09-19T14:15:32.197" v="784" actId="478"/>
          <ac:spMkLst>
            <pc:docMk/>
            <pc:sldMk cId="257461054" sldId="289"/>
            <ac:spMk id="498" creationId="{D3120CBD-CD85-4260-B2C1-0A7830AD6048}"/>
          </ac:spMkLst>
        </pc:spChg>
        <pc:spChg chg="del mod">
          <ac:chgData name="ゆ 育" userId="542ab0ed5f745775" providerId="LiveId" clId="{7F8ED703-ED5E-4C1D-8DEF-9D59F95D8B77}" dt="2023-09-19T14:15:32.197" v="783" actId="478"/>
          <ac:spMkLst>
            <pc:docMk/>
            <pc:sldMk cId="257461054" sldId="289"/>
            <ac:spMk id="499" creationId="{267D0A24-0178-42D3-A665-CECD3F00E57E}"/>
          </ac:spMkLst>
        </pc:spChg>
        <pc:spChg chg="del mod">
          <ac:chgData name="ゆ 育" userId="542ab0ed5f745775" providerId="LiveId" clId="{7F8ED703-ED5E-4C1D-8DEF-9D59F95D8B77}" dt="2023-09-19T14:15:32.197" v="782" actId="478"/>
          <ac:spMkLst>
            <pc:docMk/>
            <pc:sldMk cId="257461054" sldId="289"/>
            <ac:spMk id="500" creationId="{346B3780-0C86-407A-AF5F-FDE7D0A0612E}"/>
          </ac:spMkLst>
        </pc:spChg>
        <pc:spChg chg="del mod">
          <ac:chgData name="ゆ 育" userId="542ab0ed5f745775" providerId="LiveId" clId="{7F8ED703-ED5E-4C1D-8DEF-9D59F95D8B77}" dt="2023-09-19T14:15:32.188" v="781" actId="478"/>
          <ac:spMkLst>
            <pc:docMk/>
            <pc:sldMk cId="257461054" sldId="289"/>
            <ac:spMk id="501" creationId="{CACE4A1B-7713-42B9-9E39-C692AA94DE59}"/>
          </ac:spMkLst>
        </pc:spChg>
        <pc:spChg chg="del mod">
          <ac:chgData name="ゆ 育" userId="542ab0ed5f745775" providerId="LiveId" clId="{7F8ED703-ED5E-4C1D-8DEF-9D59F95D8B77}" dt="2023-09-19T14:15:32.188" v="780" actId="478"/>
          <ac:spMkLst>
            <pc:docMk/>
            <pc:sldMk cId="257461054" sldId="289"/>
            <ac:spMk id="502" creationId="{2C2737BF-889D-485A-A385-9E56AB654699}"/>
          </ac:spMkLst>
        </pc:spChg>
        <pc:spChg chg="del mod">
          <ac:chgData name="ゆ 育" userId="542ab0ed5f745775" providerId="LiveId" clId="{7F8ED703-ED5E-4C1D-8DEF-9D59F95D8B77}" dt="2023-09-19T14:15:32.188" v="779" actId="478"/>
          <ac:spMkLst>
            <pc:docMk/>
            <pc:sldMk cId="257461054" sldId="289"/>
            <ac:spMk id="503" creationId="{220942B5-0100-4CC9-A638-25FA45060F64}"/>
          </ac:spMkLst>
        </pc:spChg>
        <pc:spChg chg="del mod">
          <ac:chgData name="ゆ 育" userId="542ab0ed5f745775" providerId="LiveId" clId="{7F8ED703-ED5E-4C1D-8DEF-9D59F95D8B77}" dt="2023-09-19T14:15:32.188" v="778" actId="478"/>
          <ac:spMkLst>
            <pc:docMk/>
            <pc:sldMk cId="257461054" sldId="289"/>
            <ac:spMk id="504" creationId="{93B3B920-BA77-44A1-86C3-8E880D5B7F63}"/>
          </ac:spMkLst>
        </pc:spChg>
        <pc:spChg chg="del mod">
          <ac:chgData name="ゆ 育" userId="542ab0ed5f745775" providerId="LiveId" clId="{7F8ED703-ED5E-4C1D-8DEF-9D59F95D8B77}" dt="2023-09-19T14:15:32.188" v="777" actId="478"/>
          <ac:spMkLst>
            <pc:docMk/>
            <pc:sldMk cId="257461054" sldId="289"/>
            <ac:spMk id="505" creationId="{BF37B220-2044-4492-BAE9-8EAF90D68F44}"/>
          </ac:spMkLst>
        </pc:spChg>
        <pc:spChg chg="del mod">
          <ac:chgData name="ゆ 育" userId="542ab0ed5f745775" providerId="LiveId" clId="{7F8ED703-ED5E-4C1D-8DEF-9D59F95D8B77}" dt="2023-09-19T14:15:32.188" v="776" actId="478"/>
          <ac:spMkLst>
            <pc:docMk/>
            <pc:sldMk cId="257461054" sldId="289"/>
            <ac:spMk id="506" creationId="{7BAC1542-C1F8-47F5-B324-D3424F68F845}"/>
          </ac:spMkLst>
        </pc:spChg>
        <pc:spChg chg="del mod">
          <ac:chgData name="ゆ 育" userId="542ab0ed5f745775" providerId="LiveId" clId="{7F8ED703-ED5E-4C1D-8DEF-9D59F95D8B77}" dt="2023-09-19T14:15:32.188" v="775" actId="478"/>
          <ac:spMkLst>
            <pc:docMk/>
            <pc:sldMk cId="257461054" sldId="289"/>
            <ac:spMk id="507" creationId="{F7017026-EB89-4A20-A2BC-53FC18BEB54B}"/>
          </ac:spMkLst>
        </pc:spChg>
        <pc:spChg chg="del mod">
          <ac:chgData name="ゆ 育" userId="542ab0ed5f745775" providerId="LiveId" clId="{7F8ED703-ED5E-4C1D-8DEF-9D59F95D8B77}" dt="2023-09-19T14:15:32.188" v="774" actId="478"/>
          <ac:spMkLst>
            <pc:docMk/>
            <pc:sldMk cId="257461054" sldId="289"/>
            <ac:spMk id="508" creationId="{2B28561F-209D-45D8-9884-AEFD0588CDB1}"/>
          </ac:spMkLst>
        </pc:spChg>
        <pc:spChg chg="del mod">
          <ac:chgData name="ゆ 育" userId="542ab0ed5f745775" providerId="LiveId" clId="{7F8ED703-ED5E-4C1D-8DEF-9D59F95D8B77}" dt="2023-09-19T14:15:32.188" v="773" actId="478"/>
          <ac:spMkLst>
            <pc:docMk/>
            <pc:sldMk cId="257461054" sldId="289"/>
            <ac:spMk id="509" creationId="{137E0B23-A62E-4798-9C9D-6242D81F7581}"/>
          </ac:spMkLst>
        </pc:spChg>
        <pc:spChg chg="del mod">
          <ac:chgData name="ゆ 育" userId="542ab0ed5f745775" providerId="LiveId" clId="{7F8ED703-ED5E-4C1D-8DEF-9D59F95D8B77}" dt="2023-09-19T14:15:32.188" v="772" actId="478"/>
          <ac:spMkLst>
            <pc:docMk/>
            <pc:sldMk cId="257461054" sldId="289"/>
            <ac:spMk id="510" creationId="{FFBF90A0-F2D4-48B0-B8AC-0B6ED81CB368}"/>
          </ac:spMkLst>
        </pc:spChg>
        <pc:spChg chg="del mod">
          <ac:chgData name="ゆ 育" userId="542ab0ed5f745775" providerId="LiveId" clId="{7F8ED703-ED5E-4C1D-8DEF-9D59F95D8B77}" dt="2023-09-19T14:15:32.188" v="771" actId="478"/>
          <ac:spMkLst>
            <pc:docMk/>
            <pc:sldMk cId="257461054" sldId="289"/>
            <ac:spMk id="511" creationId="{98C1DF0B-5B97-4005-BC22-605FAA05B34B}"/>
          </ac:spMkLst>
        </pc:spChg>
        <pc:spChg chg="del mod">
          <ac:chgData name="ゆ 育" userId="542ab0ed5f745775" providerId="LiveId" clId="{7F8ED703-ED5E-4C1D-8DEF-9D59F95D8B77}" dt="2023-09-19T14:15:32.181" v="770" actId="478"/>
          <ac:spMkLst>
            <pc:docMk/>
            <pc:sldMk cId="257461054" sldId="289"/>
            <ac:spMk id="512" creationId="{23F14873-3C63-48D6-8A04-F961354F86FD}"/>
          </ac:spMkLst>
        </pc:spChg>
        <pc:spChg chg="del mod">
          <ac:chgData name="ゆ 育" userId="542ab0ed5f745775" providerId="LiveId" clId="{7F8ED703-ED5E-4C1D-8DEF-9D59F95D8B77}" dt="2023-09-19T14:15:32.181" v="769" actId="478"/>
          <ac:spMkLst>
            <pc:docMk/>
            <pc:sldMk cId="257461054" sldId="289"/>
            <ac:spMk id="513" creationId="{187AB3AA-008D-47B0-9245-115512498119}"/>
          </ac:spMkLst>
        </pc:spChg>
        <pc:spChg chg="del mod">
          <ac:chgData name="ゆ 育" userId="542ab0ed5f745775" providerId="LiveId" clId="{7F8ED703-ED5E-4C1D-8DEF-9D59F95D8B77}" dt="2023-09-19T14:15:32.181" v="768" actId="478"/>
          <ac:spMkLst>
            <pc:docMk/>
            <pc:sldMk cId="257461054" sldId="289"/>
            <ac:spMk id="514" creationId="{1BE0BC74-E295-4000-BA25-C837E812200B}"/>
          </ac:spMkLst>
        </pc:spChg>
        <pc:spChg chg="del mod">
          <ac:chgData name="ゆ 育" userId="542ab0ed5f745775" providerId="LiveId" clId="{7F8ED703-ED5E-4C1D-8DEF-9D59F95D8B77}" dt="2023-09-19T14:15:32.181" v="767" actId="478"/>
          <ac:spMkLst>
            <pc:docMk/>
            <pc:sldMk cId="257461054" sldId="289"/>
            <ac:spMk id="515" creationId="{CCF91F78-FEA2-4D6B-93DD-1CEEA836E62E}"/>
          </ac:spMkLst>
        </pc:spChg>
        <pc:spChg chg="del mod">
          <ac:chgData name="ゆ 育" userId="542ab0ed5f745775" providerId="LiveId" clId="{7F8ED703-ED5E-4C1D-8DEF-9D59F95D8B77}" dt="2023-09-19T14:15:32.181" v="766" actId="478"/>
          <ac:spMkLst>
            <pc:docMk/>
            <pc:sldMk cId="257461054" sldId="289"/>
            <ac:spMk id="516" creationId="{B561A0D1-6C0C-4538-9955-6EFDA4BD992E}"/>
          </ac:spMkLst>
        </pc:spChg>
        <pc:spChg chg="del mod">
          <ac:chgData name="ゆ 育" userId="542ab0ed5f745775" providerId="LiveId" clId="{7F8ED703-ED5E-4C1D-8DEF-9D59F95D8B77}" dt="2023-09-19T14:15:32.181" v="765" actId="478"/>
          <ac:spMkLst>
            <pc:docMk/>
            <pc:sldMk cId="257461054" sldId="289"/>
            <ac:spMk id="517" creationId="{E3FEC6E6-5204-45C0-869C-E55B361C1747}"/>
          </ac:spMkLst>
        </pc:spChg>
        <pc:spChg chg="del mod">
          <ac:chgData name="ゆ 育" userId="542ab0ed5f745775" providerId="LiveId" clId="{7F8ED703-ED5E-4C1D-8DEF-9D59F95D8B77}" dt="2023-09-19T14:15:32.165" v="764" actId="478"/>
          <ac:spMkLst>
            <pc:docMk/>
            <pc:sldMk cId="257461054" sldId="289"/>
            <ac:spMk id="518" creationId="{8A20A7E9-2997-4162-9B2B-FAF1DA388D76}"/>
          </ac:spMkLst>
        </pc:spChg>
        <pc:spChg chg="del mod">
          <ac:chgData name="ゆ 育" userId="542ab0ed5f745775" providerId="LiveId" clId="{7F8ED703-ED5E-4C1D-8DEF-9D59F95D8B77}" dt="2023-09-19T14:15:32.165" v="763" actId="478"/>
          <ac:spMkLst>
            <pc:docMk/>
            <pc:sldMk cId="257461054" sldId="289"/>
            <ac:spMk id="519" creationId="{D256FECA-1758-4C3D-89F8-5CA637DF976A}"/>
          </ac:spMkLst>
        </pc:spChg>
        <pc:spChg chg="del mod">
          <ac:chgData name="ゆ 育" userId="542ab0ed5f745775" providerId="LiveId" clId="{7F8ED703-ED5E-4C1D-8DEF-9D59F95D8B77}" dt="2023-09-19T14:15:32.165" v="762" actId="478"/>
          <ac:spMkLst>
            <pc:docMk/>
            <pc:sldMk cId="257461054" sldId="289"/>
            <ac:spMk id="520" creationId="{2A625A8C-8CE4-4B4B-B4CC-B8BC1A0CBAAC}"/>
          </ac:spMkLst>
        </pc:spChg>
        <pc:spChg chg="del mod">
          <ac:chgData name="ゆ 育" userId="542ab0ed5f745775" providerId="LiveId" clId="{7F8ED703-ED5E-4C1D-8DEF-9D59F95D8B77}" dt="2023-09-19T14:15:32.165" v="761" actId="478"/>
          <ac:spMkLst>
            <pc:docMk/>
            <pc:sldMk cId="257461054" sldId="289"/>
            <ac:spMk id="521" creationId="{A5002B7A-700D-460D-AE3C-39604B545C60}"/>
          </ac:spMkLst>
        </pc:spChg>
        <pc:spChg chg="del mod">
          <ac:chgData name="ゆ 育" userId="542ab0ed5f745775" providerId="LiveId" clId="{7F8ED703-ED5E-4C1D-8DEF-9D59F95D8B77}" dt="2023-09-19T14:15:32.165" v="760" actId="478"/>
          <ac:spMkLst>
            <pc:docMk/>
            <pc:sldMk cId="257461054" sldId="289"/>
            <ac:spMk id="522" creationId="{E121DE1E-AD51-423A-AE69-8F442EF4AB24}"/>
          </ac:spMkLst>
        </pc:spChg>
        <pc:spChg chg="del mod">
          <ac:chgData name="ゆ 育" userId="542ab0ed5f745775" providerId="LiveId" clId="{7F8ED703-ED5E-4C1D-8DEF-9D59F95D8B77}" dt="2023-09-19T14:15:32.165" v="759" actId="478"/>
          <ac:spMkLst>
            <pc:docMk/>
            <pc:sldMk cId="257461054" sldId="289"/>
            <ac:spMk id="523" creationId="{440E1462-3D8D-4DFE-AD35-C08C5CB0EF69}"/>
          </ac:spMkLst>
        </pc:spChg>
        <pc:spChg chg="del mod">
          <ac:chgData name="ゆ 育" userId="542ab0ed5f745775" providerId="LiveId" clId="{7F8ED703-ED5E-4C1D-8DEF-9D59F95D8B77}" dt="2023-09-19T14:15:32.165" v="758" actId="478"/>
          <ac:spMkLst>
            <pc:docMk/>
            <pc:sldMk cId="257461054" sldId="289"/>
            <ac:spMk id="524" creationId="{8D67A20F-BE38-4DD2-9188-D1638007EB65}"/>
          </ac:spMkLst>
        </pc:spChg>
        <pc:spChg chg="del mod">
          <ac:chgData name="ゆ 育" userId="542ab0ed5f745775" providerId="LiveId" clId="{7F8ED703-ED5E-4C1D-8DEF-9D59F95D8B77}" dt="2023-09-19T14:15:32.165" v="757" actId="478"/>
          <ac:spMkLst>
            <pc:docMk/>
            <pc:sldMk cId="257461054" sldId="289"/>
            <ac:spMk id="525" creationId="{D6D6779B-47B3-42C4-B9DD-FD85E82CD0F5}"/>
          </ac:spMkLst>
        </pc:spChg>
        <pc:spChg chg="del mod">
          <ac:chgData name="ゆ 育" userId="542ab0ed5f745775" providerId="LiveId" clId="{7F8ED703-ED5E-4C1D-8DEF-9D59F95D8B77}" dt="2023-09-19T14:15:32.165" v="756" actId="478"/>
          <ac:spMkLst>
            <pc:docMk/>
            <pc:sldMk cId="257461054" sldId="289"/>
            <ac:spMk id="526" creationId="{EE26D4FD-899D-4529-8227-CDEDD4C7371A}"/>
          </ac:spMkLst>
        </pc:spChg>
        <pc:spChg chg="del mod">
          <ac:chgData name="ゆ 育" userId="542ab0ed5f745775" providerId="LiveId" clId="{7F8ED703-ED5E-4C1D-8DEF-9D59F95D8B77}" dt="2023-09-19T14:15:32.165" v="755" actId="478"/>
          <ac:spMkLst>
            <pc:docMk/>
            <pc:sldMk cId="257461054" sldId="289"/>
            <ac:spMk id="527" creationId="{C1D8FB04-B6B9-411A-99F9-B50F46561C55}"/>
          </ac:spMkLst>
        </pc:spChg>
        <pc:spChg chg="del mod">
          <ac:chgData name="ゆ 育" userId="542ab0ed5f745775" providerId="LiveId" clId="{7F8ED703-ED5E-4C1D-8DEF-9D59F95D8B77}" dt="2023-09-19T14:15:32.165" v="754" actId="478"/>
          <ac:spMkLst>
            <pc:docMk/>
            <pc:sldMk cId="257461054" sldId="289"/>
            <ac:spMk id="528" creationId="{D07C6BBB-B0AD-4ABB-9CDF-B2C46D403AA7}"/>
          </ac:spMkLst>
        </pc:spChg>
        <pc:spChg chg="del mod">
          <ac:chgData name="ゆ 育" userId="542ab0ed5f745775" providerId="LiveId" clId="{7F8ED703-ED5E-4C1D-8DEF-9D59F95D8B77}" dt="2023-09-19T14:15:32.165" v="753" actId="478"/>
          <ac:spMkLst>
            <pc:docMk/>
            <pc:sldMk cId="257461054" sldId="289"/>
            <ac:spMk id="529" creationId="{87A3A4CE-E51F-4DF5-B1FD-3E2A5F950AB6}"/>
          </ac:spMkLst>
        </pc:spChg>
        <pc:spChg chg="del mod">
          <ac:chgData name="ゆ 育" userId="542ab0ed5f745775" providerId="LiveId" clId="{7F8ED703-ED5E-4C1D-8DEF-9D59F95D8B77}" dt="2023-09-19T14:15:32.165" v="752" actId="478"/>
          <ac:spMkLst>
            <pc:docMk/>
            <pc:sldMk cId="257461054" sldId="289"/>
            <ac:spMk id="530" creationId="{4EE67723-9AA4-488B-AD28-76FC30CEA6E9}"/>
          </ac:spMkLst>
        </pc:spChg>
        <pc:spChg chg="del mod">
          <ac:chgData name="ゆ 育" userId="542ab0ed5f745775" providerId="LiveId" clId="{7F8ED703-ED5E-4C1D-8DEF-9D59F95D8B77}" dt="2023-09-19T14:15:32.165" v="751" actId="478"/>
          <ac:spMkLst>
            <pc:docMk/>
            <pc:sldMk cId="257461054" sldId="289"/>
            <ac:spMk id="531" creationId="{F680BD98-E323-407F-B282-CE8F9DBA8B84}"/>
          </ac:spMkLst>
        </pc:spChg>
        <pc:spChg chg="del mod">
          <ac:chgData name="ゆ 育" userId="542ab0ed5f745775" providerId="LiveId" clId="{7F8ED703-ED5E-4C1D-8DEF-9D59F95D8B77}" dt="2023-09-19T14:15:32.165" v="750" actId="478"/>
          <ac:spMkLst>
            <pc:docMk/>
            <pc:sldMk cId="257461054" sldId="289"/>
            <ac:spMk id="532" creationId="{153B8003-35BC-4701-A962-5F85B1FE083D}"/>
          </ac:spMkLst>
        </pc:spChg>
        <pc:spChg chg="del mod">
          <ac:chgData name="ゆ 育" userId="542ab0ed5f745775" providerId="LiveId" clId="{7F8ED703-ED5E-4C1D-8DEF-9D59F95D8B77}" dt="2023-09-19T14:15:32.150" v="749" actId="478"/>
          <ac:spMkLst>
            <pc:docMk/>
            <pc:sldMk cId="257461054" sldId="289"/>
            <ac:spMk id="533" creationId="{C4EF1A73-4BE7-4B0F-8A38-3E8E8B362172}"/>
          </ac:spMkLst>
        </pc:spChg>
        <pc:spChg chg="del mod">
          <ac:chgData name="ゆ 育" userId="542ab0ed5f745775" providerId="LiveId" clId="{7F8ED703-ED5E-4C1D-8DEF-9D59F95D8B77}" dt="2023-09-19T14:15:32.150" v="748" actId="478"/>
          <ac:spMkLst>
            <pc:docMk/>
            <pc:sldMk cId="257461054" sldId="289"/>
            <ac:spMk id="534" creationId="{86B5DBA5-17E1-4263-BFCD-C014EA07791C}"/>
          </ac:spMkLst>
        </pc:spChg>
        <pc:spChg chg="mod">
          <ac:chgData name="ゆ 育" userId="542ab0ed5f745775" providerId="LiveId" clId="{7F8ED703-ED5E-4C1D-8DEF-9D59F95D8B77}" dt="2023-09-19T14:15:32.385" v="888" actId="108"/>
          <ac:spMkLst>
            <pc:docMk/>
            <pc:sldMk cId="257461054" sldId="289"/>
            <ac:spMk id="536" creationId="{19123E96-8484-436D-A3F4-B733B8539CFD}"/>
          </ac:spMkLst>
        </pc:spChg>
        <pc:spChg chg="mod">
          <ac:chgData name="ゆ 育" userId="542ab0ed5f745775" providerId="LiveId" clId="{7F8ED703-ED5E-4C1D-8DEF-9D59F95D8B77}" dt="2023-09-19T14:15:32.388" v="889" actId="108"/>
          <ac:spMkLst>
            <pc:docMk/>
            <pc:sldMk cId="257461054" sldId="289"/>
            <ac:spMk id="537" creationId="{9846D162-0B06-402C-B6C7-29FE72C35AC8}"/>
          </ac:spMkLst>
        </pc:spChg>
        <pc:spChg chg="mod">
          <ac:chgData name="ゆ 育" userId="542ab0ed5f745775" providerId="LiveId" clId="{7F8ED703-ED5E-4C1D-8DEF-9D59F95D8B77}" dt="2023-09-19T14:15:32.388" v="890" actId="108"/>
          <ac:spMkLst>
            <pc:docMk/>
            <pc:sldMk cId="257461054" sldId="289"/>
            <ac:spMk id="538" creationId="{1FA46399-953A-4CA4-9731-A2150C3A1E74}"/>
          </ac:spMkLst>
        </pc:spChg>
        <pc:spChg chg="add del mod topLvl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3" creationId="{F7823CDA-A544-4FB6-AC4B-D72090ED35C6}"/>
          </ac:spMkLst>
        </pc:spChg>
        <pc:spChg chg="add del mod topLvl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4" creationId="{8960F82D-6A55-43A8-B1BF-2A291C6A1F4B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5" creationId="{45D5071C-4925-43F1-834C-3ABE03BBC058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6" creationId="{6169A21A-9BD7-47FD-9DFF-DA4A8F36E932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7" creationId="{8AC98F6B-04D6-4E33-ACAE-27002856A5FC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8" creationId="{BCA02C8F-997B-4686-8543-CC66076F9B79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49" creationId="{7302C13D-085B-4782-B99B-719B61032070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0" creationId="{36EAF1E9-7BDD-4164-B43E-E414BD2D6D47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1" creationId="{A9FB87CF-06F8-415F-B709-838DC3D9ED6F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2" creationId="{A6E02BDC-A7C9-442D-B1A6-1D256A1735CA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3" creationId="{99239854-79EA-463C-B1C0-DE5CF8FE34FE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4" creationId="{F82734E6-7D26-41CE-B3CB-77C004259E86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5" creationId="{4FAA7313-95F4-4C32-A8F8-2FC34CF3EFBD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6" creationId="{7C0EDF1F-F9A4-41C4-BCAB-B54AC99C6884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7" creationId="{080E5596-E01E-46E9-A267-3DF1FAFFA720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8" creationId="{7ED6BB5D-986C-4CBF-82D3-1A1FE8568A68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59" creationId="{61AB7CA2-C6AA-4079-A46E-E2D5B78F4B4C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0" creationId="{96559943-5A91-4098-B68C-543FF3D819AC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1" creationId="{808AA767-BBD4-469C-8E74-27A0892CE726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2" creationId="{E8B25DC1-6BAB-4EEC-A405-1109160CB9C3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3" creationId="{586AFE03-56D9-48EB-968E-0AED28E780E1}"/>
          </ac:spMkLst>
        </pc:spChg>
        <pc:spChg chg="add del 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4" creationId="{6CE2FDD4-189F-4593-98AE-3031E05789A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69" creationId="{C543808E-B1B2-4345-B1F5-89FE2BAAE85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0" creationId="{C83852D2-E009-440A-A456-3EC47ED6738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1" creationId="{3BB2DB2C-B828-4C26-BAFA-E0B471AD1DC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2" creationId="{D68DD5A4-7DEA-4F99-8F12-39A9E981B25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3" creationId="{AC99FED7-D71E-4575-998C-D0C73D1118DF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4" creationId="{2057E81B-E742-4A10-A117-44DBB94F0A5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5" creationId="{42DF9E80-8897-4F90-B858-03FB846E75C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6" creationId="{B2733658-3F98-48AE-93F1-12D78DB143A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7" creationId="{678E996B-3EE4-4F34-A85A-BF7C3D13000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8" creationId="{FB47A6D0-9549-4378-A199-FB4A4181B43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79" creationId="{DF8E4AC8-0791-43CB-87BB-77F542BCB69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0" creationId="{BEF289EB-382C-4812-B618-5AE45F95BF6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1" creationId="{19A16C62-77D5-4302-A366-D860DB7AD16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2" creationId="{CE2BFF62-1AC3-45F2-B9BA-3684172E1E3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3" creationId="{7EF81120-30D0-44DD-8A65-985737B11CA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4" creationId="{17C31119-B966-44AB-83E5-2ED1A7C21874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5" creationId="{57533C59-57B7-4528-A9AC-C18A77AC9C7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6" creationId="{700474F1-DC84-4363-9E12-EB88B82DBB5E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7" creationId="{B55CD2B5-5C8C-4568-8D76-5E3947621AC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8" creationId="{9BF1BE68-1C71-49C7-B95A-56156C88576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89" creationId="{64717860-CDB8-47B8-BA02-9F6BDDAC749D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0" creationId="{9B4F11F0-5185-42EA-8EE3-318C260033F1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1" creationId="{8591E54F-A39D-43D1-A39A-89F71C9C49B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2" creationId="{F38CF82C-B4C2-4731-AE88-FB9690ED15B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3" creationId="{7EC4B92A-43B4-4A0F-AAAA-213B94D8B817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4" creationId="{70282CAB-C313-45BA-99BC-CF74554FE26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5" creationId="{FC06B641-D599-4B89-BD5E-C7EFE33230B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6" creationId="{BD61CA23-5D77-4816-B4BF-6577979BF9C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7" creationId="{38D29232-B913-461D-97D7-CDFBBD3D47F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8" creationId="{7DA8C7C0-C69A-484F-B0D3-AC73D5BE4DD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599" creationId="{1932846B-6905-495F-8DB4-F088BC833D9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0" creationId="{BC1A1ABA-8E8B-4A15-803B-16188BBE308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1" creationId="{F44D71F1-30A0-4F9E-AE47-CB7518566286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2" creationId="{646882F9-7AB9-4B95-8AB4-77DA107F461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3" creationId="{2B3D10AA-51C4-4D18-A9B1-3E23EE832AEB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4" creationId="{CAD60FC8-1231-43D4-95BA-932B1CD1466C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5" creationId="{331A5B84-5D91-46C8-A649-2E2FE41061B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6" creationId="{4C1507A5-24B2-4156-AD39-A23F5B2FD129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7" creationId="{D1EF3867-49AF-4D21-A9E4-9C2EEF44730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8" creationId="{77B60A20-7E8F-4298-A607-657CA4774C25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09" creationId="{D87FBA7E-EAB8-4B2B-ACAA-9A40C3A5E51A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10" creationId="{4FCCB62E-ABBB-4CBA-8DA2-2E3D5AC6A700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11" creationId="{773AA326-E50C-4493-9FCE-DA40130AE7F2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12" creationId="{244BFEA2-7AF6-44B2-9BA1-02D23C6D3903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13" creationId="{1604B87E-58B0-4B2C-ABC5-2C3609C888F8}"/>
          </ac:spMkLst>
        </pc:spChg>
        <pc:spChg chg="mod">
          <ac:chgData name="ゆ 育" userId="542ab0ed5f745775" providerId="LiveId" clId="{7F8ED703-ED5E-4C1D-8DEF-9D59F95D8B77}" dt="2023-09-19T14:24:06.720" v="1330"/>
          <ac:spMkLst>
            <pc:docMk/>
            <pc:sldMk cId="257461054" sldId="289"/>
            <ac:spMk id="614" creationId="{E9B6001E-10E4-4617-A20E-5D4C0ABF068B}"/>
          </ac:spMkLst>
        </pc:spChg>
        <pc:grpChg chg="del mod">
          <ac:chgData name="ゆ 育" userId="542ab0ed5f745775" providerId="LiveId" clId="{7F8ED703-ED5E-4C1D-8DEF-9D59F95D8B77}" dt="2023-09-19T13:33:10.409" v="187" actId="478"/>
          <ac:grpSpMkLst>
            <pc:docMk/>
            <pc:sldMk cId="257461054" sldId="289"/>
            <ac:grpSpMk id="65" creationId="{A78DE777-8C4C-4215-9FE4-19CFEE8E485A}"/>
          </ac:grpSpMkLst>
        </pc:grpChg>
        <pc:grpChg chg="del mod ord">
          <ac:chgData name="ゆ 育" userId="542ab0ed5f745775" providerId="LiveId" clId="{7F8ED703-ED5E-4C1D-8DEF-9D59F95D8B77}" dt="2023-09-19T13:34:36.988" v="253" actId="478"/>
          <ac:grpSpMkLst>
            <pc:docMk/>
            <pc:sldMk cId="257461054" sldId="289"/>
            <ac:grpSpMk id="94" creationId="{867E6BA4-B4C7-43CC-9279-F799B6DA8518}"/>
          </ac:grpSpMkLst>
        </pc:grpChg>
        <pc:grpChg chg="del">
          <ac:chgData name="ゆ 育" userId="542ab0ed5f745775" providerId="LiveId" clId="{7F8ED703-ED5E-4C1D-8DEF-9D59F95D8B77}" dt="2023-09-19T13:33:10.472" v="214" actId="478"/>
          <ac:grpSpMkLst>
            <pc:docMk/>
            <pc:sldMk cId="257461054" sldId="289"/>
            <ac:grpSpMk id="95" creationId="{8A9D09C9-C097-4F51-B3D4-99D3038CD601}"/>
          </ac:grpSpMkLst>
        </pc:grpChg>
        <pc:grpChg chg="del">
          <ac:chgData name="ゆ 育" userId="542ab0ed5f745775" providerId="LiveId" clId="{7F8ED703-ED5E-4C1D-8DEF-9D59F95D8B77}" dt="2023-09-19T14:15:32.388" v="892" actId="478"/>
          <ac:grpSpMkLst>
            <pc:docMk/>
            <pc:sldMk cId="257461054" sldId="289"/>
            <ac:grpSpMk id="156" creationId="{8778A46D-DBC4-487D-ABDF-50C04595F636}"/>
          </ac:grpSpMkLst>
        </pc:grpChg>
        <pc:grpChg chg="del mod ord">
          <ac:chgData name="ゆ 育" userId="542ab0ed5f745775" providerId="LiveId" clId="{7F8ED703-ED5E-4C1D-8DEF-9D59F95D8B77}" dt="2023-09-19T13:42:07.061" v="367" actId="478"/>
          <ac:grpSpMkLst>
            <pc:docMk/>
            <pc:sldMk cId="257461054" sldId="289"/>
            <ac:grpSpMk id="205" creationId="{B3F054C3-CD4A-4CFD-BE35-8052C3DDA1FF}"/>
          </ac:grpSpMkLst>
        </pc:grpChg>
        <pc:grpChg chg="del">
          <ac:chgData name="ゆ 育" userId="542ab0ed5f745775" providerId="LiveId" clId="{7F8ED703-ED5E-4C1D-8DEF-9D59F95D8B77}" dt="2023-09-19T13:34:37.106" v="306" actId="478"/>
          <ac:grpSpMkLst>
            <pc:docMk/>
            <pc:sldMk cId="257461054" sldId="289"/>
            <ac:grpSpMk id="206" creationId="{5D1033CA-5CBF-4890-9E54-81F59768D5BF}"/>
          </ac:grpSpMkLst>
        </pc:grpChg>
        <pc:grpChg chg="add del mod">
          <ac:chgData name="ゆ 育" userId="542ab0ed5f745775" providerId="LiveId" clId="{7F8ED703-ED5E-4C1D-8DEF-9D59F95D8B77}" dt="2023-09-19T14:16:58.005" v="992" actId="478"/>
          <ac:grpSpMkLst>
            <pc:docMk/>
            <pc:sldMk cId="257461054" sldId="289"/>
            <ac:grpSpMk id="229" creationId="{90AFDD10-E269-4A3D-B9A2-72927CF5AD52}"/>
          </ac:grpSpMkLst>
        </pc:grpChg>
        <pc:grpChg chg="del">
          <ac:chgData name="ゆ 育" userId="542ab0ed5f745775" providerId="LiveId" clId="{7F8ED703-ED5E-4C1D-8DEF-9D59F95D8B77}" dt="2023-09-19T14:16:58.052" v="1016" actId="478"/>
          <ac:grpSpMkLst>
            <pc:docMk/>
            <pc:sldMk cId="257461054" sldId="289"/>
            <ac:grpSpMk id="277" creationId="{F3CE13A2-15F6-4DB2-ADCD-99621F0925D0}"/>
          </ac:grpSpMkLst>
        </pc:grpChg>
        <pc:grpChg chg="del mod ord">
          <ac:chgData name="ゆ 育" userId="542ab0ed5f745775" providerId="LiveId" clId="{7F8ED703-ED5E-4C1D-8DEF-9D59F95D8B77}" dt="2023-09-19T13:43:13.106" v="487" actId="478"/>
          <ac:grpSpMkLst>
            <pc:docMk/>
            <pc:sldMk cId="257461054" sldId="289"/>
            <ac:grpSpMk id="289" creationId="{78FBDB19-4C01-4849-A0B8-277DA97D079A}"/>
          </ac:grpSpMkLst>
        </pc:grpChg>
        <pc:grpChg chg="del">
          <ac:chgData name="ゆ 育" userId="542ab0ed5f745775" providerId="LiveId" clId="{7F8ED703-ED5E-4C1D-8DEF-9D59F95D8B77}" dt="2023-09-19T13:42:07.186" v="423" actId="478"/>
          <ac:grpSpMkLst>
            <pc:docMk/>
            <pc:sldMk cId="257461054" sldId="289"/>
            <ac:grpSpMk id="290" creationId="{28535637-0142-47AB-BF60-0EEE164EEE4A}"/>
          </ac:grpSpMkLst>
        </pc:grpChg>
        <pc:grpChg chg="del mod ord">
          <ac:chgData name="ゆ 育" userId="542ab0ed5f745775" providerId="LiveId" clId="{7F8ED703-ED5E-4C1D-8DEF-9D59F95D8B77}" dt="2023-09-19T13:44:06.857" v="617" actId="478"/>
          <ac:grpSpMkLst>
            <pc:docMk/>
            <pc:sldMk cId="257461054" sldId="289"/>
            <ac:grpSpMk id="404" creationId="{F63035FA-287B-4B8A-A627-70204C7D8D23}"/>
          </ac:grpSpMkLst>
        </pc:grpChg>
        <pc:grpChg chg="del">
          <ac:chgData name="ゆ 育" userId="542ab0ed5f745775" providerId="LiveId" clId="{7F8ED703-ED5E-4C1D-8DEF-9D59F95D8B77}" dt="2023-09-19T13:43:13.248" v="548" actId="478"/>
          <ac:grpSpMkLst>
            <pc:docMk/>
            <pc:sldMk cId="257461054" sldId="289"/>
            <ac:grpSpMk id="405" creationId="{E7724607-3766-4B8B-9E52-9E061BDCF99A}"/>
          </ac:grpSpMkLst>
        </pc:grpChg>
        <pc:grpChg chg="add del mod">
          <ac:chgData name="ゆ 育" userId="542ab0ed5f745775" providerId="LiveId" clId="{7F8ED703-ED5E-4C1D-8DEF-9D59F95D8B77}" dt="2023-09-19T14:24:06.720" v="1330"/>
          <ac:grpSpMkLst>
            <pc:docMk/>
            <pc:sldMk cId="257461054" sldId="289"/>
            <ac:grpSpMk id="424" creationId="{BA30F871-F8EB-465C-9E44-D74B1A2A4289}"/>
          </ac:grpSpMkLst>
        </pc:grpChg>
        <pc:grpChg chg="del mod ord">
          <ac:chgData name="ゆ 育" userId="542ab0ed5f745775" providerId="LiveId" clId="{7F8ED703-ED5E-4C1D-8DEF-9D59F95D8B77}" dt="2023-09-19T14:15:32.213" v="818" actId="478"/>
          <ac:grpSpMkLst>
            <pc:docMk/>
            <pc:sldMk cId="257461054" sldId="289"/>
            <ac:grpSpMk id="535" creationId="{C2AAD199-6A43-40FD-9158-EFB454BECED4}"/>
          </ac:grpSpMkLst>
        </pc:grpChg>
        <pc:grpChg chg="del">
          <ac:chgData name="ゆ 育" userId="542ab0ed5f745775" providerId="LiveId" clId="{7F8ED703-ED5E-4C1D-8DEF-9D59F95D8B77}" dt="2023-09-19T13:44:07.030" v="691" actId="478"/>
          <ac:grpSpMkLst>
            <pc:docMk/>
            <pc:sldMk cId="257461054" sldId="289"/>
            <ac:grpSpMk id="536" creationId="{8F569465-F129-48A0-9952-2A7A69B860E5}"/>
          </ac:grpSpMkLst>
        </pc:grpChg>
        <pc:grpChg chg="mod ord">
          <ac:chgData name="ゆ 育" userId="542ab0ed5f745775" providerId="LiveId" clId="{7F8ED703-ED5E-4C1D-8DEF-9D59F95D8B77}" dt="2023-09-19T14:15:32.401" v="894" actId="962"/>
          <ac:grpSpMkLst>
            <pc:docMk/>
            <pc:sldMk cId="257461054" sldId="289"/>
            <ac:grpSpMk id="539" creationId="{04CC56CF-8653-4AE1-9E7C-9A62F4EB90DD}"/>
          </ac:grpSpMkLst>
        </pc:grpChg>
        <pc:grpChg chg="add del mod ord">
          <ac:chgData name="ゆ 育" userId="542ab0ed5f745775" providerId="LiveId" clId="{7F8ED703-ED5E-4C1D-8DEF-9D59F95D8B77}" dt="2023-09-19T14:24:42.587" v="1339" actId="21"/>
          <ac:grpSpMkLst>
            <pc:docMk/>
            <pc:sldMk cId="257461054" sldId="289"/>
            <ac:grpSpMk id="565" creationId="{091ACD3D-BE7F-4966-ADE7-CEEA39302BDB}"/>
          </ac:grpSpMkLst>
        </pc:grpChg>
        <pc:grpChg chg="add del mod">
          <ac:chgData name="ゆ 育" userId="542ab0ed5f745775" providerId="LiveId" clId="{7F8ED703-ED5E-4C1D-8DEF-9D59F95D8B77}" dt="2023-09-19T14:24:26.559" v="1333" actId="21"/>
          <ac:grpSpMkLst>
            <pc:docMk/>
            <pc:sldMk cId="257461054" sldId="289"/>
            <ac:grpSpMk id="568" creationId="{D1D61827-831F-4AF6-BECB-C05AFF5398BF}"/>
          </ac:grpSpMkLst>
        </pc:grpChg>
        <pc:grpChg chg="mod ord">
          <ac:chgData name="ゆ 育" userId="542ab0ed5f745775" providerId="LiveId" clId="{7F8ED703-ED5E-4C1D-8DEF-9D59F95D8B77}" dt="2023-09-19T14:24:06.720" v="1330"/>
          <ac:grpSpMkLst>
            <pc:docMk/>
            <pc:sldMk cId="257461054" sldId="289"/>
            <ac:grpSpMk id="615" creationId="{7E1EC55D-2640-49BE-92CB-E020C78EE446}"/>
          </ac:grpSpMkLst>
        </pc:grpChg>
        <pc:picChg chg="mod">
          <ac:chgData name="ゆ 育" userId="542ab0ed5f745775" providerId="LiveId" clId="{7F8ED703-ED5E-4C1D-8DEF-9D59F95D8B77}" dt="2023-09-19T14:15:32.056" v="742" actId="14100"/>
          <ac:picMkLst>
            <pc:docMk/>
            <pc:sldMk cId="257461054" sldId="289"/>
            <ac:picMk id="8" creationId="{0C2A989E-91BA-4601-B3E5-DE871055B733}"/>
          </ac:picMkLst>
        </pc:picChg>
        <pc:picChg chg="mod">
          <ac:chgData name="ゆ 育" userId="542ab0ed5f745775" providerId="LiveId" clId="{7F8ED703-ED5E-4C1D-8DEF-9D59F95D8B77}" dt="2023-09-19T13:32:34.526" v="118" actId="14100"/>
          <ac:picMkLst>
            <pc:docMk/>
            <pc:sldMk cId="257461054" sldId="289"/>
            <ac:picMk id="8" creationId="{77884AD5-BE9A-4385-B82A-88277169B5B4}"/>
          </ac:picMkLst>
        </pc:picChg>
        <pc:picChg chg="mod">
          <ac:chgData name="ゆ 育" userId="542ab0ed5f745775" providerId="LiveId" clId="{7F8ED703-ED5E-4C1D-8DEF-9D59F95D8B77}" dt="2023-09-19T13:33:10.315" v="128" actId="14100"/>
          <ac:picMkLst>
            <pc:docMk/>
            <pc:sldMk cId="257461054" sldId="289"/>
            <ac:picMk id="67" creationId="{80EF7682-FFEF-4B63-B235-8632ABA5AECF}"/>
          </ac:picMkLst>
        </pc:picChg>
        <pc:picChg chg="mod">
          <ac:chgData name="ゆ 育" userId="542ab0ed5f745775" providerId="LiveId" clId="{7F8ED703-ED5E-4C1D-8DEF-9D59F95D8B77}" dt="2023-09-19T13:34:36.847" v="224" actId="14100"/>
          <ac:picMkLst>
            <pc:docMk/>
            <pc:sldMk cId="257461054" sldId="289"/>
            <ac:picMk id="152" creationId="{EEDB41E3-25B9-42F2-B96B-F65282FD269E}"/>
          </ac:picMkLst>
        </pc:picChg>
        <pc:picChg chg="mod">
          <ac:chgData name="ゆ 育" userId="542ab0ed5f745775" providerId="LiveId" clId="{7F8ED703-ED5E-4C1D-8DEF-9D59F95D8B77}" dt="2023-09-19T13:42:06.935" v="312" actId="14100"/>
          <ac:picMkLst>
            <pc:docMk/>
            <pc:sldMk cId="257461054" sldId="289"/>
            <ac:picMk id="233" creationId="{69A576F5-1FFD-4D00-B9FD-B6FD5EF3A111}"/>
          </ac:picMkLst>
        </pc:picChg>
        <pc:picChg chg="mod">
          <ac:chgData name="ゆ 育" userId="542ab0ed5f745775" providerId="LiveId" clId="{7F8ED703-ED5E-4C1D-8DEF-9D59F95D8B77}" dt="2023-09-19T13:43:12.886" v="429" actId="14100"/>
          <ac:picMkLst>
            <pc:docMk/>
            <pc:sldMk cId="257461054" sldId="289"/>
            <ac:picMk id="343" creationId="{78639387-C989-4B75-9B6A-82CCA0843304}"/>
          </ac:picMkLst>
        </pc:picChg>
        <pc:picChg chg="mod">
          <ac:chgData name="ゆ 育" userId="542ab0ed5f745775" providerId="LiveId" clId="{7F8ED703-ED5E-4C1D-8DEF-9D59F95D8B77}" dt="2023-09-19T13:44:06.684" v="554" actId="14100"/>
          <ac:picMkLst>
            <pc:docMk/>
            <pc:sldMk cId="257461054" sldId="289"/>
            <ac:picMk id="461" creationId="{42337FA6-ED42-433C-9DC2-5F9722234EF0}"/>
          </ac:picMkLst>
        </pc:picChg>
        <pc:picChg chg="mod">
          <ac:chgData name="ゆ 育" userId="542ab0ed5f745775" providerId="LiveId" clId="{7F8ED703-ED5E-4C1D-8DEF-9D59F95D8B77}" dt="2023-09-19T14:16:57.958" v="967" actId="14100"/>
          <ac:picMkLst>
            <pc:docMk/>
            <pc:sldMk cId="257461054" sldId="289"/>
            <ac:picMk id="541" creationId="{9161B7F7-B2DC-4D9E-AADF-523887056EA1}"/>
          </ac:picMkLst>
        </pc:picChg>
        <pc:picChg chg="mod">
          <ac:chgData name="ゆ 育" userId="542ab0ed5f745775" providerId="LiveId" clId="{7F8ED703-ED5E-4C1D-8DEF-9D59F95D8B77}" dt="2023-09-19T14:23:58.044" v="1023" actId="14100"/>
          <ac:picMkLst>
            <pc:docMk/>
            <pc:sldMk cId="257461054" sldId="289"/>
            <ac:picMk id="567" creationId="{82E8F94F-8CC1-4743-A365-9ECFADB7CCC3}"/>
          </ac:picMkLst>
        </pc:picChg>
      </pc:sldChg>
      <pc:sldChg chg="del">
        <pc:chgData name="ゆ 育" userId="542ab0ed5f745775" providerId="LiveId" clId="{7F8ED703-ED5E-4C1D-8DEF-9D59F95D8B77}" dt="2023-09-19T12:42:36.139" v="0" actId="47"/>
        <pc:sldMkLst>
          <pc:docMk/>
          <pc:sldMk cId="2790283789" sldId="290"/>
        </pc:sldMkLst>
      </pc:sldChg>
      <pc:sldChg chg="delSp modSp new mod">
        <pc:chgData name="ゆ 育" userId="542ab0ed5f745775" providerId="LiveId" clId="{7F8ED703-ED5E-4C1D-8DEF-9D59F95D8B77}" dt="2023-09-19T14:38:12.986" v="1460" actId="962"/>
        <pc:sldMkLst>
          <pc:docMk/>
          <pc:sldMk cId="1081632657" sldId="298"/>
        </pc:sldMkLst>
        <pc:spChg chg="del mod">
          <ac:chgData name="ゆ 育" userId="542ab0ed5f745775" providerId="LiveId" clId="{7F8ED703-ED5E-4C1D-8DEF-9D59F95D8B77}" dt="2023-09-19T14:11:13.839" v="724" actId="478"/>
          <ac:spMkLst>
            <pc:docMk/>
            <pc:sldMk cId="1081632657" sldId="298"/>
            <ac:spMk id="4" creationId="{F7766C8C-8437-4083-A742-0D5819C3243B}"/>
          </ac:spMkLst>
        </pc:spChg>
        <pc:spChg chg="del topLvl">
          <ac:chgData name="ゆ 育" userId="542ab0ed5f745775" providerId="LiveId" clId="{7F8ED703-ED5E-4C1D-8DEF-9D59F95D8B77}" dt="2023-09-19T13:10:37.696" v="109" actId="478"/>
          <ac:spMkLst>
            <pc:docMk/>
            <pc:sldMk cId="1081632657" sldId="298"/>
            <ac:spMk id="5" creationId="{47288805-5245-484F-9347-FF9B795C7F59}"/>
          </ac:spMkLst>
        </pc:spChg>
        <pc:spChg chg="del topLvl">
          <ac:chgData name="ゆ 育" userId="542ab0ed5f745775" providerId="LiveId" clId="{7F8ED703-ED5E-4C1D-8DEF-9D59F95D8B77}" dt="2023-09-19T13:10:37.601" v="71" actId="478"/>
          <ac:spMkLst>
            <pc:docMk/>
            <pc:sldMk cId="1081632657" sldId="298"/>
            <ac:spMk id="6" creationId="{2703FB03-CC7E-4D9E-8342-1536BC77764A}"/>
          </ac:spMkLst>
        </pc:spChg>
        <pc:spChg chg="del">
          <ac:chgData name="ゆ 育" userId="542ab0ed5f745775" providerId="LiveId" clId="{7F8ED703-ED5E-4C1D-8DEF-9D59F95D8B77}" dt="2023-09-19T13:10:37.601" v="70" actId="478"/>
          <ac:spMkLst>
            <pc:docMk/>
            <pc:sldMk cId="1081632657" sldId="298"/>
            <ac:spMk id="7" creationId="{E65AB787-7E1F-41F0-80D3-95BB97A4B023}"/>
          </ac:spMkLst>
        </pc:spChg>
        <pc:spChg chg="del">
          <ac:chgData name="ゆ 育" userId="542ab0ed5f745775" providerId="LiveId" clId="{7F8ED703-ED5E-4C1D-8DEF-9D59F95D8B77}" dt="2023-09-19T13:10:37.601" v="69" actId="478"/>
          <ac:spMkLst>
            <pc:docMk/>
            <pc:sldMk cId="1081632657" sldId="298"/>
            <ac:spMk id="8" creationId="{BF36453C-F1E5-4035-A320-A9C1FD500133}"/>
          </ac:spMkLst>
        </pc:spChg>
        <pc:spChg chg="del">
          <ac:chgData name="ゆ 育" userId="542ab0ed5f745775" providerId="LiveId" clId="{7F8ED703-ED5E-4C1D-8DEF-9D59F95D8B77}" dt="2023-09-19T13:10:37.601" v="68" actId="478"/>
          <ac:spMkLst>
            <pc:docMk/>
            <pc:sldMk cId="1081632657" sldId="298"/>
            <ac:spMk id="9" creationId="{810D89A7-D3D2-4EB7-AB78-E607FECAD0C3}"/>
          </ac:spMkLst>
        </pc:spChg>
        <pc:spChg chg="del">
          <ac:chgData name="ゆ 育" userId="542ab0ed5f745775" providerId="LiveId" clId="{7F8ED703-ED5E-4C1D-8DEF-9D59F95D8B77}" dt="2023-09-19T13:10:37.586" v="67" actId="478"/>
          <ac:spMkLst>
            <pc:docMk/>
            <pc:sldMk cId="1081632657" sldId="298"/>
            <ac:spMk id="10" creationId="{077CCAD2-ECA7-4598-A0A5-C2014AAEEFA7}"/>
          </ac:spMkLst>
        </pc:spChg>
        <pc:spChg chg="del">
          <ac:chgData name="ゆ 育" userId="542ab0ed5f745775" providerId="LiveId" clId="{7F8ED703-ED5E-4C1D-8DEF-9D59F95D8B77}" dt="2023-09-19T13:10:37.586" v="66" actId="478"/>
          <ac:spMkLst>
            <pc:docMk/>
            <pc:sldMk cId="1081632657" sldId="298"/>
            <ac:spMk id="11" creationId="{0CC6EDAC-62C0-4CD3-888C-3FBAA5CEEF5A}"/>
          </ac:spMkLst>
        </pc:spChg>
        <pc:spChg chg="del">
          <ac:chgData name="ゆ 育" userId="542ab0ed5f745775" providerId="LiveId" clId="{7F8ED703-ED5E-4C1D-8DEF-9D59F95D8B77}" dt="2023-09-19T13:10:37.586" v="65" actId="478"/>
          <ac:spMkLst>
            <pc:docMk/>
            <pc:sldMk cId="1081632657" sldId="298"/>
            <ac:spMk id="12" creationId="{25F0E8AB-89FA-4FA3-87E7-A24EA95138F0}"/>
          </ac:spMkLst>
        </pc:spChg>
        <pc:spChg chg="del">
          <ac:chgData name="ゆ 育" userId="542ab0ed5f745775" providerId="LiveId" clId="{7F8ED703-ED5E-4C1D-8DEF-9D59F95D8B77}" dt="2023-09-19T13:10:37.586" v="64" actId="478"/>
          <ac:spMkLst>
            <pc:docMk/>
            <pc:sldMk cId="1081632657" sldId="298"/>
            <ac:spMk id="13" creationId="{A89EE6E9-CAA3-484C-A029-1B6400C86802}"/>
          </ac:spMkLst>
        </pc:spChg>
        <pc:spChg chg="del">
          <ac:chgData name="ゆ 育" userId="542ab0ed5f745775" providerId="LiveId" clId="{7F8ED703-ED5E-4C1D-8DEF-9D59F95D8B77}" dt="2023-09-19T13:10:37.586" v="63" actId="478"/>
          <ac:spMkLst>
            <pc:docMk/>
            <pc:sldMk cId="1081632657" sldId="298"/>
            <ac:spMk id="14" creationId="{188811D1-1C57-4698-B077-C93992735C7E}"/>
          </ac:spMkLst>
        </pc:spChg>
        <pc:spChg chg="del mod ord">
          <ac:chgData name="ゆ 育" userId="542ab0ed5f745775" providerId="LiveId" clId="{7F8ED703-ED5E-4C1D-8DEF-9D59F95D8B77}" dt="2023-09-19T14:12:35.386" v="736" actId="478"/>
          <ac:spMkLst>
            <pc:docMk/>
            <pc:sldMk cId="1081632657" sldId="298"/>
            <ac:spMk id="14" creationId="{D5EB2B69-2FAC-4857-AAB5-388D99AC6348}"/>
          </ac:spMkLst>
        </pc:spChg>
        <pc:spChg chg="del">
          <ac:chgData name="ゆ 育" userId="542ab0ed5f745775" providerId="LiveId" clId="{7F8ED703-ED5E-4C1D-8DEF-9D59F95D8B77}" dt="2023-09-19T13:10:37.586" v="62" actId="478"/>
          <ac:spMkLst>
            <pc:docMk/>
            <pc:sldMk cId="1081632657" sldId="298"/>
            <ac:spMk id="15" creationId="{4EBDD7E2-72BB-4F05-89E3-2DDF933671D8}"/>
          </ac:spMkLst>
        </pc:spChg>
        <pc:spChg chg="del">
          <ac:chgData name="ゆ 育" userId="542ab0ed5f745775" providerId="LiveId" clId="{7F8ED703-ED5E-4C1D-8DEF-9D59F95D8B77}" dt="2023-09-19T13:10:37.586" v="61" actId="478"/>
          <ac:spMkLst>
            <pc:docMk/>
            <pc:sldMk cId="1081632657" sldId="298"/>
            <ac:spMk id="16" creationId="{6D5D9B0B-0F88-4F8B-82A7-424A22E45EED}"/>
          </ac:spMkLst>
        </pc:spChg>
        <pc:spChg chg="del">
          <ac:chgData name="ゆ 育" userId="542ab0ed5f745775" providerId="LiveId" clId="{7F8ED703-ED5E-4C1D-8DEF-9D59F95D8B77}" dt="2023-09-19T13:10:37.586" v="60" actId="478"/>
          <ac:spMkLst>
            <pc:docMk/>
            <pc:sldMk cId="1081632657" sldId="298"/>
            <ac:spMk id="17" creationId="{0123D87B-6B1E-41CC-A8F0-5CF28EAE14EC}"/>
          </ac:spMkLst>
        </pc:spChg>
        <pc:spChg chg="del mod ord">
          <ac:chgData name="ゆ 育" userId="542ab0ed5f745775" providerId="LiveId" clId="{7F8ED703-ED5E-4C1D-8DEF-9D59F95D8B77}" dt="2023-09-19T14:15:55.278" v="904" actId="478"/>
          <ac:spMkLst>
            <pc:docMk/>
            <pc:sldMk cId="1081632657" sldId="298"/>
            <ac:spMk id="17" creationId="{FC211ECF-E66B-4967-B38C-5ACD1C622E24}"/>
          </ac:spMkLst>
        </pc:spChg>
        <pc:spChg chg="del">
          <ac:chgData name="ゆ 育" userId="542ab0ed5f745775" providerId="LiveId" clId="{7F8ED703-ED5E-4C1D-8DEF-9D59F95D8B77}" dt="2023-09-19T13:10:37.586" v="59" actId="478"/>
          <ac:spMkLst>
            <pc:docMk/>
            <pc:sldMk cId="1081632657" sldId="298"/>
            <ac:spMk id="18" creationId="{F7C91BC7-0BBB-4FA2-8F6B-DEF630AF1AF6}"/>
          </ac:spMkLst>
        </pc:spChg>
        <pc:spChg chg="del">
          <ac:chgData name="ゆ 育" userId="542ab0ed5f745775" providerId="LiveId" clId="{7F8ED703-ED5E-4C1D-8DEF-9D59F95D8B77}" dt="2023-09-19T13:10:37.586" v="58" actId="478"/>
          <ac:spMkLst>
            <pc:docMk/>
            <pc:sldMk cId="1081632657" sldId="298"/>
            <ac:spMk id="19" creationId="{3C13A21D-AC0C-47B4-A15C-13CB78CD5714}"/>
          </ac:spMkLst>
        </pc:spChg>
        <pc:spChg chg="del">
          <ac:chgData name="ゆ 育" userId="542ab0ed5f745775" providerId="LiveId" clId="{7F8ED703-ED5E-4C1D-8DEF-9D59F95D8B77}" dt="2023-09-19T13:10:37.586" v="57" actId="478"/>
          <ac:spMkLst>
            <pc:docMk/>
            <pc:sldMk cId="1081632657" sldId="298"/>
            <ac:spMk id="20" creationId="{EDB5C44B-69D0-4481-903A-720BC1827F1A}"/>
          </ac:spMkLst>
        </pc:spChg>
        <pc:spChg chg="del mod topLvl">
          <ac:chgData name="ゆ 育" userId="542ab0ed5f745775" providerId="LiveId" clId="{7F8ED703-ED5E-4C1D-8DEF-9D59F95D8B77}" dt="2023-09-19T14:16:14.014" v="958" actId="478"/>
          <ac:spMkLst>
            <pc:docMk/>
            <pc:sldMk cId="1081632657" sldId="298"/>
            <ac:spMk id="21" creationId="{4956FCC7-C3D8-444A-B88E-36D7DFB0837D}"/>
          </ac:spMkLst>
        </pc:spChg>
        <pc:spChg chg="del">
          <ac:chgData name="ゆ 育" userId="542ab0ed5f745775" providerId="LiveId" clId="{7F8ED703-ED5E-4C1D-8DEF-9D59F95D8B77}" dt="2023-09-19T13:10:37.586" v="56" actId="478"/>
          <ac:spMkLst>
            <pc:docMk/>
            <pc:sldMk cId="1081632657" sldId="298"/>
            <ac:spMk id="21" creationId="{B410B224-7290-445E-86EA-4BCB3E420707}"/>
          </ac:spMkLst>
        </pc:spChg>
        <pc:spChg chg="del mod topLvl">
          <ac:chgData name="ゆ 育" userId="542ab0ed5f745775" providerId="LiveId" clId="{7F8ED703-ED5E-4C1D-8DEF-9D59F95D8B77}" dt="2023-09-19T14:16:13.955" v="936" actId="478"/>
          <ac:spMkLst>
            <pc:docMk/>
            <pc:sldMk cId="1081632657" sldId="298"/>
            <ac:spMk id="22" creationId="{3BF8E44F-CD24-4D0C-84F5-218769ECD320}"/>
          </ac:spMkLst>
        </pc:spChg>
        <pc:spChg chg="del">
          <ac:chgData name="ゆ 育" userId="542ab0ed5f745775" providerId="LiveId" clId="{7F8ED703-ED5E-4C1D-8DEF-9D59F95D8B77}" dt="2023-09-19T13:10:37.586" v="55" actId="478"/>
          <ac:spMkLst>
            <pc:docMk/>
            <pc:sldMk cId="1081632657" sldId="298"/>
            <ac:spMk id="22" creationId="{50F8F8A7-3A5D-4527-AA5C-139FA2DF2112}"/>
          </ac:spMkLst>
        </pc:spChg>
        <pc:spChg chg="del">
          <ac:chgData name="ゆ 育" userId="542ab0ed5f745775" providerId="LiveId" clId="{7F8ED703-ED5E-4C1D-8DEF-9D59F95D8B77}" dt="2023-09-19T13:10:37.586" v="54" actId="478"/>
          <ac:spMkLst>
            <pc:docMk/>
            <pc:sldMk cId="1081632657" sldId="298"/>
            <ac:spMk id="23" creationId="{83820ED6-F888-4149-A82E-5B608A237E80}"/>
          </ac:spMkLst>
        </pc:spChg>
        <pc:spChg chg="del mod">
          <ac:chgData name="ゆ 育" userId="542ab0ed5f745775" providerId="LiveId" clId="{7F8ED703-ED5E-4C1D-8DEF-9D59F95D8B77}" dt="2023-09-19T14:16:13.955" v="935" actId="478"/>
          <ac:spMkLst>
            <pc:docMk/>
            <pc:sldMk cId="1081632657" sldId="298"/>
            <ac:spMk id="23" creationId="{E35FDCFA-EF4C-4191-BC37-F58BA962AEAD}"/>
          </ac:spMkLst>
        </pc:spChg>
        <pc:spChg chg="del">
          <ac:chgData name="ゆ 育" userId="542ab0ed5f745775" providerId="LiveId" clId="{7F8ED703-ED5E-4C1D-8DEF-9D59F95D8B77}" dt="2023-09-19T13:10:37.586" v="53" actId="478"/>
          <ac:spMkLst>
            <pc:docMk/>
            <pc:sldMk cId="1081632657" sldId="298"/>
            <ac:spMk id="24" creationId="{B568CD00-713D-4322-A5A2-151BF3D2A553}"/>
          </ac:spMkLst>
        </pc:spChg>
        <pc:spChg chg="del mod">
          <ac:chgData name="ゆ 育" userId="542ab0ed5f745775" providerId="LiveId" clId="{7F8ED703-ED5E-4C1D-8DEF-9D59F95D8B77}" dt="2023-09-19T14:16:13.955" v="934" actId="478"/>
          <ac:spMkLst>
            <pc:docMk/>
            <pc:sldMk cId="1081632657" sldId="298"/>
            <ac:spMk id="24" creationId="{E4537A4B-AE8C-4C5F-9A9E-16D28A0F0E98}"/>
          </ac:spMkLst>
        </pc:spChg>
        <pc:spChg chg="del mod">
          <ac:chgData name="ゆ 育" userId="542ab0ed5f745775" providerId="LiveId" clId="{7F8ED703-ED5E-4C1D-8DEF-9D59F95D8B77}" dt="2023-09-19T14:16:13.955" v="933" actId="478"/>
          <ac:spMkLst>
            <pc:docMk/>
            <pc:sldMk cId="1081632657" sldId="298"/>
            <ac:spMk id="25" creationId="{64CACC52-EC2C-4774-887D-AFA388A98C27}"/>
          </ac:spMkLst>
        </pc:spChg>
        <pc:spChg chg="del">
          <ac:chgData name="ゆ 育" userId="542ab0ed5f745775" providerId="LiveId" clId="{7F8ED703-ED5E-4C1D-8DEF-9D59F95D8B77}" dt="2023-09-19T13:10:37.586" v="52" actId="478"/>
          <ac:spMkLst>
            <pc:docMk/>
            <pc:sldMk cId="1081632657" sldId="298"/>
            <ac:spMk id="25" creationId="{CA29E911-21A9-414F-8383-580103F46CD0}"/>
          </ac:spMkLst>
        </pc:spChg>
        <pc:spChg chg="del">
          <ac:chgData name="ゆ 育" userId="542ab0ed5f745775" providerId="LiveId" clId="{7F8ED703-ED5E-4C1D-8DEF-9D59F95D8B77}" dt="2023-09-19T13:10:37.586" v="51" actId="478"/>
          <ac:spMkLst>
            <pc:docMk/>
            <pc:sldMk cId="1081632657" sldId="298"/>
            <ac:spMk id="26" creationId="{52C3C6D2-2913-405F-A638-1A1FEF2D6DB6}"/>
          </ac:spMkLst>
        </pc:spChg>
        <pc:spChg chg="del mod">
          <ac:chgData name="ゆ 育" userId="542ab0ed5f745775" providerId="LiveId" clId="{7F8ED703-ED5E-4C1D-8DEF-9D59F95D8B77}" dt="2023-09-19T14:16:13.955" v="932" actId="478"/>
          <ac:spMkLst>
            <pc:docMk/>
            <pc:sldMk cId="1081632657" sldId="298"/>
            <ac:spMk id="26" creationId="{CE1102D9-7751-4B40-BE69-0B5FE3243212}"/>
          </ac:spMkLst>
        </pc:spChg>
        <pc:spChg chg="del">
          <ac:chgData name="ゆ 育" userId="542ab0ed5f745775" providerId="LiveId" clId="{7F8ED703-ED5E-4C1D-8DEF-9D59F95D8B77}" dt="2023-09-19T13:10:37.586" v="50" actId="478"/>
          <ac:spMkLst>
            <pc:docMk/>
            <pc:sldMk cId="1081632657" sldId="298"/>
            <ac:spMk id="27" creationId="{514840F0-6138-44AC-B427-3E39FD784E8E}"/>
          </ac:spMkLst>
        </pc:spChg>
        <pc:spChg chg="del mod">
          <ac:chgData name="ゆ 育" userId="542ab0ed5f745775" providerId="LiveId" clId="{7F8ED703-ED5E-4C1D-8DEF-9D59F95D8B77}" dt="2023-09-19T14:16:13.955" v="931" actId="478"/>
          <ac:spMkLst>
            <pc:docMk/>
            <pc:sldMk cId="1081632657" sldId="298"/>
            <ac:spMk id="27" creationId="{AD2EE928-C896-4997-B32F-B5C132D626D5}"/>
          </ac:spMkLst>
        </pc:spChg>
        <pc:spChg chg="del">
          <ac:chgData name="ゆ 育" userId="542ab0ed5f745775" providerId="LiveId" clId="{7F8ED703-ED5E-4C1D-8DEF-9D59F95D8B77}" dt="2023-09-19T13:10:37.586" v="49" actId="478"/>
          <ac:spMkLst>
            <pc:docMk/>
            <pc:sldMk cId="1081632657" sldId="298"/>
            <ac:spMk id="28" creationId="{10D8763F-9EDC-4A00-88AC-16DF605F8287}"/>
          </ac:spMkLst>
        </pc:spChg>
        <pc:spChg chg="del mod">
          <ac:chgData name="ゆ 育" userId="542ab0ed5f745775" providerId="LiveId" clId="{7F8ED703-ED5E-4C1D-8DEF-9D59F95D8B77}" dt="2023-09-19T14:16:13.955" v="930" actId="478"/>
          <ac:spMkLst>
            <pc:docMk/>
            <pc:sldMk cId="1081632657" sldId="298"/>
            <ac:spMk id="28" creationId="{A8C9CF60-482A-492B-B5F0-78CBA312ABF1}"/>
          </ac:spMkLst>
        </pc:spChg>
        <pc:spChg chg="del">
          <ac:chgData name="ゆ 育" userId="542ab0ed5f745775" providerId="LiveId" clId="{7F8ED703-ED5E-4C1D-8DEF-9D59F95D8B77}" dt="2023-09-19T13:10:37.586" v="48" actId="478"/>
          <ac:spMkLst>
            <pc:docMk/>
            <pc:sldMk cId="1081632657" sldId="298"/>
            <ac:spMk id="29" creationId="{1154123C-946B-40B9-AA62-B9458EA393EA}"/>
          </ac:spMkLst>
        </pc:spChg>
        <pc:spChg chg="del mod">
          <ac:chgData name="ゆ 育" userId="542ab0ed5f745775" providerId="LiveId" clId="{7F8ED703-ED5E-4C1D-8DEF-9D59F95D8B77}" dt="2023-09-19T14:16:13.955" v="929" actId="478"/>
          <ac:spMkLst>
            <pc:docMk/>
            <pc:sldMk cId="1081632657" sldId="298"/>
            <ac:spMk id="29" creationId="{CC89CC80-F682-4A6A-8E29-187CF79B9495}"/>
          </ac:spMkLst>
        </pc:spChg>
        <pc:spChg chg="del mod">
          <ac:chgData name="ゆ 育" userId="542ab0ed5f745775" providerId="LiveId" clId="{7F8ED703-ED5E-4C1D-8DEF-9D59F95D8B77}" dt="2023-09-19T13:10:37.570" v="47" actId="478"/>
          <ac:spMkLst>
            <pc:docMk/>
            <pc:sldMk cId="1081632657" sldId="298"/>
            <ac:spMk id="30" creationId="{1BDB9242-80FF-4C91-8EBA-7EE2EC418DC0}"/>
          </ac:spMkLst>
        </pc:spChg>
        <pc:spChg chg="del mod">
          <ac:chgData name="ゆ 育" userId="542ab0ed5f745775" providerId="LiveId" clId="{7F8ED703-ED5E-4C1D-8DEF-9D59F95D8B77}" dt="2023-09-19T14:16:13.955" v="928" actId="478"/>
          <ac:spMkLst>
            <pc:docMk/>
            <pc:sldMk cId="1081632657" sldId="298"/>
            <ac:spMk id="30" creationId="{3ED751F7-CE7D-4005-AB11-057D6EA9F134}"/>
          </ac:spMkLst>
        </pc:spChg>
        <pc:spChg chg="del">
          <ac:chgData name="ゆ 育" userId="542ab0ed5f745775" providerId="LiveId" clId="{7F8ED703-ED5E-4C1D-8DEF-9D59F95D8B77}" dt="2023-09-19T13:10:37.570" v="46" actId="478"/>
          <ac:spMkLst>
            <pc:docMk/>
            <pc:sldMk cId="1081632657" sldId="298"/>
            <ac:spMk id="31" creationId="{1D7BDAB2-78E5-45FF-B771-13E4B29EA1CF}"/>
          </ac:spMkLst>
        </pc:spChg>
        <pc:spChg chg="del mod">
          <ac:chgData name="ゆ 育" userId="542ab0ed5f745775" providerId="LiveId" clId="{7F8ED703-ED5E-4C1D-8DEF-9D59F95D8B77}" dt="2023-09-19T14:16:13.955" v="927" actId="478"/>
          <ac:spMkLst>
            <pc:docMk/>
            <pc:sldMk cId="1081632657" sldId="298"/>
            <ac:spMk id="31" creationId="{FEA05CA7-CCA5-4F13-BE6F-F9077A0A5339}"/>
          </ac:spMkLst>
        </pc:spChg>
        <pc:spChg chg="del mod">
          <ac:chgData name="ゆ 育" userId="542ab0ed5f745775" providerId="LiveId" clId="{7F8ED703-ED5E-4C1D-8DEF-9D59F95D8B77}" dt="2023-09-19T14:16:13.955" v="926" actId="478"/>
          <ac:spMkLst>
            <pc:docMk/>
            <pc:sldMk cId="1081632657" sldId="298"/>
            <ac:spMk id="32" creationId="{68E38297-DF18-4D3A-B88F-D5C3E3777461}"/>
          </ac:spMkLst>
        </pc:spChg>
        <pc:spChg chg="del">
          <ac:chgData name="ゆ 育" userId="542ab0ed5f745775" providerId="LiveId" clId="{7F8ED703-ED5E-4C1D-8DEF-9D59F95D8B77}" dt="2023-09-19T13:10:37.570" v="45" actId="478"/>
          <ac:spMkLst>
            <pc:docMk/>
            <pc:sldMk cId="1081632657" sldId="298"/>
            <ac:spMk id="32" creationId="{911608A0-FE44-4BCE-9E77-045AAF60621C}"/>
          </ac:spMkLst>
        </pc:spChg>
        <pc:spChg chg="del mod">
          <ac:chgData name="ゆ 育" userId="542ab0ed5f745775" providerId="LiveId" clId="{7F8ED703-ED5E-4C1D-8DEF-9D59F95D8B77}" dt="2023-09-19T14:16:13.955" v="925" actId="478"/>
          <ac:spMkLst>
            <pc:docMk/>
            <pc:sldMk cId="1081632657" sldId="298"/>
            <ac:spMk id="33" creationId="{0B7294DD-97B1-433F-85DC-5F296A6C9602}"/>
          </ac:spMkLst>
        </pc:spChg>
        <pc:spChg chg="del">
          <ac:chgData name="ゆ 育" userId="542ab0ed5f745775" providerId="LiveId" clId="{7F8ED703-ED5E-4C1D-8DEF-9D59F95D8B77}" dt="2023-09-19T13:10:37.570" v="44" actId="478"/>
          <ac:spMkLst>
            <pc:docMk/>
            <pc:sldMk cId="1081632657" sldId="298"/>
            <ac:spMk id="33" creationId="{3FF772E6-DCCC-40A3-B311-795743938DF6}"/>
          </ac:spMkLst>
        </pc:spChg>
        <pc:spChg chg="del mod">
          <ac:chgData name="ゆ 育" userId="542ab0ed5f745775" providerId="LiveId" clId="{7F8ED703-ED5E-4C1D-8DEF-9D59F95D8B77}" dt="2023-09-19T14:16:13.955" v="924" actId="478"/>
          <ac:spMkLst>
            <pc:docMk/>
            <pc:sldMk cId="1081632657" sldId="298"/>
            <ac:spMk id="34" creationId="{13AAC9E5-55BC-4D1A-9277-C7A139B8DAEB}"/>
          </ac:spMkLst>
        </pc:spChg>
        <pc:spChg chg="del">
          <ac:chgData name="ゆ 育" userId="542ab0ed5f745775" providerId="LiveId" clId="{7F8ED703-ED5E-4C1D-8DEF-9D59F95D8B77}" dt="2023-09-19T13:10:37.570" v="43" actId="478"/>
          <ac:spMkLst>
            <pc:docMk/>
            <pc:sldMk cId="1081632657" sldId="298"/>
            <ac:spMk id="34" creationId="{34B0CB0D-B76F-4CA4-ACB7-3D5299687722}"/>
          </ac:spMkLst>
        </pc:spChg>
        <pc:spChg chg="del">
          <ac:chgData name="ゆ 育" userId="542ab0ed5f745775" providerId="LiveId" clId="{7F8ED703-ED5E-4C1D-8DEF-9D59F95D8B77}" dt="2023-09-19T13:10:37.570" v="42" actId="478"/>
          <ac:spMkLst>
            <pc:docMk/>
            <pc:sldMk cId="1081632657" sldId="298"/>
            <ac:spMk id="35" creationId="{AD10A252-D61B-4DDD-92E9-A06B69EF2373}"/>
          </ac:spMkLst>
        </pc:spChg>
        <pc:spChg chg="del mod">
          <ac:chgData name="ゆ 育" userId="542ab0ed5f745775" providerId="LiveId" clId="{7F8ED703-ED5E-4C1D-8DEF-9D59F95D8B77}" dt="2023-09-19T14:16:13.955" v="923" actId="478"/>
          <ac:spMkLst>
            <pc:docMk/>
            <pc:sldMk cId="1081632657" sldId="298"/>
            <ac:spMk id="35" creationId="{C8A9FA3F-890F-4300-8876-AB82313BEF71}"/>
          </ac:spMkLst>
        </pc:spChg>
        <pc:spChg chg="del mod">
          <ac:chgData name="ゆ 育" userId="542ab0ed5f745775" providerId="LiveId" clId="{7F8ED703-ED5E-4C1D-8DEF-9D59F95D8B77}" dt="2023-09-19T14:16:13.955" v="922" actId="478"/>
          <ac:spMkLst>
            <pc:docMk/>
            <pc:sldMk cId="1081632657" sldId="298"/>
            <ac:spMk id="36" creationId="{311C4A64-34AA-4DE6-AC26-4BB8A5C31488}"/>
          </ac:spMkLst>
        </pc:spChg>
        <pc:spChg chg="del">
          <ac:chgData name="ゆ 育" userId="542ab0ed5f745775" providerId="LiveId" clId="{7F8ED703-ED5E-4C1D-8DEF-9D59F95D8B77}" dt="2023-09-19T13:10:37.570" v="41" actId="478"/>
          <ac:spMkLst>
            <pc:docMk/>
            <pc:sldMk cId="1081632657" sldId="298"/>
            <ac:spMk id="36" creationId="{BE83D794-132E-49AC-9E9C-1E9950362234}"/>
          </ac:spMkLst>
        </pc:spChg>
        <pc:spChg chg="del">
          <ac:chgData name="ゆ 育" userId="542ab0ed5f745775" providerId="LiveId" clId="{7F8ED703-ED5E-4C1D-8DEF-9D59F95D8B77}" dt="2023-09-19T13:10:37.570" v="40" actId="478"/>
          <ac:spMkLst>
            <pc:docMk/>
            <pc:sldMk cId="1081632657" sldId="298"/>
            <ac:spMk id="37" creationId="{88AA0002-886B-4C9B-9DC1-1C47BE884D5B}"/>
          </ac:spMkLst>
        </pc:spChg>
        <pc:spChg chg="del mod">
          <ac:chgData name="ゆ 育" userId="542ab0ed5f745775" providerId="LiveId" clId="{7F8ED703-ED5E-4C1D-8DEF-9D59F95D8B77}" dt="2023-09-19T14:16:13.955" v="921" actId="478"/>
          <ac:spMkLst>
            <pc:docMk/>
            <pc:sldMk cId="1081632657" sldId="298"/>
            <ac:spMk id="37" creationId="{C9AA0CEC-08EF-44EC-B717-410298C7FF50}"/>
          </ac:spMkLst>
        </pc:spChg>
        <pc:spChg chg="del mod">
          <ac:chgData name="ゆ 育" userId="542ab0ed5f745775" providerId="LiveId" clId="{7F8ED703-ED5E-4C1D-8DEF-9D59F95D8B77}" dt="2023-09-19T14:16:13.955" v="920" actId="478"/>
          <ac:spMkLst>
            <pc:docMk/>
            <pc:sldMk cId="1081632657" sldId="298"/>
            <ac:spMk id="38" creationId="{C553296B-5DA6-45BA-886C-18C07DDB892E}"/>
          </ac:spMkLst>
        </pc:spChg>
        <pc:spChg chg="del">
          <ac:chgData name="ゆ 育" userId="542ab0ed5f745775" providerId="LiveId" clId="{7F8ED703-ED5E-4C1D-8DEF-9D59F95D8B77}" dt="2023-09-19T13:10:37.570" v="39" actId="478"/>
          <ac:spMkLst>
            <pc:docMk/>
            <pc:sldMk cId="1081632657" sldId="298"/>
            <ac:spMk id="38" creationId="{E3A16017-D395-46CB-8FA5-ACF2ED891016}"/>
          </ac:spMkLst>
        </pc:spChg>
        <pc:spChg chg="del mod">
          <ac:chgData name="ゆ 育" userId="542ab0ed5f745775" providerId="LiveId" clId="{7F8ED703-ED5E-4C1D-8DEF-9D59F95D8B77}" dt="2023-09-19T14:16:13.955" v="919" actId="478"/>
          <ac:spMkLst>
            <pc:docMk/>
            <pc:sldMk cId="1081632657" sldId="298"/>
            <ac:spMk id="39" creationId="{0E421D0C-B93F-4741-B6ED-54AF28DDA433}"/>
          </ac:spMkLst>
        </pc:spChg>
        <pc:spChg chg="del">
          <ac:chgData name="ゆ 育" userId="542ab0ed5f745775" providerId="LiveId" clId="{7F8ED703-ED5E-4C1D-8DEF-9D59F95D8B77}" dt="2023-09-19T13:10:37.570" v="38" actId="478"/>
          <ac:spMkLst>
            <pc:docMk/>
            <pc:sldMk cId="1081632657" sldId="298"/>
            <ac:spMk id="39" creationId="{84A7466E-A3C4-46DA-B5D8-FA1DE90E764C}"/>
          </ac:spMkLst>
        </pc:spChg>
        <pc:spChg chg="del">
          <ac:chgData name="ゆ 育" userId="542ab0ed5f745775" providerId="LiveId" clId="{7F8ED703-ED5E-4C1D-8DEF-9D59F95D8B77}" dt="2023-09-19T13:10:37.570" v="37" actId="478"/>
          <ac:spMkLst>
            <pc:docMk/>
            <pc:sldMk cId="1081632657" sldId="298"/>
            <ac:spMk id="40" creationId="{E5F17F26-A364-41F3-8470-D477B146DC2D}"/>
          </ac:spMkLst>
        </pc:spChg>
        <pc:spChg chg="del mod">
          <ac:chgData name="ゆ 育" userId="542ab0ed5f745775" providerId="LiveId" clId="{7F8ED703-ED5E-4C1D-8DEF-9D59F95D8B77}" dt="2023-09-19T14:16:13.955" v="918" actId="478"/>
          <ac:spMkLst>
            <pc:docMk/>
            <pc:sldMk cId="1081632657" sldId="298"/>
            <ac:spMk id="40" creationId="{EFB738A4-81D8-4380-963E-2E231724F3A2}"/>
          </ac:spMkLst>
        </pc:spChg>
        <pc:spChg chg="del mod">
          <ac:chgData name="ゆ 育" userId="542ab0ed5f745775" providerId="LiveId" clId="{7F8ED703-ED5E-4C1D-8DEF-9D59F95D8B77}" dt="2023-09-19T14:16:13.939" v="917" actId="478"/>
          <ac:spMkLst>
            <pc:docMk/>
            <pc:sldMk cId="1081632657" sldId="298"/>
            <ac:spMk id="41" creationId="{405F77A4-05AE-4585-9979-FBE825C35581}"/>
          </ac:spMkLst>
        </pc:spChg>
        <pc:spChg chg="del">
          <ac:chgData name="ゆ 育" userId="542ab0ed5f745775" providerId="LiveId" clId="{7F8ED703-ED5E-4C1D-8DEF-9D59F95D8B77}" dt="2023-09-19T13:10:37.570" v="36" actId="478"/>
          <ac:spMkLst>
            <pc:docMk/>
            <pc:sldMk cId="1081632657" sldId="298"/>
            <ac:spMk id="41" creationId="{EE940B19-B98D-4787-A0B7-354AEBF52C51}"/>
          </ac:spMkLst>
        </pc:spChg>
        <pc:spChg chg="del">
          <ac:chgData name="ゆ 育" userId="542ab0ed5f745775" providerId="LiveId" clId="{7F8ED703-ED5E-4C1D-8DEF-9D59F95D8B77}" dt="2023-09-19T13:10:37.570" v="35" actId="478"/>
          <ac:spMkLst>
            <pc:docMk/>
            <pc:sldMk cId="1081632657" sldId="298"/>
            <ac:spMk id="42" creationId="{6E1905BC-5986-4F54-81F4-A926D72BCE83}"/>
          </ac:spMkLst>
        </pc:spChg>
        <pc:spChg chg="del">
          <ac:chgData name="ゆ 育" userId="542ab0ed5f745775" providerId="LiveId" clId="{7F8ED703-ED5E-4C1D-8DEF-9D59F95D8B77}" dt="2023-09-19T13:10:37.570" v="34" actId="478"/>
          <ac:spMkLst>
            <pc:docMk/>
            <pc:sldMk cId="1081632657" sldId="298"/>
            <ac:spMk id="43" creationId="{B3B41A16-E6C2-48DA-9A35-3B3785D2E2A1}"/>
          </ac:spMkLst>
        </pc:spChg>
        <pc:spChg chg="del mod topLvl">
          <ac:chgData name="ゆ 育" userId="542ab0ed5f745775" providerId="LiveId" clId="{7F8ED703-ED5E-4C1D-8DEF-9D59F95D8B77}" dt="2023-09-19T14:37:30.642" v="1402" actId="478"/>
          <ac:spMkLst>
            <pc:docMk/>
            <pc:sldMk cId="1081632657" sldId="298"/>
            <ac:spMk id="46" creationId="{53DD4ACD-FED0-424D-AEAF-560F42D949B6}"/>
          </ac:spMkLst>
        </pc:spChg>
        <pc:spChg chg="del mod topLvl">
          <ac:chgData name="ゆ 育" userId="542ab0ed5f745775" providerId="LiveId" clId="{7F8ED703-ED5E-4C1D-8DEF-9D59F95D8B77}" dt="2023-09-19T14:37:30.596" v="1380" actId="478"/>
          <ac:spMkLst>
            <pc:docMk/>
            <pc:sldMk cId="1081632657" sldId="298"/>
            <ac:spMk id="47" creationId="{37F3894D-4C05-4EBE-9199-69EC8105B1FC}"/>
          </ac:spMkLst>
        </pc:spChg>
        <pc:spChg chg="mod">
          <ac:chgData name="ゆ 育" userId="542ab0ed5f745775" providerId="LiveId" clId="{7F8ED703-ED5E-4C1D-8DEF-9D59F95D8B77}" dt="2023-09-19T13:10:37.617" v="72" actId="108"/>
          <ac:spMkLst>
            <pc:docMk/>
            <pc:sldMk cId="1081632657" sldId="298"/>
            <ac:spMk id="48" creationId="{AF13DFDE-FDD8-4887-B960-9F895D5FC99D}"/>
          </ac:spMkLst>
        </pc:spChg>
        <pc:spChg chg="mod">
          <ac:chgData name="ゆ 育" userId="542ab0ed5f745775" providerId="LiveId" clId="{7F8ED703-ED5E-4C1D-8DEF-9D59F95D8B77}" dt="2023-09-19T13:10:37.617" v="73" actId="108"/>
          <ac:spMkLst>
            <pc:docMk/>
            <pc:sldMk cId="1081632657" sldId="298"/>
            <ac:spMk id="49" creationId="{5FC051C6-9C3F-4519-9105-5C87664980DD}"/>
          </ac:spMkLst>
        </pc:spChg>
        <pc:spChg chg="mod">
          <ac:chgData name="ゆ 育" userId="542ab0ed5f745775" providerId="LiveId" clId="{7F8ED703-ED5E-4C1D-8DEF-9D59F95D8B77}" dt="2023-09-19T13:10:37.624" v="74" actId="108"/>
          <ac:spMkLst>
            <pc:docMk/>
            <pc:sldMk cId="1081632657" sldId="298"/>
            <ac:spMk id="50" creationId="{1039F403-9B4D-4FFF-9525-A02EA21E1067}"/>
          </ac:spMkLst>
        </pc:spChg>
        <pc:spChg chg="mod">
          <ac:chgData name="ゆ 育" userId="542ab0ed5f745775" providerId="LiveId" clId="{7F8ED703-ED5E-4C1D-8DEF-9D59F95D8B77}" dt="2023-09-19T13:10:37.624" v="75" actId="108"/>
          <ac:spMkLst>
            <pc:docMk/>
            <pc:sldMk cId="1081632657" sldId="298"/>
            <ac:spMk id="51" creationId="{D5D37B5C-FADA-4EAD-8809-05759B38854E}"/>
          </ac:spMkLst>
        </pc:spChg>
        <pc:spChg chg="mod">
          <ac:chgData name="ゆ 育" userId="542ab0ed5f745775" providerId="LiveId" clId="{7F8ED703-ED5E-4C1D-8DEF-9D59F95D8B77}" dt="2023-09-19T13:10:37.624" v="76" actId="108"/>
          <ac:spMkLst>
            <pc:docMk/>
            <pc:sldMk cId="1081632657" sldId="298"/>
            <ac:spMk id="52" creationId="{F7A7111D-159E-430A-A645-18DD47A4C0F4}"/>
          </ac:spMkLst>
        </pc:spChg>
        <pc:spChg chg="mod">
          <ac:chgData name="ゆ 育" userId="542ab0ed5f745775" providerId="LiveId" clId="{7F8ED703-ED5E-4C1D-8DEF-9D59F95D8B77}" dt="2023-09-19T13:10:37.624" v="77" actId="108"/>
          <ac:spMkLst>
            <pc:docMk/>
            <pc:sldMk cId="1081632657" sldId="298"/>
            <ac:spMk id="53" creationId="{E00D366E-2797-42A4-B1AC-660233C231B8}"/>
          </ac:spMkLst>
        </pc:spChg>
        <pc:spChg chg="mod">
          <ac:chgData name="ゆ 育" userId="542ab0ed5f745775" providerId="LiveId" clId="{7F8ED703-ED5E-4C1D-8DEF-9D59F95D8B77}" dt="2023-09-19T13:10:37.633" v="78" actId="108"/>
          <ac:spMkLst>
            <pc:docMk/>
            <pc:sldMk cId="1081632657" sldId="298"/>
            <ac:spMk id="54" creationId="{B160E77E-5F07-4789-823A-7FDE4396C7F2}"/>
          </ac:spMkLst>
        </pc:spChg>
        <pc:spChg chg="mod">
          <ac:chgData name="ゆ 育" userId="542ab0ed5f745775" providerId="LiveId" clId="{7F8ED703-ED5E-4C1D-8DEF-9D59F95D8B77}" dt="2023-09-19T13:10:37.633" v="79" actId="108"/>
          <ac:spMkLst>
            <pc:docMk/>
            <pc:sldMk cId="1081632657" sldId="298"/>
            <ac:spMk id="55" creationId="{F99DB865-B235-4B1F-8704-305A05A96684}"/>
          </ac:spMkLst>
        </pc:spChg>
        <pc:spChg chg="mod">
          <ac:chgData name="ゆ 育" userId="542ab0ed5f745775" providerId="LiveId" clId="{7F8ED703-ED5E-4C1D-8DEF-9D59F95D8B77}" dt="2023-09-19T13:10:37.633" v="80" actId="108"/>
          <ac:spMkLst>
            <pc:docMk/>
            <pc:sldMk cId="1081632657" sldId="298"/>
            <ac:spMk id="56" creationId="{AE674937-F2FE-4AE4-A88D-793CA6C1A146}"/>
          </ac:spMkLst>
        </pc:spChg>
        <pc:spChg chg="mod">
          <ac:chgData name="ゆ 育" userId="542ab0ed5f745775" providerId="LiveId" clId="{7F8ED703-ED5E-4C1D-8DEF-9D59F95D8B77}" dt="2023-09-19T13:10:37.633" v="81" actId="108"/>
          <ac:spMkLst>
            <pc:docMk/>
            <pc:sldMk cId="1081632657" sldId="298"/>
            <ac:spMk id="57" creationId="{6EC374CB-6B83-4C66-87FB-A02B672B1736}"/>
          </ac:spMkLst>
        </pc:spChg>
        <pc:spChg chg="mod">
          <ac:chgData name="ゆ 育" userId="542ab0ed5f745775" providerId="LiveId" clId="{7F8ED703-ED5E-4C1D-8DEF-9D59F95D8B77}" dt="2023-09-19T13:10:37.633" v="82" actId="108"/>
          <ac:spMkLst>
            <pc:docMk/>
            <pc:sldMk cId="1081632657" sldId="298"/>
            <ac:spMk id="58" creationId="{D53502EF-D811-43AE-9997-D97E6790A7F2}"/>
          </ac:spMkLst>
        </pc:spChg>
        <pc:spChg chg="mod">
          <ac:chgData name="ゆ 育" userId="542ab0ed5f745775" providerId="LiveId" clId="{7F8ED703-ED5E-4C1D-8DEF-9D59F95D8B77}" dt="2023-09-19T13:10:37.633" v="83" actId="108"/>
          <ac:spMkLst>
            <pc:docMk/>
            <pc:sldMk cId="1081632657" sldId="298"/>
            <ac:spMk id="59" creationId="{D598381A-34FA-47D0-A9C4-F98332D6314B}"/>
          </ac:spMkLst>
        </pc:spChg>
        <pc:spChg chg="mod">
          <ac:chgData name="ゆ 育" userId="542ab0ed5f745775" providerId="LiveId" clId="{7F8ED703-ED5E-4C1D-8DEF-9D59F95D8B77}" dt="2023-09-19T13:10:37.633" v="84" actId="108"/>
          <ac:spMkLst>
            <pc:docMk/>
            <pc:sldMk cId="1081632657" sldId="298"/>
            <ac:spMk id="60" creationId="{57A2A6C1-82D7-4FF0-92DE-7385299258FD}"/>
          </ac:spMkLst>
        </pc:spChg>
        <pc:spChg chg="mod">
          <ac:chgData name="ゆ 育" userId="542ab0ed5f745775" providerId="LiveId" clId="{7F8ED703-ED5E-4C1D-8DEF-9D59F95D8B77}" dt="2023-09-19T13:10:37.649" v="85" actId="108"/>
          <ac:spMkLst>
            <pc:docMk/>
            <pc:sldMk cId="1081632657" sldId="298"/>
            <ac:spMk id="61" creationId="{D0C8D856-ED17-4DD9-B35B-74657BE3F208}"/>
          </ac:spMkLst>
        </pc:spChg>
        <pc:spChg chg="mod">
          <ac:chgData name="ゆ 育" userId="542ab0ed5f745775" providerId="LiveId" clId="{7F8ED703-ED5E-4C1D-8DEF-9D59F95D8B77}" dt="2023-09-19T13:10:37.649" v="86" actId="108"/>
          <ac:spMkLst>
            <pc:docMk/>
            <pc:sldMk cId="1081632657" sldId="298"/>
            <ac:spMk id="62" creationId="{CA2BD479-4AC8-42D2-82BA-C860C3591D5B}"/>
          </ac:spMkLst>
        </pc:spChg>
        <pc:spChg chg="mod">
          <ac:chgData name="ゆ 育" userId="542ab0ed5f745775" providerId="LiveId" clId="{7F8ED703-ED5E-4C1D-8DEF-9D59F95D8B77}" dt="2023-09-19T13:10:37.649" v="87" actId="108"/>
          <ac:spMkLst>
            <pc:docMk/>
            <pc:sldMk cId="1081632657" sldId="298"/>
            <ac:spMk id="63" creationId="{415A90F7-D8CB-401E-96CE-460958A68E9C}"/>
          </ac:spMkLst>
        </pc:spChg>
        <pc:spChg chg="mod">
          <ac:chgData name="ゆ 育" userId="542ab0ed5f745775" providerId="LiveId" clId="{7F8ED703-ED5E-4C1D-8DEF-9D59F95D8B77}" dt="2023-09-19T13:10:37.649" v="88" actId="108"/>
          <ac:spMkLst>
            <pc:docMk/>
            <pc:sldMk cId="1081632657" sldId="298"/>
            <ac:spMk id="64" creationId="{042DD1D9-36C9-45C4-9574-1B9C2534E584}"/>
          </ac:spMkLst>
        </pc:spChg>
        <pc:spChg chg="mod">
          <ac:chgData name="ゆ 育" userId="542ab0ed5f745775" providerId="LiveId" clId="{7F8ED703-ED5E-4C1D-8DEF-9D59F95D8B77}" dt="2023-09-19T13:10:37.649" v="89" actId="108"/>
          <ac:spMkLst>
            <pc:docMk/>
            <pc:sldMk cId="1081632657" sldId="298"/>
            <ac:spMk id="65" creationId="{0D08E092-4E9B-4603-9CB3-E9324596EB53}"/>
          </ac:spMkLst>
        </pc:spChg>
        <pc:spChg chg="mod">
          <ac:chgData name="ゆ 育" userId="542ab0ed5f745775" providerId="LiveId" clId="{7F8ED703-ED5E-4C1D-8DEF-9D59F95D8B77}" dt="2023-09-19T13:10:37.649" v="90" actId="108"/>
          <ac:spMkLst>
            <pc:docMk/>
            <pc:sldMk cId="1081632657" sldId="298"/>
            <ac:spMk id="66" creationId="{4F36D95F-AADC-40A5-AC1D-69F596703C73}"/>
          </ac:spMkLst>
        </pc:spChg>
        <pc:spChg chg="mod">
          <ac:chgData name="ゆ 育" userId="542ab0ed5f745775" providerId="LiveId" clId="{7F8ED703-ED5E-4C1D-8DEF-9D59F95D8B77}" dt="2023-09-19T13:10:37.649" v="91" actId="108"/>
          <ac:spMkLst>
            <pc:docMk/>
            <pc:sldMk cId="1081632657" sldId="298"/>
            <ac:spMk id="67" creationId="{C30D5DAF-E598-41CF-9F12-72538045A87B}"/>
          </ac:spMkLst>
        </pc:spChg>
        <pc:spChg chg="mod">
          <ac:chgData name="ゆ 育" userId="542ab0ed5f745775" providerId="LiveId" clId="{7F8ED703-ED5E-4C1D-8DEF-9D59F95D8B77}" dt="2023-09-19T13:10:37.664" v="92" actId="108"/>
          <ac:spMkLst>
            <pc:docMk/>
            <pc:sldMk cId="1081632657" sldId="298"/>
            <ac:spMk id="68" creationId="{659C57D0-288C-46B7-B3D2-99490E52AA43}"/>
          </ac:spMkLst>
        </pc:spChg>
        <pc:spChg chg="mod">
          <ac:chgData name="ゆ 育" userId="542ab0ed5f745775" providerId="LiveId" clId="{7F8ED703-ED5E-4C1D-8DEF-9D59F95D8B77}" dt="2023-09-19T13:10:37.664" v="93" actId="108"/>
          <ac:spMkLst>
            <pc:docMk/>
            <pc:sldMk cId="1081632657" sldId="298"/>
            <ac:spMk id="69" creationId="{1CE8051E-984D-4E8B-B381-C132A711D9A9}"/>
          </ac:spMkLst>
        </pc:spChg>
        <pc:spChg chg="mod">
          <ac:chgData name="ゆ 育" userId="542ab0ed5f745775" providerId="LiveId" clId="{7F8ED703-ED5E-4C1D-8DEF-9D59F95D8B77}" dt="2023-09-19T13:10:37.664" v="94" actId="108"/>
          <ac:spMkLst>
            <pc:docMk/>
            <pc:sldMk cId="1081632657" sldId="298"/>
            <ac:spMk id="70" creationId="{05BAE68D-1F08-4C37-B568-2F21684DF639}"/>
          </ac:spMkLst>
        </pc:spChg>
        <pc:spChg chg="mod">
          <ac:chgData name="ゆ 育" userId="542ab0ed5f745775" providerId="LiveId" clId="{7F8ED703-ED5E-4C1D-8DEF-9D59F95D8B77}" dt="2023-09-19T13:10:37.664" v="95" actId="108"/>
          <ac:spMkLst>
            <pc:docMk/>
            <pc:sldMk cId="1081632657" sldId="298"/>
            <ac:spMk id="71" creationId="{16CC2657-BA8E-4FFD-A03D-DCBBF21363B0}"/>
          </ac:spMkLst>
        </pc:spChg>
        <pc:spChg chg="mod">
          <ac:chgData name="ゆ 育" userId="542ab0ed5f745775" providerId="LiveId" clId="{7F8ED703-ED5E-4C1D-8DEF-9D59F95D8B77}" dt="2023-09-19T13:10:37.664" v="96" actId="108"/>
          <ac:spMkLst>
            <pc:docMk/>
            <pc:sldMk cId="1081632657" sldId="298"/>
            <ac:spMk id="72" creationId="{2DF09C43-695F-40A3-9AB4-46F5E8B4960C}"/>
          </ac:spMkLst>
        </pc:spChg>
        <pc:spChg chg="mod">
          <ac:chgData name="ゆ 育" userId="542ab0ed5f745775" providerId="LiveId" clId="{7F8ED703-ED5E-4C1D-8DEF-9D59F95D8B77}" dt="2023-09-19T13:10:37.664" v="97" actId="108"/>
          <ac:spMkLst>
            <pc:docMk/>
            <pc:sldMk cId="1081632657" sldId="298"/>
            <ac:spMk id="73" creationId="{562099E8-2C70-4E49-BE44-CE7679292186}"/>
          </ac:spMkLst>
        </pc:spChg>
        <pc:spChg chg="mod">
          <ac:chgData name="ゆ 育" userId="542ab0ed5f745775" providerId="LiveId" clId="{7F8ED703-ED5E-4C1D-8DEF-9D59F95D8B77}" dt="2023-09-19T13:10:37.664" v="98" actId="108"/>
          <ac:spMkLst>
            <pc:docMk/>
            <pc:sldMk cId="1081632657" sldId="298"/>
            <ac:spMk id="74" creationId="{8D93DBC1-AB6E-4D94-AED5-408E840EFD35}"/>
          </ac:spMkLst>
        </pc:spChg>
        <pc:spChg chg="mod">
          <ac:chgData name="ゆ 育" userId="542ab0ed5f745775" providerId="LiveId" clId="{7F8ED703-ED5E-4C1D-8DEF-9D59F95D8B77}" dt="2023-09-19T13:10:37.680" v="99" actId="108"/>
          <ac:spMkLst>
            <pc:docMk/>
            <pc:sldMk cId="1081632657" sldId="298"/>
            <ac:spMk id="75" creationId="{3CE447CA-594B-4969-9826-16F523FDB862}"/>
          </ac:spMkLst>
        </pc:spChg>
        <pc:spChg chg="mod">
          <ac:chgData name="ゆ 育" userId="542ab0ed5f745775" providerId="LiveId" clId="{7F8ED703-ED5E-4C1D-8DEF-9D59F95D8B77}" dt="2023-09-19T13:10:37.680" v="100" actId="108"/>
          <ac:spMkLst>
            <pc:docMk/>
            <pc:sldMk cId="1081632657" sldId="298"/>
            <ac:spMk id="76" creationId="{B1F348A6-F2AA-414F-BEB2-E81F908FDDF9}"/>
          </ac:spMkLst>
        </pc:spChg>
        <pc:spChg chg="mod">
          <ac:chgData name="ゆ 育" userId="542ab0ed5f745775" providerId="LiveId" clId="{7F8ED703-ED5E-4C1D-8DEF-9D59F95D8B77}" dt="2023-09-19T13:10:37.680" v="101" actId="108"/>
          <ac:spMkLst>
            <pc:docMk/>
            <pc:sldMk cId="1081632657" sldId="298"/>
            <ac:spMk id="77" creationId="{017A62AF-3189-4875-975A-0DEFFE0DB0F3}"/>
          </ac:spMkLst>
        </pc:spChg>
        <pc:spChg chg="mod">
          <ac:chgData name="ゆ 育" userId="542ab0ed5f745775" providerId="LiveId" clId="{7F8ED703-ED5E-4C1D-8DEF-9D59F95D8B77}" dt="2023-09-19T13:10:37.680" v="102" actId="108"/>
          <ac:spMkLst>
            <pc:docMk/>
            <pc:sldMk cId="1081632657" sldId="298"/>
            <ac:spMk id="78" creationId="{2184C426-D54E-41AE-BCF4-787A07030D4B}"/>
          </ac:spMkLst>
        </pc:spChg>
        <pc:spChg chg="mod">
          <ac:chgData name="ゆ 育" userId="542ab0ed5f745775" providerId="LiveId" clId="{7F8ED703-ED5E-4C1D-8DEF-9D59F95D8B77}" dt="2023-09-19T13:10:37.680" v="103" actId="108"/>
          <ac:spMkLst>
            <pc:docMk/>
            <pc:sldMk cId="1081632657" sldId="298"/>
            <ac:spMk id="79" creationId="{2B1FFF53-EDFA-42FD-B052-4A13C82C16D7}"/>
          </ac:spMkLst>
        </pc:spChg>
        <pc:spChg chg="mod">
          <ac:chgData name="ゆ 育" userId="542ab0ed5f745775" providerId="LiveId" clId="{7F8ED703-ED5E-4C1D-8DEF-9D59F95D8B77}" dt="2023-09-19T13:10:37.680" v="104" actId="108"/>
          <ac:spMkLst>
            <pc:docMk/>
            <pc:sldMk cId="1081632657" sldId="298"/>
            <ac:spMk id="80" creationId="{B66BB077-CB22-498F-B284-8247C8BE5E78}"/>
          </ac:spMkLst>
        </pc:spChg>
        <pc:spChg chg="mod">
          <ac:chgData name="ゆ 育" userId="542ab0ed5f745775" providerId="LiveId" clId="{7F8ED703-ED5E-4C1D-8DEF-9D59F95D8B77}" dt="2023-09-19T13:10:37.680" v="105" actId="108"/>
          <ac:spMkLst>
            <pc:docMk/>
            <pc:sldMk cId="1081632657" sldId="298"/>
            <ac:spMk id="81" creationId="{DA515AFA-148F-4AB1-932F-B64385535B2C}"/>
          </ac:spMkLst>
        </pc:spChg>
        <pc:spChg chg="mod">
          <ac:chgData name="ゆ 育" userId="542ab0ed5f745775" providerId="LiveId" clId="{7F8ED703-ED5E-4C1D-8DEF-9D59F95D8B77}" dt="2023-09-19T13:10:37.696" v="106" actId="108"/>
          <ac:spMkLst>
            <pc:docMk/>
            <pc:sldMk cId="1081632657" sldId="298"/>
            <ac:spMk id="82" creationId="{9EA00BE4-5742-405C-B46A-F259AF1FFBA6}"/>
          </ac:spMkLst>
        </pc:spChg>
        <pc:spChg chg="mod">
          <ac:chgData name="ゆ 育" userId="542ab0ed5f745775" providerId="LiveId" clId="{7F8ED703-ED5E-4C1D-8DEF-9D59F95D8B77}" dt="2023-09-19T13:10:37.696" v="107" actId="108"/>
          <ac:spMkLst>
            <pc:docMk/>
            <pc:sldMk cId="1081632657" sldId="298"/>
            <ac:spMk id="83" creationId="{76EE5DA6-34AF-4FFB-8F23-E390A7F6B6AB}"/>
          </ac:spMkLst>
        </pc:spChg>
        <pc:spChg chg="mod">
          <ac:chgData name="ゆ 育" userId="542ab0ed5f745775" providerId="LiveId" clId="{7F8ED703-ED5E-4C1D-8DEF-9D59F95D8B77}" dt="2023-09-19T13:10:37.696" v="108" actId="108"/>
          <ac:spMkLst>
            <pc:docMk/>
            <pc:sldMk cId="1081632657" sldId="298"/>
            <ac:spMk id="84" creationId="{2F2AB011-28EF-4AEF-97F6-E80A7F927FDC}"/>
          </ac:spMkLst>
        </pc:spChg>
        <pc:spChg chg="del mod">
          <ac:chgData name="ゆ 育" userId="542ab0ed5f745775" providerId="LiveId" clId="{7F8ED703-ED5E-4C1D-8DEF-9D59F95D8B77}" dt="2023-09-19T14:37:30.596" v="1379" actId="478"/>
          <ac:spMkLst>
            <pc:docMk/>
            <pc:sldMk cId="1081632657" sldId="298"/>
            <ac:spMk id="86" creationId="{20E38413-6D16-4A75-9138-4243977B7380}"/>
          </ac:spMkLst>
        </pc:spChg>
        <pc:spChg chg="del mod">
          <ac:chgData name="ゆ 育" userId="542ab0ed5f745775" providerId="LiveId" clId="{7F8ED703-ED5E-4C1D-8DEF-9D59F95D8B77}" dt="2023-09-19T14:37:30.596" v="1378" actId="478"/>
          <ac:spMkLst>
            <pc:docMk/>
            <pc:sldMk cId="1081632657" sldId="298"/>
            <ac:spMk id="87" creationId="{B52BF012-FF0C-47CA-8384-8E26AD73EFEF}"/>
          </ac:spMkLst>
        </pc:spChg>
        <pc:spChg chg="del mod">
          <ac:chgData name="ゆ 育" userId="542ab0ed5f745775" providerId="LiveId" clId="{7F8ED703-ED5E-4C1D-8DEF-9D59F95D8B77}" dt="2023-09-19T14:37:30.596" v="1377" actId="478"/>
          <ac:spMkLst>
            <pc:docMk/>
            <pc:sldMk cId="1081632657" sldId="298"/>
            <ac:spMk id="88" creationId="{9C6FC798-CC76-41DE-AEF8-26A563072BD8}"/>
          </ac:spMkLst>
        </pc:spChg>
        <pc:spChg chg="del mod">
          <ac:chgData name="ゆ 育" userId="542ab0ed5f745775" providerId="LiveId" clId="{7F8ED703-ED5E-4C1D-8DEF-9D59F95D8B77}" dt="2023-09-19T14:37:30.596" v="1376" actId="478"/>
          <ac:spMkLst>
            <pc:docMk/>
            <pc:sldMk cId="1081632657" sldId="298"/>
            <ac:spMk id="89" creationId="{9AF3E4C0-F9D4-463C-81BD-7D6BC3F7C5AE}"/>
          </ac:spMkLst>
        </pc:spChg>
        <pc:spChg chg="del mod">
          <ac:chgData name="ゆ 育" userId="542ab0ed5f745775" providerId="LiveId" clId="{7F8ED703-ED5E-4C1D-8DEF-9D59F95D8B77}" dt="2023-09-19T14:37:30.596" v="1375" actId="478"/>
          <ac:spMkLst>
            <pc:docMk/>
            <pc:sldMk cId="1081632657" sldId="298"/>
            <ac:spMk id="90" creationId="{D7C34D98-D357-45CD-A1E3-DFF902490911}"/>
          </ac:spMkLst>
        </pc:spChg>
        <pc:spChg chg="del mod">
          <ac:chgData name="ゆ 育" userId="542ab0ed5f745775" providerId="LiveId" clId="{7F8ED703-ED5E-4C1D-8DEF-9D59F95D8B77}" dt="2023-09-19T14:37:30.596" v="1374" actId="478"/>
          <ac:spMkLst>
            <pc:docMk/>
            <pc:sldMk cId="1081632657" sldId="298"/>
            <ac:spMk id="91" creationId="{D4F863D3-2F55-4AF1-B529-E3CC1EA8A484}"/>
          </ac:spMkLst>
        </pc:spChg>
        <pc:spChg chg="del mod">
          <ac:chgData name="ゆ 育" userId="542ab0ed5f745775" providerId="LiveId" clId="{7F8ED703-ED5E-4C1D-8DEF-9D59F95D8B77}" dt="2023-09-19T14:37:30.596" v="1373" actId="478"/>
          <ac:spMkLst>
            <pc:docMk/>
            <pc:sldMk cId="1081632657" sldId="298"/>
            <ac:spMk id="92" creationId="{1B33045B-25FB-48EF-8842-327C7FE5651D}"/>
          </ac:spMkLst>
        </pc:spChg>
        <pc:spChg chg="del mod">
          <ac:chgData name="ゆ 育" userId="542ab0ed5f745775" providerId="LiveId" clId="{7F8ED703-ED5E-4C1D-8DEF-9D59F95D8B77}" dt="2023-09-19T14:37:30.596" v="1372" actId="478"/>
          <ac:spMkLst>
            <pc:docMk/>
            <pc:sldMk cId="1081632657" sldId="298"/>
            <ac:spMk id="93" creationId="{A1E47102-1C2F-45D1-A2E0-F3C6BEAE4806}"/>
          </ac:spMkLst>
        </pc:spChg>
        <pc:spChg chg="del mod">
          <ac:chgData name="ゆ 育" userId="542ab0ed5f745775" providerId="LiveId" clId="{7F8ED703-ED5E-4C1D-8DEF-9D59F95D8B77}" dt="2023-09-19T14:37:30.596" v="1371" actId="478"/>
          <ac:spMkLst>
            <pc:docMk/>
            <pc:sldMk cId="1081632657" sldId="298"/>
            <ac:spMk id="94" creationId="{6F698E98-8D2F-42F7-8A86-91693FE9C466}"/>
          </ac:spMkLst>
        </pc:spChg>
        <pc:spChg chg="del mod">
          <ac:chgData name="ゆ 育" userId="542ab0ed5f745775" providerId="LiveId" clId="{7F8ED703-ED5E-4C1D-8DEF-9D59F95D8B77}" dt="2023-09-19T14:37:30.596" v="1370" actId="478"/>
          <ac:spMkLst>
            <pc:docMk/>
            <pc:sldMk cId="1081632657" sldId="298"/>
            <ac:spMk id="95" creationId="{5CF99BE8-62E6-4F2D-B309-3A09F8278ECA}"/>
          </ac:spMkLst>
        </pc:spChg>
        <pc:spChg chg="del mod">
          <ac:chgData name="ゆ 育" userId="542ab0ed5f745775" providerId="LiveId" clId="{7F8ED703-ED5E-4C1D-8DEF-9D59F95D8B77}" dt="2023-09-19T14:37:30.596" v="1369" actId="478"/>
          <ac:spMkLst>
            <pc:docMk/>
            <pc:sldMk cId="1081632657" sldId="298"/>
            <ac:spMk id="96" creationId="{14C891F8-524E-488D-A3B5-E256B888555F}"/>
          </ac:spMkLst>
        </pc:spChg>
        <pc:spChg chg="del mod">
          <ac:chgData name="ゆ 育" userId="542ab0ed5f745775" providerId="LiveId" clId="{7F8ED703-ED5E-4C1D-8DEF-9D59F95D8B77}" dt="2023-09-19T14:37:30.595" v="1368" actId="478"/>
          <ac:spMkLst>
            <pc:docMk/>
            <pc:sldMk cId="1081632657" sldId="298"/>
            <ac:spMk id="97" creationId="{50AFCD26-3E45-4A12-A6A6-7CA9A64956C0}"/>
          </ac:spMkLst>
        </pc:spChg>
        <pc:spChg chg="del mod">
          <ac:chgData name="ゆ 育" userId="542ab0ed5f745775" providerId="LiveId" clId="{7F8ED703-ED5E-4C1D-8DEF-9D59F95D8B77}" dt="2023-09-19T14:37:30.579" v="1367" actId="478"/>
          <ac:spMkLst>
            <pc:docMk/>
            <pc:sldMk cId="1081632657" sldId="298"/>
            <ac:spMk id="98" creationId="{C383F7B0-9F1A-4FF7-A4E9-4289C5DDDFF9}"/>
          </ac:spMkLst>
        </pc:spChg>
        <pc:spChg chg="del mod">
          <ac:chgData name="ゆ 育" userId="542ab0ed5f745775" providerId="LiveId" clId="{7F8ED703-ED5E-4C1D-8DEF-9D59F95D8B77}" dt="2023-09-19T14:37:30.579" v="1366" actId="478"/>
          <ac:spMkLst>
            <pc:docMk/>
            <pc:sldMk cId="1081632657" sldId="298"/>
            <ac:spMk id="99" creationId="{22F1B58E-E8C1-4C93-A276-C513626CB459}"/>
          </ac:spMkLst>
        </pc:spChg>
        <pc:spChg chg="del mod">
          <ac:chgData name="ゆ 育" userId="542ab0ed5f745775" providerId="LiveId" clId="{7F8ED703-ED5E-4C1D-8DEF-9D59F95D8B77}" dt="2023-09-19T14:37:30.579" v="1365" actId="478"/>
          <ac:spMkLst>
            <pc:docMk/>
            <pc:sldMk cId="1081632657" sldId="298"/>
            <ac:spMk id="100" creationId="{6BB3C30B-981D-4440-94C0-CBCD0D8DE6A3}"/>
          </ac:spMkLst>
        </pc:spChg>
        <pc:spChg chg="del mod">
          <ac:chgData name="ゆ 育" userId="542ab0ed5f745775" providerId="LiveId" clId="{7F8ED703-ED5E-4C1D-8DEF-9D59F95D8B77}" dt="2023-09-19T14:37:30.579" v="1364" actId="478"/>
          <ac:spMkLst>
            <pc:docMk/>
            <pc:sldMk cId="1081632657" sldId="298"/>
            <ac:spMk id="101" creationId="{076F8622-F8AB-4B2E-A2F4-64DF1E9977A0}"/>
          </ac:spMkLst>
        </pc:spChg>
        <pc:spChg chg="del mod">
          <ac:chgData name="ゆ 育" userId="542ab0ed5f745775" providerId="LiveId" clId="{7F8ED703-ED5E-4C1D-8DEF-9D59F95D8B77}" dt="2023-09-19T14:37:30.579" v="1363" actId="478"/>
          <ac:spMkLst>
            <pc:docMk/>
            <pc:sldMk cId="1081632657" sldId="298"/>
            <ac:spMk id="102" creationId="{987B0EEC-DBBE-4356-9EE5-871C6ECFA9D8}"/>
          </ac:spMkLst>
        </pc:spChg>
        <pc:spChg chg="del mod">
          <ac:chgData name="ゆ 育" userId="542ab0ed5f745775" providerId="LiveId" clId="{7F8ED703-ED5E-4C1D-8DEF-9D59F95D8B77}" dt="2023-09-19T14:37:30.579" v="1362" actId="478"/>
          <ac:spMkLst>
            <pc:docMk/>
            <pc:sldMk cId="1081632657" sldId="298"/>
            <ac:spMk id="103" creationId="{0828B45F-3814-45ED-BE8A-B962CAC53A00}"/>
          </ac:spMkLst>
        </pc:spChg>
        <pc:spChg chg="del mod">
          <ac:chgData name="ゆ 育" userId="542ab0ed5f745775" providerId="LiveId" clId="{7F8ED703-ED5E-4C1D-8DEF-9D59F95D8B77}" dt="2023-09-19T14:37:30.579" v="1361" actId="478"/>
          <ac:spMkLst>
            <pc:docMk/>
            <pc:sldMk cId="1081632657" sldId="298"/>
            <ac:spMk id="104" creationId="{1349256F-F7FA-473C-9F71-C904D9A5B578}"/>
          </ac:spMkLst>
        </pc:spChg>
        <pc:spChg chg="mod">
          <ac:chgData name="ゆ 育" userId="542ab0ed5f745775" providerId="LiveId" clId="{7F8ED703-ED5E-4C1D-8DEF-9D59F95D8B77}" dt="2023-09-19T14:29:06.140" v="1350" actId="14100"/>
          <ac:spMkLst>
            <pc:docMk/>
            <pc:sldMk cId="1081632657" sldId="298"/>
            <ac:spMk id="130" creationId="{E86D8DBA-A2CF-4D6C-864C-FE9A50457D55}"/>
          </ac:spMkLst>
        </pc:spChg>
        <pc:spChg chg="del mod topLvl">
          <ac:chgData name="ゆ 育" userId="542ab0ed5f745775" providerId="LiveId" clId="{7F8ED703-ED5E-4C1D-8DEF-9D59F95D8B77}" dt="2023-09-19T14:38:12.986" v="1457" actId="478"/>
          <ac:spMkLst>
            <pc:docMk/>
            <pc:sldMk cId="1081632657" sldId="298"/>
            <ac:spMk id="134" creationId="{118D8893-1D90-4C51-A535-6806E39397B6}"/>
          </ac:spMkLst>
        </pc:spChg>
        <pc:spChg chg="del mod topLvl">
          <ac:chgData name="ゆ 育" userId="542ab0ed5f745775" providerId="LiveId" clId="{7F8ED703-ED5E-4C1D-8DEF-9D59F95D8B77}" dt="2023-09-19T14:38:12.940" v="1435" actId="478"/>
          <ac:spMkLst>
            <pc:docMk/>
            <pc:sldMk cId="1081632657" sldId="298"/>
            <ac:spMk id="135" creationId="{0E5CD48A-412B-477E-A724-76772BDEC2D3}"/>
          </ac:spMkLst>
        </pc:spChg>
        <pc:spChg chg="del mod">
          <ac:chgData name="ゆ 育" userId="542ab0ed5f745775" providerId="LiveId" clId="{7F8ED703-ED5E-4C1D-8DEF-9D59F95D8B77}" dt="2023-09-19T14:38:12.939" v="1434" actId="478"/>
          <ac:spMkLst>
            <pc:docMk/>
            <pc:sldMk cId="1081632657" sldId="298"/>
            <ac:spMk id="136" creationId="{1323DC9E-B1AB-47D5-88DE-B2967055E78A}"/>
          </ac:spMkLst>
        </pc:spChg>
        <pc:spChg chg="del mod">
          <ac:chgData name="ゆ 育" userId="542ab0ed5f745775" providerId="LiveId" clId="{7F8ED703-ED5E-4C1D-8DEF-9D59F95D8B77}" dt="2023-09-19T14:38:12.939" v="1433" actId="478"/>
          <ac:spMkLst>
            <pc:docMk/>
            <pc:sldMk cId="1081632657" sldId="298"/>
            <ac:spMk id="137" creationId="{93735CD6-46A1-4649-AE5D-52C7359BF9F3}"/>
          </ac:spMkLst>
        </pc:spChg>
        <pc:spChg chg="del mod">
          <ac:chgData name="ゆ 育" userId="542ab0ed5f745775" providerId="LiveId" clId="{7F8ED703-ED5E-4C1D-8DEF-9D59F95D8B77}" dt="2023-09-19T14:38:12.923" v="1432" actId="478"/>
          <ac:spMkLst>
            <pc:docMk/>
            <pc:sldMk cId="1081632657" sldId="298"/>
            <ac:spMk id="138" creationId="{D1173D2E-1500-43AC-9ECC-42ED3D22AB53}"/>
          </ac:spMkLst>
        </pc:spChg>
        <pc:spChg chg="del mod">
          <ac:chgData name="ゆ 育" userId="542ab0ed5f745775" providerId="LiveId" clId="{7F8ED703-ED5E-4C1D-8DEF-9D59F95D8B77}" dt="2023-09-19T14:38:12.923" v="1431" actId="478"/>
          <ac:spMkLst>
            <pc:docMk/>
            <pc:sldMk cId="1081632657" sldId="298"/>
            <ac:spMk id="139" creationId="{9A6964B0-B4F0-4E77-AA9F-882A00800094}"/>
          </ac:spMkLst>
        </pc:spChg>
        <pc:spChg chg="del mod">
          <ac:chgData name="ゆ 育" userId="542ab0ed5f745775" providerId="LiveId" clId="{7F8ED703-ED5E-4C1D-8DEF-9D59F95D8B77}" dt="2023-09-19T14:38:12.923" v="1430" actId="478"/>
          <ac:spMkLst>
            <pc:docMk/>
            <pc:sldMk cId="1081632657" sldId="298"/>
            <ac:spMk id="140" creationId="{3FE341A4-64A9-4799-B15A-E111C53F22A8}"/>
          </ac:spMkLst>
        </pc:spChg>
        <pc:spChg chg="del mod">
          <ac:chgData name="ゆ 育" userId="542ab0ed5f745775" providerId="LiveId" clId="{7F8ED703-ED5E-4C1D-8DEF-9D59F95D8B77}" dt="2023-09-19T14:38:12.923" v="1429" actId="478"/>
          <ac:spMkLst>
            <pc:docMk/>
            <pc:sldMk cId="1081632657" sldId="298"/>
            <ac:spMk id="141" creationId="{393A5947-34E8-4FBF-9D3A-F4D8B20833C5}"/>
          </ac:spMkLst>
        </pc:spChg>
        <pc:spChg chg="del mod">
          <ac:chgData name="ゆ 育" userId="542ab0ed5f745775" providerId="LiveId" clId="{7F8ED703-ED5E-4C1D-8DEF-9D59F95D8B77}" dt="2023-09-19T14:38:12.923" v="1428" actId="478"/>
          <ac:spMkLst>
            <pc:docMk/>
            <pc:sldMk cId="1081632657" sldId="298"/>
            <ac:spMk id="142" creationId="{962B2519-CDB4-4029-8927-123A7F7611C0}"/>
          </ac:spMkLst>
        </pc:spChg>
        <pc:spChg chg="del mod">
          <ac:chgData name="ゆ 育" userId="542ab0ed5f745775" providerId="LiveId" clId="{7F8ED703-ED5E-4C1D-8DEF-9D59F95D8B77}" dt="2023-09-19T14:38:12.923" v="1427" actId="478"/>
          <ac:spMkLst>
            <pc:docMk/>
            <pc:sldMk cId="1081632657" sldId="298"/>
            <ac:spMk id="143" creationId="{7ED8A870-BB1D-43E3-A481-73B4717BCDA6}"/>
          </ac:spMkLst>
        </pc:spChg>
        <pc:spChg chg="del mod">
          <ac:chgData name="ゆ 育" userId="542ab0ed5f745775" providerId="LiveId" clId="{7F8ED703-ED5E-4C1D-8DEF-9D59F95D8B77}" dt="2023-09-19T14:38:12.923" v="1426" actId="478"/>
          <ac:spMkLst>
            <pc:docMk/>
            <pc:sldMk cId="1081632657" sldId="298"/>
            <ac:spMk id="144" creationId="{448B8D2D-877F-408D-A672-A8C0EA50FA7F}"/>
          </ac:spMkLst>
        </pc:spChg>
        <pc:spChg chg="del mod">
          <ac:chgData name="ゆ 育" userId="542ab0ed5f745775" providerId="LiveId" clId="{7F8ED703-ED5E-4C1D-8DEF-9D59F95D8B77}" dt="2023-09-19T14:38:12.923" v="1425" actId="478"/>
          <ac:spMkLst>
            <pc:docMk/>
            <pc:sldMk cId="1081632657" sldId="298"/>
            <ac:spMk id="145" creationId="{7BCB21B2-DD0C-4C04-80C1-3A2CBF619898}"/>
          </ac:spMkLst>
        </pc:spChg>
        <pc:spChg chg="del mod">
          <ac:chgData name="ゆ 育" userId="542ab0ed5f745775" providerId="LiveId" clId="{7F8ED703-ED5E-4C1D-8DEF-9D59F95D8B77}" dt="2023-09-19T14:38:12.923" v="1424" actId="478"/>
          <ac:spMkLst>
            <pc:docMk/>
            <pc:sldMk cId="1081632657" sldId="298"/>
            <ac:spMk id="146" creationId="{F6F2C3FF-FC33-4977-8F2E-717595B7194C}"/>
          </ac:spMkLst>
        </pc:spChg>
        <pc:spChg chg="del mod">
          <ac:chgData name="ゆ 育" userId="542ab0ed5f745775" providerId="LiveId" clId="{7F8ED703-ED5E-4C1D-8DEF-9D59F95D8B77}" dt="2023-09-19T14:38:12.923" v="1423" actId="478"/>
          <ac:spMkLst>
            <pc:docMk/>
            <pc:sldMk cId="1081632657" sldId="298"/>
            <ac:spMk id="147" creationId="{5AC8C9EF-8924-4294-8693-9C180F0D1707}"/>
          </ac:spMkLst>
        </pc:spChg>
        <pc:spChg chg="del mod">
          <ac:chgData name="ゆ 育" userId="542ab0ed5f745775" providerId="LiveId" clId="{7F8ED703-ED5E-4C1D-8DEF-9D59F95D8B77}" dt="2023-09-19T14:38:12.923" v="1422" actId="478"/>
          <ac:spMkLst>
            <pc:docMk/>
            <pc:sldMk cId="1081632657" sldId="298"/>
            <ac:spMk id="148" creationId="{B8B430AD-3FAE-45F5-8686-A27107CB3AC2}"/>
          </ac:spMkLst>
        </pc:spChg>
        <pc:spChg chg="del mod">
          <ac:chgData name="ゆ 育" userId="542ab0ed5f745775" providerId="LiveId" clId="{7F8ED703-ED5E-4C1D-8DEF-9D59F95D8B77}" dt="2023-09-19T14:38:12.923" v="1421" actId="478"/>
          <ac:spMkLst>
            <pc:docMk/>
            <pc:sldMk cId="1081632657" sldId="298"/>
            <ac:spMk id="149" creationId="{54AFF483-100F-4F30-AAFC-06B615A6A32B}"/>
          </ac:spMkLst>
        </pc:spChg>
        <pc:spChg chg="del mod">
          <ac:chgData name="ゆ 育" userId="542ab0ed5f745775" providerId="LiveId" clId="{7F8ED703-ED5E-4C1D-8DEF-9D59F95D8B77}" dt="2023-09-19T14:38:12.923" v="1420" actId="478"/>
          <ac:spMkLst>
            <pc:docMk/>
            <pc:sldMk cId="1081632657" sldId="298"/>
            <ac:spMk id="150" creationId="{FBC99F98-2139-4588-A2B4-0D364865C5FF}"/>
          </ac:spMkLst>
        </pc:spChg>
        <pc:spChg chg="del mod">
          <ac:chgData name="ゆ 育" userId="542ab0ed5f745775" providerId="LiveId" clId="{7F8ED703-ED5E-4C1D-8DEF-9D59F95D8B77}" dt="2023-09-19T14:38:12.923" v="1419" actId="478"/>
          <ac:spMkLst>
            <pc:docMk/>
            <pc:sldMk cId="1081632657" sldId="298"/>
            <ac:spMk id="151" creationId="{20E5BE17-F04E-4117-BC04-B5A68D8AEC37}"/>
          </ac:spMkLst>
        </pc:spChg>
        <pc:spChg chg="del mod">
          <ac:chgData name="ゆ 育" userId="542ab0ed5f745775" providerId="LiveId" clId="{7F8ED703-ED5E-4C1D-8DEF-9D59F95D8B77}" dt="2023-09-19T14:38:12.923" v="1418" actId="478"/>
          <ac:spMkLst>
            <pc:docMk/>
            <pc:sldMk cId="1081632657" sldId="298"/>
            <ac:spMk id="152" creationId="{3668DB7A-ED41-4B04-8B8C-0546CE4484E9}"/>
          </ac:spMkLst>
        </pc:spChg>
        <pc:spChg chg="del mod">
          <ac:chgData name="ゆ 育" userId="542ab0ed5f745775" providerId="LiveId" clId="{7F8ED703-ED5E-4C1D-8DEF-9D59F95D8B77}" dt="2023-09-19T14:38:12.923" v="1417" actId="478"/>
          <ac:spMkLst>
            <pc:docMk/>
            <pc:sldMk cId="1081632657" sldId="298"/>
            <ac:spMk id="153" creationId="{2F10D609-B61E-4A16-826D-D687DE8563C6}"/>
          </ac:spMkLst>
        </pc:spChg>
        <pc:spChg chg="del mod">
          <ac:chgData name="ゆ 育" userId="542ab0ed5f745775" providerId="LiveId" clId="{7F8ED703-ED5E-4C1D-8DEF-9D59F95D8B77}" dt="2023-09-19T14:38:12.923" v="1416" actId="478"/>
          <ac:spMkLst>
            <pc:docMk/>
            <pc:sldMk cId="1081632657" sldId="298"/>
            <ac:spMk id="154" creationId="{D5FB778E-3772-46EE-AFAE-0B6FA41B4078}"/>
          </ac:spMkLst>
        </pc:spChg>
        <pc:spChg chg="mod">
          <ac:chgData name="ゆ 育" userId="542ab0ed5f745775" providerId="LiveId" clId="{7F8ED703-ED5E-4C1D-8DEF-9D59F95D8B77}" dt="2023-09-19T14:38:12.940" v="1436" actId="108"/>
          <ac:spMkLst>
            <pc:docMk/>
            <pc:sldMk cId="1081632657" sldId="298"/>
            <ac:spMk id="181" creationId="{5848D194-7D86-4565-99D9-7837AC1431C2}"/>
          </ac:spMkLst>
        </pc:spChg>
        <pc:spChg chg="mod">
          <ac:chgData name="ゆ 育" userId="542ab0ed5f745775" providerId="LiveId" clId="{7F8ED703-ED5E-4C1D-8DEF-9D59F95D8B77}" dt="2023-09-19T14:38:12.940" v="1437" actId="108"/>
          <ac:spMkLst>
            <pc:docMk/>
            <pc:sldMk cId="1081632657" sldId="298"/>
            <ac:spMk id="182" creationId="{A7B770DF-719F-4B38-99C4-3B86F4581967}"/>
          </ac:spMkLst>
        </pc:spChg>
        <pc:spChg chg="mod">
          <ac:chgData name="ゆ 育" userId="542ab0ed5f745775" providerId="LiveId" clId="{7F8ED703-ED5E-4C1D-8DEF-9D59F95D8B77}" dt="2023-09-19T14:38:12.940" v="1438" actId="108"/>
          <ac:spMkLst>
            <pc:docMk/>
            <pc:sldMk cId="1081632657" sldId="298"/>
            <ac:spMk id="183" creationId="{6D9A2CC7-F3DF-45B4-9180-0639321D68D6}"/>
          </ac:spMkLst>
        </pc:spChg>
        <pc:spChg chg="mod">
          <ac:chgData name="ゆ 育" userId="542ab0ed5f745775" providerId="LiveId" clId="{7F8ED703-ED5E-4C1D-8DEF-9D59F95D8B77}" dt="2023-09-19T14:38:12.940" v="1439" actId="108"/>
          <ac:spMkLst>
            <pc:docMk/>
            <pc:sldMk cId="1081632657" sldId="298"/>
            <ac:spMk id="184" creationId="{4148BB57-F3B8-4500-899F-545FB645E848}"/>
          </ac:spMkLst>
        </pc:spChg>
        <pc:spChg chg="mod">
          <ac:chgData name="ゆ 育" userId="542ab0ed5f745775" providerId="LiveId" clId="{7F8ED703-ED5E-4C1D-8DEF-9D59F95D8B77}" dt="2023-09-19T14:38:12.940" v="1440" actId="108"/>
          <ac:spMkLst>
            <pc:docMk/>
            <pc:sldMk cId="1081632657" sldId="298"/>
            <ac:spMk id="185" creationId="{E9973A18-128D-4D88-843B-704FCAAD2872}"/>
          </ac:spMkLst>
        </pc:spChg>
        <pc:spChg chg="mod">
          <ac:chgData name="ゆ 育" userId="542ab0ed5f745775" providerId="LiveId" clId="{7F8ED703-ED5E-4C1D-8DEF-9D59F95D8B77}" dt="2023-09-19T14:38:12.940" v="1441" actId="108"/>
          <ac:spMkLst>
            <pc:docMk/>
            <pc:sldMk cId="1081632657" sldId="298"/>
            <ac:spMk id="186" creationId="{6064F0A4-D10D-42ED-9568-58F883268EFE}"/>
          </ac:spMkLst>
        </pc:spChg>
        <pc:spChg chg="mod">
          <ac:chgData name="ゆ 育" userId="542ab0ed5f745775" providerId="LiveId" clId="{7F8ED703-ED5E-4C1D-8DEF-9D59F95D8B77}" dt="2023-09-19T14:38:12.955" v="1442" actId="108"/>
          <ac:spMkLst>
            <pc:docMk/>
            <pc:sldMk cId="1081632657" sldId="298"/>
            <ac:spMk id="187" creationId="{ED1CC180-2419-47CF-B554-20EE57EF7D4D}"/>
          </ac:spMkLst>
        </pc:spChg>
        <pc:spChg chg="mod">
          <ac:chgData name="ゆ 育" userId="542ab0ed5f745775" providerId="LiveId" clId="{7F8ED703-ED5E-4C1D-8DEF-9D59F95D8B77}" dt="2023-09-19T14:38:12.955" v="1443" actId="108"/>
          <ac:spMkLst>
            <pc:docMk/>
            <pc:sldMk cId="1081632657" sldId="298"/>
            <ac:spMk id="188" creationId="{D39443E1-7A6F-473D-87F5-5F1CB7A83B5B}"/>
          </ac:spMkLst>
        </pc:spChg>
        <pc:spChg chg="mod">
          <ac:chgData name="ゆ 育" userId="542ab0ed5f745775" providerId="LiveId" clId="{7F8ED703-ED5E-4C1D-8DEF-9D59F95D8B77}" dt="2023-09-19T14:38:12.955" v="1444" actId="108"/>
          <ac:spMkLst>
            <pc:docMk/>
            <pc:sldMk cId="1081632657" sldId="298"/>
            <ac:spMk id="189" creationId="{40564011-11A0-44EA-9729-899C85843122}"/>
          </ac:spMkLst>
        </pc:spChg>
        <pc:spChg chg="mod">
          <ac:chgData name="ゆ 育" userId="542ab0ed5f745775" providerId="LiveId" clId="{7F8ED703-ED5E-4C1D-8DEF-9D59F95D8B77}" dt="2023-09-19T14:38:12.955" v="1445" actId="108"/>
          <ac:spMkLst>
            <pc:docMk/>
            <pc:sldMk cId="1081632657" sldId="298"/>
            <ac:spMk id="190" creationId="{09FF45EF-8E03-4CB3-A45A-67C6FD643680}"/>
          </ac:spMkLst>
        </pc:spChg>
        <pc:spChg chg="mod">
          <ac:chgData name="ゆ 育" userId="542ab0ed5f745775" providerId="LiveId" clId="{7F8ED703-ED5E-4C1D-8DEF-9D59F95D8B77}" dt="2023-09-19T14:38:12.955" v="1446" actId="108"/>
          <ac:spMkLst>
            <pc:docMk/>
            <pc:sldMk cId="1081632657" sldId="298"/>
            <ac:spMk id="191" creationId="{1712BB5C-8F87-49AC-A4E0-649226659BE2}"/>
          </ac:spMkLst>
        </pc:spChg>
        <pc:spChg chg="mod">
          <ac:chgData name="ゆ 育" userId="542ab0ed5f745775" providerId="LiveId" clId="{7F8ED703-ED5E-4C1D-8DEF-9D59F95D8B77}" dt="2023-09-19T14:38:12.955" v="1447" actId="108"/>
          <ac:spMkLst>
            <pc:docMk/>
            <pc:sldMk cId="1081632657" sldId="298"/>
            <ac:spMk id="192" creationId="{AA78A938-11EE-41DB-BD2C-84FFEF2D9A24}"/>
          </ac:spMkLst>
        </pc:spChg>
        <pc:spChg chg="mod">
          <ac:chgData name="ゆ 育" userId="542ab0ed5f745775" providerId="LiveId" clId="{7F8ED703-ED5E-4C1D-8DEF-9D59F95D8B77}" dt="2023-09-19T14:38:12.955" v="1448" actId="108"/>
          <ac:spMkLst>
            <pc:docMk/>
            <pc:sldMk cId="1081632657" sldId="298"/>
            <ac:spMk id="193" creationId="{B2C7C1D2-45F2-4A4C-9C52-582DF05D5ED8}"/>
          </ac:spMkLst>
        </pc:spChg>
        <pc:spChg chg="mod">
          <ac:chgData name="ゆ 育" userId="542ab0ed5f745775" providerId="LiveId" clId="{7F8ED703-ED5E-4C1D-8DEF-9D59F95D8B77}" dt="2023-09-19T14:38:12.971" v="1449" actId="108"/>
          <ac:spMkLst>
            <pc:docMk/>
            <pc:sldMk cId="1081632657" sldId="298"/>
            <ac:spMk id="194" creationId="{4A87C25E-7740-40D7-BD15-1F48D3A950D9}"/>
          </ac:spMkLst>
        </pc:spChg>
        <pc:spChg chg="mod">
          <ac:chgData name="ゆ 育" userId="542ab0ed5f745775" providerId="LiveId" clId="{7F8ED703-ED5E-4C1D-8DEF-9D59F95D8B77}" dt="2023-09-19T14:38:12.971" v="1450" actId="108"/>
          <ac:spMkLst>
            <pc:docMk/>
            <pc:sldMk cId="1081632657" sldId="298"/>
            <ac:spMk id="195" creationId="{05DBBDEA-D903-4DA6-AF15-505D45809E7B}"/>
          </ac:spMkLst>
        </pc:spChg>
        <pc:spChg chg="mod">
          <ac:chgData name="ゆ 育" userId="542ab0ed5f745775" providerId="LiveId" clId="{7F8ED703-ED5E-4C1D-8DEF-9D59F95D8B77}" dt="2023-09-19T14:38:12.971" v="1451" actId="108"/>
          <ac:spMkLst>
            <pc:docMk/>
            <pc:sldMk cId="1081632657" sldId="298"/>
            <ac:spMk id="196" creationId="{10399CED-C43E-4D03-958B-810881ACAC03}"/>
          </ac:spMkLst>
        </pc:spChg>
        <pc:spChg chg="mod">
          <ac:chgData name="ゆ 育" userId="542ab0ed5f745775" providerId="LiveId" clId="{7F8ED703-ED5E-4C1D-8DEF-9D59F95D8B77}" dt="2023-09-19T14:38:12.971" v="1452" actId="108"/>
          <ac:spMkLst>
            <pc:docMk/>
            <pc:sldMk cId="1081632657" sldId="298"/>
            <ac:spMk id="197" creationId="{649230B4-601E-4F0D-BF30-B847211DE3B2}"/>
          </ac:spMkLst>
        </pc:spChg>
        <pc:spChg chg="mod">
          <ac:chgData name="ゆ 育" userId="542ab0ed5f745775" providerId="LiveId" clId="{7F8ED703-ED5E-4C1D-8DEF-9D59F95D8B77}" dt="2023-09-19T14:38:12.971" v="1453" actId="108"/>
          <ac:spMkLst>
            <pc:docMk/>
            <pc:sldMk cId="1081632657" sldId="298"/>
            <ac:spMk id="198" creationId="{A24A5F79-29C7-406D-A66C-75E1AE14E20B}"/>
          </ac:spMkLst>
        </pc:spChg>
        <pc:spChg chg="mod">
          <ac:chgData name="ゆ 育" userId="542ab0ed5f745775" providerId="LiveId" clId="{7F8ED703-ED5E-4C1D-8DEF-9D59F95D8B77}" dt="2023-09-19T14:38:12.971" v="1454" actId="108"/>
          <ac:spMkLst>
            <pc:docMk/>
            <pc:sldMk cId="1081632657" sldId="298"/>
            <ac:spMk id="199" creationId="{440BD34D-B9B3-4F91-9DC4-42EF89375B33}"/>
          </ac:spMkLst>
        </pc:spChg>
        <pc:spChg chg="mod">
          <ac:chgData name="ゆ 育" userId="542ab0ed5f745775" providerId="LiveId" clId="{7F8ED703-ED5E-4C1D-8DEF-9D59F95D8B77}" dt="2023-09-19T14:38:12.971" v="1455" actId="108"/>
          <ac:spMkLst>
            <pc:docMk/>
            <pc:sldMk cId="1081632657" sldId="298"/>
            <ac:spMk id="200" creationId="{3C14735E-3968-4A72-A789-3F3B3CBC222A}"/>
          </ac:spMkLst>
        </pc:spChg>
        <pc:spChg chg="mod">
          <ac:chgData name="ゆ 育" userId="542ab0ed5f745775" providerId="LiveId" clId="{7F8ED703-ED5E-4C1D-8DEF-9D59F95D8B77}" dt="2023-09-19T14:38:12.986" v="1456" actId="108"/>
          <ac:spMkLst>
            <pc:docMk/>
            <pc:sldMk cId="1081632657" sldId="298"/>
            <ac:spMk id="201" creationId="{38DDEC6A-0392-4880-B0A4-CC3F5D65E096}"/>
          </ac:spMkLst>
        </pc:spChg>
        <pc:grpChg chg="del mod">
          <ac:chgData name="ゆ 育" userId="542ab0ed5f745775" providerId="LiveId" clId="{7F8ED703-ED5E-4C1D-8DEF-9D59F95D8B77}" dt="2023-09-19T14:10:42.835" v="714" actId="478"/>
          <ac:grpSpMkLst>
            <pc:docMk/>
            <pc:sldMk cId="1081632657" sldId="298"/>
            <ac:grpSpMk id="11" creationId="{5C2490AC-3A52-4A1D-8B8D-411C0FD6DCAA}"/>
          </ac:grpSpMkLst>
        </pc:grpChg>
        <pc:grpChg chg="del mod ord">
          <ac:chgData name="ゆ 育" userId="542ab0ed5f745775" providerId="LiveId" clId="{7F8ED703-ED5E-4C1D-8DEF-9D59F95D8B77}" dt="2023-09-19T14:16:13.955" v="936" actId="478"/>
          <ac:grpSpMkLst>
            <pc:docMk/>
            <pc:sldMk cId="1081632657" sldId="298"/>
            <ac:grpSpMk id="42" creationId="{C6131633-30AE-4159-82D3-0D48F4CFD120}"/>
          </ac:grpSpMkLst>
        </pc:grpChg>
        <pc:grpChg chg="del mod">
          <ac:chgData name="ゆ 育" userId="542ab0ed5f745775" providerId="LiveId" clId="{7F8ED703-ED5E-4C1D-8DEF-9D59F95D8B77}" dt="2023-09-19T13:10:37.601" v="71" actId="478"/>
          <ac:grpSpMkLst>
            <pc:docMk/>
            <pc:sldMk cId="1081632657" sldId="298"/>
            <ac:grpSpMk id="44" creationId="{0DADA529-6193-4E1D-9B00-4AAD8EC2CD89}"/>
          </ac:grpSpMkLst>
        </pc:grpChg>
        <pc:grpChg chg="mod ord">
          <ac:chgData name="ゆ 育" userId="542ab0ed5f745775" providerId="LiveId" clId="{7F8ED703-ED5E-4C1D-8DEF-9D59F95D8B77}" dt="2023-09-19T13:57:41.588" v="704" actId="1076"/>
          <ac:grpSpMkLst>
            <pc:docMk/>
            <pc:sldMk cId="1081632657" sldId="298"/>
            <ac:grpSpMk id="85" creationId="{BF040C0E-05EB-463D-9989-EBCDF2F4BD3A}"/>
          </ac:grpSpMkLst>
        </pc:grpChg>
        <pc:grpChg chg="del">
          <ac:chgData name="ゆ 育" userId="542ab0ed5f745775" providerId="LiveId" clId="{7F8ED703-ED5E-4C1D-8DEF-9D59F95D8B77}" dt="2023-09-19T13:10:37.711" v="110" actId="478"/>
          <ac:grpSpMkLst>
            <pc:docMk/>
            <pc:sldMk cId="1081632657" sldId="298"/>
            <ac:grpSpMk id="86" creationId="{DF59D436-3361-41B3-A6FD-3AED5C733813}"/>
          </ac:grpSpMkLst>
        </pc:grpChg>
        <pc:grpChg chg="del mod ord">
          <ac:chgData name="ゆ 育" userId="542ab0ed5f745775" providerId="LiveId" clId="{7F8ED703-ED5E-4C1D-8DEF-9D59F95D8B77}" dt="2023-09-19T14:37:30.596" v="1380" actId="478"/>
          <ac:grpSpMkLst>
            <pc:docMk/>
            <pc:sldMk cId="1081632657" sldId="298"/>
            <ac:grpSpMk id="105" creationId="{5FBE87C9-8D5C-4E7E-B571-0F35E001FB7E}"/>
          </ac:grpSpMkLst>
        </pc:grpChg>
        <pc:grpChg chg="del">
          <ac:chgData name="ゆ 育" userId="542ab0ed5f745775" providerId="LiveId" clId="{7F8ED703-ED5E-4C1D-8DEF-9D59F95D8B77}" dt="2023-09-19T14:16:14.014" v="959" actId="478"/>
          <ac:grpSpMkLst>
            <pc:docMk/>
            <pc:sldMk cId="1081632657" sldId="298"/>
            <ac:grpSpMk id="106" creationId="{A78035FB-F741-4915-96FE-BA2E027F796B}"/>
          </ac:grpSpMkLst>
        </pc:grpChg>
        <pc:grpChg chg="del mod ord">
          <ac:chgData name="ゆ 育" userId="542ab0ed5f745775" providerId="LiveId" clId="{7F8ED703-ED5E-4C1D-8DEF-9D59F95D8B77}" dt="2023-09-19T14:38:12.940" v="1435" actId="478"/>
          <ac:grpSpMkLst>
            <pc:docMk/>
            <pc:sldMk cId="1081632657" sldId="298"/>
            <ac:grpSpMk id="155" creationId="{71CD8050-AF4E-4154-85A1-16C5860CF67C}"/>
          </ac:grpSpMkLst>
        </pc:grpChg>
        <pc:grpChg chg="del">
          <ac:chgData name="ゆ 育" userId="542ab0ed5f745775" providerId="LiveId" clId="{7F8ED703-ED5E-4C1D-8DEF-9D59F95D8B77}" dt="2023-09-19T14:37:30.642" v="1403" actId="478"/>
          <ac:grpSpMkLst>
            <pc:docMk/>
            <pc:sldMk cId="1081632657" sldId="298"/>
            <ac:grpSpMk id="156" creationId="{16C09ADD-E297-48DE-B372-7275C839AB50}"/>
          </ac:grpSpMkLst>
        </pc:grpChg>
        <pc:grpChg chg="mod ord">
          <ac:chgData name="ゆ 育" userId="542ab0ed5f745775" providerId="LiveId" clId="{7F8ED703-ED5E-4C1D-8DEF-9D59F95D8B77}" dt="2023-09-19T14:38:12.986" v="1460" actId="962"/>
          <ac:grpSpMkLst>
            <pc:docMk/>
            <pc:sldMk cId="1081632657" sldId="298"/>
            <ac:grpSpMk id="202" creationId="{9AD56AC0-0CBF-4D54-919E-B2888A1A18B8}"/>
          </ac:grpSpMkLst>
        </pc:grpChg>
        <pc:grpChg chg="del">
          <ac:chgData name="ゆ 育" userId="542ab0ed5f745775" providerId="LiveId" clId="{7F8ED703-ED5E-4C1D-8DEF-9D59F95D8B77}" dt="2023-09-19T14:38:12.986" v="1458" actId="478"/>
          <ac:grpSpMkLst>
            <pc:docMk/>
            <pc:sldMk cId="1081632657" sldId="298"/>
            <ac:grpSpMk id="203" creationId="{890E3D92-4487-4440-A394-DEA6750D7BD9}"/>
          </ac:grpSpMkLst>
        </pc:grpChg>
        <pc:picChg chg="mod">
          <ac:chgData name="ゆ 育" userId="542ab0ed5f745775" providerId="LiveId" clId="{7F8ED703-ED5E-4C1D-8DEF-9D59F95D8B77}" dt="2023-09-19T12:58:21.117" v="5" actId="14100"/>
          <ac:picMkLst>
            <pc:docMk/>
            <pc:sldMk cId="1081632657" sldId="298"/>
            <ac:picMk id="3" creationId="{267907E9-54AF-4A6B-90E8-D4EF6CE46725}"/>
          </ac:picMkLst>
        </pc:picChg>
        <pc:picChg chg="mod">
          <ac:chgData name="ゆ 育" userId="542ab0ed5f745775" providerId="LiveId" clId="{7F8ED703-ED5E-4C1D-8DEF-9D59F95D8B77}" dt="2023-09-19T13:57:34.926" v="698" actId="14100"/>
          <ac:picMkLst>
            <pc:docMk/>
            <pc:sldMk cId="1081632657" sldId="298"/>
            <ac:picMk id="3" creationId="{30FF63D2-7919-4985-85A5-2F97EA73E88F}"/>
          </ac:picMkLst>
        </pc:picChg>
        <pc:picChg chg="mod">
          <ac:chgData name="ゆ 育" userId="542ab0ed5f745775" providerId="LiveId" clId="{7F8ED703-ED5E-4C1D-8DEF-9D59F95D8B77}" dt="2023-09-19T14:10:35.574" v="709" actId="14100"/>
          <ac:picMkLst>
            <pc:docMk/>
            <pc:sldMk cId="1081632657" sldId="298"/>
            <ac:picMk id="6" creationId="{0869621A-EC09-4268-A85C-A3405BF65A50}"/>
          </ac:picMkLst>
        </pc:picChg>
        <pc:picChg chg="mod">
          <ac:chgData name="ゆ 育" userId="542ab0ed5f745775" providerId="LiveId" clId="{7F8ED703-ED5E-4C1D-8DEF-9D59F95D8B77}" dt="2023-09-19T14:11:13.823" v="718" actId="14100"/>
          <ac:picMkLst>
            <pc:docMk/>
            <pc:sldMk cId="1081632657" sldId="298"/>
            <ac:picMk id="13" creationId="{691CE6F1-E94A-46BB-A5E5-6715C23A69DD}"/>
          </ac:picMkLst>
        </pc:picChg>
        <pc:picChg chg="mod">
          <ac:chgData name="ゆ 育" userId="542ab0ed5f745775" providerId="LiveId" clId="{7F8ED703-ED5E-4C1D-8DEF-9D59F95D8B77}" dt="2023-09-19T14:12:35.370" v="730" actId="14100"/>
          <ac:picMkLst>
            <pc:docMk/>
            <pc:sldMk cId="1081632657" sldId="298"/>
            <ac:picMk id="16" creationId="{5F6BD261-6A7C-4385-8B0D-B09E28DB365B}"/>
          </ac:picMkLst>
        </pc:picChg>
        <pc:picChg chg="mod">
          <ac:chgData name="ゆ 育" userId="542ab0ed5f745775" providerId="LiveId" clId="{7F8ED703-ED5E-4C1D-8DEF-9D59F95D8B77}" dt="2023-09-19T14:15:55.105" v="898" actId="14100"/>
          <ac:picMkLst>
            <pc:docMk/>
            <pc:sldMk cId="1081632657" sldId="298"/>
            <ac:picMk id="19" creationId="{BD118565-9BD5-4F0E-8A3F-5C8A2EFE7B66}"/>
          </ac:picMkLst>
        </pc:picChg>
        <pc:picChg chg="mod">
          <ac:chgData name="ゆ 育" userId="542ab0ed5f745775" providerId="LiveId" clId="{7F8ED703-ED5E-4C1D-8DEF-9D59F95D8B77}" dt="2023-09-19T14:16:13.923" v="911" actId="14100"/>
          <ac:picMkLst>
            <pc:docMk/>
            <pc:sldMk cId="1081632657" sldId="298"/>
            <ac:picMk id="44" creationId="{72E7F228-F899-40F6-856A-8DF661BB5D29}"/>
          </ac:picMkLst>
        </pc:picChg>
        <pc:picChg chg="mod">
          <ac:chgData name="ゆ 育" userId="542ab0ed5f745775" providerId="LiveId" clId="{7F8ED703-ED5E-4C1D-8DEF-9D59F95D8B77}" dt="2023-09-19T13:10:37.492" v="28" actId="14100"/>
          <ac:picMkLst>
            <pc:docMk/>
            <pc:sldMk cId="1081632657" sldId="298"/>
            <ac:picMk id="46" creationId="{B7E2B705-B176-42FC-A542-F22B850CF1AC}"/>
          </ac:picMkLst>
        </pc:picChg>
        <pc:picChg chg="mod">
          <ac:chgData name="ゆ 育" userId="542ab0ed5f745775" providerId="LiveId" clId="{7F8ED703-ED5E-4C1D-8DEF-9D59F95D8B77}" dt="2023-09-19T14:29:03.511" v="1345" actId="14100"/>
          <ac:picMkLst>
            <pc:docMk/>
            <pc:sldMk cId="1081632657" sldId="298"/>
            <ac:picMk id="129" creationId="{31524EBD-04D9-4EE8-921D-E96DFE0011EF}"/>
          </ac:picMkLst>
        </pc:picChg>
        <pc:picChg chg="mod">
          <ac:chgData name="ゆ 育" userId="542ab0ed5f745775" providerId="LiveId" clId="{7F8ED703-ED5E-4C1D-8DEF-9D59F95D8B77}" dt="2023-09-19T14:37:30.548" v="1354" actId="14100"/>
          <ac:picMkLst>
            <pc:docMk/>
            <pc:sldMk cId="1081632657" sldId="298"/>
            <ac:picMk id="132" creationId="{438FD444-5C29-468A-AFE4-2F550C55B5F0}"/>
          </ac:picMkLst>
        </pc:picChg>
        <pc:picChg chg="mod">
          <ac:chgData name="ゆ 育" userId="542ab0ed5f745775" providerId="LiveId" clId="{7F8ED703-ED5E-4C1D-8DEF-9D59F95D8B77}" dt="2023-09-19T14:38:12.876" v="1409" actId="14100"/>
          <ac:picMkLst>
            <pc:docMk/>
            <pc:sldMk cId="1081632657" sldId="298"/>
            <ac:picMk id="179" creationId="{1C45541F-8B6D-458C-A12C-D61A196A840C}"/>
          </ac:picMkLst>
        </pc:picChg>
      </pc:sldChg>
      <pc:sldChg chg="addSp delSp modSp new mod">
        <pc:chgData name="ゆ 育" userId="542ab0ed5f745775" providerId="LiveId" clId="{7F8ED703-ED5E-4C1D-8DEF-9D59F95D8B77}" dt="2023-09-19T14:44:11.631" v="2253" actId="962"/>
        <pc:sldMkLst>
          <pc:docMk/>
          <pc:sldMk cId="1652022426" sldId="299"/>
        </pc:sldMkLst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" creationId="{2542D804-633B-4D28-BC69-5DF84CCDA3D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" creationId="{A203A246-0938-4176-841A-B5FCD44D470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" creationId="{94FDCBE8-A6E2-4ED1-BF75-0E7BB1CE0BE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" creationId="{27B06A71-36E2-4E30-BD92-C3844DCE6A4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" creationId="{7E2B609A-3F30-4746-A4FB-5BB8E7F70F4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" creationId="{CC3CD9AB-2FDE-4006-A77E-F66691BF40A9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" creationId="{1D7CCC18-4DBB-49BC-9FBA-66343655ECC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" creationId="{40102378-2B30-4858-8AC1-282A54CA4FA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" creationId="{BDD1B19A-7C18-4F74-9440-C3D5BCA992F7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2" creationId="{3D3B4206-6FE2-4C79-9E86-A7067A696D5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3" creationId="{3D4A7E85-9EA0-41B2-BF19-0392FDE940A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4" creationId="{6872D026-B901-446E-B2A0-F89BB388A22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5" creationId="{42393AE7-07BE-4C66-9BA1-CC35BA2B93C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6" creationId="{BE17F0A8-97ED-474A-A712-43500098635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7" creationId="{D997B1E2-CF0F-4C2A-B116-318B66F9F86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8" creationId="{E245F162-A57D-48E2-BEDC-7B00261BA84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9" creationId="{61697D76-4C80-4DE0-AA28-417A6616C04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0" creationId="{6384E5C6-7C6A-4C4C-9487-F4060C0B4E4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1" creationId="{E6E2AB43-00A2-46E7-B5A2-A277C38FC73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2" creationId="{CFEA9773-AA36-4C5B-AC4C-6D0D01539B4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3" creationId="{DC501891-171D-4132-A276-AEB4B2C7DEE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4" creationId="{A8C7ED53-9D98-4B9B-803C-3F24F75ADD5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5" creationId="{F7BB6EC5-65B8-4BFA-8A91-3D176FF503D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6" creationId="{7ADEE35E-8366-48C9-9428-035700563AA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7" creationId="{1AB84FBE-5C0D-4491-A8C3-15F202281CB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8" creationId="{E86B059A-8E11-43EB-A486-E128B61CA17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29" creationId="{D19F27EE-D4BB-4059-BE94-E913BD1A0B4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0" creationId="{1223E69E-8405-42CC-B742-FD6E42A4009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1" creationId="{E7641C99-15BF-4E46-8F8C-21654F2A4C0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2" creationId="{5AAD1EB6-235C-4073-A0F7-C10BF5DAF3B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3" creationId="{660FD2C0-0E90-426B-9038-0F2D806BB927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4" creationId="{ACF5D7B6-EDF6-4652-AA6C-C383E1915BB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5" creationId="{5E91C6B4-CBB2-4EFB-96AB-30C6F1065E5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6" creationId="{794E3CA3-E3A0-4E88-95B5-1885805FAED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7" creationId="{2A874E60-C62F-42FC-8B58-2CCE0C9E40A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8" creationId="{F882AA1A-F150-40C6-B677-080C790F144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39" creationId="{CBEFD965-9766-4A39-91CE-71B7BC54697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0" creationId="{72D1513F-DE36-42E0-BC65-E601272597B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1" creationId="{E19496E6-E52C-4249-ACED-DA074684037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2" creationId="{AFEE02CE-2112-405A-8D66-7726296266D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3" creationId="{3C6CA145-67C6-49E5-BBAC-9BCC80A9F64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4" creationId="{B52863FD-05C4-4053-87FC-BE07E3EE651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5" creationId="{CBC0E87A-71CA-4984-BA44-6BAC1854C9F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6" creationId="{D5D015DC-7EE2-4808-9814-C7712BE9BE0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7" creationId="{50354E9C-8A6B-456E-919D-6B9B4F4D606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8" creationId="{283F6733-68F4-4BA4-AA7B-DE4E286FADC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49" creationId="{774ABFCB-49EB-402D-99F0-671644F36D3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0" creationId="{A6214B00-8339-4715-8665-7E7273BB233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1" creationId="{AB575575-9F38-4B30-A76B-B349BDE3A3D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2" creationId="{7F068928-15A1-41D2-BFFF-E7867CBDD96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3" creationId="{5E40CAD7-CB03-46A5-AC50-66F295F39E9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4" creationId="{C0D104AB-E94A-4B7A-8536-5D751F49575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5" creationId="{2E4F35C2-3A3F-4B99-AE4E-D571DB7AD21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6" creationId="{3771626B-0DB5-4785-96DD-DA9661FCF7C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7" creationId="{24A51B24-A012-41B2-AF88-6B71CBE7ED0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8" creationId="{197D6662-7B19-4B8E-89B5-6123C1D6C34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59" creationId="{6C7D9680-122B-4CE6-A9DB-A8057AB9BEA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0" creationId="{A9E0CBB1-53BA-4B91-95E3-8763A0B96AB7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1" creationId="{17D6B2A6-452D-4C0E-A982-E6FD1CF5A61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2" creationId="{D65DF714-251E-4666-A646-3E42EFBB79C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3" creationId="{DFA216ED-797B-4A8F-87F4-6E2C9E30A77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4" creationId="{33049C4B-5F7A-46E4-A9A3-2DE69D7113F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5" creationId="{D850AB09-2166-48CA-A2DD-C7081D01744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6" creationId="{42284EE5-4D41-4634-914F-63909F557A5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7" creationId="{F6A71DFF-839B-4268-912B-49C90CC8319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8" creationId="{1425070B-4BFF-4C54-B780-903D11846F3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69" creationId="{DFA12416-1603-4E5C-8209-AE2DA3F2518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0" creationId="{C719DAEC-6A9B-4C20-8CB1-3A065F28348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1" creationId="{225861FD-F191-4ADB-A351-8739A277951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2" creationId="{BA934E4D-9F6B-4232-B207-056ED312503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3" creationId="{470E40C0-5843-4C1D-9387-B60B93EA82C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4" creationId="{4181B278-E8FE-4BC1-934C-3A81275BD81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5" creationId="{12D3721F-BDD6-4CB2-9E2B-4EE4FC85D44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6" creationId="{8CB19A04-8F09-4AD2-8263-2D83AEF6C86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7" creationId="{800634FB-645F-4BBF-864D-F866C26B953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8" creationId="{9CC990C8-10D5-499E-B4AF-A219C05B8BB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79" creationId="{9EC92B96-0C8E-4A0A-A28C-07C0DDA587C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0" creationId="{E47D6EEC-6118-4853-A9EA-55904475E41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1" creationId="{9425F9A3-8F27-42F6-A8E9-D105B0C82D27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2" creationId="{25A66727-D644-4E54-B4A6-4FF7F536001B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3" creationId="{6E9AFDE5-BAE5-4180-8E71-86D8BC8281C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4" creationId="{A4298E0E-2E76-4893-B3E3-63E648C727E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5" creationId="{C819E800-AA86-403A-9340-A6ADB1F8977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6" creationId="{5D8BC16B-5379-4E1B-91FE-78E75A4DA02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7" creationId="{11D8AF97-2B27-402D-9608-43969828D21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8" creationId="{852C536A-B0BE-4113-903F-EAF09D22C549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89" creationId="{EE1A26B5-CE51-4A46-91FD-533639B32A8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0" creationId="{739818E0-44D6-4530-AA62-8C6A7E4E13F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1" creationId="{14890EB5-8AE4-483C-8E16-6B4E0E9A9F7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2" creationId="{63D28D33-D398-4422-9E8C-2162DFEF907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3" creationId="{F823A680-3264-407B-9379-92AB7BCC3197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4" creationId="{AF71B05A-61F6-4E53-9AE5-919B554AAA6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5" creationId="{213A9D4C-E28E-4E01-85AB-04058D1DDE2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6" creationId="{F573BABA-1673-4FF2-B326-5AA8FDAAB00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7" creationId="{9FB9B6AC-A56A-43E2-8403-74599E97222C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8" creationId="{E0B53EDB-1EF5-4B18-988F-403B283058B9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99" creationId="{78F87D6F-FA0F-4FCF-8172-0E48B98B1FA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0" creationId="{A3132A1E-3529-45A0-895A-23C2127728F6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1" creationId="{86303CE2-ECA4-4B71-90BF-01F91604810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2" creationId="{01B5A81A-B910-4CD3-BD9C-5BFCF45B514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3" creationId="{381E5B44-D690-42E0-9714-F89A886E6F51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4" creationId="{33440B32-A00D-4C4C-8C6C-9FB9E41CD3E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5" creationId="{0C2B1E3A-A354-49E0-A697-E29B26D6924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6" creationId="{1220881B-5522-4765-BFB0-3B304F19FAF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7" creationId="{E84F9B89-EB01-4442-8E82-2C1E40002EA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8" creationId="{ED04AAC6-104A-46E9-A5C6-974FBBCAD8C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09" creationId="{3D29CB94-1C16-46EC-B06A-75824BA6B14A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0" creationId="{8DA63DB2-610F-4EE6-9755-A5D5B2B08918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1" creationId="{ABA636FE-0E0B-4DC8-9F6B-6E0AC7DA7BA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2" creationId="{60ACE069-C592-4E31-BB75-517911A31D70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3" creationId="{C052C270-3FDF-4E33-A2D0-50916C2F7F12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4" creationId="{A65CE029-DF3D-4C63-BED8-FB880B5F334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5" creationId="{1A04665C-507A-44F2-BA34-085188C1637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6" creationId="{E71A8F96-20B1-4233-B5E3-1D6FD1EB2D4F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7" creationId="{89C9D51D-78A5-4DC0-89E6-1C6421D7AADE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8" creationId="{001E614B-CB12-42DB-88AE-B5291313C18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19" creationId="{539F8EB5-7AE5-44FD-982A-6C2B547C911D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20" creationId="{2473E137-6B05-4132-9E3A-8EEB60545FD3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21" creationId="{53AF8B7E-636D-4D45-A20C-BF6AD757D2C5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22" creationId="{82C72133-65CC-4F0E-A4D3-0CFCC12FB734}"/>
          </ac:spMkLst>
        </pc:spChg>
        <pc:spChg chg="mod">
          <ac:chgData name="ゆ 育" userId="542ab0ed5f745775" providerId="LiveId" clId="{7F8ED703-ED5E-4C1D-8DEF-9D59F95D8B77}" dt="2023-09-19T14:24:29.061" v="1335"/>
          <ac:spMkLst>
            <pc:docMk/>
            <pc:sldMk cId="1652022426" sldId="299"/>
            <ac:spMk id="123" creationId="{1A850BE7-293C-4DCB-ACCC-4D82679A358D}"/>
          </ac:spMkLst>
        </pc:spChg>
        <pc:spChg chg="del mod topLvl">
          <ac:chgData name="ゆ 育" userId="542ab0ed5f745775" providerId="LiveId" clId="{7F8ED703-ED5E-4C1D-8DEF-9D59F95D8B77}" dt="2023-09-19T14:38:35.567" v="1513" actId="478"/>
          <ac:spMkLst>
            <pc:docMk/>
            <pc:sldMk cId="1652022426" sldId="299"/>
            <ac:spMk id="125" creationId="{D2B29CA8-1B21-47AD-BCBE-0EABF8993EBF}"/>
          </ac:spMkLst>
        </pc:spChg>
        <pc:spChg chg="del mod topLvl">
          <ac:chgData name="ゆ 育" userId="542ab0ed5f745775" providerId="LiveId" clId="{7F8ED703-ED5E-4C1D-8DEF-9D59F95D8B77}" dt="2023-09-19T14:38:35.520" v="1490" actId="478"/>
          <ac:spMkLst>
            <pc:docMk/>
            <pc:sldMk cId="1652022426" sldId="299"/>
            <ac:spMk id="126" creationId="{1007A996-0EC9-41B9-A280-A0E54C267291}"/>
          </ac:spMkLst>
        </pc:spChg>
        <pc:spChg chg="del mod">
          <ac:chgData name="ゆ 育" userId="542ab0ed5f745775" providerId="LiveId" clId="{7F8ED703-ED5E-4C1D-8DEF-9D59F95D8B77}" dt="2023-09-19T14:38:35.517" v="1489" actId="478"/>
          <ac:spMkLst>
            <pc:docMk/>
            <pc:sldMk cId="1652022426" sldId="299"/>
            <ac:spMk id="127" creationId="{D568FC81-CA02-4867-8498-10623DF43416}"/>
          </ac:spMkLst>
        </pc:spChg>
        <pc:spChg chg="del mod">
          <ac:chgData name="ゆ 育" userId="542ab0ed5f745775" providerId="LiveId" clId="{7F8ED703-ED5E-4C1D-8DEF-9D59F95D8B77}" dt="2023-09-19T14:38:35.517" v="1488" actId="478"/>
          <ac:spMkLst>
            <pc:docMk/>
            <pc:sldMk cId="1652022426" sldId="299"/>
            <ac:spMk id="128" creationId="{D0F146C2-B0BF-4A1C-BAA6-6EC4663AD3F1}"/>
          </ac:spMkLst>
        </pc:spChg>
        <pc:spChg chg="del mod">
          <ac:chgData name="ゆ 育" userId="542ab0ed5f745775" providerId="LiveId" clId="{7F8ED703-ED5E-4C1D-8DEF-9D59F95D8B77}" dt="2023-09-19T14:38:35.517" v="1487" actId="478"/>
          <ac:spMkLst>
            <pc:docMk/>
            <pc:sldMk cId="1652022426" sldId="299"/>
            <ac:spMk id="129" creationId="{B8F0D5EC-CF88-4F65-BBA2-61921373260A}"/>
          </ac:spMkLst>
        </pc:spChg>
        <pc:spChg chg="del mod">
          <ac:chgData name="ゆ 育" userId="542ab0ed5f745775" providerId="LiveId" clId="{7F8ED703-ED5E-4C1D-8DEF-9D59F95D8B77}" dt="2023-09-19T14:38:35.517" v="1486" actId="478"/>
          <ac:spMkLst>
            <pc:docMk/>
            <pc:sldMk cId="1652022426" sldId="299"/>
            <ac:spMk id="130" creationId="{B7C9C03C-1996-4447-A1CE-09F56C935666}"/>
          </ac:spMkLst>
        </pc:spChg>
        <pc:spChg chg="del mod">
          <ac:chgData name="ゆ 育" userId="542ab0ed5f745775" providerId="LiveId" clId="{7F8ED703-ED5E-4C1D-8DEF-9D59F95D8B77}" dt="2023-09-19T14:38:35.504" v="1485" actId="478"/>
          <ac:spMkLst>
            <pc:docMk/>
            <pc:sldMk cId="1652022426" sldId="299"/>
            <ac:spMk id="131" creationId="{F1088EE5-7ADB-4DE4-919D-2FCABA41E91F}"/>
          </ac:spMkLst>
        </pc:spChg>
        <pc:spChg chg="del mod">
          <ac:chgData name="ゆ 育" userId="542ab0ed5f745775" providerId="LiveId" clId="{7F8ED703-ED5E-4C1D-8DEF-9D59F95D8B77}" dt="2023-09-19T14:38:35.504" v="1484" actId="478"/>
          <ac:spMkLst>
            <pc:docMk/>
            <pc:sldMk cId="1652022426" sldId="299"/>
            <ac:spMk id="132" creationId="{47AE4076-187D-46E6-AAED-9336B587F6F3}"/>
          </ac:spMkLst>
        </pc:spChg>
        <pc:spChg chg="del mod">
          <ac:chgData name="ゆ 育" userId="542ab0ed5f745775" providerId="LiveId" clId="{7F8ED703-ED5E-4C1D-8DEF-9D59F95D8B77}" dt="2023-09-19T14:38:35.504" v="1483" actId="478"/>
          <ac:spMkLst>
            <pc:docMk/>
            <pc:sldMk cId="1652022426" sldId="299"/>
            <ac:spMk id="133" creationId="{D56F92FF-7E39-4ADC-9B76-27ACAC4798A2}"/>
          </ac:spMkLst>
        </pc:spChg>
        <pc:spChg chg="del mod">
          <ac:chgData name="ゆ 育" userId="542ab0ed5f745775" providerId="LiveId" clId="{7F8ED703-ED5E-4C1D-8DEF-9D59F95D8B77}" dt="2023-09-19T14:38:35.504" v="1482" actId="478"/>
          <ac:spMkLst>
            <pc:docMk/>
            <pc:sldMk cId="1652022426" sldId="299"/>
            <ac:spMk id="134" creationId="{53799583-BB7C-42E3-B8FA-C880971A3126}"/>
          </ac:spMkLst>
        </pc:spChg>
        <pc:spChg chg="del mod">
          <ac:chgData name="ゆ 育" userId="542ab0ed5f745775" providerId="LiveId" clId="{7F8ED703-ED5E-4C1D-8DEF-9D59F95D8B77}" dt="2023-09-19T14:38:35.504" v="1481" actId="478"/>
          <ac:spMkLst>
            <pc:docMk/>
            <pc:sldMk cId="1652022426" sldId="299"/>
            <ac:spMk id="135" creationId="{9B2F99A7-D6CF-4B02-8A55-CC90D2599752}"/>
          </ac:spMkLst>
        </pc:spChg>
        <pc:spChg chg="del mod">
          <ac:chgData name="ゆ 育" userId="542ab0ed5f745775" providerId="LiveId" clId="{7F8ED703-ED5E-4C1D-8DEF-9D59F95D8B77}" dt="2023-09-19T14:38:35.504" v="1480" actId="478"/>
          <ac:spMkLst>
            <pc:docMk/>
            <pc:sldMk cId="1652022426" sldId="299"/>
            <ac:spMk id="136" creationId="{6915C33D-DAD5-42CD-B314-A44AB697CF6F}"/>
          </ac:spMkLst>
        </pc:spChg>
        <pc:spChg chg="del mod">
          <ac:chgData name="ゆ 育" userId="542ab0ed5f745775" providerId="LiveId" clId="{7F8ED703-ED5E-4C1D-8DEF-9D59F95D8B77}" dt="2023-09-19T14:38:35.504" v="1479" actId="478"/>
          <ac:spMkLst>
            <pc:docMk/>
            <pc:sldMk cId="1652022426" sldId="299"/>
            <ac:spMk id="137" creationId="{D9681CCA-062C-4880-8DFB-85F71E476BA6}"/>
          </ac:spMkLst>
        </pc:spChg>
        <pc:spChg chg="del mod">
          <ac:chgData name="ゆ 育" userId="542ab0ed5f745775" providerId="LiveId" clId="{7F8ED703-ED5E-4C1D-8DEF-9D59F95D8B77}" dt="2023-09-19T14:38:35.504" v="1478" actId="478"/>
          <ac:spMkLst>
            <pc:docMk/>
            <pc:sldMk cId="1652022426" sldId="299"/>
            <ac:spMk id="138" creationId="{F50B3D10-1521-4F4C-B097-5C8432633EF1}"/>
          </ac:spMkLst>
        </pc:spChg>
        <pc:spChg chg="del mod">
          <ac:chgData name="ゆ 育" userId="542ab0ed5f745775" providerId="LiveId" clId="{7F8ED703-ED5E-4C1D-8DEF-9D59F95D8B77}" dt="2023-09-19T14:38:35.504" v="1477" actId="478"/>
          <ac:spMkLst>
            <pc:docMk/>
            <pc:sldMk cId="1652022426" sldId="299"/>
            <ac:spMk id="139" creationId="{E7D21501-DD97-4070-9E27-47572DF206EC}"/>
          </ac:spMkLst>
        </pc:spChg>
        <pc:spChg chg="del mod">
          <ac:chgData name="ゆ 育" userId="542ab0ed5f745775" providerId="LiveId" clId="{7F8ED703-ED5E-4C1D-8DEF-9D59F95D8B77}" dt="2023-09-19T14:38:35.504" v="1476" actId="478"/>
          <ac:spMkLst>
            <pc:docMk/>
            <pc:sldMk cId="1652022426" sldId="299"/>
            <ac:spMk id="140" creationId="{0A5A2625-6CB4-4D65-9D1A-17360013B93E}"/>
          </ac:spMkLst>
        </pc:spChg>
        <pc:spChg chg="del mod">
          <ac:chgData name="ゆ 育" userId="542ab0ed5f745775" providerId="LiveId" clId="{7F8ED703-ED5E-4C1D-8DEF-9D59F95D8B77}" dt="2023-09-19T14:38:35.504" v="1475" actId="478"/>
          <ac:spMkLst>
            <pc:docMk/>
            <pc:sldMk cId="1652022426" sldId="299"/>
            <ac:spMk id="141" creationId="{DDA68898-76B6-48BD-98C2-73521127F379}"/>
          </ac:spMkLst>
        </pc:spChg>
        <pc:spChg chg="del mod">
          <ac:chgData name="ゆ 育" userId="542ab0ed5f745775" providerId="LiveId" clId="{7F8ED703-ED5E-4C1D-8DEF-9D59F95D8B77}" dt="2023-09-19T14:38:35.504" v="1474" actId="478"/>
          <ac:spMkLst>
            <pc:docMk/>
            <pc:sldMk cId="1652022426" sldId="299"/>
            <ac:spMk id="142" creationId="{DE940E05-2D1D-4F21-B44D-7E6B1F82ACD3}"/>
          </ac:spMkLst>
        </pc:spChg>
        <pc:spChg chg="del mod">
          <ac:chgData name="ゆ 育" userId="542ab0ed5f745775" providerId="LiveId" clId="{7F8ED703-ED5E-4C1D-8DEF-9D59F95D8B77}" dt="2023-09-19T14:38:35.504" v="1473" actId="478"/>
          <ac:spMkLst>
            <pc:docMk/>
            <pc:sldMk cId="1652022426" sldId="299"/>
            <ac:spMk id="143" creationId="{C7632DC6-DE0D-4F25-A376-5EE0AF8D81C1}"/>
          </ac:spMkLst>
        </pc:spChg>
        <pc:spChg chg="del mod">
          <ac:chgData name="ゆ 育" userId="542ab0ed5f745775" providerId="LiveId" clId="{7F8ED703-ED5E-4C1D-8DEF-9D59F95D8B77}" dt="2023-09-19T14:38:35.504" v="1472" actId="478"/>
          <ac:spMkLst>
            <pc:docMk/>
            <pc:sldMk cId="1652022426" sldId="299"/>
            <ac:spMk id="144" creationId="{64250B7F-C16D-46C2-8D78-671485E50174}"/>
          </ac:spMkLst>
        </pc:spChg>
        <pc:spChg chg="del mod">
          <ac:chgData name="ゆ 育" userId="542ab0ed5f745775" providerId="LiveId" clId="{7F8ED703-ED5E-4C1D-8DEF-9D59F95D8B77}" dt="2023-09-19T14:38:35.489" v="1471" actId="478"/>
          <ac:spMkLst>
            <pc:docMk/>
            <pc:sldMk cId="1652022426" sldId="299"/>
            <ac:spMk id="145" creationId="{7A68B58B-F9AD-4BB5-8AAF-C61BB88DE88C}"/>
          </ac:spMkLst>
        </pc:spChg>
        <pc:spChg chg="del mod">
          <ac:chgData name="ゆ 育" userId="542ab0ed5f745775" providerId="LiveId" clId="{7F8ED703-ED5E-4C1D-8DEF-9D59F95D8B77}" dt="2023-09-19T14:38:35.489" v="1470" actId="478"/>
          <ac:spMkLst>
            <pc:docMk/>
            <pc:sldMk cId="1652022426" sldId="299"/>
            <ac:spMk id="146" creationId="{EDB8D10F-7AC8-4CF8-83D2-3E964E97475E}"/>
          </ac:spMkLst>
        </pc:spChg>
        <pc:spChg chg="del mod topLvl">
          <ac:chgData name="ゆ 育" userId="542ab0ed5f745775" providerId="LiveId" clId="{7F8ED703-ED5E-4C1D-8DEF-9D59F95D8B77}" dt="2023-09-19T14:38:52.531" v="1668" actId="478"/>
          <ac:spMkLst>
            <pc:docMk/>
            <pc:sldMk cId="1652022426" sldId="299"/>
            <ac:spMk id="150" creationId="{A7C92F56-1FB6-43A1-BCBA-F5026D08EDE7}"/>
          </ac:spMkLst>
        </pc:spChg>
        <pc:spChg chg="del mod topLvl">
          <ac:chgData name="ゆ 育" userId="542ab0ed5f745775" providerId="LiveId" clId="{7F8ED703-ED5E-4C1D-8DEF-9D59F95D8B77}" dt="2023-09-19T14:38:52.217" v="1546" actId="478"/>
          <ac:spMkLst>
            <pc:docMk/>
            <pc:sldMk cId="1652022426" sldId="299"/>
            <ac:spMk id="151" creationId="{22060FB5-A7D0-40FE-99A5-71D439E19305}"/>
          </ac:spMkLst>
        </pc:spChg>
        <pc:spChg chg="del mod">
          <ac:chgData name="ゆ 育" userId="542ab0ed5f745775" providerId="LiveId" clId="{7F8ED703-ED5E-4C1D-8DEF-9D59F95D8B77}" dt="2023-09-19T14:38:52.217" v="1545" actId="478"/>
          <ac:spMkLst>
            <pc:docMk/>
            <pc:sldMk cId="1652022426" sldId="299"/>
            <ac:spMk id="152" creationId="{05217490-DD78-4499-BFD8-442DED77598B}"/>
          </ac:spMkLst>
        </pc:spChg>
        <pc:spChg chg="del mod">
          <ac:chgData name="ゆ 育" userId="542ab0ed5f745775" providerId="LiveId" clId="{7F8ED703-ED5E-4C1D-8DEF-9D59F95D8B77}" dt="2023-09-19T14:38:52.217" v="1544" actId="478"/>
          <ac:spMkLst>
            <pc:docMk/>
            <pc:sldMk cId="1652022426" sldId="299"/>
            <ac:spMk id="153" creationId="{FB560038-B032-42B5-BDA9-26BBAE84AEA0}"/>
          </ac:spMkLst>
        </pc:spChg>
        <pc:spChg chg="del mod">
          <ac:chgData name="ゆ 育" userId="542ab0ed5f745775" providerId="LiveId" clId="{7F8ED703-ED5E-4C1D-8DEF-9D59F95D8B77}" dt="2023-09-19T14:38:52.217" v="1543" actId="478"/>
          <ac:spMkLst>
            <pc:docMk/>
            <pc:sldMk cId="1652022426" sldId="299"/>
            <ac:spMk id="154" creationId="{B3E55F7F-5A16-4D84-A635-A102A2AD8C75}"/>
          </ac:spMkLst>
        </pc:spChg>
        <pc:spChg chg="del mod">
          <ac:chgData name="ゆ 育" userId="542ab0ed5f745775" providerId="LiveId" clId="{7F8ED703-ED5E-4C1D-8DEF-9D59F95D8B77}" dt="2023-09-19T14:38:52.217" v="1542" actId="478"/>
          <ac:spMkLst>
            <pc:docMk/>
            <pc:sldMk cId="1652022426" sldId="299"/>
            <ac:spMk id="155" creationId="{5DD8A596-8E07-4BA5-A1B3-70F95798D379}"/>
          </ac:spMkLst>
        </pc:spChg>
        <pc:spChg chg="del mod">
          <ac:chgData name="ゆ 育" userId="542ab0ed5f745775" providerId="LiveId" clId="{7F8ED703-ED5E-4C1D-8DEF-9D59F95D8B77}" dt="2023-09-19T14:38:52.217" v="1541" actId="478"/>
          <ac:spMkLst>
            <pc:docMk/>
            <pc:sldMk cId="1652022426" sldId="299"/>
            <ac:spMk id="156" creationId="{002A4ED0-1B65-4D43-B1C3-E5747E39C295}"/>
          </ac:spMkLst>
        </pc:spChg>
        <pc:spChg chg="del mod">
          <ac:chgData name="ゆ 育" userId="542ab0ed5f745775" providerId="LiveId" clId="{7F8ED703-ED5E-4C1D-8DEF-9D59F95D8B77}" dt="2023-09-19T14:38:52.217" v="1540" actId="478"/>
          <ac:spMkLst>
            <pc:docMk/>
            <pc:sldMk cId="1652022426" sldId="299"/>
            <ac:spMk id="157" creationId="{310A2A95-B283-48B8-AC44-6DAA0DE53630}"/>
          </ac:spMkLst>
        </pc:spChg>
        <pc:spChg chg="del mod">
          <ac:chgData name="ゆ 育" userId="542ab0ed5f745775" providerId="LiveId" clId="{7F8ED703-ED5E-4C1D-8DEF-9D59F95D8B77}" dt="2023-09-19T14:38:52.217" v="1539" actId="478"/>
          <ac:spMkLst>
            <pc:docMk/>
            <pc:sldMk cId="1652022426" sldId="299"/>
            <ac:spMk id="158" creationId="{95AFB4FB-4C07-45BD-87D5-21A3A2B557C6}"/>
          </ac:spMkLst>
        </pc:spChg>
        <pc:spChg chg="del mod">
          <ac:chgData name="ゆ 育" userId="542ab0ed5f745775" providerId="LiveId" clId="{7F8ED703-ED5E-4C1D-8DEF-9D59F95D8B77}" dt="2023-09-19T14:38:52.217" v="1538" actId="478"/>
          <ac:spMkLst>
            <pc:docMk/>
            <pc:sldMk cId="1652022426" sldId="299"/>
            <ac:spMk id="159" creationId="{63B10E13-CBA0-4673-8517-1BC3BEF43126}"/>
          </ac:spMkLst>
        </pc:spChg>
        <pc:spChg chg="del mod">
          <ac:chgData name="ゆ 育" userId="542ab0ed5f745775" providerId="LiveId" clId="{7F8ED703-ED5E-4C1D-8DEF-9D59F95D8B77}" dt="2023-09-19T14:38:52.217" v="1537" actId="478"/>
          <ac:spMkLst>
            <pc:docMk/>
            <pc:sldMk cId="1652022426" sldId="299"/>
            <ac:spMk id="160" creationId="{246F7E6B-2C4A-417C-954C-7290EC81894C}"/>
          </ac:spMkLst>
        </pc:spChg>
        <pc:spChg chg="del mod">
          <ac:chgData name="ゆ 育" userId="542ab0ed5f745775" providerId="LiveId" clId="{7F8ED703-ED5E-4C1D-8DEF-9D59F95D8B77}" dt="2023-09-19T14:38:52.217" v="1536" actId="478"/>
          <ac:spMkLst>
            <pc:docMk/>
            <pc:sldMk cId="1652022426" sldId="299"/>
            <ac:spMk id="161" creationId="{FCF7EA76-A60B-495A-A229-32FCC0D4314E}"/>
          </ac:spMkLst>
        </pc:spChg>
        <pc:spChg chg="del mod">
          <ac:chgData name="ゆ 育" userId="542ab0ed5f745775" providerId="LiveId" clId="{7F8ED703-ED5E-4C1D-8DEF-9D59F95D8B77}" dt="2023-09-19T14:38:52.217" v="1535" actId="478"/>
          <ac:spMkLst>
            <pc:docMk/>
            <pc:sldMk cId="1652022426" sldId="299"/>
            <ac:spMk id="162" creationId="{50B1FD47-0202-42F7-B855-766142AFA10D}"/>
          </ac:spMkLst>
        </pc:spChg>
        <pc:spChg chg="del mod">
          <ac:chgData name="ゆ 育" userId="542ab0ed5f745775" providerId="LiveId" clId="{7F8ED703-ED5E-4C1D-8DEF-9D59F95D8B77}" dt="2023-09-19T14:38:52.217" v="1534" actId="478"/>
          <ac:spMkLst>
            <pc:docMk/>
            <pc:sldMk cId="1652022426" sldId="299"/>
            <ac:spMk id="163" creationId="{20BEF4ED-6F52-4F5F-9131-F5B326EB3958}"/>
          </ac:spMkLst>
        </pc:spChg>
        <pc:spChg chg="del mod">
          <ac:chgData name="ゆ 育" userId="542ab0ed5f745775" providerId="LiveId" clId="{7F8ED703-ED5E-4C1D-8DEF-9D59F95D8B77}" dt="2023-09-19T14:38:52.217" v="1533" actId="478"/>
          <ac:spMkLst>
            <pc:docMk/>
            <pc:sldMk cId="1652022426" sldId="299"/>
            <ac:spMk id="164" creationId="{333F4933-DB21-4A01-8FA3-2BB1C024F961}"/>
          </ac:spMkLst>
        </pc:spChg>
        <pc:spChg chg="del mod">
          <ac:chgData name="ゆ 育" userId="542ab0ed5f745775" providerId="LiveId" clId="{7F8ED703-ED5E-4C1D-8DEF-9D59F95D8B77}" dt="2023-09-19T14:38:52.217" v="1532" actId="478"/>
          <ac:spMkLst>
            <pc:docMk/>
            <pc:sldMk cId="1652022426" sldId="299"/>
            <ac:spMk id="165" creationId="{C614AAA4-000D-49B5-837D-B6E963A18691}"/>
          </ac:spMkLst>
        </pc:spChg>
        <pc:spChg chg="del mod">
          <ac:chgData name="ゆ 育" userId="542ab0ed5f745775" providerId="LiveId" clId="{7F8ED703-ED5E-4C1D-8DEF-9D59F95D8B77}" dt="2023-09-19T14:38:52.217" v="1531" actId="478"/>
          <ac:spMkLst>
            <pc:docMk/>
            <pc:sldMk cId="1652022426" sldId="299"/>
            <ac:spMk id="166" creationId="{EEBD6C00-A355-427E-ABA9-75321F3ADB1E}"/>
          </ac:spMkLst>
        </pc:spChg>
        <pc:spChg chg="del mod">
          <ac:chgData name="ゆ 育" userId="542ab0ed5f745775" providerId="LiveId" clId="{7F8ED703-ED5E-4C1D-8DEF-9D59F95D8B77}" dt="2023-09-19T14:38:52.217" v="1530" actId="478"/>
          <ac:spMkLst>
            <pc:docMk/>
            <pc:sldMk cId="1652022426" sldId="299"/>
            <ac:spMk id="167" creationId="{6B4F7A98-8B71-4A9B-98ED-A58DF85CF4D9}"/>
          </ac:spMkLst>
        </pc:spChg>
        <pc:spChg chg="del mod">
          <ac:chgData name="ゆ 育" userId="542ab0ed5f745775" providerId="LiveId" clId="{7F8ED703-ED5E-4C1D-8DEF-9D59F95D8B77}" dt="2023-09-19T14:38:52.217" v="1529" actId="478"/>
          <ac:spMkLst>
            <pc:docMk/>
            <pc:sldMk cId="1652022426" sldId="299"/>
            <ac:spMk id="168" creationId="{1AF3BBF9-1632-40B8-B337-2EFF81D0DFCC}"/>
          </ac:spMkLst>
        </pc:spChg>
        <pc:spChg chg="del mod">
          <ac:chgData name="ゆ 育" userId="542ab0ed5f745775" providerId="LiveId" clId="{7F8ED703-ED5E-4C1D-8DEF-9D59F95D8B77}" dt="2023-09-19T14:38:52.217" v="1528" actId="478"/>
          <ac:spMkLst>
            <pc:docMk/>
            <pc:sldMk cId="1652022426" sldId="299"/>
            <ac:spMk id="169" creationId="{B5CDBFA5-357C-4829-9928-6380AD574B1A}"/>
          </ac:spMkLst>
        </pc:spChg>
        <pc:spChg chg="del mod">
          <ac:chgData name="ゆ 育" userId="542ab0ed5f745775" providerId="LiveId" clId="{7F8ED703-ED5E-4C1D-8DEF-9D59F95D8B77}" dt="2023-09-19T14:38:52.217" v="1527" actId="478"/>
          <ac:spMkLst>
            <pc:docMk/>
            <pc:sldMk cId="1652022426" sldId="299"/>
            <ac:spMk id="170" creationId="{D64151FF-9E9F-4607-983E-404D17400332}"/>
          </ac:spMkLst>
        </pc:spChg>
        <pc:spChg chg="del mod">
          <ac:chgData name="ゆ 育" userId="542ab0ed5f745775" providerId="LiveId" clId="{7F8ED703-ED5E-4C1D-8DEF-9D59F95D8B77}" dt="2023-09-19T14:38:52.201" v="1526" actId="478"/>
          <ac:spMkLst>
            <pc:docMk/>
            <pc:sldMk cId="1652022426" sldId="299"/>
            <ac:spMk id="171" creationId="{8AD41926-5B76-4141-A7AD-3129E1BCEA55}"/>
          </ac:spMkLst>
        </pc:spChg>
        <pc:spChg chg="del mod topLvl">
          <ac:chgData name="ゆ 育" userId="542ab0ed5f745775" providerId="LiveId" clId="{7F8ED703-ED5E-4C1D-8DEF-9D59F95D8B77}" dt="2023-09-19T14:41:29.055" v="1947" actId="478"/>
          <ac:spMkLst>
            <pc:docMk/>
            <pc:sldMk cId="1652022426" sldId="299"/>
            <ac:spMk id="199" creationId="{A56C0D43-A67B-473E-A4A6-CF79FC3F573F}"/>
          </ac:spMkLst>
        </pc:spChg>
        <pc:spChg chg="del mod topLvl">
          <ac:chgData name="ゆ 育" userId="542ab0ed5f745775" providerId="LiveId" clId="{7F8ED703-ED5E-4C1D-8DEF-9D59F95D8B77}" dt="2023-09-19T14:41:28.710" v="1802" actId="478"/>
          <ac:spMkLst>
            <pc:docMk/>
            <pc:sldMk cId="1652022426" sldId="299"/>
            <ac:spMk id="200" creationId="{902FA5FF-2BE9-480A-80E5-2DB9C4D2D11F}"/>
          </ac:spMkLst>
        </pc:spChg>
        <pc:spChg chg="del mod">
          <ac:chgData name="ゆ 育" userId="542ab0ed5f745775" providerId="LiveId" clId="{7F8ED703-ED5E-4C1D-8DEF-9D59F95D8B77}" dt="2023-09-19T14:41:28.710" v="1801" actId="478"/>
          <ac:spMkLst>
            <pc:docMk/>
            <pc:sldMk cId="1652022426" sldId="299"/>
            <ac:spMk id="201" creationId="{94E0EC14-3EB5-4DCE-8476-E9867A6E8A39}"/>
          </ac:spMkLst>
        </pc:spChg>
        <pc:spChg chg="del mod">
          <ac:chgData name="ゆ 育" userId="542ab0ed5f745775" providerId="LiveId" clId="{7F8ED703-ED5E-4C1D-8DEF-9D59F95D8B77}" dt="2023-09-19T14:41:28.710" v="1800" actId="478"/>
          <ac:spMkLst>
            <pc:docMk/>
            <pc:sldMk cId="1652022426" sldId="299"/>
            <ac:spMk id="202" creationId="{2B9E54D7-3C7E-40AB-A9E5-387E4286ACF8}"/>
          </ac:spMkLst>
        </pc:spChg>
        <pc:spChg chg="del mod">
          <ac:chgData name="ゆ 育" userId="542ab0ed5f745775" providerId="LiveId" clId="{7F8ED703-ED5E-4C1D-8DEF-9D59F95D8B77}" dt="2023-09-19T14:41:28.710" v="1799" actId="478"/>
          <ac:spMkLst>
            <pc:docMk/>
            <pc:sldMk cId="1652022426" sldId="299"/>
            <ac:spMk id="203" creationId="{81E5E061-EF0A-485D-95B4-AB709493D62A}"/>
          </ac:spMkLst>
        </pc:spChg>
        <pc:spChg chg="del mod">
          <ac:chgData name="ゆ 育" userId="542ab0ed5f745775" providerId="LiveId" clId="{7F8ED703-ED5E-4C1D-8DEF-9D59F95D8B77}" dt="2023-09-19T14:41:28.697" v="1798" actId="478"/>
          <ac:spMkLst>
            <pc:docMk/>
            <pc:sldMk cId="1652022426" sldId="299"/>
            <ac:spMk id="204" creationId="{72178FD0-FFFE-4617-B119-884E165C700C}"/>
          </ac:spMkLst>
        </pc:spChg>
        <pc:spChg chg="del mod">
          <ac:chgData name="ゆ 育" userId="542ab0ed5f745775" providerId="LiveId" clId="{7F8ED703-ED5E-4C1D-8DEF-9D59F95D8B77}" dt="2023-09-19T14:41:28.697" v="1797" actId="478"/>
          <ac:spMkLst>
            <pc:docMk/>
            <pc:sldMk cId="1652022426" sldId="299"/>
            <ac:spMk id="205" creationId="{13A22EC0-2F67-4190-AC1E-609E8E128FDF}"/>
          </ac:spMkLst>
        </pc:spChg>
        <pc:spChg chg="del mod">
          <ac:chgData name="ゆ 育" userId="542ab0ed5f745775" providerId="LiveId" clId="{7F8ED703-ED5E-4C1D-8DEF-9D59F95D8B77}" dt="2023-09-19T14:41:28.697" v="1796" actId="478"/>
          <ac:spMkLst>
            <pc:docMk/>
            <pc:sldMk cId="1652022426" sldId="299"/>
            <ac:spMk id="206" creationId="{6C621313-8FB7-4EF9-B319-3F70AB673FDD}"/>
          </ac:spMkLst>
        </pc:spChg>
        <pc:spChg chg="del mod">
          <ac:chgData name="ゆ 育" userId="542ab0ed5f745775" providerId="LiveId" clId="{7F8ED703-ED5E-4C1D-8DEF-9D59F95D8B77}" dt="2023-09-19T14:41:28.697" v="1795" actId="478"/>
          <ac:spMkLst>
            <pc:docMk/>
            <pc:sldMk cId="1652022426" sldId="299"/>
            <ac:spMk id="207" creationId="{870CF6F7-CA7E-4EF4-9FDD-DE4EFAE05A8B}"/>
          </ac:spMkLst>
        </pc:spChg>
        <pc:spChg chg="del mod">
          <ac:chgData name="ゆ 育" userId="542ab0ed5f745775" providerId="LiveId" clId="{7F8ED703-ED5E-4C1D-8DEF-9D59F95D8B77}" dt="2023-09-19T14:41:28.697" v="1794" actId="478"/>
          <ac:spMkLst>
            <pc:docMk/>
            <pc:sldMk cId="1652022426" sldId="299"/>
            <ac:spMk id="208" creationId="{6A3F715A-59F5-49D6-B89B-540CB9CE77E1}"/>
          </ac:spMkLst>
        </pc:spChg>
        <pc:spChg chg="del mod">
          <ac:chgData name="ゆ 育" userId="542ab0ed5f745775" providerId="LiveId" clId="{7F8ED703-ED5E-4C1D-8DEF-9D59F95D8B77}" dt="2023-09-19T14:41:28.697" v="1793" actId="478"/>
          <ac:spMkLst>
            <pc:docMk/>
            <pc:sldMk cId="1652022426" sldId="299"/>
            <ac:spMk id="209" creationId="{14F4F8DB-CA12-4AFC-9F87-E6BDEE16D3BA}"/>
          </ac:spMkLst>
        </pc:spChg>
        <pc:spChg chg="del mod">
          <ac:chgData name="ゆ 育" userId="542ab0ed5f745775" providerId="LiveId" clId="{7F8ED703-ED5E-4C1D-8DEF-9D59F95D8B77}" dt="2023-09-19T14:41:28.697" v="1792" actId="478"/>
          <ac:spMkLst>
            <pc:docMk/>
            <pc:sldMk cId="1652022426" sldId="299"/>
            <ac:spMk id="210" creationId="{0BEEEA4B-5C25-42E4-B413-10E3196AF902}"/>
          </ac:spMkLst>
        </pc:spChg>
        <pc:spChg chg="del mod">
          <ac:chgData name="ゆ 育" userId="542ab0ed5f745775" providerId="LiveId" clId="{7F8ED703-ED5E-4C1D-8DEF-9D59F95D8B77}" dt="2023-09-19T14:41:28.697" v="1791" actId="478"/>
          <ac:spMkLst>
            <pc:docMk/>
            <pc:sldMk cId="1652022426" sldId="299"/>
            <ac:spMk id="211" creationId="{5749A331-D5D6-447E-8761-036357FE6873}"/>
          </ac:spMkLst>
        </pc:spChg>
        <pc:spChg chg="del mod">
          <ac:chgData name="ゆ 育" userId="542ab0ed5f745775" providerId="LiveId" clId="{7F8ED703-ED5E-4C1D-8DEF-9D59F95D8B77}" dt="2023-09-19T14:41:28.697" v="1790" actId="478"/>
          <ac:spMkLst>
            <pc:docMk/>
            <pc:sldMk cId="1652022426" sldId="299"/>
            <ac:spMk id="212" creationId="{DE05BB62-B96E-4DD8-B268-0CB8D19A181A}"/>
          </ac:spMkLst>
        </pc:spChg>
        <pc:spChg chg="del mod">
          <ac:chgData name="ゆ 育" userId="542ab0ed5f745775" providerId="LiveId" clId="{7F8ED703-ED5E-4C1D-8DEF-9D59F95D8B77}" dt="2023-09-19T14:41:28.697" v="1789" actId="478"/>
          <ac:spMkLst>
            <pc:docMk/>
            <pc:sldMk cId="1652022426" sldId="299"/>
            <ac:spMk id="213" creationId="{8DF1F0CC-1619-4F35-BE88-5D7EEE511E45}"/>
          </ac:spMkLst>
        </pc:spChg>
        <pc:spChg chg="del mod">
          <ac:chgData name="ゆ 育" userId="542ab0ed5f745775" providerId="LiveId" clId="{7F8ED703-ED5E-4C1D-8DEF-9D59F95D8B77}" dt="2023-09-19T14:41:28.697" v="1788" actId="478"/>
          <ac:spMkLst>
            <pc:docMk/>
            <pc:sldMk cId="1652022426" sldId="299"/>
            <ac:spMk id="214" creationId="{7CC7E93B-EC8A-471A-8227-829A8036ED6C}"/>
          </ac:spMkLst>
        </pc:spChg>
        <pc:spChg chg="del mod">
          <ac:chgData name="ゆ 育" userId="542ab0ed5f745775" providerId="LiveId" clId="{7F8ED703-ED5E-4C1D-8DEF-9D59F95D8B77}" dt="2023-09-19T14:41:28.697" v="1787" actId="478"/>
          <ac:spMkLst>
            <pc:docMk/>
            <pc:sldMk cId="1652022426" sldId="299"/>
            <ac:spMk id="215" creationId="{ED9ADBA3-14FB-4857-8BD0-0105F5DA487C}"/>
          </ac:spMkLst>
        </pc:spChg>
        <pc:spChg chg="del mod">
          <ac:chgData name="ゆ 育" userId="542ab0ed5f745775" providerId="LiveId" clId="{7F8ED703-ED5E-4C1D-8DEF-9D59F95D8B77}" dt="2023-09-19T14:41:28.697" v="1786" actId="478"/>
          <ac:spMkLst>
            <pc:docMk/>
            <pc:sldMk cId="1652022426" sldId="299"/>
            <ac:spMk id="216" creationId="{FACDADD3-ACA3-460D-B729-DFACC81F445F}"/>
          </ac:spMkLst>
        </pc:spChg>
        <pc:spChg chg="del mod">
          <ac:chgData name="ゆ 育" userId="542ab0ed5f745775" providerId="LiveId" clId="{7F8ED703-ED5E-4C1D-8DEF-9D59F95D8B77}" dt="2023-09-19T14:41:28.697" v="1785" actId="478"/>
          <ac:spMkLst>
            <pc:docMk/>
            <pc:sldMk cId="1652022426" sldId="299"/>
            <ac:spMk id="217" creationId="{BE4994A7-FA74-41C4-AEA2-FEE4A3B5FF2D}"/>
          </ac:spMkLst>
        </pc:spChg>
        <pc:spChg chg="del mod">
          <ac:chgData name="ゆ 育" userId="542ab0ed5f745775" providerId="LiveId" clId="{7F8ED703-ED5E-4C1D-8DEF-9D59F95D8B77}" dt="2023-09-19T14:41:28.697" v="1784" actId="478"/>
          <ac:spMkLst>
            <pc:docMk/>
            <pc:sldMk cId="1652022426" sldId="299"/>
            <ac:spMk id="218" creationId="{BE7999DA-75B6-41FD-B9C6-66B94F9AC7E0}"/>
          </ac:spMkLst>
        </pc:spChg>
        <pc:spChg chg="del mod">
          <ac:chgData name="ゆ 育" userId="542ab0ed5f745775" providerId="LiveId" clId="{7F8ED703-ED5E-4C1D-8DEF-9D59F95D8B77}" dt="2023-09-19T14:41:28.697" v="1783" actId="478"/>
          <ac:spMkLst>
            <pc:docMk/>
            <pc:sldMk cId="1652022426" sldId="299"/>
            <ac:spMk id="219" creationId="{10F3A696-D24F-4E22-9F1C-123FB3EE6D62}"/>
          </ac:spMkLst>
        </pc:spChg>
        <pc:spChg chg="del mod">
          <ac:chgData name="ゆ 育" userId="542ab0ed5f745775" providerId="LiveId" clId="{7F8ED703-ED5E-4C1D-8DEF-9D59F95D8B77}" dt="2023-09-19T14:41:28.694" v="1782" actId="478"/>
          <ac:spMkLst>
            <pc:docMk/>
            <pc:sldMk cId="1652022426" sldId="299"/>
            <ac:spMk id="220" creationId="{96732B0E-D8CC-4662-9884-5F4DF1ED5A60}"/>
          </ac:spMkLst>
        </pc:spChg>
        <pc:spChg chg="del mod">
          <ac:chgData name="ゆ 育" userId="542ab0ed5f745775" providerId="LiveId" clId="{7F8ED703-ED5E-4C1D-8DEF-9D59F95D8B77}" dt="2023-09-19T14:41:28.694" v="1781" actId="478"/>
          <ac:spMkLst>
            <pc:docMk/>
            <pc:sldMk cId="1652022426" sldId="299"/>
            <ac:spMk id="221" creationId="{D8194C0F-AB6C-45EE-B3E3-A3AB992A0A70}"/>
          </ac:spMkLst>
        </pc:spChg>
        <pc:spChg chg="del mod">
          <ac:chgData name="ゆ 育" userId="542ab0ed5f745775" providerId="LiveId" clId="{7F8ED703-ED5E-4C1D-8DEF-9D59F95D8B77}" dt="2023-09-19T14:41:28.694" v="1780" actId="478"/>
          <ac:spMkLst>
            <pc:docMk/>
            <pc:sldMk cId="1652022426" sldId="299"/>
            <ac:spMk id="222" creationId="{B514DC42-6501-4C70-A3F3-D7E6FC17501F}"/>
          </ac:spMkLst>
        </pc:spChg>
        <pc:spChg chg="del mod">
          <ac:chgData name="ゆ 育" userId="542ab0ed5f745775" providerId="LiveId" clId="{7F8ED703-ED5E-4C1D-8DEF-9D59F95D8B77}" dt="2023-09-19T14:41:28.694" v="1779" actId="478"/>
          <ac:spMkLst>
            <pc:docMk/>
            <pc:sldMk cId="1652022426" sldId="299"/>
            <ac:spMk id="223" creationId="{FDB27A80-2283-4E0B-8E20-2354FA09C61B}"/>
          </ac:spMkLst>
        </pc:spChg>
        <pc:spChg chg="del mod">
          <ac:chgData name="ゆ 育" userId="542ab0ed5f745775" providerId="LiveId" clId="{7F8ED703-ED5E-4C1D-8DEF-9D59F95D8B77}" dt="2023-09-19T14:41:28.678" v="1778" actId="478"/>
          <ac:spMkLst>
            <pc:docMk/>
            <pc:sldMk cId="1652022426" sldId="299"/>
            <ac:spMk id="224" creationId="{F74CD936-86A6-4B60-8100-6DA1C6783859}"/>
          </ac:spMkLst>
        </pc:spChg>
        <pc:spChg chg="del mod">
          <ac:chgData name="ゆ 育" userId="542ab0ed5f745775" providerId="LiveId" clId="{7F8ED703-ED5E-4C1D-8DEF-9D59F95D8B77}" dt="2023-09-19T14:41:28.678" v="1777" actId="478"/>
          <ac:spMkLst>
            <pc:docMk/>
            <pc:sldMk cId="1652022426" sldId="299"/>
            <ac:spMk id="225" creationId="{5BF6F7A0-0579-47FD-A650-AD10BFD95917}"/>
          </ac:spMkLst>
        </pc:spChg>
        <pc:spChg chg="del mod">
          <ac:chgData name="ゆ 育" userId="542ab0ed5f745775" providerId="LiveId" clId="{7F8ED703-ED5E-4C1D-8DEF-9D59F95D8B77}" dt="2023-09-19T14:41:28.678" v="1776" actId="478"/>
          <ac:spMkLst>
            <pc:docMk/>
            <pc:sldMk cId="1652022426" sldId="299"/>
            <ac:spMk id="226" creationId="{4E46272B-9AE4-4990-82A8-C9558919838E}"/>
          </ac:spMkLst>
        </pc:spChg>
        <pc:spChg chg="del mod">
          <ac:chgData name="ゆ 育" userId="542ab0ed5f745775" providerId="LiveId" clId="{7F8ED703-ED5E-4C1D-8DEF-9D59F95D8B77}" dt="2023-09-19T14:41:28.678" v="1775" actId="478"/>
          <ac:spMkLst>
            <pc:docMk/>
            <pc:sldMk cId="1652022426" sldId="299"/>
            <ac:spMk id="227" creationId="{B6A0856C-0BD6-4E34-BDF1-FBB8FA7DEE40}"/>
          </ac:spMkLst>
        </pc:spChg>
        <pc:spChg chg="del mod">
          <ac:chgData name="ゆ 育" userId="542ab0ed5f745775" providerId="LiveId" clId="{7F8ED703-ED5E-4C1D-8DEF-9D59F95D8B77}" dt="2023-09-19T14:41:28.678" v="1774" actId="478"/>
          <ac:spMkLst>
            <pc:docMk/>
            <pc:sldMk cId="1652022426" sldId="299"/>
            <ac:spMk id="228" creationId="{D1B06775-6D11-4402-96CD-D801F4D23D49}"/>
          </ac:spMkLst>
        </pc:spChg>
        <pc:spChg chg="del mod">
          <ac:chgData name="ゆ 育" userId="542ab0ed5f745775" providerId="LiveId" clId="{7F8ED703-ED5E-4C1D-8DEF-9D59F95D8B77}" dt="2023-09-19T14:41:28.678" v="1773" actId="478"/>
          <ac:spMkLst>
            <pc:docMk/>
            <pc:sldMk cId="1652022426" sldId="299"/>
            <ac:spMk id="229" creationId="{464AFBAC-B8C3-4FAF-A86F-5B4998259E89}"/>
          </ac:spMkLst>
        </pc:spChg>
        <pc:spChg chg="del mod">
          <ac:chgData name="ゆ 育" userId="542ab0ed5f745775" providerId="LiveId" clId="{7F8ED703-ED5E-4C1D-8DEF-9D59F95D8B77}" dt="2023-09-19T14:41:28.678" v="1772" actId="478"/>
          <ac:spMkLst>
            <pc:docMk/>
            <pc:sldMk cId="1652022426" sldId="299"/>
            <ac:spMk id="230" creationId="{4B610FDB-20E1-4711-AC09-F00892DCC590}"/>
          </ac:spMkLst>
        </pc:spChg>
        <pc:spChg chg="del mod">
          <ac:chgData name="ゆ 育" userId="542ab0ed5f745775" providerId="LiveId" clId="{7F8ED703-ED5E-4C1D-8DEF-9D59F95D8B77}" dt="2023-09-19T14:41:28.678" v="1771" actId="478"/>
          <ac:spMkLst>
            <pc:docMk/>
            <pc:sldMk cId="1652022426" sldId="299"/>
            <ac:spMk id="231" creationId="{2352DAF5-D116-4F7A-A329-99A90839354D}"/>
          </ac:spMkLst>
        </pc:spChg>
        <pc:spChg chg="del mod">
          <ac:chgData name="ゆ 育" userId="542ab0ed5f745775" providerId="LiveId" clId="{7F8ED703-ED5E-4C1D-8DEF-9D59F95D8B77}" dt="2023-09-19T14:41:28.678" v="1770" actId="478"/>
          <ac:spMkLst>
            <pc:docMk/>
            <pc:sldMk cId="1652022426" sldId="299"/>
            <ac:spMk id="232" creationId="{49061F19-30EF-45BF-9589-94279EEA2D78}"/>
          </ac:spMkLst>
        </pc:spChg>
        <pc:spChg chg="del mod">
          <ac:chgData name="ゆ 育" userId="542ab0ed5f745775" providerId="LiveId" clId="{7F8ED703-ED5E-4C1D-8DEF-9D59F95D8B77}" dt="2023-09-19T14:41:28.678" v="1769" actId="478"/>
          <ac:spMkLst>
            <pc:docMk/>
            <pc:sldMk cId="1652022426" sldId="299"/>
            <ac:spMk id="233" creationId="{C1E0B83E-6699-4C67-B944-FBD0E3536F60}"/>
          </ac:spMkLst>
        </pc:spChg>
        <pc:spChg chg="del mod">
          <ac:chgData name="ゆ 育" userId="542ab0ed5f745775" providerId="LiveId" clId="{7F8ED703-ED5E-4C1D-8DEF-9D59F95D8B77}" dt="2023-09-19T14:41:28.678" v="1768" actId="478"/>
          <ac:spMkLst>
            <pc:docMk/>
            <pc:sldMk cId="1652022426" sldId="299"/>
            <ac:spMk id="234" creationId="{0C10595F-88EE-43CD-A50B-0E9551CF4911}"/>
          </ac:spMkLst>
        </pc:spChg>
        <pc:spChg chg="del mod">
          <ac:chgData name="ゆ 育" userId="542ab0ed5f745775" providerId="LiveId" clId="{7F8ED703-ED5E-4C1D-8DEF-9D59F95D8B77}" dt="2023-09-19T14:41:28.678" v="1767" actId="478"/>
          <ac:spMkLst>
            <pc:docMk/>
            <pc:sldMk cId="1652022426" sldId="299"/>
            <ac:spMk id="235" creationId="{2652161B-0586-4475-9E50-D28CA38393B3}"/>
          </ac:spMkLst>
        </pc:spChg>
        <pc:spChg chg="del mod">
          <ac:chgData name="ゆ 育" userId="542ab0ed5f745775" providerId="LiveId" clId="{7F8ED703-ED5E-4C1D-8DEF-9D59F95D8B77}" dt="2023-09-19T14:41:28.678" v="1766" actId="478"/>
          <ac:spMkLst>
            <pc:docMk/>
            <pc:sldMk cId="1652022426" sldId="299"/>
            <ac:spMk id="236" creationId="{6DB3FA61-58DD-418F-B6EB-85C739EE52A1}"/>
          </ac:spMkLst>
        </pc:spChg>
        <pc:spChg chg="del mod">
          <ac:chgData name="ゆ 育" userId="542ab0ed5f745775" providerId="LiveId" clId="{7F8ED703-ED5E-4C1D-8DEF-9D59F95D8B77}" dt="2023-09-19T14:41:28.678" v="1765" actId="478"/>
          <ac:spMkLst>
            <pc:docMk/>
            <pc:sldMk cId="1652022426" sldId="299"/>
            <ac:spMk id="237" creationId="{0A3A50EE-43D5-40DB-8AE6-04B5210677E1}"/>
          </ac:spMkLst>
        </pc:spChg>
        <pc:spChg chg="del mod">
          <ac:chgData name="ゆ 育" userId="542ab0ed5f745775" providerId="LiveId" clId="{7F8ED703-ED5E-4C1D-8DEF-9D59F95D8B77}" dt="2023-09-19T14:41:28.678" v="1764" actId="478"/>
          <ac:spMkLst>
            <pc:docMk/>
            <pc:sldMk cId="1652022426" sldId="299"/>
            <ac:spMk id="238" creationId="{6BEF04D7-DB21-4A9C-8536-2004FDEF3879}"/>
          </ac:spMkLst>
        </pc:spChg>
        <pc:spChg chg="del mod">
          <ac:chgData name="ゆ 育" userId="542ab0ed5f745775" providerId="LiveId" clId="{7F8ED703-ED5E-4C1D-8DEF-9D59F95D8B77}" dt="2023-09-19T14:41:28.678" v="1763" actId="478"/>
          <ac:spMkLst>
            <pc:docMk/>
            <pc:sldMk cId="1652022426" sldId="299"/>
            <ac:spMk id="239" creationId="{3F8A1D2C-E368-45AD-89AA-3C4412884492}"/>
          </ac:spMkLst>
        </pc:spChg>
        <pc:spChg chg="del mod">
          <ac:chgData name="ゆ 育" userId="542ab0ed5f745775" providerId="LiveId" clId="{7F8ED703-ED5E-4C1D-8DEF-9D59F95D8B77}" dt="2023-09-19T14:41:28.678" v="1762" actId="478"/>
          <ac:spMkLst>
            <pc:docMk/>
            <pc:sldMk cId="1652022426" sldId="299"/>
            <ac:spMk id="240" creationId="{AB638F2D-E3CC-4952-98E2-C46837AE157E}"/>
          </ac:spMkLst>
        </pc:spChg>
        <pc:spChg chg="del mod">
          <ac:chgData name="ゆ 育" userId="542ab0ed5f745775" providerId="LiveId" clId="{7F8ED703-ED5E-4C1D-8DEF-9D59F95D8B77}" dt="2023-09-19T14:41:28.663" v="1761" actId="478"/>
          <ac:spMkLst>
            <pc:docMk/>
            <pc:sldMk cId="1652022426" sldId="299"/>
            <ac:spMk id="241" creationId="{EE0D5E43-0F1A-4E8E-A2F2-2A25F71C2138}"/>
          </ac:spMkLst>
        </pc:spChg>
        <pc:spChg chg="del mod">
          <ac:chgData name="ゆ 育" userId="542ab0ed5f745775" providerId="LiveId" clId="{7F8ED703-ED5E-4C1D-8DEF-9D59F95D8B77}" dt="2023-09-19T14:41:28.663" v="1760" actId="478"/>
          <ac:spMkLst>
            <pc:docMk/>
            <pc:sldMk cId="1652022426" sldId="299"/>
            <ac:spMk id="242" creationId="{D6E530B1-78E7-4470-A2DB-136E14479F35}"/>
          </ac:spMkLst>
        </pc:spChg>
        <pc:spChg chg="del mod">
          <ac:chgData name="ゆ 育" userId="542ab0ed5f745775" providerId="LiveId" clId="{7F8ED703-ED5E-4C1D-8DEF-9D59F95D8B77}" dt="2023-09-19T14:41:28.663" v="1759" actId="478"/>
          <ac:spMkLst>
            <pc:docMk/>
            <pc:sldMk cId="1652022426" sldId="299"/>
            <ac:spMk id="243" creationId="{94699FCC-7B12-4D4B-983B-E13A584C31D8}"/>
          </ac:spMkLst>
        </pc:spChg>
        <pc:spChg chg="del mod">
          <ac:chgData name="ゆ 育" userId="542ab0ed5f745775" providerId="LiveId" clId="{7F8ED703-ED5E-4C1D-8DEF-9D59F95D8B77}" dt="2023-09-19T14:41:28.663" v="1758" actId="478"/>
          <ac:spMkLst>
            <pc:docMk/>
            <pc:sldMk cId="1652022426" sldId="299"/>
            <ac:spMk id="244" creationId="{F7D1792D-A652-4C3A-A1AC-C82B4EA92D31}"/>
          </ac:spMkLst>
        </pc:spChg>
        <pc:spChg chg="del mod">
          <ac:chgData name="ゆ 育" userId="542ab0ed5f745775" providerId="LiveId" clId="{7F8ED703-ED5E-4C1D-8DEF-9D59F95D8B77}" dt="2023-09-19T14:41:28.663" v="1757" actId="478"/>
          <ac:spMkLst>
            <pc:docMk/>
            <pc:sldMk cId="1652022426" sldId="299"/>
            <ac:spMk id="245" creationId="{747B0AD5-7DF8-4F68-9665-D04940D2BA91}"/>
          </ac:spMkLst>
        </pc:spChg>
        <pc:spChg chg="del mod">
          <ac:chgData name="ゆ 育" userId="542ab0ed5f745775" providerId="LiveId" clId="{7F8ED703-ED5E-4C1D-8DEF-9D59F95D8B77}" dt="2023-09-19T14:41:28.663" v="1756" actId="478"/>
          <ac:spMkLst>
            <pc:docMk/>
            <pc:sldMk cId="1652022426" sldId="299"/>
            <ac:spMk id="246" creationId="{382EF5AD-BAC6-44E9-8252-363CA4C4E4F6}"/>
          </ac:spMkLst>
        </pc:spChg>
        <pc:spChg chg="del mod">
          <ac:chgData name="ゆ 育" userId="542ab0ed5f745775" providerId="LiveId" clId="{7F8ED703-ED5E-4C1D-8DEF-9D59F95D8B77}" dt="2023-09-19T14:41:28.663" v="1755" actId="478"/>
          <ac:spMkLst>
            <pc:docMk/>
            <pc:sldMk cId="1652022426" sldId="299"/>
            <ac:spMk id="247" creationId="{64E01590-5255-4AAA-B56F-956E39C2628D}"/>
          </ac:spMkLst>
        </pc:spChg>
        <pc:spChg chg="del mod">
          <ac:chgData name="ゆ 育" userId="542ab0ed5f745775" providerId="LiveId" clId="{7F8ED703-ED5E-4C1D-8DEF-9D59F95D8B77}" dt="2023-09-19T14:41:28.663" v="1754" actId="478"/>
          <ac:spMkLst>
            <pc:docMk/>
            <pc:sldMk cId="1652022426" sldId="299"/>
            <ac:spMk id="248" creationId="{5DA80D0E-251E-46E1-A2D0-9C6B7E8415B9}"/>
          </ac:spMkLst>
        </pc:spChg>
        <pc:spChg chg="del mod">
          <ac:chgData name="ゆ 育" userId="542ab0ed5f745775" providerId="LiveId" clId="{7F8ED703-ED5E-4C1D-8DEF-9D59F95D8B77}" dt="2023-09-19T14:41:28.663" v="1753" actId="478"/>
          <ac:spMkLst>
            <pc:docMk/>
            <pc:sldMk cId="1652022426" sldId="299"/>
            <ac:spMk id="249" creationId="{B4BE871E-2F11-4BB5-B34A-87FC4B2BE64A}"/>
          </ac:spMkLst>
        </pc:spChg>
        <pc:spChg chg="del mod">
          <ac:chgData name="ゆ 育" userId="542ab0ed5f745775" providerId="LiveId" clId="{7F8ED703-ED5E-4C1D-8DEF-9D59F95D8B77}" dt="2023-09-19T14:41:28.663" v="1752" actId="478"/>
          <ac:spMkLst>
            <pc:docMk/>
            <pc:sldMk cId="1652022426" sldId="299"/>
            <ac:spMk id="250" creationId="{61F38E90-E8B5-4BFF-8B6C-D768E7F15410}"/>
          </ac:spMkLst>
        </pc:spChg>
        <pc:spChg chg="del mod">
          <ac:chgData name="ゆ 育" userId="542ab0ed5f745775" providerId="LiveId" clId="{7F8ED703-ED5E-4C1D-8DEF-9D59F95D8B77}" dt="2023-09-19T14:41:28.663" v="1751" actId="478"/>
          <ac:spMkLst>
            <pc:docMk/>
            <pc:sldMk cId="1652022426" sldId="299"/>
            <ac:spMk id="251" creationId="{1184B8F3-160D-4C3E-8365-A1EE4511846C}"/>
          </ac:spMkLst>
        </pc:spChg>
        <pc:spChg chg="del mod">
          <ac:chgData name="ゆ 育" userId="542ab0ed5f745775" providerId="LiveId" clId="{7F8ED703-ED5E-4C1D-8DEF-9D59F95D8B77}" dt="2023-09-19T14:41:28.663" v="1750" actId="478"/>
          <ac:spMkLst>
            <pc:docMk/>
            <pc:sldMk cId="1652022426" sldId="299"/>
            <ac:spMk id="252" creationId="{7353ED93-3F04-41EF-B685-ECD66467149C}"/>
          </ac:spMkLst>
        </pc:spChg>
        <pc:spChg chg="del mod">
          <ac:chgData name="ゆ 育" userId="542ab0ed5f745775" providerId="LiveId" clId="{7F8ED703-ED5E-4C1D-8DEF-9D59F95D8B77}" dt="2023-09-19T14:41:28.663" v="1749" actId="478"/>
          <ac:spMkLst>
            <pc:docMk/>
            <pc:sldMk cId="1652022426" sldId="299"/>
            <ac:spMk id="253" creationId="{B6E89647-1AA6-45E2-A8D0-8EF4E0F10D65}"/>
          </ac:spMkLst>
        </pc:spChg>
        <pc:spChg chg="del mod">
          <ac:chgData name="ゆ 育" userId="542ab0ed5f745775" providerId="LiveId" clId="{7F8ED703-ED5E-4C1D-8DEF-9D59F95D8B77}" dt="2023-09-19T14:41:28.663" v="1748" actId="478"/>
          <ac:spMkLst>
            <pc:docMk/>
            <pc:sldMk cId="1652022426" sldId="299"/>
            <ac:spMk id="254" creationId="{42748703-997B-4BF8-89DF-CF51255CEE0C}"/>
          </ac:spMkLst>
        </pc:spChg>
        <pc:spChg chg="del mod">
          <ac:chgData name="ゆ 育" userId="542ab0ed5f745775" providerId="LiveId" clId="{7F8ED703-ED5E-4C1D-8DEF-9D59F95D8B77}" dt="2023-09-19T14:41:28.663" v="1747" actId="478"/>
          <ac:spMkLst>
            <pc:docMk/>
            <pc:sldMk cId="1652022426" sldId="299"/>
            <ac:spMk id="255" creationId="{F341C3B2-3DA5-45F5-8FB0-40207D7A358D}"/>
          </ac:spMkLst>
        </pc:spChg>
        <pc:spChg chg="del mod">
          <ac:chgData name="ゆ 育" userId="542ab0ed5f745775" providerId="LiveId" clId="{7F8ED703-ED5E-4C1D-8DEF-9D59F95D8B77}" dt="2023-09-19T14:41:28.663" v="1746" actId="478"/>
          <ac:spMkLst>
            <pc:docMk/>
            <pc:sldMk cId="1652022426" sldId="299"/>
            <ac:spMk id="256" creationId="{D0A0C575-96B1-4225-AC29-048AD422D4F2}"/>
          </ac:spMkLst>
        </pc:spChg>
        <pc:spChg chg="del mod">
          <ac:chgData name="ゆ 育" userId="542ab0ed5f745775" providerId="LiveId" clId="{7F8ED703-ED5E-4C1D-8DEF-9D59F95D8B77}" dt="2023-09-19T14:41:28.647" v="1745" actId="478"/>
          <ac:spMkLst>
            <pc:docMk/>
            <pc:sldMk cId="1652022426" sldId="299"/>
            <ac:spMk id="257" creationId="{44D4D71A-EEF4-4E0D-B7F6-F47509816787}"/>
          </ac:spMkLst>
        </pc:spChg>
        <pc:spChg chg="del mod">
          <ac:chgData name="ゆ 育" userId="542ab0ed5f745775" providerId="LiveId" clId="{7F8ED703-ED5E-4C1D-8DEF-9D59F95D8B77}" dt="2023-09-19T14:41:28.647" v="1744" actId="478"/>
          <ac:spMkLst>
            <pc:docMk/>
            <pc:sldMk cId="1652022426" sldId="299"/>
            <ac:spMk id="258" creationId="{EF291DBA-2DFB-4B90-94D4-7298DFD6CABC}"/>
          </ac:spMkLst>
        </pc:spChg>
        <pc:spChg chg="del mod">
          <ac:chgData name="ゆ 育" userId="542ab0ed5f745775" providerId="LiveId" clId="{7F8ED703-ED5E-4C1D-8DEF-9D59F95D8B77}" dt="2023-09-19T14:41:28.647" v="1743" actId="478"/>
          <ac:spMkLst>
            <pc:docMk/>
            <pc:sldMk cId="1652022426" sldId="299"/>
            <ac:spMk id="259" creationId="{91ADD264-3C0C-4F71-9FD9-5269DCCC6F1B}"/>
          </ac:spMkLst>
        </pc:spChg>
        <pc:spChg chg="del mod">
          <ac:chgData name="ゆ 育" userId="542ab0ed5f745775" providerId="LiveId" clId="{7F8ED703-ED5E-4C1D-8DEF-9D59F95D8B77}" dt="2023-09-19T14:41:28.647" v="1742" actId="478"/>
          <ac:spMkLst>
            <pc:docMk/>
            <pc:sldMk cId="1652022426" sldId="299"/>
            <ac:spMk id="260" creationId="{03883E81-9853-4196-BAE4-7B17B597C1BA}"/>
          </ac:spMkLst>
        </pc:spChg>
        <pc:spChg chg="del mod">
          <ac:chgData name="ゆ 育" userId="542ab0ed5f745775" providerId="LiveId" clId="{7F8ED703-ED5E-4C1D-8DEF-9D59F95D8B77}" dt="2023-09-19T14:41:28.647" v="1741" actId="478"/>
          <ac:spMkLst>
            <pc:docMk/>
            <pc:sldMk cId="1652022426" sldId="299"/>
            <ac:spMk id="261" creationId="{1EDC2D74-FFC0-491C-BD12-8088268F2017}"/>
          </ac:spMkLst>
        </pc:spChg>
        <pc:spChg chg="del mod">
          <ac:chgData name="ゆ 育" userId="542ab0ed5f745775" providerId="LiveId" clId="{7F8ED703-ED5E-4C1D-8DEF-9D59F95D8B77}" dt="2023-09-19T14:41:28.647" v="1740" actId="478"/>
          <ac:spMkLst>
            <pc:docMk/>
            <pc:sldMk cId="1652022426" sldId="299"/>
            <ac:spMk id="262" creationId="{6788E1D9-C750-4096-9D63-6DA83D6F4B85}"/>
          </ac:spMkLst>
        </pc:spChg>
        <pc:spChg chg="del mod">
          <ac:chgData name="ゆ 育" userId="542ab0ed5f745775" providerId="LiveId" clId="{7F8ED703-ED5E-4C1D-8DEF-9D59F95D8B77}" dt="2023-09-19T14:41:28.647" v="1739" actId="478"/>
          <ac:spMkLst>
            <pc:docMk/>
            <pc:sldMk cId="1652022426" sldId="299"/>
            <ac:spMk id="263" creationId="{D808DB4A-0666-4A21-801A-45ABC9C8DA21}"/>
          </ac:spMkLst>
        </pc:spChg>
        <pc:spChg chg="del mod">
          <ac:chgData name="ゆ 育" userId="542ab0ed5f745775" providerId="LiveId" clId="{7F8ED703-ED5E-4C1D-8DEF-9D59F95D8B77}" dt="2023-09-19T14:41:28.647" v="1738" actId="478"/>
          <ac:spMkLst>
            <pc:docMk/>
            <pc:sldMk cId="1652022426" sldId="299"/>
            <ac:spMk id="264" creationId="{C4287D95-2DB5-4DA6-9E3D-C5720262CF03}"/>
          </ac:spMkLst>
        </pc:spChg>
        <pc:spChg chg="del mod">
          <ac:chgData name="ゆ 育" userId="542ab0ed5f745775" providerId="LiveId" clId="{7F8ED703-ED5E-4C1D-8DEF-9D59F95D8B77}" dt="2023-09-19T14:41:28.647" v="1737" actId="478"/>
          <ac:spMkLst>
            <pc:docMk/>
            <pc:sldMk cId="1652022426" sldId="299"/>
            <ac:spMk id="265" creationId="{7591BD28-ACF2-4CC3-8DE0-F5831D367402}"/>
          </ac:spMkLst>
        </pc:spChg>
        <pc:spChg chg="del mod">
          <ac:chgData name="ゆ 育" userId="542ab0ed5f745775" providerId="LiveId" clId="{7F8ED703-ED5E-4C1D-8DEF-9D59F95D8B77}" dt="2023-09-19T14:41:28.647" v="1736" actId="478"/>
          <ac:spMkLst>
            <pc:docMk/>
            <pc:sldMk cId="1652022426" sldId="299"/>
            <ac:spMk id="266" creationId="{866E3A50-01D2-49E6-B2D2-69E352C27008}"/>
          </ac:spMkLst>
        </pc:spChg>
        <pc:spChg chg="del mod">
          <ac:chgData name="ゆ 育" userId="542ab0ed5f745775" providerId="LiveId" clId="{7F8ED703-ED5E-4C1D-8DEF-9D59F95D8B77}" dt="2023-09-19T14:41:28.647" v="1735" actId="478"/>
          <ac:spMkLst>
            <pc:docMk/>
            <pc:sldMk cId="1652022426" sldId="299"/>
            <ac:spMk id="267" creationId="{9D3716CF-38BD-4F5B-A922-8C0199C8797C}"/>
          </ac:spMkLst>
        </pc:spChg>
        <pc:spChg chg="del mod">
          <ac:chgData name="ゆ 育" userId="542ab0ed5f745775" providerId="LiveId" clId="{7F8ED703-ED5E-4C1D-8DEF-9D59F95D8B77}" dt="2023-09-19T14:41:28.647" v="1734" actId="478"/>
          <ac:spMkLst>
            <pc:docMk/>
            <pc:sldMk cId="1652022426" sldId="299"/>
            <ac:spMk id="268" creationId="{3A6D0980-D879-4146-8B9D-86F814AEC743}"/>
          </ac:spMkLst>
        </pc:spChg>
        <pc:spChg chg="del mod">
          <ac:chgData name="ゆ 育" userId="542ab0ed5f745775" providerId="LiveId" clId="{7F8ED703-ED5E-4C1D-8DEF-9D59F95D8B77}" dt="2023-09-19T14:41:28.647" v="1733" actId="478"/>
          <ac:spMkLst>
            <pc:docMk/>
            <pc:sldMk cId="1652022426" sldId="299"/>
            <ac:spMk id="269" creationId="{823634C9-6789-44D9-A001-0D2159F249F9}"/>
          </ac:spMkLst>
        </pc:spChg>
        <pc:spChg chg="del mod">
          <ac:chgData name="ゆ 育" userId="542ab0ed5f745775" providerId="LiveId" clId="{7F8ED703-ED5E-4C1D-8DEF-9D59F95D8B77}" dt="2023-09-19T14:41:28.647" v="1732" actId="478"/>
          <ac:spMkLst>
            <pc:docMk/>
            <pc:sldMk cId="1652022426" sldId="299"/>
            <ac:spMk id="270" creationId="{74DAE483-9087-4A92-A38C-F5225B41475E}"/>
          </ac:spMkLst>
        </pc:spChg>
        <pc:spChg chg="del mod">
          <ac:chgData name="ゆ 育" userId="542ab0ed5f745775" providerId="LiveId" clId="{7F8ED703-ED5E-4C1D-8DEF-9D59F95D8B77}" dt="2023-09-19T14:41:28.631" v="1731" actId="478"/>
          <ac:spMkLst>
            <pc:docMk/>
            <pc:sldMk cId="1652022426" sldId="299"/>
            <ac:spMk id="271" creationId="{F78418DD-FEE9-445A-B1F2-FCD51DC38FB5}"/>
          </ac:spMkLst>
        </pc:spChg>
        <pc:spChg chg="del mod">
          <ac:chgData name="ゆ 育" userId="542ab0ed5f745775" providerId="LiveId" clId="{7F8ED703-ED5E-4C1D-8DEF-9D59F95D8B77}" dt="2023-09-19T14:41:28.631" v="1730" actId="478"/>
          <ac:spMkLst>
            <pc:docMk/>
            <pc:sldMk cId="1652022426" sldId="299"/>
            <ac:spMk id="272" creationId="{70A669F2-9ED2-4E8E-8718-F885250BCCBF}"/>
          </ac:spMkLst>
        </pc:spChg>
        <pc:spChg chg="del mod">
          <ac:chgData name="ゆ 育" userId="542ab0ed5f745775" providerId="LiveId" clId="{7F8ED703-ED5E-4C1D-8DEF-9D59F95D8B77}" dt="2023-09-19T14:41:28.631" v="1729" actId="478"/>
          <ac:spMkLst>
            <pc:docMk/>
            <pc:sldMk cId="1652022426" sldId="299"/>
            <ac:spMk id="273" creationId="{EB199F64-DA0F-41D4-BB9C-DFE1A367CA0E}"/>
          </ac:spMkLst>
        </pc:spChg>
        <pc:spChg chg="del mod">
          <ac:chgData name="ゆ 育" userId="542ab0ed5f745775" providerId="LiveId" clId="{7F8ED703-ED5E-4C1D-8DEF-9D59F95D8B77}" dt="2023-09-19T14:41:28.631" v="1728" actId="478"/>
          <ac:spMkLst>
            <pc:docMk/>
            <pc:sldMk cId="1652022426" sldId="299"/>
            <ac:spMk id="274" creationId="{6685B2D5-F965-40EF-BC20-9DF55D8F771E}"/>
          </ac:spMkLst>
        </pc:spChg>
        <pc:spChg chg="del mod">
          <ac:chgData name="ゆ 育" userId="542ab0ed5f745775" providerId="LiveId" clId="{7F8ED703-ED5E-4C1D-8DEF-9D59F95D8B77}" dt="2023-09-19T14:41:28.631" v="1727" actId="478"/>
          <ac:spMkLst>
            <pc:docMk/>
            <pc:sldMk cId="1652022426" sldId="299"/>
            <ac:spMk id="275" creationId="{E7244057-DB59-4F37-AE35-23DE1482496D}"/>
          </ac:spMkLst>
        </pc:spChg>
        <pc:spChg chg="del mod">
          <ac:chgData name="ゆ 育" userId="542ab0ed5f745775" providerId="LiveId" clId="{7F8ED703-ED5E-4C1D-8DEF-9D59F95D8B77}" dt="2023-09-19T14:41:28.631" v="1726" actId="478"/>
          <ac:spMkLst>
            <pc:docMk/>
            <pc:sldMk cId="1652022426" sldId="299"/>
            <ac:spMk id="276" creationId="{4ADAD0A1-20D9-4338-A57E-541A2907F562}"/>
          </ac:spMkLst>
        </pc:spChg>
        <pc:spChg chg="del mod">
          <ac:chgData name="ゆ 育" userId="542ab0ed5f745775" providerId="LiveId" clId="{7F8ED703-ED5E-4C1D-8DEF-9D59F95D8B77}" dt="2023-09-19T14:41:28.631" v="1725" actId="478"/>
          <ac:spMkLst>
            <pc:docMk/>
            <pc:sldMk cId="1652022426" sldId="299"/>
            <ac:spMk id="277" creationId="{E3CB4506-046B-4470-A7AD-D1943AE011F4}"/>
          </ac:spMkLst>
        </pc:spChg>
        <pc:spChg chg="del mod">
          <ac:chgData name="ゆ 育" userId="542ab0ed5f745775" providerId="LiveId" clId="{7F8ED703-ED5E-4C1D-8DEF-9D59F95D8B77}" dt="2023-09-19T14:41:28.631" v="1724" actId="478"/>
          <ac:spMkLst>
            <pc:docMk/>
            <pc:sldMk cId="1652022426" sldId="299"/>
            <ac:spMk id="278" creationId="{EC056330-15CC-400C-902D-30A6133DA5B2}"/>
          </ac:spMkLst>
        </pc:spChg>
        <pc:spChg chg="del mod">
          <ac:chgData name="ゆ 育" userId="542ab0ed5f745775" providerId="LiveId" clId="{7F8ED703-ED5E-4C1D-8DEF-9D59F95D8B77}" dt="2023-09-19T14:41:28.631" v="1723" actId="478"/>
          <ac:spMkLst>
            <pc:docMk/>
            <pc:sldMk cId="1652022426" sldId="299"/>
            <ac:spMk id="279" creationId="{0BFB68D3-F0AE-4D1A-B226-B4A44E86F560}"/>
          </ac:spMkLst>
        </pc:spChg>
        <pc:spChg chg="del mod">
          <ac:chgData name="ゆ 育" userId="542ab0ed5f745775" providerId="LiveId" clId="{7F8ED703-ED5E-4C1D-8DEF-9D59F95D8B77}" dt="2023-09-19T14:41:28.631" v="1722" actId="478"/>
          <ac:spMkLst>
            <pc:docMk/>
            <pc:sldMk cId="1652022426" sldId="299"/>
            <ac:spMk id="280" creationId="{E38B8AD8-298A-43DA-A9E1-A8F0A0CC6AEF}"/>
          </ac:spMkLst>
        </pc:spChg>
        <pc:spChg chg="del mod">
          <ac:chgData name="ゆ 育" userId="542ab0ed5f745775" providerId="LiveId" clId="{7F8ED703-ED5E-4C1D-8DEF-9D59F95D8B77}" dt="2023-09-19T14:41:28.631" v="1721" actId="478"/>
          <ac:spMkLst>
            <pc:docMk/>
            <pc:sldMk cId="1652022426" sldId="299"/>
            <ac:spMk id="281" creationId="{548AE106-3637-4E89-8401-D5E88993B6BA}"/>
          </ac:spMkLst>
        </pc:spChg>
        <pc:spChg chg="del mod">
          <ac:chgData name="ゆ 育" userId="542ab0ed5f745775" providerId="LiveId" clId="{7F8ED703-ED5E-4C1D-8DEF-9D59F95D8B77}" dt="2023-09-19T14:41:28.631" v="1720" actId="478"/>
          <ac:spMkLst>
            <pc:docMk/>
            <pc:sldMk cId="1652022426" sldId="299"/>
            <ac:spMk id="282" creationId="{E64F1BE9-48DE-44C6-8D79-EB9A716B734B}"/>
          </ac:spMkLst>
        </pc:spChg>
        <pc:spChg chg="del mod">
          <ac:chgData name="ゆ 育" userId="542ab0ed5f745775" providerId="LiveId" clId="{7F8ED703-ED5E-4C1D-8DEF-9D59F95D8B77}" dt="2023-09-19T14:41:28.631" v="1719" actId="478"/>
          <ac:spMkLst>
            <pc:docMk/>
            <pc:sldMk cId="1652022426" sldId="299"/>
            <ac:spMk id="283" creationId="{C788AFC8-52A1-4F0F-987F-9B163C16F830}"/>
          </ac:spMkLst>
        </pc:spChg>
        <pc:spChg chg="del mod">
          <ac:chgData name="ゆ 育" userId="542ab0ed5f745775" providerId="LiveId" clId="{7F8ED703-ED5E-4C1D-8DEF-9D59F95D8B77}" dt="2023-09-19T14:41:28.631" v="1718" actId="478"/>
          <ac:spMkLst>
            <pc:docMk/>
            <pc:sldMk cId="1652022426" sldId="299"/>
            <ac:spMk id="284" creationId="{97B0CFF9-94D0-4F69-B623-B01ABBB8C99D}"/>
          </ac:spMkLst>
        </pc:spChg>
        <pc:spChg chg="del mod">
          <ac:chgData name="ゆ 育" userId="542ab0ed5f745775" providerId="LiveId" clId="{7F8ED703-ED5E-4C1D-8DEF-9D59F95D8B77}" dt="2023-09-19T14:41:28.616" v="1717" actId="478"/>
          <ac:spMkLst>
            <pc:docMk/>
            <pc:sldMk cId="1652022426" sldId="299"/>
            <ac:spMk id="285" creationId="{0CF80D3E-FBCB-4726-9E96-719D716CAA17}"/>
          </ac:spMkLst>
        </pc:spChg>
        <pc:spChg chg="del mod">
          <ac:chgData name="ゆ 育" userId="542ab0ed5f745775" providerId="LiveId" clId="{7F8ED703-ED5E-4C1D-8DEF-9D59F95D8B77}" dt="2023-09-19T14:41:28.616" v="1716" actId="478"/>
          <ac:spMkLst>
            <pc:docMk/>
            <pc:sldMk cId="1652022426" sldId="299"/>
            <ac:spMk id="286" creationId="{515DC071-8BC6-46F4-9DB4-9D1DD62860BA}"/>
          </ac:spMkLst>
        </pc:spChg>
        <pc:spChg chg="del mod">
          <ac:chgData name="ゆ 育" userId="542ab0ed5f745775" providerId="LiveId" clId="{7F8ED703-ED5E-4C1D-8DEF-9D59F95D8B77}" dt="2023-09-19T14:41:28.616" v="1715" actId="478"/>
          <ac:spMkLst>
            <pc:docMk/>
            <pc:sldMk cId="1652022426" sldId="299"/>
            <ac:spMk id="287" creationId="{2AF4445B-2A41-4F25-8B76-A10758E5D009}"/>
          </ac:spMkLst>
        </pc:spChg>
        <pc:spChg chg="del mod">
          <ac:chgData name="ゆ 育" userId="542ab0ed5f745775" providerId="LiveId" clId="{7F8ED703-ED5E-4C1D-8DEF-9D59F95D8B77}" dt="2023-09-19T14:41:28.616" v="1714" actId="478"/>
          <ac:spMkLst>
            <pc:docMk/>
            <pc:sldMk cId="1652022426" sldId="299"/>
            <ac:spMk id="288" creationId="{95921DB6-91E2-461B-8AAD-EA99FBE21A93}"/>
          </ac:spMkLst>
        </pc:spChg>
        <pc:spChg chg="del mod">
          <ac:chgData name="ゆ 育" userId="542ab0ed5f745775" providerId="LiveId" clId="{7F8ED703-ED5E-4C1D-8DEF-9D59F95D8B77}" dt="2023-09-19T14:41:28.616" v="1713" actId="478"/>
          <ac:spMkLst>
            <pc:docMk/>
            <pc:sldMk cId="1652022426" sldId="299"/>
            <ac:spMk id="289" creationId="{8A8323D4-6104-4288-A529-3FF6A3A2964F}"/>
          </ac:spMkLst>
        </pc:spChg>
        <pc:spChg chg="del mod">
          <ac:chgData name="ゆ 育" userId="542ab0ed5f745775" providerId="LiveId" clId="{7F8ED703-ED5E-4C1D-8DEF-9D59F95D8B77}" dt="2023-09-19T14:41:28.616" v="1712" actId="478"/>
          <ac:spMkLst>
            <pc:docMk/>
            <pc:sldMk cId="1652022426" sldId="299"/>
            <ac:spMk id="290" creationId="{7DA8C300-5880-40A2-9C0A-EFCA1A4394F5}"/>
          </ac:spMkLst>
        </pc:spChg>
        <pc:spChg chg="del mod">
          <ac:chgData name="ゆ 育" userId="542ab0ed5f745775" providerId="LiveId" clId="{7F8ED703-ED5E-4C1D-8DEF-9D59F95D8B77}" dt="2023-09-19T14:41:28.616" v="1711" actId="478"/>
          <ac:spMkLst>
            <pc:docMk/>
            <pc:sldMk cId="1652022426" sldId="299"/>
            <ac:spMk id="291" creationId="{01E1C21D-0D36-4139-BD12-9844A3CB8151}"/>
          </ac:spMkLst>
        </pc:spChg>
        <pc:spChg chg="del mod">
          <ac:chgData name="ゆ 育" userId="542ab0ed5f745775" providerId="LiveId" clId="{7F8ED703-ED5E-4C1D-8DEF-9D59F95D8B77}" dt="2023-09-19T14:41:28.616" v="1710" actId="478"/>
          <ac:spMkLst>
            <pc:docMk/>
            <pc:sldMk cId="1652022426" sldId="299"/>
            <ac:spMk id="292" creationId="{449D5280-0A56-4942-A3CD-C32F5127AAE3}"/>
          </ac:spMkLst>
        </pc:spChg>
        <pc:spChg chg="del mod">
          <ac:chgData name="ゆ 育" userId="542ab0ed5f745775" providerId="LiveId" clId="{7F8ED703-ED5E-4C1D-8DEF-9D59F95D8B77}" dt="2023-09-19T14:41:28.616" v="1709" actId="478"/>
          <ac:spMkLst>
            <pc:docMk/>
            <pc:sldMk cId="1652022426" sldId="299"/>
            <ac:spMk id="293" creationId="{93C2ECC2-D2AC-4FA3-9F4A-462936BA64D9}"/>
          </ac:spMkLst>
        </pc:spChg>
        <pc:spChg chg="del mod">
          <ac:chgData name="ゆ 育" userId="542ab0ed5f745775" providerId="LiveId" clId="{7F8ED703-ED5E-4C1D-8DEF-9D59F95D8B77}" dt="2023-09-19T14:41:28.616" v="1708" actId="478"/>
          <ac:spMkLst>
            <pc:docMk/>
            <pc:sldMk cId="1652022426" sldId="299"/>
            <ac:spMk id="294" creationId="{81211011-2545-42A4-BD66-4D265C4B57AE}"/>
          </ac:spMkLst>
        </pc:spChg>
        <pc:spChg chg="del mod">
          <ac:chgData name="ゆ 育" userId="542ab0ed5f745775" providerId="LiveId" clId="{7F8ED703-ED5E-4C1D-8DEF-9D59F95D8B77}" dt="2023-09-19T14:41:28.616" v="1707" actId="478"/>
          <ac:spMkLst>
            <pc:docMk/>
            <pc:sldMk cId="1652022426" sldId="299"/>
            <ac:spMk id="295" creationId="{12A89DC7-8ACD-4854-8EF3-51613A54DE6F}"/>
          </ac:spMkLst>
        </pc:spChg>
        <pc:spChg chg="del mod">
          <ac:chgData name="ゆ 育" userId="542ab0ed5f745775" providerId="LiveId" clId="{7F8ED703-ED5E-4C1D-8DEF-9D59F95D8B77}" dt="2023-09-19T14:41:28.616" v="1706" actId="478"/>
          <ac:spMkLst>
            <pc:docMk/>
            <pc:sldMk cId="1652022426" sldId="299"/>
            <ac:spMk id="296" creationId="{57A47294-972F-4190-9296-7F56A111AF84}"/>
          </ac:spMkLst>
        </pc:spChg>
        <pc:spChg chg="del mod">
          <ac:chgData name="ゆ 育" userId="542ab0ed5f745775" providerId="LiveId" clId="{7F8ED703-ED5E-4C1D-8DEF-9D59F95D8B77}" dt="2023-09-19T14:41:28.600" v="1705" actId="478"/>
          <ac:spMkLst>
            <pc:docMk/>
            <pc:sldMk cId="1652022426" sldId="299"/>
            <ac:spMk id="297" creationId="{DA93C3E6-5530-46D4-9A03-76DA6D7B8410}"/>
          </ac:spMkLst>
        </pc:spChg>
        <pc:spChg chg="del mod">
          <ac:chgData name="ゆ 育" userId="542ab0ed5f745775" providerId="LiveId" clId="{7F8ED703-ED5E-4C1D-8DEF-9D59F95D8B77}" dt="2023-09-19T14:41:28.600" v="1704" actId="478"/>
          <ac:spMkLst>
            <pc:docMk/>
            <pc:sldMk cId="1652022426" sldId="299"/>
            <ac:spMk id="298" creationId="{184F1F9D-E7FA-4521-9670-3CE30CE84A22}"/>
          </ac:spMkLst>
        </pc:spChg>
        <pc:spChg chg="del mod">
          <ac:chgData name="ゆ 育" userId="542ab0ed5f745775" providerId="LiveId" clId="{7F8ED703-ED5E-4C1D-8DEF-9D59F95D8B77}" dt="2023-09-19T14:41:28.600" v="1703" actId="478"/>
          <ac:spMkLst>
            <pc:docMk/>
            <pc:sldMk cId="1652022426" sldId="299"/>
            <ac:spMk id="299" creationId="{731C5268-B34A-4142-AEF6-817F224518E2}"/>
          </ac:spMkLst>
        </pc:spChg>
        <pc:spChg chg="del mod">
          <ac:chgData name="ゆ 育" userId="542ab0ed5f745775" providerId="LiveId" clId="{7F8ED703-ED5E-4C1D-8DEF-9D59F95D8B77}" dt="2023-09-19T14:41:28.600" v="1702" actId="478"/>
          <ac:spMkLst>
            <pc:docMk/>
            <pc:sldMk cId="1652022426" sldId="299"/>
            <ac:spMk id="300" creationId="{892A4227-AE41-438F-9CB6-9F060FA2CFED}"/>
          </ac:spMkLst>
        </pc:spChg>
        <pc:spChg chg="del mod">
          <ac:chgData name="ゆ 育" userId="542ab0ed5f745775" providerId="LiveId" clId="{7F8ED703-ED5E-4C1D-8DEF-9D59F95D8B77}" dt="2023-09-19T14:41:28.600" v="1701" actId="478"/>
          <ac:spMkLst>
            <pc:docMk/>
            <pc:sldMk cId="1652022426" sldId="299"/>
            <ac:spMk id="301" creationId="{DB80B6DB-83E9-4FE1-8834-60E1B0BB3947}"/>
          </ac:spMkLst>
        </pc:spChg>
        <pc:spChg chg="del mod">
          <ac:chgData name="ゆ 育" userId="542ab0ed5f745775" providerId="LiveId" clId="{7F8ED703-ED5E-4C1D-8DEF-9D59F95D8B77}" dt="2023-09-19T14:41:28.600" v="1700" actId="478"/>
          <ac:spMkLst>
            <pc:docMk/>
            <pc:sldMk cId="1652022426" sldId="299"/>
            <ac:spMk id="302" creationId="{1FF4DF4E-CF70-423E-8C2A-B5324B94F236}"/>
          </ac:spMkLst>
        </pc:spChg>
        <pc:spChg chg="del mod">
          <ac:chgData name="ゆ 育" userId="542ab0ed5f745775" providerId="LiveId" clId="{7F8ED703-ED5E-4C1D-8DEF-9D59F95D8B77}" dt="2023-09-19T14:41:28.600" v="1699" actId="478"/>
          <ac:spMkLst>
            <pc:docMk/>
            <pc:sldMk cId="1652022426" sldId="299"/>
            <ac:spMk id="303" creationId="{AC91C595-0A0C-4F2A-813E-23957B14A84C}"/>
          </ac:spMkLst>
        </pc:spChg>
        <pc:spChg chg="del mod">
          <ac:chgData name="ゆ 育" userId="542ab0ed5f745775" providerId="LiveId" clId="{7F8ED703-ED5E-4C1D-8DEF-9D59F95D8B77}" dt="2023-09-19T14:41:28.600" v="1698" actId="478"/>
          <ac:spMkLst>
            <pc:docMk/>
            <pc:sldMk cId="1652022426" sldId="299"/>
            <ac:spMk id="304" creationId="{1F43FECB-D6FC-4BBB-ABCB-9AF4D5011D81}"/>
          </ac:spMkLst>
        </pc:spChg>
        <pc:spChg chg="del mod">
          <ac:chgData name="ゆ 育" userId="542ab0ed5f745775" providerId="LiveId" clId="{7F8ED703-ED5E-4C1D-8DEF-9D59F95D8B77}" dt="2023-09-19T14:41:28.600" v="1697" actId="478"/>
          <ac:spMkLst>
            <pc:docMk/>
            <pc:sldMk cId="1652022426" sldId="299"/>
            <ac:spMk id="305" creationId="{70722503-22B3-4CFA-B601-ACBC9D1DE80F}"/>
          </ac:spMkLst>
        </pc:spChg>
        <pc:spChg chg="del mod">
          <ac:chgData name="ゆ 育" userId="542ab0ed5f745775" providerId="LiveId" clId="{7F8ED703-ED5E-4C1D-8DEF-9D59F95D8B77}" dt="2023-09-19T14:41:28.600" v="1696" actId="478"/>
          <ac:spMkLst>
            <pc:docMk/>
            <pc:sldMk cId="1652022426" sldId="299"/>
            <ac:spMk id="306" creationId="{B6ED2789-264F-4009-9A01-093ADD29523B}"/>
          </ac:spMkLst>
        </pc:spChg>
        <pc:spChg chg="del mod">
          <ac:chgData name="ゆ 育" userId="542ab0ed5f745775" providerId="LiveId" clId="{7F8ED703-ED5E-4C1D-8DEF-9D59F95D8B77}" dt="2023-09-19T14:41:28.600" v="1695" actId="478"/>
          <ac:spMkLst>
            <pc:docMk/>
            <pc:sldMk cId="1652022426" sldId="299"/>
            <ac:spMk id="307" creationId="{79C4482A-1DE5-4DD6-8208-FFBCF0A242AA}"/>
          </ac:spMkLst>
        </pc:spChg>
        <pc:spChg chg="del mod">
          <ac:chgData name="ゆ 育" userId="542ab0ed5f745775" providerId="LiveId" clId="{7F8ED703-ED5E-4C1D-8DEF-9D59F95D8B77}" dt="2023-09-19T14:41:28.600" v="1694" actId="478"/>
          <ac:spMkLst>
            <pc:docMk/>
            <pc:sldMk cId="1652022426" sldId="299"/>
            <ac:spMk id="308" creationId="{8ECF91F2-653F-42EB-9FF9-2E5AC028C4DF}"/>
          </ac:spMkLst>
        </pc:spChg>
        <pc:spChg chg="del mod">
          <ac:chgData name="ゆ 育" userId="542ab0ed5f745775" providerId="LiveId" clId="{7F8ED703-ED5E-4C1D-8DEF-9D59F95D8B77}" dt="2023-09-19T14:41:28.597" v="1693" actId="478"/>
          <ac:spMkLst>
            <pc:docMk/>
            <pc:sldMk cId="1652022426" sldId="299"/>
            <ac:spMk id="309" creationId="{2BA5EF65-1B8D-4275-B351-96DA82F749C7}"/>
          </ac:spMkLst>
        </pc:spChg>
        <pc:spChg chg="del mod">
          <ac:chgData name="ゆ 育" userId="542ab0ed5f745775" providerId="LiveId" clId="{7F8ED703-ED5E-4C1D-8DEF-9D59F95D8B77}" dt="2023-09-19T14:41:28.597" v="1692" actId="478"/>
          <ac:spMkLst>
            <pc:docMk/>
            <pc:sldMk cId="1652022426" sldId="299"/>
            <ac:spMk id="310" creationId="{D2FE13E9-6A69-4006-A4C0-568D004E6031}"/>
          </ac:spMkLst>
        </pc:spChg>
        <pc:spChg chg="del mod">
          <ac:chgData name="ゆ 育" userId="542ab0ed5f745775" providerId="LiveId" clId="{7F8ED703-ED5E-4C1D-8DEF-9D59F95D8B77}" dt="2023-09-19T14:41:28.584" v="1691" actId="478"/>
          <ac:spMkLst>
            <pc:docMk/>
            <pc:sldMk cId="1652022426" sldId="299"/>
            <ac:spMk id="311" creationId="{86C72FAC-45ED-4CA7-AD98-0880078E9FC4}"/>
          </ac:spMkLst>
        </pc:spChg>
        <pc:spChg chg="del mod">
          <ac:chgData name="ゆ 育" userId="542ab0ed5f745775" providerId="LiveId" clId="{7F8ED703-ED5E-4C1D-8DEF-9D59F95D8B77}" dt="2023-09-19T14:41:28.584" v="1690" actId="478"/>
          <ac:spMkLst>
            <pc:docMk/>
            <pc:sldMk cId="1652022426" sldId="299"/>
            <ac:spMk id="312" creationId="{4340106A-A0C3-4E16-A816-C1B52528F115}"/>
          </ac:spMkLst>
        </pc:spChg>
        <pc:spChg chg="del mod">
          <ac:chgData name="ゆ 育" userId="542ab0ed5f745775" providerId="LiveId" clId="{7F8ED703-ED5E-4C1D-8DEF-9D59F95D8B77}" dt="2023-09-19T14:41:28.584" v="1689" actId="478"/>
          <ac:spMkLst>
            <pc:docMk/>
            <pc:sldMk cId="1652022426" sldId="299"/>
            <ac:spMk id="313" creationId="{3E30027D-491B-462A-AF99-27D0414AEADE}"/>
          </ac:spMkLst>
        </pc:spChg>
        <pc:spChg chg="del mod">
          <ac:chgData name="ゆ 育" userId="542ab0ed5f745775" providerId="LiveId" clId="{7F8ED703-ED5E-4C1D-8DEF-9D59F95D8B77}" dt="2023-09-19T14:41:28.584" v="1688" actId="478"/>
          <ac:spMkLst>
            <pc:docMk/>
            <pc:sldMk cId="1652022426" sldId="299"/>
            <ac:spMk id="314" creationId="{03BC23C8-E240-4496-9748-BAABBD3C5A17}"/>
          </ac:spMkLst>
        </pc:spChg>
        <pc:spChg chg="del mod">
          <ac:chgData name="ゆ 育" userId="542ab0ed5f745775" providerId="LiveId" clId="{7F8ED703-ED5E-4C1D-8DEF-9D59F95D8B77}" dt="2023-09-19T14:41:28.584" v="1687" actId="478"/>
          <ac:spMkLst>
            <pc:docMk/>
            <pc:sldMk cId="1652022426" sldId="299"/>
            <ac:spMk id="315" creationId="{8B74B58C-F251-4563-B76F-93CB9BEEFB31}"/>
          </ac:spMkLst>
        </pc:spChg>
        <pc:spChg chg="del mod">
          <ac:chgData name="ゆ 育" userId="542ab0ed5f745775" providerId="LiveId" clId="{7F8ED703-ED5E-4C1D-8DEF-9D59F95D8B77}" dt="2023-09-19T14:41:28.584" v="1686" actId="478"/>
          <ac:spMkLst>
            <pc:docMk/>
            <pc:sldMk cId="1652022426" sldId="299"/>
            <ac:spMk id="316" creationId="{4238A5EB-C861-49D2-93D3-2FDA5EE1F3CA}"/>
          </ac:spMkLst>
        </pc:spChg>
        <pc:spChg chg="del mod">
          <ac:chgData name="ゆ 育" userId="542ab0ed5f745775" providerId="LiveId" clId="{7F8ED703-ED5E-4C1D-8DEF-9D59F95D8B77}" dt="2023-09-19T14:41:28.584" v="1685" actId="478"/>
          <ac:spMkLst>
            <pc:docMk/>
            <pc:sldMk cId="1652022426" sldId="299"/>
            <ac:spMk id="317" creationId="{D2CD4DAA-2769-4063-8128-706A0082E925}"/>
          </ac:spMkLst>
        </pc:spChg>
        <pc:spChg chg="del mod">
          <ac:chgData name="ゆ 育" userId="542ab0ed5f745775" providerId="LiveId" clId="{7F8ED703-ED5E-4C1D-8DEF-9D59F95D8B77}" dt="2023-09-19T14:41:28.584" v="1684" actId="478"/>
          <ac:spMkLst>
            <pc:docMk/>
            <pc:sldMk cId="1652022426" sldId="299"/>
            <ac:spMk id="318" creationId="{D5017604-C231-41E8-B034-DC45D897D319}"/>
          </ac:spMkLst>
        </pc:spChg>
        <pc:spChg chg="del mod">
          <ac:chgData name="ゆ 育" userId="542ab0ed5f745775" providerId="LiveId" clId="{7F8ED703-ED5E-4C1D-8DEF-9D59F95D8B77}" dt="2023-09-19T14:41:28.584" v="1683" actId="478"/>
          <ac:spMkLst>
            <pc:docMk/>
            <pc:sldMk cId="1652022426" sldId="299"/>
            <ac:spMk id="319" creationId="{5C8FED84-5B50-4A6C-A1CA-83AB20927F4A}"/>
          </ac:spMkLst>
        </pc:spChg>
        <pc:spChg chg="del mod topLvl">
          <ac:chgData name="ゆ 育" userId="542ab0ed5f745775" providerId="LiveId" clId="{7F8ED703-ED5E-4C1D-8DEF-9D59F95D8B77}" dt="2023-09-19T14:44:11.618" v="2250" actId="478"/>
          <ac:spMkLst>
            <pc:docMk/>
            <pc:sldMk cId="1652022426" sldId="299"/>
            <ac:spMk id="347" creationId="{25ACDE05-F284-4C6D-A58B-6538AFAFF0DD}"/>
          </ac:spMkLst>
        </pc:spChg>
        <pc:spChg chg="del mod topLvl">
          <ac:chgData name="ゆ 育" userId="542ab0ed5f745775" providerId="LiveId" clId="{7F8ED703-ED5E-4C1D-8DEF-9D59F95D8B77}" dt="2023-09-19T14:44:11.270" v="2105" actId="478"/>
          <ac:spMkLst>
            <pc:docMk/>
            <pc:sldMk cId="1652022426" sldId="299"/>
            <ac:spMk id="348" creationId="{1E70A4C6-C425-4930-AB36-65E9AC121B7B}"/>
          </ac:spMkLst>
        </pc:spChg>
        <pc:spChg chg="del mod">
          <ac:chgData name="ゆ 育" userId="542ab0ed5f745775" providerId="LiveId" clId="{7F8ED703-ED5E-4C1D-8DEF-9D59F95D8B77}" dt="2023-09-19T14:44:11.270" v="2104" actId="478"/>
          <ac:spMkLst>
            <pc:docMk/>
            <pc:sldMk cId="1652022426" sldId="299"/>
            <ac:spMk id="349" creationId="{2B25D783-C9B1-43ED-9BAB-E0816D3C96D8}"/>
          </ac:spMkLst>
        </pc:spChg>
        <pc:spChg chg="del mod">
          <ac:chgData name="ゆ 育" userId="542ab0ed5f745775" providerId="LiveId" clId="{7F8ED703-ED5E-4C1D-8DEF-9D59F95D8B77}" dt="2023-09-19T14:44:11.270" v="2103" actId="478"/>
          <ac:spMkLst>
            <pc:docMk/>
            <pc:sldMk cId="1652022426" sldId="299"/>
            <ac:spMk id="350" creationId="{B7AD5034-F492-4517-B151-19FE6FF4DA03}"/>
          </ac:spMkLst>
        </pc:spChg>
        <pc:spChg chg="del mod">
          <ac:chgData name="ゆ 育" userId="542ab0ed5f745775" providerId="LiveId" clId="{7F8ED703-ED5E-4C1D-8DEF-9D59F95D8B77}" dt="2023-09-19T14:44:11.270" v="2102" actId="478"/>
          <ac:spMkLst>
            <pc:docMk/>
            <pc:sldMk cId="1652022426" sldId="299"/>
            <ac:spMk id="351" creationId="{911C8A69-688A-4E77-A0B4-F1998D188DCA}"/>
          </ac:spMkLst>
        </pc:spChg>
        <pc:spChg chg="del mod">
          <ac:chgData name="ゆ 育" userId="542ab0ed5f745775" providerId="LiveId" clId="{7F8ED703-ED5E-4C1D-8DEF-9D59F95D8B77}" dt="2023-09-19T14:44:11.270" v="2101" actId="478"/>
          <ac:spMkLst>
            <pc:docMk/>
            <pc:sldMk cId="1652022426" sldId="299"/>
            <ac:spMk id="352" creationId="{40A03431-A11B-43B0-98D5-437FB51100C9}"/>
          </ac:spMkLst>
        </pc:spChg>
        <pc:spChg chg="del mod">
          <ac:chgData name="ゆ 育" userId="542ab0ed5f745775" providerId="LiveId" clId="{7F8ED703-ED5E-4C1D-8DEF-9D59F95D8B77}" dt="2023-09-19T14:44:11.270" v="2100" actId="478"/>
          <ac:spMkLst>
            <pc:docMk/>
            <pc:sldMk cId="1652022426" sldId="299"/>
            <ac:spMk id="353" creationId="{05A09C0B-D6CB-4814-BBCF-1160D1EFFBDC}"/>
          </ac:spMkLst>
        </pc:spChg>
        <pc:spChg chg="del mod">
          <ac:chgData name="ゆ 育" userId="542ab0ed5f745775" providerId="LiveId" clId="{7F8ED703-ED5E-4C1D-8DEF-9D59F95D8B77}" dt="2023-09-19T14:44:11.270" v="2099" actId="478"/>
          <ac:spMkLst>
            <pc:docMk/>
            <pc:sldMk cId="1652022426" sldId="299"/>
            <ac:spMk id="354" creationId="{86277D33-B110-4913-A115-2FEA40D85B82}"/>
          </ac:spMkLst>
        </pc:spChg>
        <pc:spChg chg="del mod">
          <ac:chgData name="ゆ 育" userId="542ab0ed5f745775" providerId="LiveId" clId="{7F8ED703-ED5E-4C1D-8DEF-9D59F95D8B77}" dt="2023-09-19T14:44:11.255" v="2098" actId="478"/>
          <ac:spMkLst>
            <pc:docMk/>
            <pc:sldMk cId="1652022426" sldId="299"/>
            <ac:spMk id="355" creationId="{A0B54C1C-E92C-464D-948C-2F741C0647E9}"/>
          </ac:spMkLst>
        </pc:spChg>
        <pc:spChg chg="del mod">
          <ac:chgData name="ゆ 育" userId="542ab0ed5f745775" providerId="LiveId" clId="{7F8ED703-ED5E-4C1D-8DEF-9D59F95D8B77}" dt="2023-09-19T14:44:11.255" v="2097" actId="478"/>
          <ac:spMkLst>
            <pc:docMk/>
            <pc:sldMk cId="1652022426" sldId="299"/>
            <ac:spMk id="356" creationId="{83386580-78AC-497B-BAA8-3B4D56C2E239}"/>
          </ac:spMkLst>
        </pc:spChg>
        <pc:spChg chg="del mod">
          <ac:chgData name="ゆ 育" userId="542ab0ed5f745775" providerId="LiveId" clId="{7F8ED703-ED5E-4C1D-8DEF-9D59F95D8B77}" dt="2023-09-19T14:44:11.255" v="2096" actId="478"/>
          <ac:spMkLst>
            <pc:docMk/>
            <pc:sldMk cId="1652022426" sldId="299"/>
            <ac:spMk id="357" creationId="{08F76D79-4BCE-4B18-8D68-0E7B2EE315AF}"/>
          </ac:spMkLst>
        </pc:spChg>
        <pc:spChg chg="del mod">
          <ac:chgData name="ゆ 育" userId="542ab0ed5f745775" providerId="LiveId" clId="{7F8ED703-ED5E-4C1D-8DEF-9D59F95D8B77}" dt="2023-09-19T14:44:11.255" v="2095" actId="478"/>
          <ac:spMkLst>
            <pc:docMk/>
            <pc:sldMk cId="1652022426" sldId="299"/>
            <ac:spMk id="358" creationId="{B3B262FE-6786-42F8-A3BE-1D1577D1F5FD}"/>
          </ac:spMkLst>
        </pc:spChg>
        <pc:spChg chg="del mod">
          <ac:chgData name="ゆ 育" userId="542ab0ed5f745775" providerId="LiveId" clId="{7F8ED703-ED5E-4C1D-8DEF-9D59F95D8B77}" dt="2023-09-19T14:44:11.255" v="2094" actId="478"/>
          <ac:spMkLst>
            <pc:docMk/>
            <pc:sldMk cId="1652022426" sldId="299"/>
            <ac:spMk id="359" creationId="{1FE8B14C-97F8-4FFF-84D7-E5AA660DF933}"/>
          </ac:spMkLst>
        </pc:spChg>
        <pc:spChg chg="del mod">
          <ac:chgData name="ゆ 育" userId="542ab0ed5f745775" providerId="LiveId" clId="{7F8ED703-ED5E-4C1D-8DEF-9D59F95D8B77}" dt="2023-09-19T14:44:11.255" v="2093" actId="478"/>
          <ac:spMkLst>
            <pc:docMk/>
            <pc:sldMk cId="1652022426" sldId="299"/>
            <ac:spMk id="360" creationId="{91F72863-066C-4190-84FA-BE53B3A77D68}"/>
          </ac:spMkLst>
        </pc:spChg>
        <pc:spChg chg="del mod">
          <ac:chgData name="ゆ 育" userId="542ab0ed5f745775" providerId="LiveId" clId="{7F8ED703-ED5E-4C1D-8DEF-9D59F95D8B77}" dt="2023-09-19T14:44:11.255" v="2092" actId="478"/>
          <ac:spMkLst>
            <pc:docMk/>
            <pc:sldMk cId="1652022426" sldId="299"/>
            <ac:spMk id="361" creationId="{9631B817-F71B-41F8-8C9E-FFDC5F889764}"/>
          </ac:spMkLst>
        </pc:spChg>
        <pc:spChg chg="del mod">
          <ac:chgData name="ゆ 育" userId="542ab0ed5f745775" providerId="LiveId" clId="{7F8ED703-ED5E-4C1D-8DEF-9D59F95D8B77}" dt="2023-09-19T14:44:11.255" v="2091" actId="478"/>
          <ac:spMkLst>
            <pc:docMk/>
            <pc:sldMk cId="1652022426" sldId="299"/>
            <ac:spMk id="362" creationId="{4050E820-EBC9-4B11-A306-7F9BBCD6454C}"/>
          </ac:spMkLst>
        </pc:spChg>
        <pc:spChg chg="del mod">
          <ac:chgData name="ゆ 育" userId="542ab0ed5f745775" providerId="LiveId" clId="{7F8ED703-ED5E-4C1D-8DEF-9D59F95D8B77}" dt="2023-09-19T14:44:11.255" v="2090" actId="478"/>
          <ac:spMkLst>
            <pc:docMk/>
            <pc:sldMk cId="1652022426" sldId="299"/>
            <ac:spMk id="363" creationId="{E979C738-02BB-46E9-9A7B-4C0D5F93F274}"/>
          </ac:spMkLst>
        </pc:spChg>
        <pc:spChg chg="del mod">
          <ac:chgData name="ゆ 育" userId="542ab0ed5f745775" providerId="LiveId" clId="{7F8ED703-ED5E-4C1D-8DEF-9D59F95D8B77}" dt="2023-09-19T14:44:11.255" v="2089" actId="478"/>
          <ac:spMkLst>
            <pc:docMk/>
            <pc:sldMk cId="1652022426" sldId="299"/>
            <ac:spMk id="364" creationId="{D87E4017-B5DE-447A-83A2-01DF44ABD3F1}"/>
          </ac:spMkLst>
        </pc:spChg>
        <pc:spChg chg="del mod">
          <ac:chgData name="ゆ 育" userId="542ab0ed5f745775" providerId="LiveId" clId="{7F8ED703-ED5E-4C1D-8DEF-9D59F95D8B77}" dt="2023-09-19T14:44:11.255" v="2088" actId="478"/>
          <ac:spMkLst>
            <pc:docMk/>
            <pc:sldMk cId="1652022426" sldId="299"/>
            <ac:spMk id="365" creationId="{25025A6C-3861-4147-BE14-1FD1BF62C0FC}"/>
          </ac:spMkLst>
        </pc:spChg>
        <pc:spChg chg="del mod">
          <ac:chgData name="ゆ 育" userId="542ab0ed5f745775" providerId="LiveId" clId="{7F8ED703-ED5E-4C1D-8DEF-9D59F95D8B77}" dt="2023-09-19T14:44:11.255" v="2087" actId="478"/>
          <ac:spMkLst>
            <pc:docMk/>
            <pc:sldMk cId="1652022426" sldId="299"/>
            <ac:spMk id="366" creationId="{78897628-B574-499C-91EF-A07325D83767}"/>
          </ac:spMkLst>
        </pc:spChg>
        <pc:spChg chg="del mod">
          <ac:chgData name="ゆ 育" userId="542ab0ed5f745775" providerId="LiveId" clId="{7F8ED703-ED5E-4C1D-8DEF-9D59F95D8B77}" dt="2023-09-19T14:44:11.255" v="2086" actId="478"/>
          <ac:spMkLst>
            <pc:docMk/>
            <pc:sldMk cId="1652022426" sldId="299"/>
            <ac:spMk id="367" creationId="{1513CF3E-AA7F-4BF4-9662-85E8DC914795}"/>
          </ac:spMkLst>
        </pc:spChg>
        <pc:spChg chg="del mod">
          <ac:chgData name="ゆ 育" userId="542ab0ed5f745775" providerId="LiveId" clId="{7F8ED703-ED5E-4C1D-8DEF-9D59F95D8B77}" dt="2023-09-19T14:44:11.255" v="2085" actId="478"/>
          <ac:spMkLst>
            <pc:docMk/>
            <pc:sldMk cId="1652022426" sldId="299"/>
            <ac:spMk id="368" creationId="{1C4D939E-AC91-4EC2-B734-13B69FBB852D}"/>
          </ac:spMkLst>
        </pc:spChg>
        <pc:spChg chg="del mod">
          <ac:chgData name="ゆ 育" userId="542ab0ed5f745775" providerId="LiveId" clId="{7F8ED703-ED5E-4C1D-8DEF-9D59F95D8B77}" dt="2023-09-19T14:44:11.255" v="2084" actId="478"/>
          <ac:spMkLst>
            <pc:docMk/>
            <pc:sldMk cId="1652022426" sldId="299"/>
            <ac:spMk id="369" creationId="{BDF2292E-7483-4145-8C2E-2508970150EC}"/>
          </ac:spMkLst>
        </pc:spChg>
        <pc:spChg chg="del mod">
          <ac:chgData name="ゆ 育" userId="542ab0ed5f745775" providerId="LiveId" clId="{7F8ED703-ED5E-4C1D-8DEF-9D59F95D8B77}" dt="2023-09-19T14:44:11.255" v="2083" actId="478"/>
          <ac:spMkLst>
            <pc:docMk/>
            <pc:sldMk cId="1652022426" sldId="299"/>
            <ac:spMk id="370" creationId="{039D76EF-4E06-475F-BE0E-DDFB78617A92}"/>
          </ac:spMkLst>
        </pc:spChg>
        <pc:spChg chg="del mod">
          <ac:chgData name="ゆ 育" userId="542ab0ed5f745775" providerId="LiveId" clId="{7F8ED703-ED5E-4C1D-8DEF-9D59F95D8B77}" dt="2023-09-19T14:44:11.255" v="2082" actId="478"/>
          <ac:spMkLst>
            <pc:docMk/>
            <pc:sldMk cId="1652022426" sldId="299"/>
            <ac:spMk id="371" creationId="{C8B02763-54B9-4B7C-AF44-90745DCD26C1}"/>
          </ac:spMkLst>
        </pc:spChg>
        <pc:spChg chg="del mod">
          <ac:chgData name="ゆ 育" userId="542ab0ed5f745775" providerId="LiveId" clId="{7F8ED703-ED5E-4C1D-8DEF-9D59F95D8B77}" dt="2023-09-19T14:44:11.255" v="2081" actId="478"/>
          <ac:spMkLst>
            <pc:docMk/>
            <pc:sldMk cId="1652022426" sldId="299"/>
            <ac:spMk id="372" creationId="{EFAEB582-11FD-49D6-9123-8DC589B732C9}"/>
          </ac:spMkLst>
        </pc:spChg>
        <pc:spChg chg="del mod">
          <ac:chgData name="ゆ 育" userId="542ab0ed5f745775" providerId="LiveId" clId="{7F8ED703-ED5E-4C1D-8DEF-9D59F95D8B77}" dt="2023-09-19T14:44:11.255" v="2080" actId="478"/>
          <ac:spMkLst>
            <pc:docMk/>
            <pc:sldMk cId="1652022426" sldId="299"/>
            <ac:spMk id="373" creationId="{A25047F3-3FB8-432D-A645-9B4EDCA1FE21}"/>
          </ac:spMkLst>
        </pc:spChg>
        <pc:spChg chg="del mod">
          <ac:chgData name="ゆ 育" userId="542ab0ed5f745775" providerId="LiveId" clId="{7F8ED703-ED5E-4C1D-8DEF-9D59F95D8B77}" dt="2023-09-19T14:44:11.239" v="2079" actId="478"/>
          <ac:spMkLst>
            <pc:docMk/>
            <pc:sldMk cId="1652022426" sldId="299"/>
            <ac:spMk id="374" creationId="{BA58E4C9-9DF3-4DB3-9F55-DC3AC881BF91}"/>
          </ac:spMkLst>
        </pc:spChg>
        <pc:spChg chg="del mod">
          <ac:chgData name="ゆ 育" userId="542ab0ed5f745775" providerId="LiveId" clId="{7F8ED703-ED5E-4C1D-8DEF-9D59F95D8B77}" dt="2023-09-19T14:44:11.239" v="2078" actId="478"/>
          <ac:spMkLst>
            <pc:docMk/>
            <pc:sldMk cId="1652022426" sldId="299"/>
            <ac:spMk id="375" creationId="{863B7872-8793-47F0-AF6C-9A460B39AD56}"/>
          </ac:spMkLst>
        </pc:spChg>
        <pc:spChg chg="del mod">
          <ac:chgData name="ゆ 育" userId="542ab0ed5f745775" providerId="LiveId" clId="{7F8ED703-ED5E-4C1D-8DEF-9D59F95D8B77}" dt="2023-09-19T14:44:11.239" v="2077" actId="478"/>
          <ac:spMkLst>
            <pc:docMk/>
            <pc:sldMk cId="1652022426" sldId="299"/>
            <ac:spMk id="376" creationId="{EBCF6414-B702-41AF-B5B8-7C896070077F}"/>
          </ac:spMkLst>
        </pc:spChg>
        <pc:spChg chg="del mod">
          <ac:chgData name="ゆ 育" userId="542ab0ed5f745775" providerId="LiveId" clId="{7F8ED703-ED5E-4C1D-8DEF-9D59F95D8B77}" dt="2023-09-19T14:44:11.239" v="2076" actId="478"/>
          <ac:spMkLst>
            <pc:docMk/>
            <pc:sldMk cId="1652022426" sldId="299"/>
            <ac:spMk id="377" creationId="{BA36E076-6336-4945-824B-789E8E0141FE}"/>
          </ac:spMkLst>
        </pc:spChg>
        <pc:spChg chg="del mod">
          <ac:chgData name="ゆ 育" userId="542ab0ed5f745775" providerId="LiveId" clId="{7F8ED703-ED5E-4C1D-8DEF-9D59F95D8B77}" dt="2023-09-19T14:44:11.239" v="2075" actId="478"/>
          <ac:spMkLst>
            <pc:docMk/>
            <pc:sldMk cId="1652022426" sldId="299"/>
            <ac:spMk id="378" creationId="{968A27D4-F39A-498D-A2FD-FC4ADA0E5AEA}"/>
          </ac:spMkLst>
        </pc:spChg>
        <pc:spChg chg="del mod">
          <ac:chgData name="ゆ 育" userId="542ab0ed5f745775" providerId="LiveId" clId="{7F8ED703-ED5E-4C1D-8DEF-9D59F95D8B77}" dt="2023-09-19T14:44:11.239" v="2074" actId="478"/>
          <ac:spMkLst>
            <pc:docMk/>
            <pc:sldMk cId="1652022426" sldId="299"/>
            <ac:spMk id="379" creationId="{92B4F403-FDE7-410C-A6F8-C0CA6FACEFF9}"/>
          </ac:spMkLst>
        </pc:spChg>
        <pc:spChg chg="del mod">
          <ac:chgData name="ゆ 育" userId="542ab0ed5f745775" providerId="LiveId" clId="{7F8ED703-ED5E-4C1D-8DEF-9D59F95D8B77}" dt="2023-09-19T14:44:11.239" v="2073" actId="478"/>
          <ac:spMkLst>
            <pc:docMk/>
            <pc:sldMk cId="1652022426" sldId="299"/>
            <ac:spMk id="380" creationId="{3D5FE6D7-ECC8-4584-97C2-A4256ABA34A9}"/>
          </ac:spMkLst>
        </pc:spChg>
        <pc:spChg chg="del mod">
          <ac:chgData name="ゆ 育" userId="542ab0ed5f745775" providerId="LiveId" clId="{7F8ED703-ED5E-4C1D-8DEF-9D59F95D8B77}" dt="2023-09-19T14:44:11.239" v="2072" actId="478"/>
          <ac:spMkLst>
            <pc:docMk/>
            <pc:sldMk cId="1652022426" sldId="299"/>
            <ac:spMk id="381" creationId="{9E43A919-FDEC-4808-9FB7-036C62511813}"/>
          </ac:spMkLst>
        </pc:spChg>
        <pc:spChg chg="del mod">
          <ac:chgData name="ゆ 育" userId="542ab0ed5f745775" providerId="LiveId" clId="{7F8ED703-ED5E-4C1D-8DEF-9D59F95D8B77}" dt="2023-09-19T14:44:11.239" v="2071" actId="478"/>
          <ac:spMkLst>
            <pc:docMk/>
            <pc:sldMk cId="1652022426" sldId="299"/>
            <ac:spMk id="382" creationId="{D9714810-B20E-4F77-BAA3-35A3E6DF6BFF}"/>
          </ac:spMkLst>
        </pc:spChg>
        <pc:spChg chg="del mod">
          <ac:chgData name="ゆ 育" userId="542ab0ed5f745775" providerId="LiveId" clId="{7F8ED703-ED5E-4C1D-8DEF-9D59F95D8B77}" dt="2023-09-19T14:44:11.239" v="2070" actId="478"/>
          <ac:spMkLst>
            <pc:docMk/>
            <pc:sldMk cId="1652022426" sldId="299"/>
            <ac:spMk id="383" creationId="{810CF956-9EB4-4CC6-812C-9DA123894393}"/>
          </ac:spMkLst>
        </pc:spChg>
        <pc:spChg chg="del mod">
          <ac:chgData name="ゆ 育" userId="542ab0ed5f745775" providerId="LiveId" clId="{7F8ED703-ED5E-4C1D-8DEF-9D59F95D8B77}" dt="2023-09-19T14:44:11.239" v="2069" actId="478"/>
          <ac:spMkLst>
            <pc:docMk/>
            <pc:sldMk cId="1652022426" sldId="299"/>
            <ac:spMk id="384" creationId="{4E5B72B6-381B-4045-BAC8-6E7279C06C4F}"/>
          </ac:spMkLst>
        </pc:spChg>
        <pc:spChg chg="del mod">
          <ac:chgData name="ゆ 育" userId="542ab0ed5f745775" providerId="LiveId" clId="{7F8ED703-ED5E-4C1D-8DEF-9D59F95D8B77}" dt="2023-09-19T14:44:11.239" v="2068" actId="478"/>
          <ac:spMkLst>
            <pc:docMk/>
            <pc:sldMk cId="1652022426" sldId="299"/>
            <ac:spMk id="385" creationId="{8B00E924-3EAE-4937-8495-C219B79BC67D}"/>
          </ac:spMkLst>
        </pc:spChg>
        <pc:spChg chg="del mod">
          <ac:chgData name="ゆ 育" userId="542ab0ed5f745775" providerId="LiveId" clId="{7F8ED703-ED5E-4C1D-8DEF-9D59F95D8B77}" dt="2023-09-19T14:44:11.239" v="2067" actId="478"/>
          <ac:spMkLst>
            <pc:docMk/>
            <pc:sldMk cId="1652022426" sldId="299"/>
            <ac:spMk id="386" creationId="{27BC0C3C-0275-4436-B94E-64BB2B92E843}"/>
          </ac:spMkLst>
        </pc:spChg>
        <pc:spChg chg="del mod">
          <ac:chgData name="ゆ 育" userId="542ab0ed5f745775" providerId="LiveId" clId="{7F8ED703-ED5E-4C1D-8DEF-9D59F95D8B77}" dt="2023-09-19T14:44:11.239" v="2066" actId="478"/>
          <ac:spMkLst>
            <pc:docMk/>
            <pc:sldMk cId="1652022426" sldId="299"/>
            <ac:spMk id="387" creationId="{EA94615B-E810-42FF-AE17-0F6C7D8F915B}"/>
          </ac:spMkLst>
        </pc:spChg>
        <pc:spChg chg="del mod">
          <ac:chgData name="ゆ 育" userId="542ab0ed5f745775" providerId="LiveId" clId="{7F8ED703-ED5E-4C1D-8DEF-9D59F95D8B77}" dt="2023-09-19T14:44:11.239" v="2065" actId="478"/>
          <ac:spMkLst>
            <pc:docMk/>
            <pc:sldMk cId="1652022426" sldId="299"/>
            <ac:spMk id="388" creationId="{56E10F79-DC6A-42B4-8CFD-EE5BEBBE461B}"/>
          </ac:spMkLst>
        </pc:spChg>
        <pc:spChg chg="del mod">
          <ac:chgData name="ゆ 育" userId="542ab0ed5f745775" providerId="LiveId" clId="{7F8ED703-ED5E-4C1D-8DEF-9D59F95D8B77}" dt="2023-09-19T14:44:11.239" v="2064" actId="478"/>
          <ac:spMkLst>
            <pc:docMk/>
            <pc:sldMk cId="1652022426" sldId="299"/>
            <ac:spMk id="389" creationId="{B26C2439-D8C1-44F4-AA7A-E020438E704A}"/>
          </ac:spMkLst>
        </pc:spChg>
        <pc:spChg chg="del mod">
          <ac:chgData name="ゆ 育" userId="542ab0ed5f745775" providerId="LiveId" clId="{7F8ED703-ED5E-4C1D-8DEF-9D59F95D8B77}" dt="2023-09-19T14:44:11.223" v="2063" actId="478"/>
          <ac:spMkLst>
            <pc:docMk/>
            <pc:sldMk cId="1652022426" sldId="299"/>
            <ac:spMk id="390" creationId="{F37C9397-6186-44BC-AACB-C940E2DC8747}"/>
          </ac:spMkLst>
        </pc:spChg>
        <pc:spChg chg="del mod">
          <ac:chgData name="ゆ 育" userId="542ab0ed5f745775" providerId="LiveId" clId="{7F8ED703-ED5E-4C1D-8DEF-9D59F95D8B77}" dt="2023-09-19T14:44:11.223" v="2062" actId="478"/>
          <ac:spMkLst>
            <pc:docMk/>
            <pc:sldMk cId="1652022426" sldId="299"/>
            <ac:spMk id="391" creationId="{639B441A-E167-4513-9682-A1B03C24AB23}"/>
          </ac:spMkLst>
        </pc:spChg>
        <pc:spChg chg="del mod">
          <ac:chgData name="ゆ 育" userId="542ab0ed5f745775" providerId="LiveId" clId="{7F8ED703-ED5E-4C1D-8DEF-9D59F95D8B77}" dt="2023-09-19T14:44:11.223" v="2061" actId="478"/>
          <ac:spMkLst>
            <pc:docMk/>
            <pc:sldMk cId="1652022426" sldId="299"/>
            <ac:spMk id="392" creationId="{64DF0FF5-83AE-4C45-9A3B-1D93AB8F9FDD}"/>
          </ac:spMkLst>
        </pc:spChg>
        <pc:spChg chg="del mod">
          <ac:chgData name="ゆ 育" userId="542ab0ed5f745775" providerId="LiveId" clId="{7F8ED703-ED5E-4C1D-8DEF-9D59F95D8B77}" dt="2023-09-19T14:44:11.223" v="2060" actId="478"/>
          <ac:spMkLst>
            <pc:docMk/>
            <pc:sldMk cId="1652022426" sldId="299"/>
            <ac:spMk id="393" creationId="{E6FE7809-8CEF-4678-A6BD-BD5F19F6CC0B}"/>
          </ac:spMkLst>
        </pc:spChg>
        <pc:spChg chg="del mod">
          <ac:chgData name="ゆ 育" userId="542ab0ed5f745775" providerId="LiveId" clId="{7F8ED703-ED5E-4C1D-8DEF-9D59F95D8B77}" dt="2023-09-19T14:44:11.223" v="2059" actId="478"/>
          <ac:spMkLst>
            <pc:docMk/>
            <pc:sldMk cId="1652022426" sldId="299"/>
            <ac:spMk id="394" creationId="{2F6051B1-B52F-4BE3-BF97-C23F64159703}"/>
          </ac:spMkLst>
        </pc:spChg>
        <pc:spChg chg="del mod">
          <ac:chgData name="ゆ 育" userId="542ab0ed5f745775" providerId="LiveId" clId="{7F8ED703-ED5E-4C1D-8DEF-9D59F95D8B77}" dt="2023-09-19T14:44:11.223" v="2058" actId="478"/>
          <ac:spMkLst>
            <pc:docMk/>
            <pc:sldMk cId="1652022426" sldId="299"/>
            <ac:spMk id="395" creationId="{92F9ABA5-7C98-4453-A2C2-168268900C80}"/>
          </ac:spMkLst>
        </pc:spChg>
        <pc:spChg chg="del mod">
          <ac:chgData name="ゆ 育" userId="542ab0ed5f745775" providerId="LiveId" clId="{7F8ED703-ED5E-4C1D-8DEF-9D59F95D8B77}" dt="2023-09-19T14:44:11.223" v="2057" actId="478"/>
          <ac:spMkLst>
            <pc:docMk/>
            <pc:sldMk cId="1652022426" sldId="299"/>
            <ac:spMk id="396" creationId="{596FCA9E-1DC8-410F-9DD6-891E8C0526CC}"/>
          </ac:spMkLst>
        </pc:spChg>
        <pc:spChg chg="del mod">
          <ac:chgData name="ゆ 育" userId="542ab0ed5f745775" providerId="LiveId" clId="{7F8ED703-ED5E-4C1D-8DEF-9D59F95D8B77}" dt="2023-09-19T14:44:11.223" v="2056" actId="478"/>
          <ac:spMkLst>
            <pc:docMk/>
            <pc:sldMk cId="1652022426" sldId="299"/>
            <ac:spMk id="397" creationId="{CBD8818E-48A0-4F95-8E75-DD4B997CE6AD}"/>
          </ac:spMkLst>
        </pc:spChg>
        <pc:spChg chg="del mod">
          <ac:chgData name="ゆ 育" userId="542ab0ed5f745775" providerId="LiveId" clId="{7F8ED703-ED5E-4C1D-8DEF-9D59F95D8B77}" dt="2023-09-19T14:44:11.223" v="2055" actId="478"/>
          <ac:spMkLst>
            <pc:docMk/>
            <pc:sldMk cId="1652022426" sldId="299"/>
            <ac:spMk id="398" creationId="{DA1F88E3-E2AB-460E-9418-52D484140A8D}"/>
          </ac:spMkLst>
        </pc:spChg>
        <pc:spChg chg="del mod">
          <ac:chgData name="ゆ 育" userId="542ab0ed5f745775" providerId="LiveId" clId="{7F8ED703-ED5E-4C1D-8DEF-9D59F95D8B77}" dt="2023-09-19T14:44:11.223" v="2054" actId="478"/>
          <ac:spMkLst>
            <pc:docMk/>
            <pc:sldMk cId="1652022426" sldId="299"/>
            <ac:spMk id="399" creationId="{406494A2-0F7C-454C-A328-6D8162A5B970}"/>
          </ac:spMkLst>
        </pc:spChg>
        <pc:spChg chg="del mod">
          <ac:chgData name="ゆ 育" userId="542ab0ed5f745775" providerId="LiveId" clId="{7F8ED703-ED5E-4C1D-8DEF-9D59F95D8B77}" dt="2023-09-19T14:44:11.223" v="2053" actId="478"/>
          <ac:spMkLst>
            <pc:docMk/>
            <pc:sldMk cId="1652022426" sldId="299"/>
            <ac:spMk id="400" creationId="{FD0A6C0A-18A0-4D41-BBE4-E9A24E89BDF7}"/>
          </ac:spMkLst>
        </pc:spChg>
        <pc:spChg chg="del mod">
          <ac:chgData name="ゆ 育" userId="542ab0ed5f745775" providerId="LiveId" clId="{7F8ED703-ED5E-4C1D-8DEF-9D59F95D8B77}" dt="2023-09-19T14:44:11.223" v="2052" actId="478"/>
          <ac:spMkLst>
            <pc:docMk/>
            <pc:sldMk cId="1652022426" sldId="299"/>
            <ac:spMk id="401" creationId="{185D2C20-12E2-4751-8E5A-E63B5D4F9BF7}"/>
          </ac:spMkLst>
        </pc:spChg>
        <pc:spChg chg="del mod">
          <ac:chgData name="ゆ 育" userId="542ab0ed5f745775" providerId="LiveId" clId="{7F8ED703-ED5E-4C1D-8DEF-9D59F95D8B77}" dt="2023-09-19T14:44:11.223" v="2051" actId="478"/>
          <ac:spMkLst>
            <pc:docMk/>
            <pc:sldMk cId="1652022426" sldId="299"/>
            <ac:spMk id="402" creationId="{679450E6-3030-473E-ABF5-69DC0DAE392C}"/>
          </ac:spMkLst>
        </pc:spChg>
        <pc:spChg chg="del mod">
          <ac:chgData name="ゆ 育" userId="542ab0ed5f745775" providerId="LiveId" clId="{7F8ED703-ED5E-4C1D-8DEF-9D59F95D8B77}" dt="2023-09-19T14:44:11.223" v="2050" actId="478"/>
          <ac:spMkLst>
            <pc:docMk/>
            <pc:sldMk cId="1652022426" sldId="299"/>
            <ac:spMk id="403" creationId="{E3366768-F379-4560-86FD-64E366C1D9FE}"/>
          </ac:spMkLst>
        </pc:spChg>
        <pc:spChg chg="del mod">
          <ac:chgData name="ゆ 育" userId="542ab0ed5f745775" providerId="LiveId" clId="{7F8ED703-ED5E-4C1D-8DEF-9D59F95D8B77}" dt="2023-09-19T14:44:11.223" v="2049" actId="478"/>
          <ac:spMkLst>
            <pc:docMk/>
            <pc:sldMk cId="1652022426" sldId="299"/>
            <ac:spMk id="404" creationId="{F22A1A4E-27AB-441F-8372-299D45604216}"/>
          </ac:spMkLst>
        </pc:spChg>
        <pc:spChg chg="del mod">
          <ac:chgData name="ゆ 育" userId="542ab0ed5f745775" providerId="LiveId" clId="{7F8ED703-ED5E-4C1D-8DEF-9D59F95D8B77}" dt="2023-09-19T14:44:11.223" v="2048" actId="478"/>
          <ac:spMkLst>
            <pc:docMk/>
            <pc:sldMk cId="1652022426" sldId="299"/>
            <ac:spMk id="405" creationId="{936C27F2-A243-401D-AAC8-09708FC60CA6}"/>
          </ac:spMkLst>
        </pc:spChg>
        <pc:spChg chg="del mod">
          <ac:chgData name="ゆ 育" userId="542ab0ed5f745775" providerId="LiveId" clId="{7F8ED703-ED5E-4C1D-8DEF-9D59F95D8B77}" dt="2023-09-19T14:44:11.217" v="2047" actId="478"/>
          <ac:spMkLst>
            <pc:docMk/>
            <pc:sldMk cId="1652022426" sldId="299"/>
            <ac:spMk id="406" creationId="{C3715196-39F2-4A09-91F0-6D444EE6A5B5}"/>
          </ac:spMkLst>
        </pc:spChg>
        <pc:spChg chg="del mod">
          <ac:chgData name="ゆ 育" userId="542ab0ed5f745775" providerId="LiveId" clId="{7F8ED703-ED5E-4C1D-8DEF-9D59F95D8B77}" dt="2023-09-19T14:44:11.217" v="2046" actId="478"/>
          <ac:spMkLst>
            <pc:docMk/>
            <pc:sldMk cId="1652022426" sldId="299"/>
            <ac:spMk id="407" creationId="{4A5A0330-AEB7-463E-8482-77180F490843}"/>
          </ac:spMkLst>
        </pc:spChg>
        <pc:spChg chg="del mod">
          <ac:chgData name="ゆ 育" userId="542ab0ed5f745775" providerId="LiveId" clId="{7F8ED703-ED5E-4C1D-8DEF-9D59F95D8B77}" dt="2023-09-19T14:44:11.217" v="2045" actId="478"/>
          <ac:spMkLst>
            <pc:docMk/>
            <pc:sldMk cId="1652022426" sldId="299"/>
            <ac:spMk id="408" creationId="{6FFC6BE4-FF2E-4A02-B48E-A02CCDF62255}"/>
          </ac:spMkLst>
        </pc:spChg>
        <pc:spChg chg="del mod">
          <ac:chgData name="ゆ 育" userId="542ab0ed5f745775" providerId="LiveId" clId="{7F8ED703-ED5E-4C1D-8DEF-9D59F95D8B77}" dt="2023-09-19T14:44:11.217" v="2044" actId="478"/>
          <ac:spMkLst>
            <pc:docMk/>
            <pc:sldMk cId="1652022426" sldId="299"/>
            <ac:spMk id="409" creationId="{F2FB3DB3-1B72-43FB-89AD-F9C155E0E4D2}"/>
          </ac:spMkLst>
        </pc:spChg>
        <pc:spChg chg="del mod">
          <ac:chgData name="ゆ 育" userId="542ab0ed5f745775" providerId="LiveId" clId="{7F8ED703-ED5E-4C1D-8DEF-9D59F95D8B77}" dt="2023-09-19T14:44:11.217" v="2043" actId="478"/>
          <ac:spMkLst>
            <pc:docMk/>
            <pc:sldMk cId="1652022426" sldId="299"/>
            <ac:spMk id="410" creationId="{A7BF64B8-1AB7-4EE9-AA76-0F8C15C255BA}"/>
          </ac:spMkLst>
        </pc:spChg>
        <pc:spChg chg="del mod">
          <ac:chgData name="ゆ 育" userId="542ab0ed5f745775" providerId="LiveId" clId="{7F8ED703-ED5E-4C1D-8DEF-9D59F95D8B77}" dt="2023-09-19T14:44:11.217" v="2042" actId="478"/>
          <ac:spMkLst>
            <pc:docMk/>
            <pc:sldMk cId="1652022426" sldId="299"/>
            <ac:spMk id="411" creationId="{A57547E0-DC48-4084-B726-A2EA52899B59}"/>
          </ac:spMkLst>
        </pc:spChg>
        <pc:spChg chg="del mod">
          <ac:chgData name="ゆ 育" userId="542ab0ed5f745775" providerId="LiveId" clId="{7F8ED703-ED5E-4C1D-8DEF-9D59F95D8B77}" dt="2023-09-19T14:44:11.207" v="2041" actId="478"/>
          <ac:spMkLst>
            <pc:docMk/>
            <pc:sldMk cId="1652022426" sldId="299"/>
            <ac:spMk id="412" creationId="{4BB282C8-E3FF-4FA9-B406-B2D7A45F3D06}"/>
          </ac:spMkLst>
        </pc:spChg>
        <pc:spChg chg="del mod">
          <ac:chgData name="ゆ 育" userId="542ab0ed5f745775" providerId="LiveId" clId="{7F8ED703-ED5E-4C1D-8DEF-9D59F95D8B77}" dt="2023-09-19T14:44:11.207" v="2040" actId="478"/>
          <ac:spMkLst>
            <pc:docMk/>
            <pc:sldMk cId="1652022426" sldId="299"/>
            <ac:spMk id="413" creationId="{F917117A-4342-4B0D-BF77-BA762CA806D5}"/>
          </ac:spMkLst>
        </pc:spChg>
        <pc:spChg chg="del mod">
          <ac:chgData name="ゆ 育" userId="542ab0ed5f745775" providerId="LiveId" clId="{7F8ED703-ED5E-4C1D-8DEF-9D59F95D8B77}" dt="2023-09-19T14:44:11.207" v="2039" actId="478"/>
          <ac:spMkLst>
            <pc:docMk/>
            <pc:sldMk cId="1652022426" sldId="299"/>
            <ac:spMk id="414" creationId="{28A9A9F9-2128-4E7C-A1AE-27A7E26BC728}"/>
          </ac:spMkLst>
        </pc:spChg>
        <pc:spChg chg="del mod">
          <ac:chgData name="ゆ 育" userId="542ab0ed5f745775" providerId="LiveId" clId="{7F8ED703-ED5E-4C1D-8DEF-9D59F95D8B77}" dt="2023-09-19T14:44:11.207" v="2038" actId="478"/>
          <ac:spMkLst>
            <pc:docMk/>
            <pc:sldMk cId="1652022426" sldId="299"/>
            <ac:spMk id="415" creationId="{8330AEDA-2727-4D3A-BDF3-3E425186519A}"/>
          </ac:spMkLst>
        </pc:spChg>
        <pc:spChg chg="del mod">
          <ac:chgData name="ゆ 育" userId="542ab0ed5f745775" providerId="LiveId" clId="{7F8ED703-ED5E-4C1D-8DEF-9D59F95D8B77}" dt="2023-09-19T14:44:11.207" v="2037" actId="478"/>
          <ac:spMkLst>
            <pc:docMk/>
            <pc:sldMk cId="1652022426" sldId="299"/>
            <ac:spMk id="416" creationId="{AFF7B3BF-5EAF-4F33-9958-32B470F2C7C9}"/>
          </ac:spMkLst>
        </pc:spChg>
        <pc:spChg chg="del mod">
          <ac:chgData name="ゆ 育" userId="542ab0ed5f745775" providerId="LiveId" clId="{7F8ED703-ED5E-4C1D-8DEF-9D59F95D8B77}" dt="2023-09-19T14:44:11.207" v="2036" actId="478"/>
          <ac:spMkLst>
            <pc:docMk/>
            <pc:sldMk cId="1652022426" sldId="299"/>
            <ac:spMk id="417" creationId="{0049057F-ABAF-478F-8449-AC220B2BFC60}"/>
          </ac:spMkLst>
        </pc:spChg>
        <pc:spChg chg="del mod">
          <ac:chgData name="ゆ 育" userId="542ab0ed5f745775" providerId="LiveId" clId="{7F8ED703-ED5E-4C1D-8DEF-9D59F95D8B77}" dt="2023-09-19T14:44:11.207" v="2035" actId="478"/>
          <ac:spMkLst>
            <pc:docMk/>
            <pc:sldMk cId="1652022426" sldId="299"/>
            <ac:spMk id="418" creationId="{BA7293C0-46E1-431E-A544-E08D14A00B12}"/>
          </ac:spMkLst>
        </pc:spChg>
        <pc:spChg chg="del mod">
          <ac:chgData name="ゆ 育" userId="542ab0ed5f745775" providerId="LiveId" clId="{7F8ED703-ED5E-4C1D-8DEF-9D59F95D8B77}" dt="2023-09-19T14:44:11.207" v="2034" actId="478"/>
          <ac:spMkLst>
            <pc:docMk/>
            <pc:sldMk cId="1652022426" sldId="299"/>
            <ac:spMk id="419" creationId="{F08089B4-DCAD-4540-B8E1-24D2711C9B9C}"/>
          </ac:spMkLst>
        </pc:spChg>
        <pc:spChg chg="del mod">
          <ac:chgData name="ゆ 育" userId="542ab0ed5f745775" providerId="LiveId" clId="{7F8ED703-ED5E-4C1D-8DEF-9D59F95D8B77}" dt="2023-09-19T14:44:11.192" v="2033" actId="478"/>
          <ac:spMkLst>
            <pc:docMk/>
            <pc:sldMk cId="1652022426" sldId="299"/>
            <ac:spMk id="420" creationId="{7B1949E6-B201-4E45-9AEF-9AA0445E66F6}"/>
          </ac:spMkLst>
        </pc:spChg>
        <pc:spChg chg="del mod">
          <ac:chgData name="ゆ 育" userId="542ab0ed5f745775" providerId="LiveId" clId="{7F8ED703-ED5E-4C1D-8DEF-9D59F95D8B77}" dt="2023-09-19T14:44:11.192" v="2032" actId="478"/>
          <ac:spMkLst>
            <pc:docMk/>
            <pc:sldMk cId="1652022426" sldId="299"/>
            <ac:spMk id="421" creationId="{993CCBB4-3DB1-46EB-ACAF-7D862C9DEA3B}"/>
          </ac:spMkLst>
        </pc:spChg>
        <pc:spChg chg="del mod">
          <ac:chgData name="ゆ 育" userId="542ab0ed5f745775" providerId="LiveId" clId="{7F8ED703-ED5E-4C1D-8DEF-9D59F95D8B77}" dt="2023-09-19T14:44:11.192" v="2031" actId="478"/>
          <ac:spMkLst>
            <pc:docMk/>
            <pc:sldMk cId="1652022426" sldId="299"/>
            <ac:spMk id="422" creationId="{73A61A1C-593A-4770-9316-80ADA1134240}"/>
          </ac:spMkLst>
        </pc:spChg>
        <pc:spChg chg="del mod">
          <ac:chgData name="ゆ 育" userId="542ab0ed5f745775" providerId="LiveId" clId="{7F8ED703-ED5E-4C1D-8DEF-9D59F95D8B77}" dt="2023-09-19T14:44:11.192" v="2030" actId="478"/>
          <ac:spMkLst>
            <pc:docMk/>
            <pc:sldMk cId="1652022426" sldId="299"/>
            <ac:spMk id="423" creationId="{9C132874-C286-43B9-BA28-572B995D0BA6}"/>
          </ac:spMkLst>
        </pc:spChg>
        <pc:spChg chg="del mod">
          <ac:chgData name="ゆ 育" userId="542ab0ed5f745775" providerId="LiveId" clId="{7F8ED703-ED5E-4C1D-8DEF-9D59F95D8B77}" dt="2023-09-19T14:44:11.192" v="2029" actId="478"/>
          <ac:spMkLst>
            <pc:docMk/>
            <pc:sldMk cId="1652022426" sldId="299"/>
            <ac:spMk id="424" creationId="{E0D5B038-F1CE-4527-B937-04D9861437B2}"/>
          </ac:spMkLst>
        </pc:spChg>
        <pc:spChg chg="del mod">
          <ac:chgData name="ゆ 育" userId="542ab0ed5f745775" providerId="LiveId" clId="{7F8ED703-ED5E-4C1D-8DEF-9D59F95D8B77}" dt="2023-09-19T14:44:11.192" v="2028" actId="478"/>
          <ac:spMkLst>
            <pc:docMk/>
            <pc:sldMk cId="1652022426" sldId="299"/>
            <ac:spMk id="425" creationId="{39C31F3D-A71F-4EE2-BDA2-63BD8B47A0A8}"/>
          </ac:spMkLst>
        </pc:spChg>
        <pc:spChg chg="del mod">
          <ac:chgData name="ゆ 育" userId="542ab0ed5f745775" providerId="LiveId" clId="{7F8ED703-ED5E-4C1D-8DEF-9D59F95D8B77}" dt="2023-09-19T14:44:11.192" v="2027" actId="478"/>
          <ac:spMkLst>
            <pc:docMk/>
            <pc:sldMk cId="1652022426" sldId="299"/>
            <ac:spMk id="426" creationId="{888AD198-7FAF-4477-BE29-FDA268FC14AA}"/>
          </ac:spMkLst>
        </pc:spChg>
        <pc:spChg chg="del mod">
          <ac:chgData name="ゆ 育" userId="542ab0ed5f745775" providerId="LiveId" clId="{7F8ED703-ED5E-4C1D-8DEF-9D59F95D8B77}" dt="2023-09-19T14:44:11.192" v="2026" actId="478"/>
          <ac:spMkLst>
            <pc:docMk/>
            <pc:sldMk cId="1652022426" sldId="299"/>
            <ac:spMk id="427" creationId="{808A0D72-3E33-4AAF-B56B-84C4F0E694A7}"/>
          </ac:spMkLst>
        </pc:spChg>
        <pc:spChg chg="del mod">
          <ac:chgData name="ゆ 育" userId="542ab0ed5f745775" providerId="LiveId" clId="{7F8ED703-ED5E-4C1D-8DEF-9D59F95D8B77}" dt="2023-09-19T14:44:11.192" v="2025" actId="478"/>
          <ac:spMkLst>
            <pc:docMk/>
            <pc:sldMk cId="1652022426" sldId="299"/>
            <ac:spMk id="428" creationId="{10078E5D-A366-46EE-B2F6-70D84079B40C}"/>
          </ac:spMkLst>
        </pc:spChg>
        <pc:spChg chg="del mod">
          <ac:chgData name="ゆ 育" userId="542ab0ed5f745775" providerId="LiveId" clId="{7F8ED703-ED5E-4C1D-8DEF-9D59F95D8B77}" dt="2023-09-19T14:44:11.192" v="2024" actId="478"/>
          <ac:spMkLst>
            <pc:docMk/>
            <pc:sldMk cId="1652022426" sldId="299"/>
            <ac:spMk id="429" creationId="{6DBBFE19-C925-4883-802C-3D131AAEEE1D}"/>
          </ac:spMkLst>
        </pc:spChg>
        <pc:spChg chg="del mod">
          <ac:chgData name="ゆ 育" userId="542ab0ed5f745775" providerId="LiveId" clId="{7F8ED703-ED5E-4C1D-8DEF-9D59F95D8B77}" dt="2023-09-19T14:44:11.192" v="2023" actId="478"/>
          <ac:spMkLst>
            <pc:docMk/>
            <pc:sldMk cId="1652022426" sldId="299"/>
            <ac:spMk id="430" creationId="{8D0AA592-86CF-4876-925D-309600168A9B}"/>
          </ac:spMkLst>
        </pc:spChg>
        <pc:spChg chg="del mod">
          <ac:chgData name="ゆ 育" userId="542ab0ed5f745775" providerId="LiveId" clId="{7F8ED703-ED5E-4C1D-8DEF-9D59F95D8B77}" dt="2023-09-19T14:44:11.192" v="2022" actId="478"/>
          <ac:spMkLst>
            <pc:docMk/>
            <pc:sldMk cId="1652022426" sldId="299"/>
            <ac:spMk id="431" creationId="{8CA79F4F-53CD-4A8D-9D18-34AA5126D10A}"/>
          </ac:spMkLst>
        </pc:spChg>
        <pc:spChg chg="del mod">
          <ac:chgData name="ゆ 育" userId="542ab0ed5f745775" providerId="LiveId" clId="{7F8ED703-ED5E-4C1D-8DEF-9D59F95D8B77}" dt="2023-09-19T14:44:11.192" v="2021" actId="478"/>
          <ac:spMkLst>
            <pc:docMk/>
            <pc:sldMk cId="1652022426" sldId="299"/>
            <ac:spMk id="432" creationId="{28F24112-2420-4592-89DC-EF5A2B122807}"/>
          </ac:spMkLst>
        </pc:spChg>
        <pc:spChg chg="del mod">
          <ac:chgData name="ゆ 育" userId="542ab0ed5f745775" providerId="LiveId" clId="{7F8ED703-ED5E-4C1D-8DEF-9D59F95D8B77}" dt="2023-09-19T14:44:11.192" v="2020" actId="478"/>
          <ac:spMkLst>
            <pc:docMk/>
            <pc:sldMk cId="1652022426" sldId="299"/>
            <ac:spMk id="433" creationId="{E1561261-B061-49DE-8A5B-FF71A06A9E34}"/>
          </ac:spMkLst>
        </pc:spChg>
        <pc:spChg chg="del mod">
          <ac:chgData name="ゆ 育" userId="542ab0ed5f745775" providerId="LiveId" clId="{7F8ED703-ED5E-4C1D-8DEF-9D59F95D8B77}" dt="2023-09-19T14:44:11.176" v="2019" actId="478"/>
          <ac:spMkLst>
            <pc:docMk/>
            <pc:sldMk cId="1652022426" sldId="299"/>
            <ac:spMk id="434" creationId="{5FF7000F-565B-4154-AB71-466A2822CCF7}"/>
          </ac:spMkLst>
        </pc:spChg>
        <pc:spChg chg="del mod">
          <ac:chgData name="ゆ 育" userId="542ab0ed5f745775" providerId="LiveId" clId="{7F8ED703-ED5E-4C1D-8DEF-9D59F95D8B77}" dt="2023-09-19T14:44:11.176" v="2018" actId="478"/>
          <ac:spMkLst>
            <pc:docMk/>
            <pc:sldMk cId="1652022426" sldId="299"/>
            <ac:spMk id="435" creationId="{D2B451CF-556E-4967-B4FB-0D0D7BC95922}"/>
          </ac:spMkLst>
        </pc:spChg>
        <pc:spChg chg="del mod">
          <ac:chgData name="ゆ 育" userId="542ab0ed5f745775" providerId="LiveId" clId="{7F8ED703-ED5E-4C1D-8DEF-9D59F95D8B77}" dt="2023-09-19T14:44:11.176" v="2017" actId="478"/>
          <ac:spMkLst>
            <pc:docMk/>
            <pc:sldMk cId="1652022426" sldId="299"/>
            <ac:spMk id="436" creationId="{8FD2E81F-EDAF-4765-B55D-2E36ECAE4473}"/>
          </ac:spMkLst>
        </pc:spChg>
        <pc:spChg chg="del mod">
          <ac:chgData name="ゆ 育" userId="542ab0ed5f745775" providerId="LiveId" clId="{7F8ED703-ED5E-4C1D-8DEF-9D59F95D8B77}" dt="2023-09-19T14:44:11.176" v="2016" actId="478"/>
          <ac:spMkLst>
            <pc:docMk/>
            <pc:sldMk cId="1652022426" sldId="299"/>
            <ac:spMk id="437" creationId="{7E2F3C9C-1387-4571-B41B-F95B0890EBF8}"/>
          </ac:spMkLst>
        </pc:spChg>
        <pc:spChg chg="del mod">
          <ac:chgData name="ゆ 育" userId="542ab0ed5f745775" providerId="LiveId" clId="{7F8ED703-ED5E-4C1D-8DEF-9D59F95D8B77}" dt="2023-09-19T14:44:11.176" v="2015" actId="478"/>
          <ac:spMkLst>
            <pc:docMk/>
            <pc:sldMk cId="1652022426" sldId="299"/>
            <ac:spMk id="438" creationId="{2C0C96BF-67D5-49CD-8456-4501AEAE4861}"/>
          </ac:spMkLst>
        </pc:spChg>
        <pc:spChg chg="del mod">
          <ac:chgData name="ゆ 育" userId="542ab0ed5f745775" providerId="LiveId" clId="{7F8ED703-ED5E-4C1D-8DEF-9D59F95D8B77}" dt="2023-09-19T14:44:11.176" v="2014" actId="478"/>
          <ac:spMkLst>
            <pc:docMk/>
            <pc:sldMk cId="1652022426" sldId="299"/>
            <ac:spMk id="439" creationId="{AD472A1C-66D6-4557-9C69-76C30D82532E}"/>
          </ac:spMkLst>
        </pc:spChg>
        <pc:spChg chg="del mod">
          <ac:chgData name="ゆ 育" userId="542ab0ed5f745775" providerId="LiveId" clId="{7F8ED703-ED5E-4C1D-8DEF-9D59F95D8B77}" dt="2023-09-19T14:44:11.176" v="2013" actId="478"/>
          <ac:spMkLst>
            <pc:docMk/>
            <pc:sldMk cId="1652022426" sldId="299"/>
            <ac:spMk id="440" creationId="{CCADA790-CFB2-48E1-BE61-F907D2185288}"/>
          </ac:spMkLst>
        </pc:spChg>
        <pc:spChg chg="del mod">
          <ac:chgData name="ゆ 育" userId="542ab0ed5f745775" providerId="LiveId" clId="{7F8ED703-ED5E-4C1D-8DEF-9D59F95D8B77}" dt="2023-09-19T14:44:11.176" v="2012" actId="478"/>
          <ac:spMkLst>
            <pc:docMk/>
            <pc:sldMk cId="1652022426" sldId="299"/>
            <ac:spMk id="441" creationId="{EF3FDBD3-E2A6-4DCE-9D9B-E5443E6C0E46}"/>
          </ac:spMkLst>
        </pc:spChg>
        <pc:spChg chg="del mod">
          <ac:chgData name="ゆ 育" userId="542ab0ed5f745775" providerId="LiveId" clId="{7F8ED703-ED5E-4C1D-8DEF-9D59F95D8B77}" dt="2023-09-19T14:44:11.176" v="2011" actId="478"/>
          <ac:spMkLst>
            <pc:docMk/>
            <pc:sldMk cId="1652022426" sldId="299"/>
            <ac:spMk id="442" creationId="{080A98D1-AC32-4CB4-BBBB-8FD6F259286D}"/>
          </ac:spMkLst>
        </pc:spChg>
        <pc:spChg chg="del mod">
          <ac:chgData name="ゆ 育" userId="542ab0ed5f745775" providerId="LiveId" clId="{7F8ED703-ED5E-4C1D-8DEF-9D59F95D8B77}" dt="2023-09-19T14:44:11.176" v="2010" actId="478"/>
          <ac:spMkLst>
            <pc:docMk/>
            <pc:sldMk cId="1652022426" sldId="299"/>
            <ac:spMk id="443" creationId="{73D9F4CE-DEDA-41F7-A18B-4462EFC8C90D}"/>
          </ac:spMkLst>
        </pc:spChg>
        <pc:spChg chg="del mod">
          <ac:chgData name="ゆ 育" userId="542ab0ed5f745775" providerId="LiveId" clId="{7F8ED703-ED5E-4C1D-8DEF-9D59F95D8B77}" dt="2023-09-19T14:44:11.176" v="2009" actId="478"/>
          <ac:spMkLst>
            <pc:docMk/>
            <pc:sldMk cId="1652022426" sldId="299"/>
            <ac:spMk id="444" creationId="{4193CDCB-F1A9-43DE-A881-8449DF32FA3A}"/>
          </ac:spMkLst>
        </pc:spChg>
        <pc:spChg chg="del mod">
          <ac:chgData name="ゆ 育" userId="542ab0ed5f745775" providerId="LiveId" clId="{7F8ED703-ED5E-4C1D-8DEF-9D59F95D8B77}" dt="2023-09-19T14:44:11.176" v="2008" actId="478"/>
          <ac:spMkLst>
            <pc:docMk/>
            <pc:sldMk cId="1652022426" sldId="299"/>
            <ac:spMk id="445" creationId="{EDBDBCAD-CDF4-4786-A126-6435D31E2EE8}"/>
          </ac:spMkLst>
        </pc:spChg>
        <pc:spChg chg="del mod">
          <ac:chgData name="ゆ 育" userId="542ab0ed5f745775" providerId="LiveId" clId="{7F8ED703-ED5E-4C1D-8DEF-9D59F95D8B77}" dt="2023-09-19T14:44:11.161" v="2007" actId="478"/>
          <ac:spMkLst>
            <pc:docMk/>
            <pc:sldMk cId="1652022426" sldId="299"/>
            <ac:spMk id="446" creationId="{EC9A5D88-1991-443D-B7AB-28B79C716290}"/>
          </ac:spMkLst>
        </pc:spChg>
        <pc:spChg chg="del mod">
          <ac:chgData name="ゆ 育" userId="542ab0ed5f745775" providerId="LiveId" clId="{7F8ED703-ED5E-4C1D-8DEF-9D59F95D8B77}" dt="2023-09-19T14:44:11.161" v="2006" actId="478"/>
          <ac:spMkLst>
            <pc:docMk/>
            <pc:sldMk cId="1652022426" sldId="299"/>
            <ac:spMk id="447" creationId="{2519EE2B-345A-4541-8ADA-D344753245A8}"/>
          </ac:spMkLst>
        </pc:spChg>
        <pc:spChg chg="del mod">
          <ac:chgData name="ゆ 育" userId="542ab0ed5f745775" providerId="LiveId" clId="{7F8ED703-ED5E-4C1D-8DEF-9D59F95D8B77}" dt="2023-09-19T14:44:11.161" v="2005" actId="478"/>
          <ac:spMkLst>
            <pc:docMk/>
            <pc:sldMk cId="1652022426" sldId="299"/>
            <ac:spMk id="448" creationId="{5FF90696-E84D-4B9D-904E-73357E403A98}"/>
          </ac:spMkLst>
        </pc:spChg>
        <pc:spChg chg="del mod">
          <ac:chgData name="ゆ 育" userId="542ab0ed5f745775" providerId="LiveId" clId="{7F8ED703-ED5E-4C1D-8DEF-9D59F95D8B77}" dt="2023-09-19T14:44:11.161" v="2004" actId="478"/>
          <ac:spMkLst>
            <pc:docMk/>
            <pc:sldMk cId="1652022426" sldId="299"/>
            <ac:spMk id="449" creationId="{06F920F7-6E9F-4C30-B4EE-E1F64CE2441A}"/>
          </ac:spMkLst>
        </pc:spChg>
        <pc:spChg chg="del mod">
          <ac:chgData name="ゆ 育" userId="542ab0ed5f745775" providerId="LiveId" clId="{7F8ED703-ED5E-4C1D-8DEF-9D59F95D8B77}" dt="2023-09-19T14:44:11.161" v="2003" actId="478"/>
          <ac:spMkLst>
            <pc:docMk/>
            <pc:sldMk cId="1652022426" sldId="299"/>
            <ac:spMk id="450" creationId="{5EA9FDB3-942F-4C80-9849-1AA3C2A25D08}"/>
          </ac:spMkLst>
        </pc:spChg>
        <pc:spChg chg="del mod">
          <ac:chgData name="ゆ 育" userId="542ab0ed5f745775" providerId="LiveId" clId="{7F8ED703-ED5E-4C1D-8DEF-9D59F95D8B77}" dt="2023-09-19T14:44:11.161" v="2002" actId="478"/>
          <ac:spMkLst>
            <pc:docMk/>
            <pc:sldMk cId="1652022426" sldId="299"/>
            <ac:spMk id="451" creationId="{A3BE708B-2C7A-452E-B8BE-8C6D9CD227B3}"/>
          </ac:spMkLst>
        </pc:spChg>
        <pc:spChg chg="del mod">
          <ac:chgData name="ゆ 育" userId="542ab0ed5f745775" providerId="LiveId" clId="{7F8ED703-ED5E-4C1D-8DEF-9D59F95D8B77}" dt="2023-09-19T14:44:11.161" v="2001" actId="478"/>
          <ac:spMkLst>
            <pc:docMk/>
            <pc:sldMk cId="1652022426" sldId="299"/>
            <ac:spMk id="452" creationId="{90A5A23D-539D-4237-B380-FA4F20DD178A}"/>
          </ac:spMkLst>
        </pc:spChg>
        <pc:spChg chg="del mod">
          <ac:chgData name="ゆ 育" userId="542ab0ed5f745775" providerId="LiveId" clId="{7F8ED703-ED5E-4C1D-8DEF-9D59F95D8B77}" dt="2023-09-19T14:44:11.161" v="2000" actId="478"/>
          <ac:spMkLst>
            <pc:docMk/>
            <pc:sldMk cId="1652022426" sldId="299"/>
            <ac:spMk id="453" creationId="{EFF7AFCB-0036-442C-8141-29E13D3160A9}"/>
          </ac:spMkLst>
        </pc:spChg>
        <pc:spChg chg="del mod">
          <ac:chgData name="ゆ 育" userId="542ab0ed5f745775" providerId="LiveId" clId="{7F8ED703-ED5E-4C1D-8DEF-9D59F95D8B77}" dt="2023-09-19T14:44:11.161" v="1999" actId="478"/>
          <ac:spMkLst>
            <pc:docMk/>
            <pc:sldMk cId="1652022426" sldId="299"/>
            <ac:spMk id="454" creationId="{03A36A26-D6D1-4941-BD3D-60EFD735DDD6}"/>
          </ac:spMkLst>
        </pc:spChg>
        <pc:spChg chg="del mod">
          <ac:chgData name="ゆ 育" userId="542ab0ed5f745775" providerId="LiveId" clId="{7F8ED703-ED5E-4C1D-8DEF-9D59F95D8B77}" dt="2023-09-19T14:44:11.161" v="1998" actId="478"/>
          <ac:spMkLst>
            <pc:docMk/>
            <pc:sldMk cId="1652022426" sldId="299"/>
            <ac:spMk id="455" creationId="{83B95A49-0793-4287-98B6-93968E97390E}"/>
          </ac:spMkLst>
        </pc:spChg>
        <pc:spChg chg="del mod">
          <ac:chgData name="ゆ 育" userId="542ab0ed5f745775" providerId="LiveId" clId="{7F8ED703-ED5E-4C1D-8DEF-9D59F95D8B77}" dt="2023-09-19T14:44:11.161" v="1997" actId="478"/>
          <ac:spMkLst>
            <pc:docMk/>
            <pc:sldMk cId="1652022426" sldId="299"/>
            <ac:spMk id="456" creationId="{5B87D00B-B7E1-48BE-BDCA-670C4F73DAEA}"/>
          </ac:spMkLst>
        </pc:spChg>
        <pc:spChg chg="del mod">
          <ac:chgData name="ゆ 育" userId="542ab0ed5f745775" providerId="LiveId" clId="{7F8ED703-ED5E-4C1D-8DEF-9D59F95D8B77}" dt="2023-09-19T14:44:11.161" v="1996" actId="478"/>
          <ac:spMkLst>
            <pc:docMk/>
            <pc:sldMk cId="1652022426" sldId="299"/>
            <ac:spMk id="457" creationId="{F4D37959-7A16-4056-B8D6-000B7F4B8B3E}"/>
          </ac:spMkLst>
        </pc:spChg>
        <pc:spChg chg="del mod">
          <ac:chgData name="ゆ 育" userId="542ab0ed5f745775" providerId="LiveId" clId="{7F8ED703-ED5E-4C1D-8DEF-9D59F95D8B77}" dt="2023-09-19T14:44:11.145" v="1995" actId="478"/>
          <ac:spMkLst>
            <pc:docMk/>
            <pc:sldMk cId="1652022426" sldId="299"/>
            <ac:spMk id="458" creationId="{D5D4A937-45D1-44B8-81F9-793E24BB36A6}"/>
          </ac:spMkLst>
        </pc:spChg>
        <pc:spChg chg="del mod">
          <ac:chgData name="ゆ 育" userId="542ab0ed5f745775" providerId="LiveId" clId="{7F8ED703-ED5E-4C1D-8DEF-9D59F95D8B77}" dt="2023-09-19T14:44:11.145" v="1994" actId="478"/>
          <ac:spMkLst>
            <pc:docMk/>
            <pc:sldMk cId="1652022426" sldId="299"/>
            <ac:spMk id="459" creationId="{C90E4AB3-42F4-435F-A9C1-C33AA51F8727}"/>
          </ac:spMkLst>
        </pc:spChg>
        <pc:spChg chg="del mod">
          <ac:chgData name="ゆ 育" userId="542ab0ed5f745775" providerId="LiveId" clId="{7F8ED703-ED5E-4C1D-8DEF-9D59F95D8B77}" dt="2023-09-19T14:44:11.145" v="1993" actId="478"/>
          <ac:spMkLst>
            <pc:docMk/>
            <pc:sldMk cId="1652022426" sldId="299"/>
            <ac:spMk id="460" creationId="{4855BCB8-7A32-465A-AD3A-B5427B41BB2D}"/>
          </ac:spMkLst>
        </pc:spChg>
        <pc:spChg chg="del mod">
          <ac:chgData name="ゆ 育" userId="542ab0ed5f745775" providerId="LiveId" clId="{7F8ED703-ED5E-4C1D-8DEF-9D59F95D8B77}" dt="2023-09-19T14:44:11.145" v="1992" actId="478"/>
          <ac:spMkLst>
            <pc:docMk/>
            <pc:sldMk cId="1652022426" sldId="299"/>
            <ac:spMk id="461" creationId="{6FBBAA06-1458-49D5-AE0E-3FA305CCEA36}"/>
          </ac:spMkLst>
        </pc:spChg>
        <pc:spChg chg="del mod">
          <ac:chgData name="ゆ 育" userId="542ab0ed5f745775" providerId="LiveId" clId="{7F8ED703-ED5E-4C1D-8DEF-9D59F95D8B77}" dt="2023-09-19T14:44:11.145" v="1991" actId="478"/>
          <ac:spMkLst>
            <pc:docMk/>
            <pc:sldMk cId="1652022426" sldId="299"/>
            <ac:spMk id="462" creationId="{590D4006-7187-424C-85BB-CB537E6B3047}"/>
          </ac:spMkLst>
        </pc:spChg>
        <pc:spChg chg="del mod">
          <ac:chgData name="ゆ 育" userId="542ab0ed5f745775" providerId="LiveId" clId="{7F8ED703-ED5E-4C1D-8DEF-9D59F95D8B77}" dt="2023-09-19T14:44:11.145" v="1990" actId="478"/>
          <ac:spMkLst>
            <pc:docMk/>
            <pc:sldMk cId="1652022426" sldId="299"/>
            <ac:spMk id="463" creationId="{59D14337-F2DF-4EE9-8378-F4E25DE94068}"/>
          </ac:spMkLst>
        </pc:spChg>
        <pc:spChg chg="del mod">
          <ac:chgData name="ゆ 育" userId="542ab0ed5f745775" providerId="LiveId" clId="{7F8ED703-ED5E-4C1D-8DEF-9D59F95D8B77}" dt="2023-09-19T14:44:11.145" v="1989" actId="478"/>
          <ac:spMkLst>
            <pc:docMk/>
            <pc:sldMk cId="1652022426" sldId="299"/>
            <ac:spMk id="464" creationId="{1945103A-C8DF-4FE6-B90B-C17C94BE80D4}"/>
          </ac:spMkLst>
        </pc:spChg>
        <pc:spChg chg="del mod">
          <ac:chgData name="ゆ 育" userId="542ab0ed5f745775" providerId="LiveId" clId="{7F8ED703-ED5E-4C1D-8DEF-9D59F95D8B77}" dt="2023-09-19T14:44:11.145" v="1988" actId="478"/>
          <ac:spMkLst>
            <pc:docMk/>
            <pc:sldMk cId="1652022426" sldId="299"/>
            <ac:spMk id="465" creationId="{A149BADC-0DC6-45E1-B3E4-33C9BC19441B}"/>
          </ac:spMkLst>
        </pc:spChg>
        <pc:spChg chg="del mod">
          <ac:chgData name="ゆ 育" userId="542ab0ed5f745775" providerId="LiveId" clId="{7F8ED703-ED5E-4C1D-8DEF-9D59F95D8B77}" dt="2023-09-19T14:44:11.145" v="1987" actId="478"/>
          <ac:spMkLst>
            <pc:docMk/>
            <pc:sldMk cId="1652022426" sldId="299"/>
            <ac:spMk id="466" creationId="{8F7D9374-30C2-43D7-B9FE-97411CED4C33}"/>
          </ac:spMkLst>
        </pc:spChg>
        <pc:spChg chg="del mod">
          <ac:chgData name="ゆ 育" userId="542ab0ed5f745775" providerId="LiveId" clId="{7F8ED703-ED5E-4C1D-8DEF-9D59F95D8B77}" dt="2023-09-19T14:44:11.145" v="1986" actId="478"/>
          <ac:spMkLst>
            <pc:docMk/>
            <pc:sldMk cId="1652022426" sldId="299"/>
            <ac:spMk id="467" creationId="{97C98F45-DC64-47F1-8FF8-35B21B0B7EBE}"/>
          </ac:spMkLst>
        </pc:spChg>
        <pc:spChg chg="del mod">
          <ac:chgData name="ゆ 育" userId="542ab0ed5f745775" providerId="LiveId" clId="{7F8ED703-ED5E-4C1D-8DEF-9D59F95D8B77}" dt="2023-09-19T14:44:11.145" v="1985" actId="478"/>
          <ac:spMkLst>
            <pc:docMk/>
            <pc:sldMk cId="1652022426" sldId="299"/>
            <ac:spMk id="468" creationId="{F04A7875-2E3E-4C02-98C2-4AD4056D41D2}"/>
          </ac:spMkLst>
        </pc:spChg>
        <pc:spChg chg="del mod">
          <ac:chgData name="ゆ 育" userId="542ab0ed5f745775" providerId="LiveId" clId="{7F8ED703-ED5E-4C1D-8DEF-9D59F95D8B77}" dt="2023-09-19T14:44:11.129" v="1984" actId="478"/>
          <ac:spMkLst>
            <pc:docMk/>
            <pc:sldMk cId="1652022426" sldId="299"/>
            <ac:spMk id="469" creationId="{BBD9DEA8-179D-4EC5-9EC0-042B2EEA3006}"/>
          </ac:spMkLst>
        </pc:spChg>
        <pc:spChg chg="del mod">
          <ac:chgData name="ゆ 育" userId="542ab0ed5f745775" providerId="LiveId" clId="{7F8ED703-ED5E-4C1D-8DEF-9D59F95D8B77}" dt="2023-09-19T14:44:11.129" v="1983" actId="478"/>
          <ac:spMkLst>
            <pc:docMk/>
            <pc:sldMk cId="1652022426" sldId="299"/>
            <ac:spMk id="470" creationId="{4E8CBD0F-0012-45A6-A47A-4368E6B33813}"/>
          </ac:spMkLst>
        </pc:spChg>
        <pc:spChg chg="del mod">
          <ac:chgData name="ゆ 育" userId="542ab0ed5f745775" providerId="LiveId" clId="{7F8ED703-ED5E-4C1D-8DEF-9D59F95D8B77}" dt="2023-09-19T14:44:11.129" v="1982" actId="478"/>
          <ac:spMkLst>
            <pc:docMk/>
            <pc:sldMk cId="1652022426" sldId="299"/>
            <ac:spMk id="471" creationId="{2F551FA6-6A16-4995-BBC0-08810FDD9EFC}"/>
          </ac:spMkLst>
        </pc:spChg>
        <pc:spChg chg="del mod">
          <ac:chgData name="ゆ 育" userId="542ab0ed5f745775" providerId="LiveId" clId="{7F8ED703-ED5E-4C1D-8DEF-9D59F95D8B77}" dt="2023-09-19T14:44:11.129" v="1981" actId="478"/>
          <ac:spMkLst>
            <pc:docMk/>
            <pc:sldMk cId="1652022426" sldId="299"/>
            <ac:spMk id="472" creationId="{1DE4F98F-63C0-4160-8481-199C1F8B14CF}"/>
          </ac:spMkLst>
        </pc:spChg>
        <pc:spChg chg="del mod">
          <ac:chgData name="ゆ 育" userId="542ab0ed5f745775" providerId="LiveId" clId="{7F8ED703-ED5E-4C1D-8DEF-9D59F95D8B77}" dt="2023-09-19T14:44:11.129" v="1980" actId="478"/>
          <ac:spMkLst>
            <pc:docMk/>
            <pc:sldMk cId="1652022426" sldId="299"/>
            <ac:spMk id="473" creationId="{6A884B82-185A-42F6-AAD1-97AB289C210B}"/>
          </ac:spMkLst>
        </pc:spChg>
        <pc:spChg chg="del mod">
          <ac:chgData name="ゆ 育" userId="542ab0ed5f745775" providerId="LiveId" clId="{7F8ED703-ED5E-4C1D-8DEF-9D59F95D8B77}" dt="2023-09-19T14:44:11.129" v="1979" actId="478"/>
          <ac:spMkLst>
            <pc:docMk/>
            <pc:sldMk cId="1652022426" sldId="299"/>
            <ac:spMk id="474" creationId="{346B860E-755F-472E-AE4B-6AAB0DFCA7D5}"/>
          </ac:spMkLst>
        </pc:spChg>
        <pc:spChg chg="del mod">
          <ac:chgData name="ゆ 育" userId="542ab0ed5f745775" providerId="LiveId" clId="{7F8ED703-ED5E-4C1D-8DEF-9D59F95D8B77}" dt="2023-09-19T14:44:11.129" v="1978" actId="478"/>
          <ac:spMkLst>
            <pc:docMk/>
            <pc:sldMk cId="1652022426" sldId="299"/>
            <ac:spMk id="475" creationId="{3DD0B491-6469-48C7-9BBF-1873F28E881F}"/>
          </ac:spMkLst>
        </pc:spChg>
        <pc:spChg chg="del mod">
          <ac:chgData name="ゆ 育" userId="542ab0ed5f745775" providerId="LiveId" clId="{7F8ED703-ED5E-4C1D-8DEF-9D59F95D8B77}" dt="2023-09-19T14:44:11.129" v="1977" actId="478"/>
          <ac:spMkLst>
            <pc:docMk/>
            <pc:sldMk cId="1652022426" sldId="299"/>
            <ac:spMk id="476" creationId="{124C74C0-E746-4EF8-9D58-328F4CC6B852}"/>
          </ac:spMkLst>
        </pc:spChg>
        <pc:spChg chg="del mod">
          <ac:chgData name="ゆ 育" userId="542ab0ed5f745775" providerId="LiveId" clId="{7F8ED703-ED5E-4C1D-8DEF-9D59F95D8B77}" dt="2023-09-19T14:44:11.129" v="1976" actId="478"/>
          <ac:spMkLst>
            <pc:docMk/>
            <pc:sldMk cId="1652022426" sldId="299"/>
            <ac:spMk id="477" creationId="{40A800FC-0387-4C3A-A0A9-DE2A09970405}"/>
          </ac:spMkLst>
        </pc:spChg>
        <pc:spChg chg="del mod">
          <ac:chgData name="ゆ 育" userId="542ab0ed5f745775" providerId="LiveId" clId="{7F8ED703-ED5E-4C1D-8DEF-9D59F95D8B77}" dt="2023-09-19T14:44:11.129" v="1975" actId="478"/>
          <ac:spMkLst>
            <pc:docMk/>
            <pc:sldMk cId="1652022426" sldId="299"/>
            <ac:spMk id="478" creationId="{319F820C-97B8-499F-A853-42144B9243A1}"/>
          </ac:spMkLst>
        </pc:spChg>
        <pc:spChg chg="del mod">
          <ac:chgData name="ゆ 育" userId="542ab0ed5f745775" providerId="LiveId" clId="{7F8ED703-ED5E-4C1D-8DEF-9D59F95D8B77}" dt="2023-09-19T14:44:11.129" v="1974" actId="478"/>
          <ac:spMkLst>
            <pc:docMk/>
            <pc:sldMk cId="1652022426" sldId="299"/>
            <ac:spMk id="479" creationId="{54938DDC-D796-4066-85CE-9187DB32CEF2}"/>
          </ac:spMkLst>
        </pc:spChg>
        <pc:spChg chg="del mod">
          <ac:chgData name="ゆ 育" userId="542ab0ed5f745775" providerId="LiveId" clId="{7F8ED703-ED5E-4C1D-8DEF-9D59F95D8B77}" dt="2023-09-19T14:44:11.117" v="1973" actId="478"/>
          <ac:spMkLst>
            <pc:docMk/>
            <pc:sldMk cId="1652022426" sldId="299"/>
            <ac:spMk id="480" creationId="{133B7D5C-583E-4D0B-A109-84AF62918EBE}"/>
          </ac:spMkLst>
        </pc:spChg>
        <pc:spChg chg="del mod">
          <ac:chgData name="ゆ 育" userId="542ab0ed5f745775" providerId="LiveId" clId="{7F8ED703-ED5E-4C1D-8DEF-9D59F95D8B77}" dt="2023-09-19T14:44:11.117" v="1972" actId="478"/>
          <ac:spMkLst>
            <pc:docMk/>
            <pc:sldMk cId="1652022426" sldId="299"/>
            <ac:spMk id="481" creationId="{F5557077-1DED-49FC-9147-A5879662D9B2}"/>
          </ac:spMkLst>
        </pc:spChg>
        <pc:spChg chg="del mod">
          <ac:chgData name="ゆ 育" userId="542ab0ed5f745775" providerId="LiveId" clId="{7F8ED703-ED5E-4C1D-8DEF-9D59F95D8B77}" dt="2023-09-19T14:44:11.117" v="1971" actId="478"/>
          <ac:spMkLst>
            <pc:docMk/>
            <pc:sldMk cId="1652022426" sldId="299"/>
            <ac:spMk id="482" creationId="{76B1EC81-D3BD-4374-B392-AF43B95386FC}"/>
          </ac:spMkLst>
        </pc:spChg>
        <pc:spChg chg="del mod">
          <ac:chgData name="ゆ 育" userId="542ab0ed5f745775" providerId="LiveId" clId="{7F8ED703-ED5E-4C1D-8DEF-9D59F95D8B77}" dt="2023-09-19T14:44:11.117" v="1970" actId="478"/>
          <ac:spMkLst>
            <pc:docMk/>
            <pc:sldMk cId="1652022426" sldId="299"/>
            <ac:spMk id="483" creationId="{6FAAC667-4DBA-4DDC-99AD-E8122841F6C5}"/>
          </ac:spMkLst>
        </pc:spChg>
        <pc:spChg chg="del mod">
          <ac:chgData name="ゆ 育" userId="542ab0ed5f745775" providerId="LiveId" clId="{7F8ED703-ED5E-4C1D-8DEF-9D59F95D8B77}" dt="2023-09-19T14:44:11.117" v="1969" actId="478"/>
          <ac:spMkLst>
            <pc:docMk/>
            <pc:sldMk cId="1652022426" sldId="299"/>
            <ac:spMk id="484" creationId="{82124785-5B4D-45C6-A1F3-1D27354BE8FA}"/>
          </ac:spMkLst>
        </pc:spChg>
        <pc:spChg chg="del mod">
          <ac:chgData name="ゆ 育" userId="542ab0ed5f745775" providerId="LiveId" clId="{7F8ED703-ED5E-4C1D-8DEF-9D59F95D8B77}" dt="2023-09-19T14:44:11.117" v="1968" actId="478"/>
          <ac:spMkLst>
            <pc:docMk/>
            <pc:sldMk cId="1652022426" sldId="299"/>
            <ac:spMk id="485" creationId="{A3A8A50A-886D-4765-8C51-B3B96A61AD06}"/>
          </ac:spMkLst>
        </pc:spChg>
        <pc:spChg chg="del mod">
          <ac:chgData name="ゆ 育" userId="542ab0ed5f745775" providerId="LiveId" clId="{7F8ED703-ED5E-4C1D-8DEF-9D59F95D8B77}" dt="2023-09-19T14:44:11.117" v="1967" actId="478"/>
          <ac:spMkLst>
            <pc:docMk/>
            <pc:sldMk cId="1652022426" sldId="299"/>
            <ac:spMk id="486" creationId="{813E13EC-6285-4D06-8BFD-673E0C0DAC58}"/>
          </ac:spMkLst>
        </pc:spChg>
        <pc:spChg chg="del mod">
          <ac:chgData name="ゆ 育" userId="542ab0ed5f745775" providerId="LiveId" clId="{7F8ED703-ED5E-4C1D-8DEF-9D59F95D8B77}" dt="2023-09-19T14:44:11.117" v="1966" actId="478"/>
          <ac:spMkLst>
            <pc:docMk/>
            <pc:sldMk cId="1652022426" sldId="299"/>
            <ac:spMk id="487" creationId="{8A4818B5-E307-4A76-89A5-105E030376D4}"/>
          </ac:spMkLst>
        </pc:spChg>
        <pc:spChg chg="del mod">
          <ac:chgData name="ゆ 育" userId="542ab0ed5f745775" providerId="LiveId" clId="{7F8ED703-ED5E-4C1D-8DEF-9D59F95D8B77}" dt="2023-09-19T14:44:11.113" v="1965" actId="478"/>
          <ac:spMkLst>
            <pc:docMk/>
            <pc:sldMk cId="1652022426" sldId="299"/>
            <ac:spMk id="488" creationId="{17BCB2F5-637D-4357-BF05-5C004C3534D2}"/>
          </ac:spMkLst>
        </pc:spChg>
        <pc:spChg chg="del mod">
          <ac:chgData name="ゆ 育" userId="542ab0ed5f745775" providerId="LiveId" clId="{7F8ED703-ED5E-4C1D-8DEF-9D59F95D8B77}" dt="2023-09-19T14:44:11.113" v="1964" actId="478"/>
          <ac:spMkLst>
            <pc:docMk/>
            <pc:sldMk cId="1652022426" sldId="299"/>
            <ac:spMk id="489" creationId="{EA268DBB-29EB-4785-BAD3-5A21F51085BF}"/>
          </ac:spMkLst>
        </pc:spChg>
        <pc:spChg chg="del mod">
          <ac:chgData name="ゆ 育" userId="542ab0ed5f745775" providerId="LiveId" clId="{7F8ED703-ED5E-4C1D-8DEF-9D59F95D8B77}" dt="2023-09-19T14:44:11.113" v="1963" actId="478"/>
          <ac:spMkLst>
            <pc:docMk/>
            <pc:sldMk cId="1652022426" sldId="299"/>
            <ac:spMk id="490" creationId="{42908F00-CD4F-4716-B641-4831278F811C}"/>
          </ac:spMkLst>
        </pc:spChg>
        <pc:spChg chg="mod">
          <ac:chgData name="ゆ 育" userId="542ab0ed5f745775" providerId="LiveId" clId="{7F8ED703-ED5E-4C1D-8DEF-9D59F95D8B77}" dt="2023-09-19T14:44:11.270" v="2106" actId="108"/>
          <ac:spMkLst>
            <pc:docMk/>
            <pc:sldMk cId="1652022426" sldId="299"/>
            <ac:spMk id="617" creationId="{B06AA662-E550-472A-BDC1-A19E92A9A85D}"/>
          </ac:spMkLst>
        </pc:spChg>
        <pc:spChg chg="mod">
          <ac:chgData name="ゆ 育" userId="542ab0ed5f745775" providerId="LiveId" clId="{7F8ED703-ED5E-4C1D-8DEF-9D59F95D8B77}" dt="2023-09-19T14:44:11.270" v="2107" actId="108"/>
          <ac:spMkLst>
            <pc:docMk/>
            <pc:sldMk cId="1652022426" sldId="299"/>
            <ac:spMk id="618" creationId="{DFEB3646-A761-485A-8858-D8666F2843E0}"/>
          </ac:spMkLst>
        </pc:spChg>
        <pc:spChg chg="mod">
          <ac:chgData name="ゆ 育" userId="542ab0ed5f745775" providerId="LiveId" clId="{7F8ED703-ED5E-4C1D-8DEF-9D59F95D8B77}" dt="2023-09-19T14:44:11.270" v="2108" actId="108"/>
          <ac:spMkLst>
            <pc:docMk/>
            <pc:sldMk cId="1652022426" sldId="299"/>
            <ac:spMk id="619" creationId="{3574A926-5ACF-4F80-B19B-E86382FC0A67}"/>
          </ac:spMkLst>
        </pc:spChg>
        <pc:spChg chg="mod">
          <ac:chgData name="ゆ 育" userId="542ab0ed5f745775" providerId="LiveId" clId="{7F8ED703-ED5E-4C1D-8DEF-9D59F95D8B77}" dt="2023-09-19T14:44:11.270" v="2109" actId="108"/>
          <ac:spMkLst>
            <pc:docMk/>
            <pc:sldMk cId="1652022426" sldId="299"/>
            <ac:spMk id="620" creationId="{69F1C8A4-AA3D-44ED-8F11-24F0B1371BA4}"/>
          </ac:spMkLst>
        </pc:spChg>
        <pc:spChg chg="mod">
          <ac:chgData name="ゆ 育" userId="542ab0ed5f745775" providerId="LiveId" clId="{7F8ED703-ED5E-4C1D-8DEF-9D59F95D8B77}" dt="2023-09-19T14:44:11.286" v="2110" actId="108"/>
          <ac:spMkLst>
            <pc:docMk/>
            <pc:sldMk cId="1652022426" sldId="299"/>
            <ac:spMk id="621" creationId="{6E9EDF07-6DED-430E-9B6E-A692C76971D3}"/>
          </ac:spMkLst>
        </pc:spChg>
        <pc:spChg chg="mod">
          <ac:chgData name="ゆ 育" userId="542ab0ed5f745775" providerId="LiveId" clId="{7F8ED703-ED5E-4C1D-8DEF-9D59F95D8B77}" dt="2023-09-19T14:44:11.286" v="2111" actId="108"/>
          <ac:spMkLst>
            <pc:docMk/>
            <pc:sldMk cId="1652022426" sldId="299"/>
            <ac:spMk id="622" creationId="{83A15A5B-A0A9-4859-88E8-2C4E6BAB4F3D}"/>
          </ac:spMkLst>
        </pc:spChg>
        <pc:spChg chg="mod">
          <ac:chgData name="ゆ 育" userId="542ab0ed5f745775" providerId="LiveId" clId="{7F8ED703-ED5E-4C1D-8DEF-9D59F95D8B77}" dt="2023-09-19T14:44:11.286" v="2112" actId="108"/>
          <ac:spMkLst>
            <pc:docMk/>
            <pc:sldMk cId="1652022426" sldId="299"/>
            <ac:spMk id="623" creationId="{21F83CA0-A882-478E-8AD2-F0F9C1E19A7A}"/>
          </ac:spMkLst>
        </pc:spChg>
        <pc:spChg chg="mod">
          <ac:chgData name="ゆ 育" userId="542ab0ed5f745775" providerId="LiveId" clId="{7F8ED703-ED5E-4C1D-8DEF-9D59F95D8B77}" dt="2023-09-19T14:44:11.286" v="2113" actId="108"/>
          <ac:spMkLst>
            <pc:docMk/>
            <pc:sldMk cId="1652022426" sldId="299"/>
            <ac:spMk id="624" creationId="{30EC61E8-99AD-4865-BB08-65DE6F34BAB6}"/>
          </ac:spMkLst>
        </pc:spChg>
        <pc:spChg chg="mod">
          <ac:chgData name="ゆ 育" userId="542ab0ed5f745775" providerId="LiveId" clId="{7F8ED703-ED5E-4C1D-8DEF-9D59F95D8B77}" dt="2023-09-19T14:44:11.286" v="2114" actId="108"/>
          <ac:spMkLst>
            <pc:docMk/>
            <pc:sldMk cId="1652022426" sldId="299"/>
            <ac:spMk id="625" creationId="{62633F50-4D57-4B02-8D1E-15BFF095EE40}"/>
          </ac:spMkLst>
        </pc:spChg>
        <pc:spChg chg="mod">
          <ac:chgData name="ゆ 育" userId="542ab0ed5f745775" providerId="LiveId" clId="{7F8ED703-ED5E-4C1D-8DEF-9D59F95D8B77}" dt="2023-09-19T14:44:11.286" v="2115" actId="108"/>
          <ac:spMkLst>
            <pc:docMk/>
            <pc:sldMk cId="1652022426" sldId="299"/>
            <ac:spMk id="626" creationId="{377A0512-D14B-4322-A8D8-5CA54917A1EB}"/>
          </ac:spMkLst>
        </pc:spChg>
        <pc:spChg chg="mod">
          <ac:chgData name="ゆ 育" userId="542ab0ed5f745775" providerId="LiveId" clId="{7F8ED703-ED5E-4C1D-8DEF-9D59F95D8B77}" dt="2023-09-19T14:44:11.302" v="2116" actId="108"/>
          <ac:spMkLst>
            <pc:docMk/>
            <pc:sldMk cId="1652022426" sldId="299"/>
            <ac:spMk id="627" creationId="{AF824586-BA21-46BA-AB86-25578FA15F7D}"/>
          </ac:spMkLst>
        </pc:spChg>
        <pc:spChg chg="mod">
          <ac:chgData name="ゆ 育" userId="542ab0ed5f745775" providerId="LiveId" clId="{7F8ED703-ED5E-4C1D-8DEF-9D59F95D8B77}" dt="2023-09-19T14:44:11.302" v="2117" actId="108"/>
          <ac:spMkLst>
            <pc:docMk/>
            <pc:sldMk cId="1652022426" sldId="299"/>
            <ac:spMk id="628" creationId="{D14F2B65-8D09-4731-A988-5146642AA7CC}"/>
          </ac:spMkLst>
        </pc:spChg>
        <pc:spChg chg="mod">
          <ac:chgData name="ゆ 育" userId="542ab0ed5f745775" providerId="LiveId" clId="{7F8ED703-ED5E-4C1D-8DEF-9D59F95D8B77}" dt="2023-09-19T14:44:11.302" v="2118" actId="108"/>
          <ac:spMkLst>
            <pc:docMk/>
            <pc:sldMk cId="1652022426" sldId="299"/>
            <ac:spMk id="629" creationId="{F3D46B1C-EDE3-4C8D-82F2-7D0073AD0E05}"/>
          </ac:spMkLst>
        </pc:spChg>
        <pc:spChg chg="mod">
          <ac:chgData name="ゆ 育" userId="542ab0ed5f745775" providerId="LiveId" clId="{7F8ED703-ED5E-4C1D-8DEF-9D59F95D8B77}" dt="2023-09-19T14:44:11.302" v="2119" actId="108"/>
          <ac:spMkLst>
            <pc:docMk/>
            <pc:sldMk cId="1652022426" sldId="299"/>
            <ac:spMk id="630" creationId="{7F587102-1558-4EE7-991B-14431CB559BE}"/>
          </ac:spMkLst>
        </pc:spChg>
        <pc:spChg chg="mod">
          <ac:chgData name="ゆ 育" userId="542ab0ed5f745775" providerId="LiveId" clId="{7F8ED703-ED5E-4C1D-8DEF-9D59F95D8B77}" dt="2023-09-19T14:44:11.302" v="2120" actId="108"/>
          <ac:spMkLst>
            <pc:docMk/>
            <pc:sldMk cId="1652022426" sldId="299"/>
            <ac:spMk id="631" creationId="{96C9DEE7-1B87-40DB-B51F-0452F3BCBD40}"/>
          </ac:spMkLst>
        </pc:spChg>
        <pc:spChg chg="mod">
          <ac:chgData name="ゆ 育" userId="542ab0ed5f745775" providerId="LiveId" clId="{7F8ED703-ED5E-4C1D-8DEF-9D59F95D8B77}" dt="2023-09-19T14:44:11.302" v="2121" actId="108"/>
          <ac:spMkLst>
            <pc:docMk/>
            <pc:sldMk cId="1652022426" sldId="299"/>
            <ac:spMk id="632" creationId="{9CE21223-3F3B-496A-BC7E-636251D883A4}"/>
          </ac:spMkLst>
        </pc:spChg>
        <pc:spChg chg="mod">
          <ac:chgData name="ゆ 育" userId="542ab0ed5f745775" providerId="LiveId" clId="{7F8ED703-ED5E-4C1D-8DEF-9D59F95D8B77}" dt="2023-09-19T14:44:11.302" v="2122" actId="108"/>
          <ac:spMkLst>
            <pc:docMk/>
            <pc:sldMk cId="1652022426" sldId="299"/>
            <ac:spMk id="633" creationId="{8AF35BE6-2EF0-4915-846A-17AE469F6806}"/>
          </ac:spMkLst>
        </pc:spChg>
        <pc:spChg chg="mod">
          <ac:chgData name="ゆ 育" userId="542ab0ed5f745775" providerId="LiveId" clId="{7F8ED703-ED5E-4C1D-8DEF-9D59F95D8B77}" dt="2023-09-19T14:44:11.317" v="2123" actId="108"/>
          <ac:spMkLst>
            <pc:docMk/>
            <pc:sldMk cId="1652022426" sldId="299"/>
            <ac:spMk id="634" creationId="{18FADF12-F14A-448F-9FDE-4E480BDF6070}"/>
          </ac:spMkLst>
        </pc:spChg>
        <pc:spChg chg="mod">
          <ac:chgData name="ゆ 育" userId="542ab0ed5f745775" providerId="LiveId" clId="{7F8ED703-ED5E-4C1D-8DEF-9D59F95D8B77}" dt="2023-09-19T14:44:11.317" v="2124" actId="108"/>
          <ac:spMkLst>
            <pc:docMk/>
            <pc:sldMk cId="1652022426" sldId="299"/>
            <ac:spMk id="635" creationId="{E155C57C-2D24-488C-9B50-B2BB5A67CA66}"/>
          </ac:spMkLst>
        </pc:spChg>
        <pc:spChg chg="mod">
          <ac:chgData name="ゆ 育" userId="542ab0ed5f745775" providerId="LiveId" clId="{7F8ED703-ED5E-4C1D-8DEF-9D59F95D8B77}" dt="2023-09-19T14:44:11.317" v="2125" actId="108"/>
          <ac:spMkLst>
            <pc:docMk/>
            <pc:sldMk cId="1652022426" sldId="299"/>
            <ac:spMk id="636" creationId="{530523F5-E180-47FB-81FF-E7B483BEB5DF}"/>
          </ac:spMkLst>
        </pc:spChg>
        <pc:spChg chg="mod">
          <ac:chgData name="ゆ 育" userId="542ab0ed5f745775" providerId="LiveId" clId="{7F8ED703-ED5E-4C1D-8DEF-9D59F95D8B77}" dt="2023-09-19T14:44:11.317" v="2126" actId="108"/>
          <ac:spMkLst>
            <pc:docMk/>
            <pc:sldMk cId="1652022426" sldId="299"/>
            <ac:spMk id="637" creationId="{1C29391D-3044-4088-AC83-1242EEEC85C8}"/>
          </ac:spMkLst>
        </pc:spChg>
        <pc:spChg chg="mod">
          <ac:chgData name="ゆ 育" userId="542ab0ed5f745775" providerId="LiveId" clId="{7F8ED703-ED5E-4C1D-8DEF-9D59F95D8B77}" dt="2023-09-19T14:44:11.317" v="2127" actId="108"/>
          <ac:spMkLst>
            <pc:docMk/>
            <pc:sldMk cId="1652022426" sldId="299"/>
            <ac:spMk id="638" creationId="{6399B915-C9B9-424C-940A-7D00346974D2}"/>
          </ac:spMkLst>
        </pc:spChg>
        <pc:spChg chg="mod">
          <ac:chgData name="ゆ 育" userId="542ab0ed5f745775" providerId="LiveId" clId="{7F8ED703-ED5E-4C1D-8DEF-9D59F95D8B77}" dt="2023-09-19T14:44:11.317" v="2128" actId="108"/>
          <ac:spMkLst>
            <pc:docMk/>
            <pc:sldMk cId="1652022426" sldId="299"/>
            <ac:spMk id="639" creationId="{EAC37B0E-0E3D-43AE-981E-2CAAF2D19EB6}"/>
          </ac:spMkLst>
        </pc:spChg>
        <pc:spChg chg="mod">
          <ac:chgData name="ゆ 育" userId="542ab0ed5f745775" providerId="LiveId" clId="{7F8ED703-ED5E-4C1D-8DEF-9D59F95D8B77}" dt="2023-09-19T14:44:11.333" v="2129" actId="108"/>
          <ac:spMkLst>
            <pc:docMk/>
            <pc:sldMk cId="1652022426" sldId="299"/>
            <ac:spMk id="640" creationId="{9C1551AF-9A10-4CF5-9CB5-BBFCFD6FA5DD}"/>
          </ac:spMkLst>
        </pc:spChg>
        <pc:spChg chg="mod">
          <ac:chgData name="ゆ 育" userId="542ab0ed5f745775" providerId="LiveId" clId="{7F8ED703-ED5E-4C1D-8DEF-9D59F95D8B77}" dt="2023-09-19T14:44:11.333" v="2130" actId="108"/>
          <ac:spMkLst>
            <pc:docMk/>
            <pc:sldMk cId="1652022426" sldId="299"/>
            <ac:spMk id="641" creationId="{3090BBE6-9711-4486-8A9F-A1A83173583C}"/>
          </ac:spMkLst>
        </pc:spChg>
        <pc:spChg chg="mod">
          <ac:chgData name="ゆ 育" userId="542ab0ed5f745775" providerId="LiveId" clId="{7F8ED703-ED5E-4C1D-8DEF-9D59F95D8B77}" dt="2023-09-19T14:44:11.333" v="2131" actId="108"/>
          <ac:spMkLst>
            <pc:docMk/>
            <pc:sldMk cId="1652022426" sldId="299"/>
            <ac:spMk id="642" creationId="{87E61BD1-6673-4AD9-96D3-630164DA94EB}"/>
          </ac:spMkLst>
        </pc:spChg>
        <pc:spChg chg="mod">
          <ac:chgData name="ゆ 育" userId="542ab0ed5f745775" providerId="LiveId" clId="{7F8ED703-ED5E-4C1D-8DEF-9D59F95D8B77}" dt="2023-09-19T14:44:11.333" v="2132" actId="108"/>
          <ac:spMkLst>
            <pc:docMk/>
            <pc:sldMk cId="1652022426" sldId="299"/>
            <ac:spMk id="643" creationId="{A250B570-A0CD-4692-BC52-3DB3B16CA392}"/>
          </ac:spMkLst>
        </pc:spChg>
        <pc:spChg chg="mod">
          <ac:chgData name="ゆ 育" userId="542ab0ed5f745775" providerId="LiveId" clId="{7F8ED703-ED5E-4C1D-8DEF-9D59F95D8B77}" dt="2023-09-19T14:44:11.333" v="2133" actId="108"/>
          <ac:spMkLst>
            <pc:docMk/>
            <pc:sldMk cId="1652022426" sldId="299"/>
            <ac:spMk id="644" creationId="{EDB022E6-0EEB-4C16-9E21-8F2F064DD905}"/>
          </ac:spMkLst>
        </pc:spChg>
        <pc:spChg chg="mod">
          <ac:chgData name="ゆ 育" userId="542ab0ed5f745775" providerId="LiveId" clId="{7F8ED703-ED5E-4C1D-8DEF-9D59F95D8B77}" dt="2023-09-19T14:44:11.333" v="2134" actId="108"/>
          <ac:spMkLst>
            <pc:docMk/>
            <pc:sldMk cId="1652022426" sldId="299"/>
            <ac:spMk id="645" creationId="{8BA8CDF1-6690-471B-9303-06BE8771DEDD}"/>
          </ac:spMkLst>
        </pc:spChg>
        <pc:spChg chg="mod">
          <ac:chgData name="ゆ 育" userId="542ab0ed5f745775" providerId="LiveId" clId="{7F8ED703-ED5E-4C1D-8DEF-9D59F95D8B77}" dt="2023-09-19T14:44:11.348" v="2135" actId="108"/>
          <ac:spMkLst>
            <pc:docMk/>
            <pc:sldMk cId="1652022426" sldId="299"/>
            <ac:spMk id="646" creationId="{A91E0EBA-2053-49CE-A6A3-FD8E23486ACD}"/>
          </ac:spMkLst>
        </pc:spChg>
        <pc:spChg chg="mod">
          <ac:chgData name="ゆ 育" userId="542ab0ed5f745775" providerId="LiveId" clId="{7F8ED703-ED5E-4C1D-8DEF-9D59F95D8B77}" dt="2023-09-19T14:44:11.348" v="2136" actId="108"/>
          <ac:spMkLst>
            <pc:docMk/>
            <pc:sldMk cId="1652022426" sldId="299"/>
            <ac:spMk id="647" creationId="{682753DF-8958-42B0-9ECF-EA300258BE4C}"/>
          </ac:spMkLst>
        </pc:spChg>
        <pc:spChg chg="mod">
          <ac:chgData name="ゆ 育" userId="542ab0ed5f745775" providerId="LiveId" clId="{7F8ED703-ED5E-4C1D-8DEF-9D59F95D8B77}" dt="2023-09-19T14:44:11.348" v="2137" actId="108"/>
          <ac:spMkLst>
            <pc:docMk/>
            <pc:sldMk cId="1652022426" sldId="299"/>
            <ac:spMk id="648" creationId="{E26A493A-5802-4240-90A8-A70924A4BE88}"/>
          </ac:spMkLst>
        </pc:spChg>
        <pc:spChg chg="mod">
          <ac:chgData name="ゆ 育" userId="542ab0ed5f745775" providerId="LiveId" clId="{7F8ED703-ED5E-4C1D-8DEF-9D59F95D8B77}" dt="2023-09-19T14:44:11.348" v="2138" actId="108"/>
          <ac:spMkLst>
            <pc:docMk/>
            <pc:sldMk cId="1652022426" sldId="299"/>
            <ac:spMk id="649" creationId="{397C0DFF-8644-42D9-8D1D-6E4E3CE221AA}"/>
          </ac:spMkLst>
        </pc:spChg>
        <pc:spChg chg="mod">
          <ac:chgData name="ゆ 育" userId="542ab0ed5f745775" providerId="LiveId" clId="{7F8ED703-ED5E-4C1D-8DEF-9D59F95D8B77}" dt="2023-09-19T14:44:11.348" v="2139" actId="108"/>
          <ac:spMkLst>
            <pc:docMk/>
            <pc:sldMk cId="1652022426" sldId="299"/>
            <ac:spMk id="650" creationId="{E3FACB75-AFB6-44B2-90AE-0D66CF617CCA}"/>
          </ac:spMkLst>
        </pc:spChg>
        <pc:spChg chg="mod">
          <ac:chgData name="ゆ 育" userId="542ab0ed5f745775" providerId="LiveId" clId="{7F8ED703-ED5E-4C1D-8DEF-9D59F95D8B77}" dt="2023-09-19T14:44:11.348" v="2140" actId="108"/>
          <ac:spMkLst>
            <pc:docMk/>
            <pc:sldMk cId="1652022426" sldId="299"/>
            <ac:spMk id="651" creationId="{0BCF463A-88B7-4F8E-B91C-ECC2F739E0CC}"/>
          </ac:spMkLst>
        </pc:spChg>
        <pc:spChg chg="mod">
          <ac:chgData name="ゆ 育" userId="542ab0ed5f745775" providerId="LiveId" clId="{7F8ED703-ED5E-4C1D-8DEF-9D59F95D8B77}" dt="2023-09-19T14:44:11.348" v="2141" actId="108"/>
          <ac:spMkLst>
            <pc:docMk/>
            <pc:sldMk cId="1652022426" sldId="299"/>
            <ac:spMk id="652" creationId="{97210CEC-96E8-4434-B959-F38F0CB23411}"/>
          </ac:spMkLst>
        </pc:spChg>
        <pc:spChg chg="mod">
          <ac:chgData name="ゆ 育" userId="542ab0ed5f745775" providerId="LiveId" clId="{7F8ED703-ED5E-4C1D-8DEF-9D59F95D8B77}" dt="2023-09-19T14:44:11.364" v="2142" actId="108"/>
          <ac:spMkLst>
            <pc:docMk/>
            <pc:sldMk cId="1652022426" sldId="299"/>
            <ac:spMk id="653" creationId="{F1BA60D2-79AB-456D-930E-6B23BE77D01A}"/>
          </ac:spMkLst>
        </pc:spChg>
        <pc:spChg chg="mod">
          <ac:chgData name="ゆ 育" userId="542ab0ed5f745775" providerId="LiveId" clId="{7F8ED703-ED5E-4C1D-8DEF-9D59F95D8B77}" dt="2023-09-19T14:44:11.364" v="2143" actId="108"/>
          <ac:spMkLst>
            <pc:docMk/>
            <pc:sldMk cId="1652022426" sldId="299"/>
            <ac:spMk id="654" creationId="{0171931E-1373-4213-978A-04A5E50A35FD}"/>
          </ac:spMkLst>
        </pc:spChg>
        <pc:spChg chg="mod">
          <ac:chgData name="ゆ 育" userId="542ab0ed5f745775" providerId="LiveId" clId="{7F8ED703-ED5E-4C1D-8DEF-9D59F95D8B77}" dt="2023-09-19T14:44:11.364" v="2144" actId="108"/>
          <ac:spMkLst>
            <pc:docMk/>
            <pc:sldMk cId="1652022426" sldId="299"/>
            <ac:spMk id="655" creationId="{0242779F-BBB9-45F4-8FC7-FA1AF4DA3C6D}"/>
          </ac:spMkLst>
        </pc:spChg>
        <pc:spChg chg="mod">
          <ac:chgData name="ゆ 育" userId="542ab0ed5f745775" providerId="LiveId" clId="{7F8ED703-ED5E-4C1D-8DEF-9D59F95D8B77}" dt="2023-09-19T14:44:11.364" v="2145" actId="108"/>
          <ac:spMkLst>
            <pc:docMk/>
            <pc:sldMk cId="1652022426" sldId="299"/>
            <ac:spMk id="656" creationId="{65B47DD4-E885-4BF4-9C72-337C27744568}"/>
          </ac:spMkLst>
        </pc:spChg>
        <pc:spChg chg="mod">
          <ac:chgData name="ゆ 育" userId="542ab0ed5f745775" providerId="LiveId" clId="{7F8ED703-ED5E-4C1D-8DEF-9D59F95D8B77}" dt="2023-09-19T14:44:11.364" v="2146" actId="108"/>
          <ac:spMkLst>
            <pc:docMk/>
            <pc:sldMk cId="1652022426" sldId="299"/>
            <ac:spMk id="657" creationId="{CDAB3F3F-75F9-4251-B577-F26C2A5C5FCC}"/>
          </ac:spMkLst>
        </pc:spChg>
        <pc:spChg chg="mod">
          <ac:chgData name="ゆ 育" userId="542ab0ed5f745775" providerId="LiveId" clId="{7F8ED703-ED5E-4C1D-8DEF-9D59F95D8B77}" dt="2023-09-19T14:44:11.364" v="2147" actId="108"/>
          <ac:spMkLst>
            <pc:docMk/>
            <pc:sldMk cId="1652022426" sldId="299"/>
            <ac:spMk id="658" creationId="{0AAFA446-39DE-45E6-ADC2-0BDBDA2006C5}"/>
          </ac:spMkLst>
        </pc:spChg>
        <pc:spChg chg="mod">
          <ac:chgData name="ゆ 育" userId="542ab0ed5f745775" providerId="LiveId" clId="{7F8ED703-ED5E-4C1D-8DEF-9D59F95D8B77}" dt="2023-09-19T14:44:11.380" v="2148" actId="108"/>
          <ac:spMkLst>
            <pc:docMk/>
            <pc:sldMk cId="1652022426" sldId="299"/>
            <ac:spMk id="659" creationId="{BF1B61F3-6F32-41EA-B2DD-5A16D355F9B2}"/>
          </ac:spMkLst>
        </pc:spChg>
        <pc:spChg chg="mod">
          <ac:chgData name="ゆ 育" userId="542ab0ed5f745775" providerId="LiveId" clId="{7F8ED703-ED5E-4C1D-8DEF-9D59F95D8B77}" dt="2023-09-19T14:44:11.380" v="2149" actId="108"/>
          <ac:spMkLst>
            <pc:docMk/>
            <pc:sldMk cId="1652022426" sldId="299"/>
            <ac:spMk id="660" creationId="{11DE2CE3-AF56-4B6C-9147-83AD60398014}"/>
          </ac:spMkLst>
        </pc:spChg>
        <pc:spChg chg="mod">
          <ac:chgData name="ゆ 育" userId="542ab0ed5f745775" providerId="LiveId" clId="{7F8ED703-ED5E-4C1D-8DEF-9D59F95D8B77}" dt="2023-09-19T14:44:11.380" v="2150" actId="108"/>
          <ac:spMkLst>
            <pc:docMk/>
            <pc:sldMk cId="1652022426" sldId="299"/>
            <ac:spMk id="661" creationId="{89E44907-633D-46CF-9257-0BCCAB69C86C}"/>
          </ac:spMkLst>
        </pc:spChg>
        <pc:spChg chg="mod">
          <ac:chgData name="ゆ 育" userId="542ab0ed5f745775" providerId="LiveId" clId="{7F8ED703-ED5E-4C1D-8DEF-9D59F95D8B77}" dt="2023-09-19T14:44:11.380" v="2151" actId="108"/>
          <ac:spMkLst>
            <pc:docMk/>
            <pc:sldMk cId="1652022426" sldId="299"/>
            <ac:spMk id="662" creationId="{CB187958-BB08-4199-84ED-DD638BFE0EC1}"/>
          </ac:spMkLst>
        </pc:spChg>
        <pc:spChg chg="mod">
          <ac:chgData name="ゆ 育" userId="542ab0ed5f745775" providerId="LiveId" clId="{7F8ED703-ED5E-4C1D-8DEF-9D59F95D8B77}" dt="2023-09-19T14:44:11.380" v="2152" actId="108"/>
          <ac:spMkLst>
            <pc:docMk/>
            <pc:sldMk cId="1652022426" sldId="299"/>
            <ac:spMk id="663" creationId="{8FCF0B9C-5DE2-4A74-8E7E-9CEBEDE21506}"/>
          </ac:spMkLst>
        </pc:spChg>
        <pc:spChg chg="mod">
          <ac:chgData name="ゆ 育" userId="542ab0ed5f745775" providerId="LiveId" clId="{7F8ED703-ED5E-4C1D-8DEF-9D59F95D8B77}" dt="2023-09-19T14:44:11.380" v="2153" actId="108"/>
          <ac:spMkLst>
            <pc:docMk/>
            <pc:sldMk cId="1652022426" sldId="299"/>
            <ac:spMk id="664" creationId="{8125DD1C-A625-481C-BF85-2AF7543CD64A}"/>
          </ac:spMkLst>
        </pc:spChg>
        <pc:spChg chg="mod">
          <ac:chgData name="ゆ 育" userId="542ab0ed5f745775" providerId="LiveId" clId="{7F8ED703-ED5E-4C1D-8DEF-9D59F95D8B77}" dt="2023-09-19T14:44:11.380" v="2154" actId="108"/>
          <ac:spMkLst>
            <pc:docMk/>
            <pc:sldMk cId="1652022426" sldId="299"/>
            <ac:spMk id="665" creationId="{C71EF363-0BA4-44E1-9E48-369559278D5F}"/>
          </ac:spMkLst>
        </pc:spChg>
        <pc:spChg chg="mod">
          <ac:chgData name="ゆ 育" userId="542ab0ed5f745775" providerId="LiveId" clId="{7F8ED703-ED5E-4C1D-8DEF-9D59F95D8B77}" dt="2023-09-19T14:44:11.395" v="2155" actId="108"/>
          <ac:spMkLst>
            <pc:docMk/>
            <pc:sldMk cId="1652022426" sldId="299"/>
            <ac:spMk id="666" creationId="{E887EC22-D24D-4FAB-9C9D-6ACC0C01340B}"/>
          </ac:spMkLst>
        </pc:spChg>
        <pc:spChg chg="mod">
          <ac:chgData name="ゆ 育" userId="542ab0ed5f745775" providerId="LiveId" clId="{7F8ED703-ED5E-4C1D-8DEF-9D59F95D8B77}" dt="2023-09-19T14:44:11.395" v="2156" actId="108"/>
          <ac:spMkLst>
            <pc:docMk/>
            <pc:sldMk cId="1652022426" sldId="299"/>
            <ac:spMk id="667" creationId="{FD673E7E-28E4-471D-B96C-EE17584E529D}"/>
          </ac:spMkLst>
        </pc:spChg>
        <pc:spChg chg="mod">
          <ac:chgData name="ゆ 育" userId="542ab0ed5f745775" providerId="LiveId" clId="{7F8ED703-ED5E-4C1D-8DEF-9D59F95D8B77}" dt="2023-09-19T14:44:11.395" v="2157" actId="108"/>
          <ac:spMkLst>
            <pc:docMk/>
            <pc:sldMk cId="1652022426" sldId="299"/>
            <ac:spMk id="668" creationId="{F792067B-18FE-4648-A346-0CEDCCE5AA9C}"/>
          </ac:spMkLst>
        </pc:spChg>
        <pc:spChg chg="mod">
          <ac:chgData name="ゆ 育" userId="542ab0ed5f745775" providerId="LiveId" clId="{7F8ED703-ED5E-4C1D-8DEF-9D59F95D8B77}" dt="2023-09-19T14:44:11.395" v="2158" actId="108"/>
          <ac:spMkLst>
            <pc:docMk/>
            <pc:sldMk cId="1652022426" sldId="299"/>
            <ac:spMk id="669" creationId="{1AB510CF-69D0-4E41-9D9F-820CDC41BF36}"/>
          </ac:spMkLst>
        </pc:spChg>
        <pc:spChg chg="mod">
          <ac:chgData name="ゆ 育" userId="542ab0ed5f745775" providerId="LiveId" clId="{7F8ED703-ED5E-4C1D-8DEF-9D59F95D8B77}" dt="2023-09-19T14:44:11.395" v="2159" actId="108"/>
          <ac:spMkLst>
            <pc:docMk/>
            <pc:sldMk cId="1652022426" sldId="299"/>
            <ac:spMk id="670" creationId="{457BF248-D725-4E68-90D0-79DCC6EC130F}"/>
          </ac:spMkLst>
        </pc:spChg>
        <pc:spChg chg="mod">
          <ac:chgData name="ゆ 育" userId="542ab0ed5f745775" providerId="LiveId" clId="{7F8ED703-ED5E-4C1D-8DEF-9D59F95D8B77}" dt="2023-09-19T14:44:11.395" v="2160" actId="108"/>
          <ac:spMkLst>
            <pc:docMk/>
            <pc:sldMk cId="1652022426" sldId="299"/>
            <ac:spMk id="671" creationId="{75A23F51-55BB-4125-A973-016ADB99452F}"/>
          </ac:spMkLst>
        </pc:spChg>
        <pc:spChg chg="mod">
          <ac:chgData name="ゆ 育" userId="542ab0ed5f745775" providerId="LiveId" clId="{7F8ED703-ED5E-4C1D-8DEF-9D59F95D8B77}" dt="2023-09-19T14:44:11.411" v="2161" actId="108"/>
          <ac:spMkLst>
            <pc:docMk/>
            <pc:sldMk cId="1652022426" sldId="299"/>
            <ac:spMk id="672" creationId="{B83436E9-44E6-4203-929D-3203E453A061}"/>
          </ac:spMkLst>
        </pc:spChg>
        <pc:spChg chg="mod">
          <ac:chgData name="ゆ 育" userId="542ab0ed5f745775" providerId="LiveId" clId="{7F8ED703-ED5E-4C1D-8DEF-9D59F95D8B77}" dt="2023-09-19T14:44:11.411" v="2162" actId="108"/>
          <ac:spMkLst>
            <pc:docMk/>
            <pc:sldMk cId="1652022426" sldId="299"/>
            <ac:spMk id="673" creationId="{ABF1147F-F566-43A5-9302-F11319861188}"/>
          </ac:spMkLst>
        </pc:spChg>
        <pc:spChg chg="mod">
          <ac:chgData name="ゆ 育" userId="542ab0ed5f745775" providerId="LiveId" clId="{7F8ED703-ED5E-4C1D-8DEF-9D59F95D8B77}" dt="2023-09-19T14:44:11.411" v="2163" actId="108"/>
          <ac:spMkLst>
            <pc:docMk/>
            <pc:sldMk cId="1652022426" sldId="299"/>
            <ac:spMk id="674" creationId="{C1DDDFA5-6E76-4E05-B16A-B4A41FA7D051}"/>
          </ac:spMkLst>
        </pc:spChg>
        <pc:spChg chg="mod">
          <ac:chgData name="ゆ 育" userId="542ab0ed5f745775" providerId="LiveId" clId="{7F8ED703-ED5E-4C1D-8DEF-9D59F95D8B77}" dt="2023-09-19T14:44:11.417" v="2164" actId="108"/>
          <ac:spMkLst>
            <pc:docMk/>
            <pc:sldMk cId="1652022426" sldId="299"/>
            <ac:spMk id="675" creationId="{0BE6802B-2225-4496-A0A3-8D2CBDD5EBF3}"/>
          </ac:spMkLst>
        </pc:spChg>
        <pc:spChg chg="mod">
          <ac:chgData name="ゆ 育" userId="542ab0ed5f745775" providerId="LiveId" clId="{7F8ED703-ED5E-4C1D-8DEF-9D59F95D8B77}" dt="2023-09-19T14:44:11.417" v="2165" actId="108"/>
          <ac:spMkLst>
            <pc:docMk/>
            <pc:sldMk cId="1652022426" sldId="299"/>
            <ac:spMk id="676" creationId="{81BB6E98-4C4A-4CB9-9C7B-12FA7DEBD139}"/>
          </ac:spMkLst>
        </pc:spChg>
        <pc:spChg chg="mod">
          <ac:chgData name="ゆ 育" userId="542ab0ed5f745775" providerId="LiveId" clId="{7F8ED703-ED5E-4C1D-8DEF-9D59F95D8B77}" dt="2023-09-19T14:44:11.417" v="2166" actId="108"/>
          <ac:spMkLst>
            <pc:docMk/>
            <pc:sldMk cId="1652022426" sldId="299"/>
            <ac:spMk id="677" creationId="{2C05927D-4647-4806-BE42-CF7234E093DD}"/>
          </ac:spMkLst>
        </pc:spChg>
        <pc:spChg chg="mod">
          <ac:chgData name="ゆ 育" userId="542ab0ed5f745775" providerId="LiveId" clId="{7F8ED703-ED5E-4C1D-8DEF-9D59F95D8B77}" dt="2023-09-19T14:44:11.417" v="2167" actId="108"/>
          <ac:spMkLst>
            <pc:docMk/>
            <pc:sldMk cId="1652022426" sldId="299"/>
            <ac:spMk id="678" creationId="{4BBB0A9B-8DBB-4D51-B020-6A6C4A9DAB07}"/>
          </ac:spMkLst>
        </pc:spChg>
        <pc:spChg chg="mod">
          <ac:chgData name="ゆ 育" userId="542ab0ed5f745775" providerId="LiveId" clId="{7F8ED703-ED5E-4C1D-8DEF-9D59F95D8B77}" dt="2023-09-19T14:44:11.427" v="2168" actId="108"/>
          <ac:spMkLst>
            <pc:docMk/>
            <pc:sldMk cId="1652022426" sldId="299"/>
            <ac:spMk id="679" creationId="{7E9AEFC0-D32B-43C5-9C99-1A33C2A987CD}"/>
          </ac:spMkLst>
        </pc:spChg>
        <pc:spChg chg="mod">
          <ac:chgData name="ゆ 育" userId="542ab0ed5f745775" providerId="LiveId" clId="{7F8ED703-ED5E-4C1D-8DEF-9D59F95D8B77}" dt="2023-09-19T14:44:11.427" v="2169" actId="108"/>
          <ac:spMkLst>
            <pc:docMk/>
            <pc:sldMk cId="1652022426" sldId="299"/>
            <ac:spMk id="680" creationId="{BFC964C7-336A-4512-AF4D-9C36ABDA659A}"/>
          </ac:spMkLst>
        </pc:spChg>
        <pc:spChg chg="mod">
          <ac:chgData name="ゆ 育" userId="542ab0ed5f745775" providerId="LiveId" clId="{7F8ED703-ED5E-4C1D-8DEF-9D59F95D8B77}" dt="2023-09-19T14:44:11.427" v="2170" actId="108"/>
          <ac:spMkLst>
            <pc:docMk/>
            <pc:sldMk cId="1652022426" sldId="299"/>
            <ac:spMk id="681" creationId="{F5B3DFF9-AD5D-4A20-8C06-2AB8973745E0}"/>
          </ac:spMkLst>
        </pc:spChg>
        <pc:spChg chg="mod">
          <ac:chgData name="ゆ 育" userId="542ab0ed5f745775" providerId="LiveId" clId="{7F8ED703-ED5E-4C1D-8DEF-9D59F95D8B77}" dt="2023-09-19T14:44:11.427" v="2171" actId="108"/>
          <ac:spMkLst>
            <pc:docMk/>
            <pc:sldMk cId="1652022426" sldId="299"/>
            <ac:spMk id="682" creationId="{41056A6B-868F-4963-A145-64BB051CF8DA}"/>
          </ac:spMkLst>
        </pc:spChg>
        <pc:spChg chg="mod">
          <ac:chgData name="ゆ 育" userId="542ab0ed5f745775" providerId="LiveId" clId="{7F8ED703-ED5E-4C1D-8DEF-9D59F95D8B77}" dt="2023-09-19T14:44:11.427" v="2172" actId="108"/>
          <ac:spMkLst>
            <pc:docMk/>
            <pc:sldMk cId="1652022426" sldId="299"/>
            <ac:spMk id="683" creationId="{0AFC7B81-FD15-4F55-8AF3-13AD0625508A}"/>
          </ac:spMkLst>
        </pc:spChg>
        <pc:spChg chg="mod">
          <ac:chgData name="ゆ 育" userId="542ab0ed5f745775" providerId="LiveId" clId="{7F8ED703-ED5E-4C1D-8DEF-9D59F95D8B77}" dt="2023-09-19T14:44:11.427" v="2173" actId="108"/>
          <ac:spMkLst>
            <pc:docMk/>
            <pc:sldMk cId="1652022426" sldId="299"/>
            <ac:spMk id="684" creationId="{32B6E8E8-D693-4278-B3AD-D6E2984D1777}"/>
          </ac:spMkLst>
        </pc:spChg>
        <pc:spChg chg="mod">
          <ac:chgData name="ゆ 育" userId="542ab0ed5f745775" providerId="LiveId" clId="{7F8ED703-ED5E-4C1D-8DEF-9D59F95D8B77}" dt="2023-09-19T14:44:11.427" v="2174" actId="108"/>
          <ac:spMkLst>
            <pc:docMk/>
            <pc:sldMk cId="1652022426" sldId="299"/>
            <ac:spMk id="685" creationId="{941712CC-EF04-4CB5-B110-88961C614A58}"/>
          </ac:spMkLst>
        </pc:spChg>
        <pc:spChg chg="mod">
          <ac:chgData name="ゆ 育" userId="542ab0ed5f745775" providerId="LiveId" clId="{7F8ED703-ED5E-4C1D-8DEF-9D59F95D8B77}" dt="2023-09-19T14:44:11.443" v="2175" actId="108"/>
          <ac:spMkLst>
            <pc:docMk/>
            <pc:sldMk cId="1652022426" sldId="299"/>
            <ac:spMk id="686" creationId="{A000B151-3D5B-43B8-BE8E-394BF3A478CC}"/>
          </ac:spMkLst>
        </pc:spChg>
        <pc:spChg chg="mod">
          <ac:chgData name="ゆ 育" userId="542ab0ed5f745775" providerId="LiveId" clId="{7F8ED703-ED5E-4C1D-8DEF-9D59F95D8B77}" dt="2023-09-19T14:44:11.443" v="2176" actId="108"/>
          <ac:spMkLst>
            <pc:docMk/>
            <pc:sldMk cId="1652022426" sldId="299"/>
            <ac:spMk id="687" creationId="{89BD3835-DF5A-41F9-8FAD-BF3590EE85EA}"/>
          </ac:spMkLst>
        </pc:spChg>
        <pc:spChg chg="mod">
          <ac:chgData name="ゆ 育" userId="542ab0ed5f745775" providerId="LiveId" clId="{7F8ED703-ED5E-4C1D-8DEF-9D59F95D8B77}" dt="2023-09-19T14:44:11.443" v="2177" actId="108"/>
          <ac:spMkLst>
            <pc:docMk/>
            <pc:sldMk cId="1652022426" sldId="299"/>
            <ac:spMk id="688" creationId="{2C37F003-B80C-48ED-880B-30A5453B8503}"/>
          </ac:spMkLst>
        </pc:spChg>
        <pc:spChg chg="mod">
          <ac:chgData name="ゆ 育" userId="542ab0ed5f745775" providerId="LiveId" clId="{7F8ED703-ED5E-4C1D-8DEF-9D59F95D8B77}" dt="2023-09-19T14:44:11.443" v="2178" actId="108"/>
          <ac:spMkLst>
            <pc:docMk/>
            <pc:sldMk cId="1652022426" sldId="299"/>
            <ac:spMk id="689" creationId="{CBAC4600-61A6-4363-A498-C2A3B6FCBE47}"/>
          </ac:spMkLst>
        </pc:spChg>
        <pc:spChg chg="mod">
          <ac:chgData name="ゆ 育" userId="542ab0ed5f745775" providerId="LiveId" clId="{7F8ED703-ED5E-4C1D-8DEF-9D59F95D8B77}" dt="2023-09-19T14:44:11.443" v="2179" actId="108"/>
          <ac:spMkLst>
            <pc:docMk/>
            <pc:sldMk cId="1652022426" sldId="299"/>
            <ac:spMk id="690" creationId="{2751F733-6C78-4A24-8CF6-552EA7C7281E}"/>
          </ac:spMkLst>
        </pc:spChg>
        <pc:spChg chg="mod">
          <ac:chgData name="ゆ 育" userId="542ab0ed5f745775" providerId="LiveId" clId="{7F8ED703-ED5E-4C1D-8DEF-9D59F95D8B77}" dt="2023-09-19T14:44:11.443" v="2180" actId="108"/>
          <ac:spMkLst>
            <pc:docMk/>
            <pc:sldMk cId="1652022426" sldId="299"/>
            <ac:spMk id="691" creationId="{DC957766-053A-4317-B5FF-3D0A9A5EC954}"/>
          </ac:spMkLst>
        </pc:spChg>
        <pc:spChg chg="mod">
          <ac:chgData name="ゆ 育" userId="542ab0ed5f745775" providerId="LiveId" clId="{7F8ED703-ED5E-4C1D-8DEF-9D59F95D8B77}" dt="2023-09-19T14:44:11.458" v="2181" actId="108"/>
          <ac:spMkLst>
            <pc:docMk/>
            <pc:sldMk cId="1652022426" sldId="299"/>
            <ac:spMk id="692" creationId="{FBA82A0A-1D0D-4781-8F0E-99261F23A667}"/>
          </ac:spMkLst>
        </pc:spChg>
        <pc:spChg chg="mod">
          <ac:chgData name="ゆ 育" userId="542ab0ed5f745775" providerId="LiveId" clId="{7F8ED703-ED5E-4C1D-8DEF-9D59F95D8B77}" dt="2023-09-19T14:44:11.458" v="2182" actId="108"/>
          <ac:spMkLst>
            <pc:docMk/>
            <pc:sldMk cId="1652022426" sldId="299"/>
            <ac:spMk id="693" creationId="{3B074CF7-BA5C-43E7-A60E-B6C21F888330}"/>
          </ac:spMkLst>
        </pc:spChg>
        <pc:spChg chg="mod">
          <ac:chgData name="ゆ 育" userId="542ab0ed5f745775" providerId="LiveId" clId="{7F8ED703-ED5E-4C1D-8DEF-9D59F95D8B77}" dt="2023-09-19T14:44:11.458" v="2183" actId="108"/>
          <ac:spMkLst>
            <pc:docMk/>
            <pc:sldMk cId="1652022426" sldId="299"/>
            <ac:spMk id="694" creationId="{BDD10F53-432D-4053-8120-599B52D9293C}"/>
          </ac:spMkLst>
        </pc:spChg>
        <pc:spChg chg="mod">
          <ac:chgData name="ゆ 育" userId="542ab0ed5f745775" providerId="LiveId" clId="{7F8ED703-ED5E-4C1D-8DEF-9D59F95D8B77}" dt="2023-09-19T14:44:11.458" v="2184" actId="108"/>
          <ac:spMkLst>
            <pc:docMk/>
            <pc:sldMk cId="1652022426" sldId="299"/>
            <ac:spMk id="695" creationId="{62BA2B3D-99AE-497A-91F9-5179643E10F6}"/>
          </ac:spMkLst>
        </pc:spChg>
        <pc:spChg chg="mod">
          <ac:chgData name="ゆ 育" userId="542ab0ed5f745775" providerId="LiveId" clId="{7F8ED703-ED5E-4C1D-8DEF-9D59F95D8B77}" dt="2023-09-19T14:44:11.458" v="2185" actId="108"/>
          <ac:spMkLst>
            <pc:docMk/>
            <pc:sldMk cId="1652022426" sldId="299"/>
            <ac:spMk id="696" creationId="{E98B26C3-6739-487E-888F-332C4E812285}"/>
          </ac:spMkLst>
        </pc:spChg>
        <pc:spChg chg="mod">
          <ac:chgData name="ゆ 育" userId="542ab0ed5f745775" providerId="LiveId" clId="{7F8ED703-ED5E-4C1D-8DEF-9D59F95D8B77}" dt="2023-09-19T14:44:11.458" v="2186" actId="108"/>
          <ac:spMkLst>
            <pc:docMk/>
            <pc:sldMk cId="1652022426" sldId="299"/>
            <ac:spMk id="697" creationId="{C1A0DA9F-781D-48CA-AB07-96DE97D51490}"/>
          </ac:spMkLst>
        </pc:spChg>
        <pc:spChg chg="mod">
          <ac:chgData name="ゆ 育" userId="542ab0ed5f745775" providerId="LiveId" clId="{7F8ED703-ED5E-4C1D-8DEF-9D59F95D8B77}" dt="2023-09-19T14:44:11.458" v="2187" actId="108"/>
          <ac:spMkLst>
            <pc:docMk/>
            <pc:sldMk cId="1652022426" sldId="299"/>
            <ac:spMk id="698" creationId="{2CDE96E6-E291-405C-9F9E-5545F151612F}"/>
          </ac:spMkLst>
        </pc:spChg>
        <pc:spChg chg="mod">
          <ac:chgData name="ゆ 育" userId="542ab0ed5f745775" providerId="LiveId" clId="{7F8ED703-ED5E-4C1D-8DEF-9D59F95D8B77}" dt="2023-09-19T14:44:11.474" v="2188" actId="108"/>
          <ac:spMkLst>
            <pc:docMk/>
            <pc:sldMk cId="1652022426" sldId="299"/>
            <ac:spMk id="699" creationId="{E3F1B643-5D4E-4547-9159-E7DCA2ABE6F4}"/>
          </ac:spMkLst>
        </pc:spChg>
        <pc:spChg chg="mod">
          <ac:chgData name="ゆ 育" userId="542ab0ed5f745775" providerId="LiveId" clId="{7F8ED703-ED5E-4C1D-8DEF-9D59F95D8B77}" dt="2023-09-19T14:44:11.474" v="2189" actId="108"/>
          <ac:spMkLst>
            <pc:docMk/>
            <pc:sldMk cId="1652022426" sldId="299"/>
            <ac:spMk id="700" creationId="{8CB9A8B1-8C38-4635-ABF2-65C3CCFB045E}"/>
          </ac:spMkLst>
        </pc:spChg>
        <pc:spChg chg="mod">
          <ac:chgData name="ゆ 育" userId="542ab0ed5f745775" providerId="LiveId" clId="{7F8ED703-ED5E-4C1D-8DEF-9D59F95D8B77}" dt="2023-09-19T14:44:11.474" v="2190" actId="108"/>
          <ac:spMkLst>
            <pc:docMk/>
            <pc:sldMk cId="1652022426" sldId="299"/>
            <ac:spMk id="701" creationId="{24EA030D-2B8B-4AB2-A4CF-3F59377D083D}"/>
          </ac:spMkLst>
        </pc:spChg>
        <pc:spChg chg="mod">
          <ac:chgData name="ゆ 育" userId="542ab0ed5f745775" providerId="LiveId" clId="{7F8ED703-ED5E-4C1D-8DEF-9D59F95D8B77}" dt="2023-09-19T14:44:11.474" v="2191" actId="108"/>
          <ac:spMkLst>
            <pc:docMk/>
            <pc:sldMk cId="1652022426" sldId="299"/>
            <ac:spMk id="702" creationId="{191910DE-D0C8-4360-8C75-848D45C2A7D3}"/>
          </ac:spMkLst>
        </pc:spChg>
        <pc:spChg chg="mod">
          <ac:chgData name="ゆ 育" userId="542ab0ed5f745775" providerId="LiveId" clId="{7F8ED703-ED5E-4C1D-8DEF-9D59F95D8B77}" dt="2023-09-19T14:44:11.474" v="2192" actId="108"/>
          <ac:spMkLst>
            <pc:docMk/>
            <pc:sldMk cId="1652022426" sldId="299"/>
            <ac:spMk id="703" creationId="{97D30100-833F-46CE-A07C-CFEC61CCC65D}"/>
          </ac:spMkLst>
        </pc:spChg>
        <pc:spChg chg="mod">
          <ac:chgData name="ゆ 育" userId="542ab0ed5f745775" providerId="LiveId" clId="{7F8ED703-ED5E-4C1D-8DEF-9D59F95D8B77}" dt="2023-09-19T14:44:11.474" v="2193" actId="108"/>
          <ac:spMkLst>
            <pc:docMk/>
            <pc:sldMk cId="1652022426" sldId="299"/>
            <ac:spMk id="704" creationId="{F64859F6-F9AE-4EAE-875D-D6F6CCA923F3}"/>
          </ac:spMkLst>
        </pc:spChg>
        <pc:spChg chg="mod">
          <ac:chgData name="ゆ 育" userId="542ab0ed5f745775" providerId="LiveId" clId="{7F8ED703-ED5E-4C1D-8DEF-9D59F95D8B77}" dt="2023-09-19T14:44:11.490" v="2194" actId="108"/>
          <ac:spMkLst>
            <pc:docMk/>
            <pc:sldMk cId="1652022426" sldId="299"/>
            <ac:spMk id="705" creationId="{6C284260-8065-49C3-B424-707182CBA008}"/>
          </ac:spMkLst>
        </pc:spChg>
        <pc:spChg chg="mod">
          <ac:chgData name="ゆ 育" userId="542ab0ed5f745775" providerId="LiveId" clId="{7F8ED703-ED5E-4C1D-8DEF-9D59F95D8B77}" dt="2023-09-19T14:44:11.490" v="2195" actId="108"/>
          <ac:spMkLst>
            <pc:docMk/>
            <pc:sldMk cId="1652022426" sldId="299"/>
            <ac:spMk id="706" creationId="{912F05F9-CA61-48F9-A3A1-854E423A3941}"/>
          </ac:spMkLst>
        </pc:spChg>
        <pc:spChg chg="mod">
          <ac:chgData name="ゆ 育" userId="542ab0ed5f745775" providerId="LiveId" clId="{7F8ED703-ED5E-4C1D-8DEF-9D59F95D8B77}" dt="2023-09-19T14:44:11.490" v="2196" actId="108"/>
          <ac:spMkLst>
            <pc:docMk/>
            <pc:sldMk cId="1652022426" sldId="299"/>
            <ac:spMk id="707" creationId="{6357C246-F1E3-4040-903E-C5E5A47AF5F7}"/>
          </ac:spMkLst>
        </pc:spChg>
        <pc:spChg chg="mod">
          <ac:chgData name="ゆ 育" userId="542ab0ed5f745775" providerId="LiveId" clId="{7F8ED703-ED5E-4C1D-8DEF-9D59F95D8B77}" dt="2023-09-19T14:44:11.490" v="2197" actId="108"/>
          <ac:spMkLst>
            <pc:docMk/>
            <pc:sldMk cId="1652022426" sldId="299"/>
            <ac:spMk id="708" creationId="{3FCA3A94-3680-4CA3-9548-92FE6F4D5100}"/>
          </ac:spMkLst>
        </pc:spChg>
        <pc:spChg chg="mod">
          <ac:chgData name="ゆ 育" userId="542ab0ed5f745775" providerId="LiveId" clId="{7F8ED703-ED5E-4C1D-8DEF-9D59F95D8B77}" dt="2023-09-19T14:44:11.490" v="2198" actId="108"/>
          <ac:spMkLst>
            <pc:docMk/>
            <pc:sldMk cId="1652022426" sldId="299"/>
            <ac:spMk id="709" creationId="{854EA948-C277-4406-BE21-E69147665990}"/>
          </ac:spMkLst>
        </pc:spChg>
        <pc:spChg chg="mod">
          <ac:chgData name="ゆ 育" userId="542ab0ed5f745775" providerId="LiveId" clId="{7F8ED703-ED5E-4C1D-8DEF-9D59F95D8B77}" dt="2023-09-19T14:44:11.490" v="2199" actId="108"/>
          <ac:spMkLst>
            <pc:docMk/>
            <pc:sldMk cId="1652022426" sldId="299"/>
            <ac:spMk id="710" creationId="{262F4452-0BDF-4ED7-9B22-3E0C5D0146EC}"/>
          </ac:spMkLst>
        </pc:spChg>
        <pc:spChg chg="mod">
          <ac:chgData name="ゆ 育" userId="542ab0ed5f745775" providerId="LiveId" clId="{7F8ED703-ED5E-4C1D-8DEF-9D59F95D8B77}" dt="2023-09-19T14:44:11.490" v="2200" actId="108"/>
          <ac:spMkLst>
            <pc:docMk/>
            <pc:sldMk cId="1652022426" sldId="299"/>
            <ac:spMk id="711" creationId="{71C0EEB5-711D-4F4A-895F-E6770B77D579}"/>
          </ac:spMkLst>
        </pc:spChg>
        <pc:spChg chg="mod">
          <ac:chgData name="ゆ 育" userId="542ab0ed5f745775" providerId="LiveId" clId="{7F8ED703-ED5E-4C1D-8DEF-9D59F95D8B77}" dt="2023-09-19T14:44:11.505" v="2201" actId="108"/>
          <ac:spMkLst>
            <pc:docMk/>
            <pc:sldMk cId="1652022426" sldId="299"/>
            <ac:spMk id="712" creationId="{66DE9678-D0EC-4FC2-BCB3-5C7B848E660C}"/>
          </ac:spMkLst>
        </pc:spChg>
        <pc:spChg chg="mod">
          <ac:chgData name="ゆ 育" userId="542ab0ed5f745775" providerId="LiveId" clId="{7F8ED703-ED5E-4C1D-8DEF-9D59F95D8B77}" dt="2023-09-19T14:44:11.505" v="2202" actId="108"/>
          <ac:spMkLst>
            <pc:docMk/>
            <pc:sldMk cId="1652022426" sldId="299"/>
            <ac:spMk id="713" creationId="{54F13B39-1BB8-4F6B-8246-93D2CE9EF636}"/>
          </ac:spMkLst>
        </pc:spChg>
        <pc:spChg chg="mod">
          <ac:chgData name="ゆ 育" userId="542ab0ed5f745775" providerId="LiveId" clId="{7F8ED703-ED5E-4C1D-8DEF-9D59F95D8B77}" dt="2023-09-19T14:44:11.505" v="2203" actId="108"/>
          <ac:spMkLst>
            <pc:docMk/>
            <pc:sldMk cId="1652022426" sldId="299"/>
            <ac:spMk id="714" creationId="{DA9BCFBF-B898-4F06-9E46-8D00C77256F1}"/>
          </ac:spMkLst>
        </pc:spChg>
        <pc:spChg chg="mod">
          <ac:chgData name="ゆ 育" userId="542ab0ed5f745775" providerId="LiveId" clId="{7F8ED703-ED5E-4C1D-8DEF-9D59F95D8B77}" dt="2023-09-19T14:44:11.505" v="2204" actId="108"/>
          <ac:spMkLst>
            <pc:docMk/>
            <pc:sldMk cId="1652022426" sldId="299"/>
            <ac:spMk id="715" creationId="{248706D1-5B48-4D54-8B98-54E5B316DC9C}"/>
          </ac:spMkLst>
        </pc:spChg>
        <pc:spChg chg="mod">
          <ac:chgData name="ゆ 育" userId="542ab0ed5f745775" providerId="LiveId" clId="{7F8ED703-ED5E-4C1D-8DEF-9D59F95D8B77}" dt="2023-09-19T14:44:11.505" v="2205" actId="108"/>
          <ac:spMkLst>
            <pc:docMk/>
            <pc:sldMk cId="1652022426" sldId="299"/>
            <ac:spMk id="716" creationId="{F0E5640A-DBA3-44C3-96C0-292888746CF8}"/>
          </ac:spMkLst>
        </pc:spChg>
        <pc:spChg chg="mod">
          <ac:chgData name="ゆ 育" userId="542ab0ed5f745775" providerId="LiveId" clId="{7F8ED703-ED5E-4C1D-8DEF-9D59F95D8B77}" dt="2023-09-19T14:44:11.518" v="2206" actId="108"/>
          <ac:spMkLst>
            <pc:docMk/>
            <pc:sldMk cId="1652022426" sldId="299"/>
            <ac:spMk id="717" creationId="{EA0F77BF-DC3C-4BDD-975F-B45BD76E1E77}"/>
          </ac:spMkLst>
        </pc:spChg>
        <pc:spChg chg="mod">
          <ac:chgData name="ゆ 育" userId="542ab0ed5f745775" providerId="LiveId" clId="{7F8ED703-ED5E-4C1D-8DEF-9D59F95D8B77}" dt="2023-09-19T14:44:11.521" v="2207" actId="108"/>
          <ac:spMkLst>
            <pc:docMk/>
            <pc:sldMk cId="1652022426" sldId="299"/>
            <ac:spMk id="718" creationId="{721E4E23-0357-4697-BA1B-3FDE6E86B439}"/>
          </ac:spMkLst>
        </pc:spChg>
        <pc:spChg chg="mod">
          <ac:chgData name="ゆ 育" userId="542ab0ed5f745775" providerId="LiveId" clId="{7F8ED703-ED5E-4C1D-8DEF-9D59F95D8B77}" dt="2023-09-19T14:44:11.521" v="2208" actId="108"/>
          <ac:spMkLst>
            <pc:docMk/>
            <pc:sldMk cId="1652022426" sldId="299"/>
            <ac:spMk id="719" creationId="{3623067A-826D-46DF-8414-5082363DB14F}"/>
          </ac:spMkLst>
        </pc:spChg>
        <pc:spChg chg="mod">
          <ac:chgData name="ゆ 育" userId="542ab0ed5f745775" providerId="LiveId" clId="{7F8ED703-ED5E-4C1D-8DEF-9D59F95D8B77}" dt="2023-09-19T14:44:11.521" v="2209" actId="108"/>
          <ac:spMkLst>
            <pc:docMk/>
            <pc:sldMk cId="1652022426" sldId="299"/>
            <ac:spMk id="720" creationId="{302E98E8-8D73-460B-9D9F-CAF055A7D8EC}"/>
          </ac:spMkLst>
        </pc:spChg>
        <pc:spChg chg="mod">
          <ac:chgData name="ゆ 育" userId="542ab0ed5f745775" providerId="LiveId" clId="{7F8ED703-ED5E-4C1D-8DEF-9D59F95D8B77}" dt="2023-09-19T14:44:11.521" v="2210" actId="108"/>
          <ac:spMkLst>
            <pc:docMk/>
            <pc:sldMk cId="1652022426" sldId="299"/>
            <ac:spMk id="721" creationId="{C5279854-4AEE-406B-8FD7-FAE353F8D7D4}"/>
          </ac:spMkLst>
        </pc:spChg>
        <pc:spChg chg="mod">
          <ac:chgData name="ゆ 育" userId="542ab0ed5f745775" providerId="LiveId" clId="{7F8ED703-ED5E-4C1D-8DEF-9D59F95D8B77}" dt="2023-09-19T14:44:11.521" v="2211" actId="108"/>
          <ac:spMkLst>
            <pc:docMk/>
            <pc:sldMk cId="1652022426" sldId="299"/>
            <ac:spMk id="722" creationId="{3FE8D362-9C24-473F-AFD8-15BE7C92A1C6}"/>
          </ac:spMkLst>
        </pc:spChg>
        <pc:spChg chg="mod">
          <ac:chgData name="ゆ 育" userId="542ab0ed5f745775" providerId="LiveId" clId="{7F8ED703-ED5E-4C1D-8DEF-9D59F95D8B77}" dt="2023-09-19T14:44:11.521" v="2212" actId="108"/>
          <ac:spMkLst>
            <pc:docMk/>
            <pc:sldMk cId="1652022426" sldId="299"/>
            <ac:spMk id="723" creationId="{BC19ED95-9436-47FC-9E3C-E5D055920DA4}"/>
          </ac:spMkLst>
        </pc:spChg>
        <pc:spChg chg="mod">
          <ac:chgData name="ゆ 育" userId="542ab0ed5f745775" providerId="LiveId" clId="{7F8ED703-ED5E-4C1D-8DEF-9D59F95D8B77}" dt="2023-09-19T14:44:11.537" v="2213" actId="108"/>
          <ac:spMkLst>
            <pc:docMk/>
            <pc:sldMk cId="1652022426" sldId="299"/>
            <ac:spMk id="724" creationId="{38C71500-398C-4A8F-90B0-E96F8319A903}"/>
          </ac:spMkLst>
        </pc:spChg>
        <pc:spChg chg="mod">
          <ac:chgData name="ゆ 育" userId="542ab0ed5f745775" providerId="LiveId" clId="{7F8ED703-ED5E-4C1D-8DEF-9D59F95D8B77}" dt="2023-09-19T14:44:11.537" v="2214" actId="108"/>
          <ac:spMkLst>
            <pc:docMk/>
            <pc:sldMk cId="1652022426" sldId="299"/>
            <ac:spMk id="725" creationId="{9E6B3EF9-50FA-490B-A05C-0A82F1BF25D5}"/>
          </ac:spMkLst>
        </pc:spChg>
        <pc:spChg chg="mod">
          <ac:chgData name="ゆ 育" userId="542ab0ed5f745775" providerId="LiveId" clId="{7F8ED703-ED5E-4C1D-8DEF-9D59F95D8B77}" dt="2023-09-19T14:44:11.537" v="2215" actId="108"/>
          <ac:spMkLst>
            <pc:docMk/>
            <pc:sldMk cId="1652022426" sldId="299"/>
            <ac:spMk id="726" creationId="{B638D30D-27EC-4EAD-85A4-E3BF6EBA3712}"/>
          </ac:spMkLst>
        </pc:spChg>
        <pc:spChg chg="mod">
          <ac:chgData name="ゆ 育" userId="542ab0ed5f745775" providerId="LiveId" clId="{7F8ED703-ED5E-4C1D-8DEF-9D59F95D8B77}" dt="2023-09-19T14:44:11.537" v="2216" actId="108"/>
          <ac:spMkLst>
            <pc:docMk/>
            <pc:sldMk cId="1652022426" sldId="299"/>
            <ac:spMk id="727" creationId="{DF092DA0-2E84-4E1D-9241-191475885FC3}"/>
          </ac:spMkLst>
        </pc:spChg>
        <pc:spChg chg="mod">
          <ac:chgData name="ゆ 育" userId="542ab0ed5f745775" providerId="LiveId" clId="{7F8ED703-ED5E-4C1D-8DEF-9D59F95D8B77}" dt="2023-09-19T14:44:11.537" v="2217" actId="108"/>
          <ac:spMkLst>
            <pc:docMk/>
            <pc:sldMk cId="1652022426" sldId="299"/>
            <ac:spMk id="728" creationId="{67E68BC1-64B9-419E-87BC-CBA048B29FF8}"/>
          </ac:spMkLst>
        </pc:spChg>
        <pc:spChg chg="mod">
          <ac:chgData name="ゆ 育" userId="542ab0ed5f745775" providerId="LiveId" clId="{7F8ED703-ED5E-4C1D-8DEF-9D59F95D8B77}" dt="2023-09-19T14:44:11.537" v="2218" actId="108"/>
          <ac:spMkLst>
            <pc:docMk/>
            <pc:sldMk cId="1652022426" sldId="299"/>
            <ac:spMk id="729" creationId="{9B23B6DE-67E7-4A9A-8FD8-D0514E8DBB53}"/>
          </ac:spMkLst>
        </pc:spChg>
        <pc:spChg chg="mod">
          <ac:chgData name="ゆ 育" userId="542ab0ed5f745775" providerId="LiveId" clId="{7F8ED703-ED5E-4C1D-8DEF-9D59F95D8B77}" dt="2023-09-19T14:44:11.553" v="2219" actId="108"/>
          <ac:spMkLst>
            <pc:docMk/>
            <pc:sldMk cId="1652022426" sldId="299"/>
            <ac:spMk id="730" creationId="{FF5C4161-04BC-4143-936D-65A5ABC857C3}"/>
          </ac:spMkLst>
        </pc:spChg>
        <pc:spChg chg="mod">
          <ac:chgData name="ゆ 育" userId="542ab0ed5f745775" providerId="LiveId" clId="{7F8ED703-ED5E-4C1D-8DEF-9D59F95D8B77}" dt="2023-09-19T14:44:11.553" v="2220" actId="108"/>
          <ac:spMkLst>
            <pc:docMk/>
            <pc:sldMk cId="1652022426" sldId="299"/>
            <ac:spMk id="731" creationId="{4A0CE194-4DA8-4653-AD1D-175433AF452C}"/>
          </ac:spMkLst>
        </pc:spChg>
        <pc:spChg chg="mod">
          <ac:chgData name="ゆ 育" userId="542ab0ed5f745775" providerId="LiveId" clId="{7F8ED703-ED5E-4C1D-8DEF-9D59F95D8B77}" dt="2023-09-19T14:44:11.553" v="2221" actId="108"/>
          <ac:spMkLst>
            <pc:docMk/>
            <pc:sldMk cId="1652022426" sldId="299"/>
            <ac:spMk id="732" creationId="{68C312EC-F1BD-4FB7-9C71-2B250FC7ED68}"/>
          </ac:spMkLst>
        </pc:spChg>
        <pc:spChg chg="mod">
          <ac:chgData name="ゆ 育" userId="542ab0ed5f745775" providerId="LiveId" clId="{7F8ED703-ED5E-4C1D-8DEF-9D59F95D8B77}" dt="2023-09-19T14:44:11.553" v="2222" actId="108"/>
          <ac:spMkLst>
            <pc:docMk/>
            <pc:sldMk cId="1652022426" sldId="299"/>
            <ac:spMk id="733" creationId="{B605A332-409F-494D-B003-170C574ED67C}"/>
          </ac:spMkLst>
        </pc:spChg>
        <pc:spChg chg="mod">
          <ac:chgData name="ゆ 育" userId="542ab0ed5f745775" providerId="LiveId" clId="{7F8ED703-ED5E-4C1D-8DEF-9D59F95D8B77}" dt="2023-09-19T14:44:11.553" v="2223" actId="108"/>
          <ac:spMkLst>
            <pc:docMk/>
            <pc:sldMk cId="1652022426" sldId="299"/>
            <ac:spMk id="734" creationId="{CE7A5299-7886-4710-8028-13379A3A7E4E}"/>
          </ac:spMkLst>
        </pc:spChg>
        <pc:spChg chg="mod">
          <ac:chgData name="ゆ 育" userId="542ab0ed5f745775" providerId="LiveId" clId="{7F8ED703-ED5E-4C1D-8DEF-9D59F95D8B77}" dt="2023-09-19T14:44:11.553" v="2224" actId="108"/>
          <ac:spMkLst>
            <pc:docMk/>
            <pc:sldMk cId="1652022426" sldId="299"/>
            <ac:spMk id="735" creationId="{87F7FDF7-AC20-41DE-88A2-2D7DDFD8CFA3}"/>
          </ac:spMkLst>
        </pc:spChg>
        <pc:spChg chg="mod">
          <ac:chgData name="ゆ 育" userId="542ab0ed5f745775" providerId="LiveId" clId="{7F8ED703-ED5E-4C1D-8DEF-9D59F95D8B77}" dt="2023-09-19T14:44:11.568" v="2225" actId="108"/>
          <ac:spMkLst>
            <pc:docMk/>
            <pc:sldMk cId="1652022426" sldId="299"/>
            <ac:spMk id="736" creationId="{42033BDB-D242-4069-9109-579514B9B6C4}"/>
          </ac:spMkLst>
        </pc:spChg>
        <pc:spChg chg="mod">
          <ac:chgData name="ゆ 育" userId="542ab0ed5f745775" providerId="LiveId" clId="{7F8ED703-ED5E-4C1D-8DEF-9D59F95D8B77}" dt="2023-09-19T14:44:11.568" v="2226" actId="108"/>
          <ac:spMkLst>
            <pc:docMk/>
            <pc:sldMk cId="1652022426" sldId="299"/>
            <ac:spMk id="737" creationId="{65150907-F28A-4838-A693-6F9C0B19A2A8}"/>
          </ac:spMkLst>
        </pc:spChg>
        <pc:spChg chg="mod">
          <ac:chgData name="ゆ 育" userId="542ab0ed5f745775" providerId="LiveId" clId="{7F8ED703-ED5E-4C1D-8DEF-9D59F95D8B77}" dt="2023-09-19T14:44:11.568" v="2227" actId="108"/>
          <ac:spMkLst>
            <pc:docMk/>
            <pc:sldMk cId="1652022426" sldId="299"/>
            <ac:spMk id="738" creationId="{30814979-5144-43C4-B5FD-5725169250A1}"/>
          </ac:spMkLst>
        </pc:spChg>
        <pc:spChg chg="mod">
          <ac:chgData name="ゆ 育" userId="542ab0ed5f745775" providerId="LiveId" clId="{7F8ED703-ED5E-4C1D-8DEF-9D59F95D8B77}" dt="2023-09-19T14:44:11.568" v="2228" actId="108"/>
          <ac:spMkLst>
            <pc:docMk/>
            <pc:sldMk cId="1652022426" sldId="299"/>
            <ac:spMk id="739" creationId="{FAA9C330-CD6D-4BC1-9ADE-78EBDD9F3E37}"/>
          </ac:spMkLst>
        </pc:spChg>
        <pc:spChg chg="mod">
          <ac:chgData name="ゆ 育" userId="542ab0ed5f745775" providerId="LiveId" clId="{7F8ED703-ED5E-4C1D-8DEF-9D59F95D8B77}" dt="2023-09-19T14:44:11.568" v="2229" actId="108"/>
          <ac:spMkLst>
            <pc:docMk/>
            <pc:sldMk cId="1652022426" sldId="299"/>
            <ac:spMk id="740" creationId="{25C5788D-6500-41E4-B949-A226DE104099}"/>
          </ac:spMkLst>
        </pc:spChg>
        <pc:spChg chg="mod">
          <ac:chgData name="ゆ 育" userId="542ab0ed5f745775" providerId="LiveId" clId="{7F8ED703-ED5E-4C1D-8DEF-9D59F95D8B77}" dt="2023-09-19T14:44:11.568" v="2230" actId="108"/>
          <ac:spMkLst>
            <pc:docMk/>
            <pc:sldMk cId="1652022426" sldId="299"/>
            <ac:spMk id="741" creationId="{BB52752F-8BAB-458F-A8C7-3F1859F9A816}"/>
          </ac:spMkLst>
        </pc:spChg>
        <pc:spChg chg="mod">
          <ac:chgData name="ゆ 育" userId="542ab0ed5f745775" providerId="LiveId" clId="{7F8ED703-ED5E-4C1D-8DEF-9D59F95D8B77}" dt="2023-09-19T14:44:11.568" v="2231" actId="108"/>
          <ac:spMkLst>
            <pc:docMk/>
            <pc:sldMk cId="1652022426" sldId="299"/>
            <ac:spMk id="742" creationId="{08E2B42C-7F85-49C6-B27F-EC32345A01CE}"/>
          </ac:spMkLst>
        </pc:spChg>
        <pc:spChg chg="mod">
          <ac:chgData name="ゆ 育" userId="542ab0ed5f745775" providerId="LiveId" clId="{7F8ED703-ED5E-4C1D-8DEF-9D59F95D8B77}" dt="2023-09-19T14:44:11.584" v="2232" actId="108"/>
          <ac:spMkLst>
            <pc:docMk/>
            <pc:sldMk cId="1652022426" sldId="299"/>
            <ac:spMk id="743" creationId="{E7BAEE12-B427-4D68-AB38-F75D43BF8615}"/>
          </ac:spMkLst>
        </pc:spChg>
        <pc:spChg chg="mod">
          <ac:chgData name="ゆ 育" userId="542ab0ed5f745775" providerId="LiveId" clId="{7F8ED703-ED5E-4C1D-8DEF-9D59F95D8B77}" dt="2023-09-19T14:44:11.584" v="2233" actId="108"/>
          <ac:spMkLst>
            <pc:docMk/>
            <pc:sldMk cId="1652022426" sldId="299"/>
            <ac:spMk id="744" creationId="{4C4257EB-83A4-4EC6-8BFF-9C3BFD522FF9}"/>
          </ac:spMkLst>
        </pc:spChg>
        <pc:spChg chg="mod">
          <ac:chgData name="ゆ 育" userId="542ab0ed5f745775" providerId="LiveId" clId="{7F8ED703-ED5E-4C1D-8DEF-9D59F95D8B77}" dt="2023-09-19T14:44:11.584" v="2234" actId="108"/>
          <ac:spMkLst>
            <pc:docMk/>
            <pc:sldMk cId="1652022426" sldId="299"/>
            <ac:spMk id="745" creationId="{0681BB18-22A5-4CCD-947F-CF7D22BABA64}"/>
          </ac:spMkLst>
        </pc:spChg>
        <pc:spChg chg="mod">
          <ac:chgData name="ゆ 育" userId="542ab0ed5f745775" providerId="LiveId" clId="{7F8ED703-ED5E-4C1D-8DEF-9D59F95D8B77}" dt="2023-09-19T14:44:11.584" v="2235" actId="108"/>
          <ac:spMkLst>
            <pc:docMk/>
            <pc:sldMk cId="1652022426" sldId="299"/>
            <ac:spMk id="746" creationId="{9F416CD2-8BC0-48F9-BBA0-53F8C0D27797}"/>
          </ac:spMkLst>
        </pc:spChg>
        <pc:spChg chg="mod">
          <ac:chgData name="ゆ 育" userId="542ab0ed5f745775" providerId="LiveId" clId="{7F8ED703-ED5E-4C1D-8DEF-9D59F95D8B77}" dt="2023-09-19T14:44:11.584" v="2236" actId="108"/>
          <ac:spMkLst>
            <pc:docMk/>
            <pc:sldMk cId="1652022426" sldId="299"/>
            <ac:spMk id="747" creationId="{68F8CBB8-854F-4607-9990-25025FE1E7FE}"/>
          </ac:spMkLst>
        </pc:spChg>
        <pc:spChg chg="mod">
          <ac:chgData name="ゆ 育" userId="542ab0ed5f745775" providerId="LiveId" clId="{7F8ED703-ED5E-4C1D-8DEF-9D59F95D8B77}" dt="2023-09-19T14:44:11.584" v="2237" actId="108"/>
          <ac:spMkLst>
            <pc:docMk/>
            <pc:sldMk cId="1652022426" sldId="299"/>
            <ac:spMk id="748" creationId="{E16A33C7-ADAB-4960-9822-4DC5EB8F0271}"/>
          </ac:spMkLst>
        </pc:spChg>
        <pc:spChg chg="mod">
          <ac:chgData name="ゆ 育" userId="542ab0ed5f745775" providerId="LiveId" clId="{7F8ED703-ED5E-4C1D-8DEF-9D59F95D8B77}" dt="2023-09-19T14:44:11.599" v="2238" actId="108"/>
          <ac:spMkLst>
            <pc:docMk/>
            <pc:sldMk cId="1652022426" sldId="299"/>
            <ac:spMk id="749" creationId="{1853027D-6D3D-4616-9811-D6B2BA7894DB}"/>
          </ac:spMkLst>
        </pc:spChg>
        <pc:spChg chg="mod">
          <ac:chgData name="ゆ 育" userId="542ab0ed5f745775" providerId="LiveId" clId="{7F8ED703-ED5E-4C1D-8DEF-9D59F95D8B77}" dt="2023-09-19T14:44:11.599" v="2239" actId="108"/>
          <ac:spMkLst>
            <pc:docMk/>
            <pc:sldMk cId="1652022426" sldId="299"/>
            <ac:spMk id="750" creationId="{1BFA4FC6-4405-4ACE-A75E-D28204A010B8}"/>
          </ac:spMkLst>
        </pc:spChg>
        <pc:spChg chg="mod">
          <ac:chgData name="ゆ 育" userId="542ab0ed5f745775" providerId="LiveId" clId="{7F8ED703-ED5E-4C1D-8DEF-9D59F95D8B77}" dt="2023-09-19T14:44:11.599" v="2240" actId="108"/>
          <ac:spMkLst>
            <pc:docMk/>
            <pc:sldMk cId="1652022426" sldId="299"/>
            <ac:spMk id="751" creationId="{EF6BECD7-F699-4B39-821B-87E4A182583E}"/>
          </ac:spMkLst>
        </pc:spChg>
        <pc:spChg chg="mod">
          <ac:chgData name="ゆ 育" userId="542ab0ed5f745775" providerId="LiveId" clId="{7F8ED703-ED5E-4C1D-8DEF-9D59F95D8B77}" dt="2023-09-19T14:44:11.599" v="2241" actId="108"/>
          <ac:spMkLst>
            <pc:docMk/>
            <pc:sldMk cId="1652022426" sldId="299"/>
            <ac:spMk id="752" creationId="{96E01822-BC3A-4F24-8B09-871D487DF352}"/>
          </ac:spMkLst>
        </pc:spChg>
        <pc:spChg chg="mod">
          <ac:chgData name="ゆ 育" userId="542ab0ed5f745775" providerId="LiveId" clId="{7F8ED703-ED5E-4C1D-8DEF-9D59F95D8B77}" dt="2023-09-19T14:44:11.599" v="2242" actId="108"/>
          <ac:spMkLst>
            <pc:docMk/>
            <pc:sldMk cId="1652022426" sldId="299"/>
            <ac:spMk id="753" creationId="{F9B88FA2-0D9B-4439-80E7-D16F81CEBFB9}"/>
          </ac:spMkLst>
        </pc:spChg>
        <pc:spChg chg="mod">
          <ac:chgData name="ゆ 育" userId="542ab0ed5f745775" providerId="LiveId" clId="{7F8ED703-ED5E-4C1D-8DEF-9D59F95D8B77}" dt="2023-09-19T14:44:11.599" v="2243" actId="108"/>
          <ac:spMkLst>
            <pc:docMk/>
            <pc:sldMk cId="1652022426" sldId="299"/>
            <ac:spMk id="754" creationId="{60E66FAE-F15E-4223-953F-C90781744689}"/>
          </ac:spMkLst>
        </pc:spChg>
        <pc:spChg chg="mod">
          <ac:chgData name="ゆ 育" userId="542ab0ed5f745775" providerId="LiveId" clId="{7F8ED703-ED5E-4C1D-8DEF-9D59F95D8B77}" dt="2023-09-19T14:44:11.599" v="2244" actId="108"/>
          <ac:spMkLst>
            <pc:docMk/>
            <pc:sldMk cId="1652022426" sldId="299"/>
            <ac:spMk id="755" creationId="{58C84018-2925-4F01-8558-536B775AA121}"/>
          </ac:spMkLst>
        </pc:spChg>
        <pc:spChg chg="mod">
          <ac:chgData name="ゆ 育" userId="542ab0ed5f745775" providerId="LiveId" clId="{7F8ED703-ED5E-4C1D-8DEF-9D59F95D8B77}" dt="2023-09-19T14:44:11.615" v="2245" actId="108"/>
          <ac:spMkLst>
            <pc:docMk/>
            <pc:sldMk cId="1652022426" sldId="299"/>
            <ac:spMk id="756" creationId="{7ED1A3E1-27C1-4DAB-9978-8A9CA87A9C0C}"/>
          </ac:spMkLst>
        </pc:spChg>
        <pc:spChg chg="mod">
          <ac:chgData name="ゆ 育" userId="542ab0ed5f745775" providerId="LiveId" clId="{7F8ED703-ED5E-4C1D-8DEF-9D59F95D8B77}" dt="2023-09-19T14:44:11.618" v="2246" actId="108"/>
          <ac:spMkLst>
            <pc:docMk/>
            <pc:sldMk cId="1652022426" sldId="299"/>
            <ac:spMk id="757" creationId="{3A7081D5-76BB-4A8B-A34E-F29FD4C75E68}"/>
          </ac:spMkLst>
        </pc:spChg>
        <pc:spChg chg="mod">
          <ac:chgData name="ゆ 育" userId="542ab0ed5f745775" providerId="LiveId" clId="{7F8ED703-ED5E-4C1D-8DEF-9D59F95D8B77}" dt="2023-09-19T14:44:11.618" v="2247" actId="108"/>
          <ac:spMkLst>
            <pc:docMk/>
            <pc:sldMk cId="1652022426" sldId="299"/>
            <ac:spMk id="758" creationId="{3CFB1721-5928-485E-A5E5-5210243D5066}"/>
          </ac:spMkLst>
        </pc:spChg>
        <pc:spChg chg="mod">
          <ac:chgData name="ゆ 育" userId="542ab0ed5f745775" providerId="LiveId" clId="{7F8ED703-ED5E-4C1D-8DEF-9D59F95D8B77}" dt="2023-09-19T14:44:11.618" v="2248" actId="108"/>
          <ac:spMkLst>
            <pc:docMk/>
            <pc:sldMk cId="1652022426" sldId="299"/>
            <ac:spMk id="759" creationId="{B20F4F14-5382-4D58-A9EF-84F5942BF3A9}"/>
          </ac:spMkLst>
        </pc:spChg>
        <pc:spChg chg="mod">
          <ac:chgData name="ゆ 育" userId="542ab0ed5f745775" providerId="LiveId" clId="{7F8ED703-ED5E-4C1D-8DEF-9D59F95D8B77}" dt="2023-09-19T14:44:11.618" v="2249" actId="108"/>
          <ac:spMkLst>
            <pc:docMk/>
            <pc:sldMk cId="1652022426" sldId="299"/>
            <ac:spMk id="760" creationId="{C4CBE7A5-EE2F-4CB0-9A61-38ED59B94C55}"/>
          </ac:spMkLst>
        </pc:spChg>
        <pc:grpChg chg="add del mod">
          <ac:chgData name="ゆ 育" userId="542ab0ed5f745775" providerId="LiveId" clId="{7F8ED703-ED5E-4C1D-8DEF-9D59F95D8B77}" dt="2023-09-19T14:24:37.643" v="1337" actId="478"/>
          <ac:grpSpMkLst>
            <pc:docMk/>
            <pc:sldMk cId="1652022426" sldId="299"/>
            <ac:grpSpMk id="2" creationId="{4F1B7E7C-5B07-480B-84BD-C68D1F36D2BB}"/>
          </ac:grpSpMkLst>
        </pc:grpChg>
        <pc:grpChg chg="add del mod">
          <ac:chgData name="ゆ 育" userId="542ab0ed5f745775" providerId="LiveId" clId="{7F8ED703-ED5E-4C1D-8DEF-9D59F95D8B77}" dt="2023-09-19T14:38:35.520" v="1490" actId="478"/>
          <ac:grpSpMkLst>
            <pc:docMk/>
            <pc:sldMk cId="1652022426" sldId="299"/>
            <ac:grpSpMk id="124" creationId="{E3B17943-70E8-4998-BE48-B11719443D46}"/>
          </ac:grpSpMkLst>
        </pc:grpChg>
        <pc:grpChg chg="del mod ord">
          <ac:chgData name="ゆ 育" userId="542ab0ed5f745775" providerId="LiveId" clId="{7F8ED703-ED5E-4C1D-8DEF-9D59F95D8B77}" dt="2023-09-19T14:38:52.217" v="1546" actId="478"/>
          <ac:grpSpMkLst>
            <pc:docMk/>
            <pc:sldMk cId="1652022426" sldId="299"/>
            <ac:grpSpMk id="172" creationId="{C7FBC2DC-9156-4AAD-9944-FBCD6B9DC743}"/>
          </ac:grpSpMkLst>
        </pc:grpChg>
        <pc:grpChg chg="del">
          <ac:chgData name="ゆ 育" userId="542ab0ed5f745775" providerId="LiveId" clId="{7F8ED703-ED5E-4C1D-8DEF-9D59F95D8B77}" dt="2023-09-19T14:38:35.567" v="1514" actId="478"/>
          <ac:grpSpMkLst>
            <pc:docMk/>
            <pc:sldMk cId="1652022426" sldId="299"/>
            <ac:grpSpMk id="173" creationId="{F253C6F5-C88C-42FD-92AC-EC1E3AFF53B9}"/>
          </ac:grpSpMkLst>
        </pc:grpChg>
        <pc:grpChg chg="del mod ord">
          <ac:chgData name="ゆ 育" userId="542ab0ed5f745775" providerId="LiveId" clId="{7F8ED703-ED5E-4C1D-8DEF-9D59F95D8B77}" dt="2023-09-19T14:41:28.710" v="1802" actId="478"/>
          <ac:grpSpMkLst>
            <pc:docMk/>
            <pc:sldMk cId="1652022426" sldId="299"/>
            <ac:grpSpMk id="320" creationId="{565F4408-3F15-484C-9078-4146A6624693}"/>
          </ac:grpSpMkLst>
        </pc:grpChg>
        <pc:grpChg chg="del">
          <ac:chgData name="ゆ 育" userId="542ab0ed5f745775" providerId="LiveId" clId="{7F8ED703-ED5E-4C1D-8DEF-9D59F95D8B77}" dt="2023-09-19T14:38:52.531" v="1669" actId="478"/>
          <ac:grpSpMkLst>
            <pc:docMk/>
            <pc:sldMk cId="1652022426" sldId="299"/>
            <ac:grpSpMk id="321" creationId="{CCD05119-3FC9-4EE0-B7AD-2DA7A1EE11E2}"/>
          </ac:grpSpMkLst>
        </pc:grpChg>
        <pc:grpChg chg="del mod ord">
          <ac:chgData name="ゆ 育" userId="542ab0ed5f745775" providerId="LiveId" clId="{7F8ED703-ED5E-4C1D-8DEF-9D59F95D8B77}" dt="2023-09-19T14:44:11.270" v="2105" actId="478"/>
          <ac:grpSpMkLst>
            <pc:docMk/>
            <pc:sldMk cId="1652022426" sldId="299"/>
            <ac:grpSpMk id="491" creationId="{0A4E76BE-0F86-4F37-852A-2432118F0433}"/>
          </ac:grpSpMkLst>
        </pc:grpChg>
        <pc:grpChg chg="del">
          <ac:chgData name="ゆ 育" userId="542ab0ed5f745775" providerId="LiveId" clId="{7F8ED703-ED5E-4C1D-8DEF-9D59F95D8B77}" dt="2023-09-19T14:41:29.055" v="1948" actId="478"/>
          <ac:grpSpMkLst>
            <pc:docMk/>
            <pc:sldMk cId="1652022426" sldId="299"/>
            <ac:grpSpMk id="492" creationId="{001FB6AD-8FAD-4502-AC57-AACA0F2EDFC9}"/>
          </ac:grpSpMkLst>
        </pc:grpChg>
        <pc:grpChg chg="mod ord">
          <ac:chgData name="ゆ 育" userId="542ab0ed5f745775" providerId="LiveId" clId="{7F8ED703-ED5E-4C1D-8DEF-9D59F95D8B77}" dt="2023-09-19T14:44:11.631" v="2253" actId="962"/>
          <ac:grpSpMkLst>
            <pc:docMk/>
            <pc:sldMk cId="1652022426" sldId="299"/>
            <ac:grpSpMk id="761" creationId="{4CEF8B79-5325-4E9D-B7CD-70C8808E6CB5}"/>
          </ac:grpSpMkLst>
        </pc:grpChg>
        <pc:grpChg chg="del">
          <ac:chgData name="ゆ 育" userId="542ab0ed5f745775" providerId="LiveId" clId="{7F8ED703-ED5E-4C1D-8DEF-9D59F95D8B77}" dt="2023-09-19T14:44:11.631" v="2251" actId="478"/>
          <ac:grpSpMkLst>
            <pc:docMk/>
            <pc:sldMk cId="1652022426" sldId="299"/>
            <ac:grpSpMk id="762" creationId="{F3C2119D-4308-46D7-A31E-BD5C75A2CC9F}"/>
          </ac:grpSpMkLst>
        </pc:grpChg>
        <pc:picChg chg="mod">
          <ac:chgData name="ゆ 育" userId="542ab0ed5f745775" providerId="LiveId" clId="{7F8ED703-ED5E-4C1D-8DEF-9D59F95D8B77}" dt="2023-09-19T14:38:35.457" v="1464" actId="14100"/>
          <ac:picMkLst>
            <pc:docMk/>
            <pc:sldMk cId="1652022426" sldId="299"/>
            <ac:picMk id="148" creationId="{34DC4856-7E4D-4B99-AD46-15EFE02AA9B2}"/>
          </ac:picMkLst>
        </pc:picChg>
        <pc:picChg chg="mod">
          <ac:chgData name="ゆ 育" userId="542ab0ed5f745775" providerId="LiveId" clId="{7F8ED703-ED5E-4C1D-8DEF-9D59F95D8B77}" dt="2023-09-19T14:38:52.028" v="1520" actId="14100"/>
          <ac:picMkLst>
            <pc:docMk/>
            <pc:sldMk cId="1652022426" sldId="299"/>
            <ac:picMk id="197" creationId="{FEAA4211-745B-4B0A-A94B-17A3AE08033E}"/>
          </ac:picMkLst>
        </pc:picChg>
        <pc:picChg chg="mod">
          <ac:chgData name="ゆ 育" userId="542ab0ed5f745775" providerId="LiveId" clId="{7F8ED703-ED5E-4C1D-8DEF-9D59F95D8B77}" dt="2023-09-19T14:41:28.317" v="1677" actId="14100"/>
          <ac:picMkLst>
            <pc:docMk/>
            <pc:sldMk cId="1652022426" sldId="299"/>
            <ac:picMk id="345" creationId="{98CB0143-A226-4B10-93B9-F2578F7A3BCF}"/>
          </ac:picMkLst>
        </pc:picChg>
        <pc:picChg chg="mod">
          <ac:chgData name="ゆ 育" userId="542ab0ed5f745775" providerId="LiveId" clId="{7F8ED703-ED5E-4C1D-8DEF-9D59F95D8B77}" dt="2023-09-19T14:44:10.847" v="1957" actId="14100"/>
          <ac:picMkLst>
            <pc:docMk/>
            <pc:sldMk cId="1652022426" sldId="299"/>
            <ac:picMk id="615" creationId="{E9399FFD-54B8-4447-AEFB-A0134FDB83EC}"/>
          </ac:picMkLst>
        </pc:picChg>
      </pc:sldChg>
      <pc:sldMasterChg chg="delSldLayout">
        <pc:chgData name="ゆ 育" userId="542ab0ed5f745775" providerId="LiveId" clId="{7F8ED703-ED5E-4C1D-8DEF-9D59F95D8B77}" dt="2023-09-19T12:42:36.139" v="0" actId="47"/>
        <pc:sldMasterMkLst>
          <pc:docMk/>
          <pc:sldMasterMk cId="0" sldId="2147483648"/>
        </pc:sldMasterMkLst>
        <pc:sldLayoutChg chg="del">
          <pc:chgData name="ゆ 育" userId="542ab0ed5f745775" providerId="LiveId" clId="{7F8ED703-ED5E-4C1D-8DEF-9D59F95D8B77}" dt="2023-09-19T12:42:36.139" v="0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ゆ 育" userId="542ab0ed5f745775" providerId="LiveId" clId="{B7D5EF83-00DE-4E14-8759-BA5CD8DA17F2}"/>
    <pc:docChg chg="undo custSel addSld delSld modSld sldOrd">
      <pc:chgData name="ゆ 育" userId="542ab0ed5f745775" providerId="LiveId" clId="{B7D5EF83-00DE-4E14-8759-BA5CD8DA17F2}" dt="2023-10-10T09:13:52.262" v="1116"/>
      <pc:docMkLst>
        <pc:docMk/>
      </pc:docMkLst>
      <pc:sldChg chg="modSp mod">
        <pc:chgData name="ゆ 育" userId="542ab0ed5f745775" providerId="LiveId" clId="{B7D5EF83-00DE-4E14-8759-BA5CD8DA17F2}" dt="2023-10-04T16:03:19.841" v="41" actId="20577"/>
        <pc:sldMkLst>
          <pc:docMk/>
          <pc:sldMk cId="0" sldId="256"/>
        </pc:sldMkLst>
        <pc:spChg chg="mod">
          <ac:chgData name="ゆ 育" userId="542ab0ed5f745775" providerId="LiveId" clId="{B7D5EF83-00DE-4E14-8759-BA5CD8DA17F2}" dt="2023-10-04T16:03:19.841" v="41" actId="20577"/>
          <ac:spMkLst>
            <pc:docMk/>
            <pc:sldMk cId="0" sldId="256"/>
            <ac:spMk id="92" creationId="{00000000-0000-0000-0000-000000000000}"/>
          </ac:spMkLst>
        </pc:spChg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3359511563" sldId="257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1288500997" sldId="279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3649862450" sldId="280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3382705300" sldId="281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1397281340" sldId="282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463728580" sldId="283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789935054" sldId="284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249536874" sldId="285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2991137402" sldId="286"/>
        </pc:sldMkLst>
      </pc:sldChg>
      <pc:sldChg chg="del">
        <pc:chgData name="ゆ 育" userId="542ab0ed5f745775" providerId="LiveId" clId="{B7D5EF83-00DE-4E14-8759-BA5CD8DA17F2}" dt="2023-10-04T16:02:43.745" v="39" actId="47"/>
        <pc:sldMkLst>
          <pc:docMk/>
          <pc:sldMk cId="1844507451" sldId="287"/>
        </pc:sldMkLst>
      </pc:sldChg>
      <pc:sldChg chg="del">
        <pc:chgData name="ゆ 育" userId="542ab0ed5f745775" providerId="LiveId" clId="{B7D5EF83-00DE-4E14-8759-BA5CD8DA17F2}" dt="2023-10-04T16:02:43.745" v="39" actId="47"/>
        <pc:sldMkLst>
          <pc:docMk/>
          <pc:sldMk cId="2831526853" sldId="288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1544532060" sldId="291"/>
        </pc:sldMkLst>
      </pc:sldChg>
      <pc:sldChg chg="mod ord modShow">
        <pc:chgData name="ゆ 育" userId="542ab0ed5f745775" providerId="LiveId" clId="{B7D5EF83-00DE-4E14-8759-BA5CD8DA17F2}" dt="2023-10-10T09:13:52.262" v="1116"/>
        <pc:sldMkLst>
          <pc:docMk/>
          <pc:sldMk cId="2762149373" sldId="292"/>
        </pc:sldMkLst>
      </pc:sldChg>
      <pc:sldChg chg="mod ord modShow">
        <pc:chgData name="ゆ 育" userId="542ab0ed5f745775" providerId="LiveId" clId="{B7D5EF83-00DE-4E14-8759-BA5CD8DA17F2}" dt="2023-10-10T09:13:52.262" v="1116"/>
        <pc:sldMkLst>
          <pc:docMk/>
          <pc:sldMk cId="2934464932" sldId="293"/>
        </pc:sldMkLst>
      </pc:sldChg>
      <pc:sldChg chg="modSp mod">
        <pc:chgData name="ゆ 育" userId="542ab0ed5f745775" providerId="LiveId" clId="{B7D5EF83-00DE-4E14-8759-BA5CD8DA17F2}" dt="2023-10-09T11:52:40.094" v="939" actId="5793"/>
        <pc:sldMkLst>
          <pc:docMk/>
          <pc:sldMk cId="1873283189" sldId="294"/>
        </pc:sldMkLst>
        <pc:spChg chg="mod">
          <ac:chgData name="ゆ 育" userId="542ab0ed5f745775" providerId="LiveId" clId="{B7D5EF83-00DE-4E14-8759-BA5CD8DA17F2}" dt="2023-10-09T11:52:40.094" v="939" actId="5793"/>
          <ac:spMkLst>
            <pc:docMk/>
            <pc:sldMk cId="1873283189" sldId="294"/>
            <ac:spMk id="3" creationId="{7C9211BE-4882-4DB7-8544-F6C9DC3DE8C1}"/>
          </ac:spMkLst>
        </pc:spChg>
        <pc:spChg chg="mod">
          <ac:chgData name="ゆ 育" userId="542ab0ed5f745775" providerId="LiveId" clId="{B7D5EF83-00DE-4E14-8759-BA5CD8DA17F2}" dt="2023-10-09T11:52:25.972" v="918" actId="20577"/>
          <ac:spMkLst>
            <pc:docMk/>
            <pc:sldMk cId="1873283189" sldId="294"/>
            <ac:spMk id="5" creationId="{429E3D5E-67BE-4FAC-9852-30B8EEF177A4}"/>
          </ac:spMkLst>
        </pc:spChg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976387842" sldId="295"/>
        </pc:sldMkLst>
      </pc:sldChg>
      <pc:sldChg chg="del">
        <pc:chgData name="ゆ 育" userId="542ab0ed5f745775" providerId="LiveId" clId="{B7D5EF83-00DE-4E14-8759-BA5CD8DA17F2}" dt="2023-10-04T16:03:46.561" v="42" actId="47"/>
        <pc:sldMkLst>
          <pc:docMk/>
          <pc:sldMk cId="1991032585" sldId="296"/>
        </pc:sldMkLst>
      </pc:sldChg>
      <pc:sldChg chg="del mod ord modShow">
        <pc:chgData name="ゆ 育" userId="542ab0ed5f745775" providerId="LiveId" clId="{B7D5EF83-00DE-4E14-8759-BA5CD8DA17F2}" dt="2023-10-10T09:12:59.500" v="1114" actId="47"/>
        <pc:sldMkLst>
          <pc:docMk/>
          <pc:sldMk cId="1844253469" sldId="297"/>
        </pc:sldMkLst>
      </pc:sldChg>
      <pc:sldChg chg="add del ord">
        <pc:chgData name="ゆ 育" userId="542ab0ed5f745775" providerId="LiveId" clId="{B7D5EF83-00DE-4E14-8759-BA5CD8DA17F2}" dt="2023-10-10T09:09:23.523" v="1107" actId="47"/>
        <pc:sldMkLst>
          <pc:docMk/>
          <pc:sldMk cId="1652022426" sldId="299"/>
        </pc:sldMkLst>
      </pc:sldChg>
      <pc:sldChg chg="delSp modSp add del mod ord">
        <pc:chgData name="ゆ 育" userId="542ab0ed5f745775" providerId="LiveId" clId="{B7D5EF83-00DE-4E14-8759-BA5CD8DA17F2}" dt="2023-10-10T09:13:52.262" v="1116"/>
        <pc:sldMkLst>
          <pc:docMk/>
          <pc:sldMk cId="3706107514" sldId="300"/>
        </pc:sldMkLst>
        <pc:picChg chg="del mod">
          <ac:chgData name="ゆ 育" userId="542ab0ed5f745775" providerId="LiveId" clId="{B7D5EF83-00DE-4E14-8759-BA5CD8DA17F2}" dt="2023-10-10T09:02:01.377" v="1054" actId="478"/>
          <ac:picMkLst>
            <pc:docMk/>
            <pc:sldMk cId="3706107514" sldId="300"/>
            <ac:picMk id="3" creationId="{A6C6B35E-D01F-4A1B-9127-5C4687E5AA05}"/>
          </ac:picMkLst>
        </pc:picChg>
        <pc:picChg chg="del mod ord">
          <ac:chgData name="ゆ 育" userId="542ab0ed5f745775" providerId="LiveId" clId="{B7D5EF83-00DE-4E14-8759-BA5CD8DA17F2}" dt="2023-10-10T09:08:36.570" v="1083" actId="478"/>
          <ac:picMkLst>
            <pc:docMk/>
            <pc:sldMk cId="3706107514" sldId="300"/>
            <ac:picMk id="4" creationId="{C8E5F861-7C4C-425E-B238-479939B4E215}"/>
          </ac:picMkLst>
        </pc:picChg>
        <pc:picChg chg="mod ord">
          <ac:chgData name="ゆ 育" userId="542ab0ed5f745775" providerId="LiveId" clId="{B7D5EF83-00DE-4E14-8759-BA5CD8DA17F2}" dt="2023-10-10T09:09:09.601" v="1105" actId="1076"/>
          <ac:picMkLst>
            <pc:docMk/>
            <pc:sldMk cId="3706107514" sldId="300"/>
            <ac:picMk id="6" creationId="{8D7801E0-8CB9-470D-9A70-A51D122A6B75}"/>
          </ac:picMkLst>
        </pc:picChg>
        <pc:picChg chg="del mod">
          <ac:chgData name="ゆ 育" userId="542ab0ed5f745775" providerId="LiveId" clId="{B7D5EF83-00DE-4E14-8759-BA5CD8DA17F2}" dt="2023-10-10T09:08:55.689" v="1097" actId="478"/>
          <ac:picMkLst>
            <pc:docMk/>
            <pc:sldMk cId="3706107514" sldId="300"/>
            <ac:picMk id="7" creationId="{346DF4F8-40BD-47C0-A6CB-0FA0631D2E40}"/>
          </ac:picMkLst>
        </pc:picChg>
        <pc:picChg chg="mod ord">
          <ac:chgData name="ゆ 育" userId="542ab0ed5f745775" providerId="LiveId" clId="{B7D5EF83-00DE-4E14-8759-BA5CD8DA17F2}" dt="2023-10-10T09:09:10.177" v="1106" actId="1076"/>
          <ac:picMkLst>
            <pc:docMk/>
            <pc:sldMk cId="3706107514" sldId="300"/>
            <ac:picMk id="9" creationId="{93DC642B-DAFC-4484-8367-135868C5E2D5}"/>
          </ac:picMkLst>
        </pc:picChg>
        <pc:picChg chg="del mod">
          <ac:chgData name="ゆ 育" userId="542ab0ed5f745775" providerId="LiveId" clId="{B7D5EF83-00DE-4E14-8759-BA5CD8DA17F2}" dt="2023-10-10T09:07:01.514" v="1068" actId="478"/>
          <ac:picMkLst>
            <pc:docMk/>
            <pc:sldMk cId="3706107514" sldId="300"/>
            <ac:picMk id="116" creationId="{9B3A9BD0-3D54-4CA4-AE92-9401E6AE41E1}"/>
          </ac:picMkLst>
        </pc:picChg>
        <pc:picChg chg="del mod">
          <ac:chgData name="ゆ 育" userId="542ab0ed5f745775" providerId="LiveId" clId="{B7D5EF83-00DE-4E14-8759-BA5CD8DA17F2}" dt="2023-10-10T09:07:01.514" v="1068" actId="478"/>
          <ac:picMkLst>
            <pc:docMk/>
            <pc:sldMk cId="3706107514" sldId="300"/>
            <ac:picMk id="118" creationId="{860B4820-7C01-49C1-8F26-6D157A1BFF89}"/>
          </ac:picMkLst>
        </pc:picChg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1302377241" sldId="301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3684438976" sldId="302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1192723492" sldId="319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2361536708" sldId="320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1371134899" sldId="321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3632113344" sldId="322"/>
        </pc:sldMkLst>
      </pc:sldChg>
      <pc:sldChg chg="del">
        <pc:chgData name="ゆ 育" userId="542ab0ed5f745775" providerId="LiveId" clId="{B7D5EF83-00DE-4E14-8759-BA5CD8DA17F2}" dt="2023-10-04T16:01:28.362" v="0" actId="47"/>
        <pc:sldMkLst>
          <pc:docMk/>
          <pc:sldMk cId="2305796096" sldId="323"/>
        </pc:sldMkLst>
      </pc:sldChg>
      <pc:sldChg chg="mod modShow">
        <pc:chgData name="ゆ 育" userId="542ab0ed5f745775" providerId="LiveId" clId="{B7D5EF83-00DE-4E14-8759-BA5CD8DA17F2}" dt="2023-10-10T09:09:37.341" v="1109" actId="729"/>
        <pc:sldMkLst>
          <pc:docMk/>
          <pc:sldMk cId="3077907171" sldId="324"/>
        </pc:sldMkLst>
      </pc:sldChg>
      <pc:sldChg chg="mod modShow">
        <pc:chgData name="ゆ 育" userId="542ab0ed5f745775" providerId="LiveId" clId="{B7D5EF83-00DE-4E14-8759-BA5CD8DA17F2}" dt="2023-10-10T09:09:37.341" v="1109" actId="729"/>
        <pc:sldMkLst>
          <pc:docMk/>
          <pc:sldMk cId="1252926348" sldId="435"/>
        </pc:sldMkLst>
      </pc:sldChg>
      <pc:sldChg chg="addSp delSp modSp mod ord">
        <pc:chgData name="ゆ 育" userId="542ab0ed5f745775" providerId="LiveId" clId="{B7D5EF83-00DE-4E14-8759-BA5CD8DA17F2}" dt="2023-10-07T05:31:37.572" v="333" actId="1076"/>
        <pc:sldMkLst>
          <pc:docMk/>
          <pc:sldMk cId="4253931866" sldId="436"/>
        </pc:sldMkLst>
        <pc:spChg chg="add mod">
          <ac:chgData name="ゆ 育" userId="542ab0ed5f745775" providerId="LiveId" clId="{B7D5EF83-00DE-4E14-8759-BA5CD8DA17F2}" dt="2023-10-07T05:05:13.315" v="243"/>
          <ac:spMkLst>
            <pc:docMk/>
            <pc:sldMk cId="4253931866" sldId="436"/>
            <ac:spMk id="6" creationId="{68135212-55CD-4FBE-850D-DCE99ED9D1C6}"/>
          </ac:spMkLst>
        </pc:spChg>
        <pc:picChg chg="add del mod">
          <ac:chgData name="ゆ 育" userId="542ab0ed5f745775" providerId="LiveId" clId="{B7D5EF83-00DE-4E14-8759-BA5CD8DA17F2}" dt="2023-10-07T05:09:14.469" v="260" actId="478"/>
          <ac:picMkLst>
            <pc:docMk/>
            <pc:sldMk cId="4253931866" sldId="436"/>
            <ac:picMk id="3" creationId="{0ADDB3E7-86A4-456A-997B-D956F48CFE47}"/>
          </ac:picMkLst>
        </pc:picChg>
        <pc:picChg chg="add mod">
          <ac:chgData name="ゆ 育" userId="542ab0ed5f745775" providerId="LiveId" clId="{B7D5EF83-00DE-4E14-8759-BA5CD8DA17F2}" dt="2023-10-07T05:08:50.303" v="257" actId="1076"/>
          <ac:picMkLst>
            <pc:docMk/>
            <pc:sldMk cId="4253931866" sldId="436"/>
            <ac:picMk id="4" creationId="{F35FD83C-F55A-4DE6-81E7-F7F01481D3B0}"/>
          </ac:picMkLst>
        </pc:picChg>
        <pc:picChg chg="del mod">
          <ac:chgData name="ゆ 育" userId="542ab0ed5f745775" providerId="LiveId" clId="{B7D5EF83-00DE-4E14-8759-BA5CD8DA17F2}" dt="2023-10-07T05:05:42.582" v="246" actId="478"/>
          <ac:picMkLst>
            <pc:docMk/>
            <pc:sldMk cId="4253931866" sldId="436"/>
            <ac:picMk id="5" creationId="{F4587DDC-E40E-4BE9-AEBD-A5D9D702B8BA}"/>
          </ac:picMkLst>
        </pc:picChg>
        <pc:picChg chg="add mod">
          <ac:chgData name="ゆ 育" userId="542ab0ed5f745775" providerId="LiveId" clId="{B7D5EF83-00DE-4E14-8759-BA5CD8DA17F2}" dt="2023-10-07T05:31:33.353" v="331" actId="1076"/>
          <ac:picMkLst>
            <pc:docMk/>
            <pc:sldMk cId="4253931866" sldId="436"/>
            <ac:picMk id="8" creationId="{9D3C0777-71BC-4F78-88F9-FF7F57EB85F4}"/>
          </ac:picMkLst>
        </pc:picChg>
        <pc:picChg chg="add mod">
          <ac:chgData name="ゆ 育" userId="542ab0ed5f745775" providerId="LiveId" clId="{B7D5EF83-00DE-4E14-8759-BA5CD8DA17F2}" dt="2023-10-07T05:31:37.572" v="333" actId="1076"/>
          <ac:picMkLst>
            <pc:docMk/>
            <pc:sldMk cId="4253931866" sldId="436"/>
            <ac:picMk id="4098" creationId="{14097D55-8B57-417F-ADD9-EB02E415FFDF}"/>
          </ac:picMkLst>
        </pc:picChg>
      </pc:sldChg>
      <pc:sldChg chg="del">
        <pc:chgData name="ゆ 育" userId="542ab0ed5f745775" providerId="LiveId" clId="{B7D5EF83-00DE-4E14-8759-BA5CD8DA17F2}" dt="2023-10-04T16:02:13.868" v="38" actId="47"/>
        <pc:sldMkLst>
          <pc:docMk/>
          <pc:sldMk cId="3515103355" sldId="437"/>
        </pc:sldMkLst>
      </pc:sldChg>
      <pc:sldChg chg="addSp delSp modSp new ord">
        <pc:chgData name="ゆ 育" userId="542ab0ed5f745775" providerId="LiveId" clId="{B7D5EF83-00DE-4E14-8759-BA5CD8DA17F2}" dt="2023-10-07T05:30:29.986" v="313"/>
        <pc:sldMkLst>
          <pc:docMk/>
          <pc:sldMk cId="4115854967" sldId="437"/>
        </pc:sldMkLst>
        <pc:spChg chg="add mod">
          <ac:chgData name="ゆ 育" userId="542ab0ed5f745775" providerId="LiveId" clId="{B7D5EF83-00DE-4E14-8759-BA5CD8DA17F2}" dt="2023-10-07T05:10:12.167" v="269"/>
          <ac:spMkLst>
            <pc:docMk/>
            <pc:sldMk cId="4115854967" sldId="437"/>
            <ac:spMk id="4" creationId="{E6EC2D17-C54E-454D-B6D9-F53DD8370DCD}"/>
          </ac:spMkLst>
        </pc:spChg>
        <pc:picChg chg="add del mod">
          <ac:chgData name="ゆ 育" userId="542ab0ed5f745775" providerId="LiveId" clId="{B7D5EF83-00DE-4E14-8759-BA5CD8DA17F2}" dt="2023-10-07T05:10:00.202" v="267" actId="478"/>
          <ac:picMkLst>
            <pc:docMk/>
            <pc:sldMk cId="4115854967" sldId="437"/>
            <ac:picMk id="1026" creationId="{D17292F1-D219-4259-B943-7F75D0356988}"/>
          </ac:picMkLst>
        </pc:picChg>
        <pc:picChg chg="add del mod">
          <ac:chgData name="ゆ 育" userId="542ab0ed5f745775" providerId="LiveId" clId="{B7D5EF83-00DE-4E14-8759-BA5CD8DA17F2}" dt="2023-10-05T06:17:24.237" v="56"/>
          <ac:picMkLst>
            <pc:docMk/>
            <pc:sldMk cId="4115854967" sldId="437"/>
            <ac:picMk id="1028" creationId="{9C417D98-CFB8-413B-B796-B16C040C65BD}"/>
          </ac:picMkLst>
        </pc:picChg>
        <pc:picChg chg="add mod">
          <ac:chgData name="ゆ 育" userId="542ab0ed5f745775" providerId="LiveId" clId="{B7D5EF83-00DE-4E14-8759-BA5CD8DA17F2}" dt="2023-10-07T05:10:05.383" v="268" actId="1076"/>
          <ac:picMkLst>
            <pc:docMk/>
            <pc:sldMk cId="4115854967" sldId="437"/>
            <ac:picMk id="5122" creationId="{7307307D-66C1-46C3-94D7-35B547346A9F}"/>
          </ac:picMkLst>
        </pc:picChg>
        <pc:picChg chg="add del mod">
          <ac:chgData name="ゆ 育" userId="542ab0ed5f745775" providerId="LiveId" clId="{B7D5EF83-00DE-4E14-8759-BA5CD8DA17F2}" dt="2023-10-07T05:30:29.986" v="313"/>
          <ac:picMkLst>
            <pc:docMk/>
            <pc:sldMk cId="4115854967" sldId="437"/>
            <ac:picMk id="5124" creationId="{B8988DEC-AB81-4477-8ED4-408C0B3C7155}"/>
          </ac:picMkLst>
        </pc:picChg>
      </pc:sldChg>
      <pc:sldChg chg="addSp modSp new mod">
        <pc:chgData name="ゆ 育" userId="542ab0ed5f745775" providerId="LiveId" clId="{B7D5EF83-00DE-4E14-8759-BA5CD8DA17F2}" dt="2023-10-10T02:52:25.045" v="1033" actId="1076"/>
        <pc:sldMkLst>
          <pc:docMk/>
          <pc:sldMk cId="3857973456" sldId="438"/>
        </pc:sldMkLst>
        <pc:spChg chg="add mod">
          <ac:chgData name="ゆ 育" userId="542ab0ed5f745775" providerId="LiveId" clId="{B7D5EF83-00DE-4E14-8759-BA5CD8DA17F2}" dt="2023-10-05T06:34:04.819" v="80" actId="14100"/>
          <ac:spMkLst>
            <pc:docMk/>
            <pc:sldMk cId="3857973456" sldId="438"/>
            <ac:spMk id="4" creationId="{E0990E2F-0C4F-4C0B-A10F-397174152F6F}"/>
          </ac:spMkLst>
        </pc:spChg>
        <pc:picChg chg="add mod modCrop">
          <ac:chgData name="ゆ 育" userId="542ab0ed5f745775" providerId="LiveId" clId="{B7D5EF83-00DE-4E14-8759-BA5CD8DA17F2}" dt="2023-10-10T02:52:25.045" v="1033" actId="1076"/>
          <ac:picMkLst>
            <pc:docMk/>
            <pc:sldMk cId="3857973456" sldId="438"/>
            <ac:picMk id="3" creationId="{7D27D85A-8CFA-4777-92F6-955FF36A31D4}"/>
          </ac:picMkLst>
        </pc:picChg>
      </pc:sldChg>
      <pc:sldChg chg="addSp modSp new mod">
        <pc:chgData name="ゆ 育" userId="542ab0ed5f745775" providerId="LiveId" clId="{B7D5EF83-00DE-4E14-8759-BA5CD8DA17F2}" dt="2023-10-05T06:32:49.166" v="64" actId="1076"/>
        <pc:sldMkLst>
          <pc:docMk/>
          <pc:sldMk cId="1320073651" sldId="439"/>
        </pc:sldMkLst>
        <pc:picChg chg="add mod">
          <ac:chgData name="ゆ 育" userId="542ab0ed5f745775" providerId="LiveId" clId="{B7D5EF83-00DE-4E14-8759-BA5CD8DA17F2}" dt="2023-10-05T06:32:49.166" v="64" actId="1076"/>
          <ac:picMkLst>
            <pc:docMk/>
            <pc:sldMk cId="1320073651" sldId="439"/>
            <ac:picMk id="3" creationId="{C6A9829E-9338-4FA2-BF92-8EAEE1F95C12}"/>
          </ac:picMkLst>
        </pc:picChg>
      </pc:sldChg>
      <pc:sldChg chg="addSp modSp new mod ord">
        <pc:chgData name="ゆ 育" userId="542ab0ed5f745775" providerId="LiveId" clId="{B7D5EF83-00DE-4E14-8759-BA5CD8DA17F2}" dt="2023-10-07T04:33:04.076" v="138"/>
        <pc:sldMkLst>
          <pc:docMk/>
          <pc:sldMk cId="266990309" sldId="440"/>
        </pc:sldMkLst>
        <pc:picChg chg="add mod">
          <ac:chgData name="ゆ 育" userId="542ab0ed5f745775" providerId="LiveId" clId="{B7D5EF83-00DE-4E14-8759-BA5CD8DA17F2}" dt="2023-10-05T06:33:02.483" v="70" actId="1076"/>
          <ac:picMkLst>
            <pc:docMk/>
            <pc:sldMk cId="266990309" sldId="440"/>
            <ac:picMk id="3" creationId="{E5FBFC70-6D59-4957-99B0-BBF20430B7DF}"/>
          </ac:picMkLst>
        </pc:picChg>
      </pc:sldChg>
      <pc:sldChg chg="addSp modSp new mod ord modShow">
        <pc:chgData name="ゆ 育" userId="542ab0ed5f745775" providerId="LiveId" clId="{B7D5EF83-00DE-4E14-8759-BA5CD8DA17F2}" dt="2023-10-10T09:09:37.341" v="1109" actId="729"/>
        <pc:sldMkLst>
          <pc:docMk/>
          <pc:sldMk cId="2741854163" sldId="441"/>
        </pc:sldMkLst>
        <pc:spChg chg="add mod">
          <ac:chgData name="ゆ 育" userId="542ab0ed5f745775" providerId="LiveId" clId="{B7D5EF83-00DE-4E14-8759-BA5CD8DA17F2}" dt="2023-10-05T11:40:41.292" v="91" actId="1076"/>
          <ac:spMkLst>
            <pc:docMk/>
            <pc:sldMk cId="2741854163" sldId="441"/>
            <ac:spMk id="5" creationId="{E4ED022A-23CC-480B-A32A-7FED6DECBC47}"/>
          </ac:spMkLst>
        </pc:spChg>
      </pc:sldChg>
      <pc:sldChg chg="addSp delSp modSp new mod ord modClrScheme chgLayout">
        <pc:chgData name="ゆ 育" userId="542ab0ed5f745775" providerId="LiveId" clId="{B7D5EF83-00DE-4E14-8759-BA5CD8DA17F2}" dt="2023-10-09T11:52:43.574" v="941"/>
        <pc:sldMkLst>
          <pc:docMk/>
          <pc:sldMk cId="1943404251" sldId="442"/>
        </pc:sldMkLst>
        <pc:spChg chg="del">
          <ac:chgData name="ゆ 育" userId="542ab0ed5f745775" providerId="LiveId" clId="{B7D5EF83-00DE-4E14-8759-BA5CD8DA17F2}" dt="2023-10-07T00:47:07.224" v="104" actId="700"/>
          <ac:spMkLst>
            <pc:docMk/>
            <pc:sldMk cId="1943404251" sldId="442"/>
            <ac:spMk id="2" creationId="{B805861A-55CE-468C-91B1-A6A1E4CF1735}"/>
          </ac:spMkLst>
        </pc:spChg>
        <pc:spChg chg="del">
          <ac:chgData name="ゆ 育" userId="542ab0ed5f745775" providerId="LiveId" clId="{B7D5EF83-00DE-4E14-8759-BA5CD8DA17F2}" dt="2023-10-07T00:47:07.224" v="104" actId="700"/>
          <ac:spMkLst>
            <pc:docMk/>
            <pc:sldMk cId="1943404251" sldId="442"/>
            <ac:spMk id="3" creationId="{3F82E0F2-EF77-4035-AF7E-7BA1D2CB18BD}"/>
          </ac:spMkLst>
        </pc:spChg>
        <pc:picChg chg="add mod">
          <ac:chgData name="ゆ 育" userId="542ab0ed5f745775" providerId="LiveId" clId="{B7D5EF83-00DE-4E14-8759-BA5CD8DA17F2}" dt="2023-10-07T00:47:53.889" v="115" actId="1076"/>
          <ac:picMkLst>
            <pc:docMk/>
            <pc:sldMk cId="1943404251" sldId="442"/>
            <ac:picMk id="5" creationId="{8A7F6F4A-FDA5-4736-8476-2CD2437FC620}"/>
          </ac:picMkLst>
        </pc:picChg>
        <pc:picChg chg="add mod">
          <ac:chgData name="ゆ 育" userId="542ab0ed5f745775" providerId="LiveId" clId="{B7D5EF83-00DE-4E14-8759-BA5CD8DA17F2}" dt="2023-10-07T00:48:00.580" v="118" actId="1076"/>
          <ac:picMkLst>
            <pc:docMk/>
            <pc:sldMk cId="1943404251" sldId="442"/>
            <ac:picMk id="7" creationId="{A2E5223B-355C-4F0B-962B-34D966DA87D5}"/>
          </ac:picMkLst>
        </pc:picChg>
        <pc:picChg chg="add mod">
          <ac:chgData name="ゆ 育" userId="542ab0ed5f745775" providerId="LiveId" clId="{B7D5EF83-00DE-4E14-8759-BA5CD8DA17F2}" dt="2023-10-07T00:48:24.660" v="123" actId="1076"/>
          <ac:picMkLst>
            <pc:docMk/>
            <pc:sldMk cId="1943404251" sldId="442"/>
            <ac:picMk id="9" creationId="{462FAE9E-53F3-4364-95D8-50DB58D767D7}"/>
          </ac:picMkLst>
        </pc:picChg>
      </pc:sldChg>
      <pc:sldChg chg="addSp modSp new mod">
        <pc:chgData name="ゆ 育" userId="542ab0ed5f745775" providerId="LiveId" clId="{B7D5EF83-00DE-4E14-8759-BA5CD8DA17F2}" dt="2023-10-07T05:28:56.045" v="298"/>
        <pc:sldMkLst>
          <pc:docMk/>
          <pc:sldMk cId="1743664654" sldId="443"/>
        </pc:sldMkLst>
        <pc:spChg chg="add mod">
          <ac:chgData name="ゆ 育" userId="542ab0ed5f745775" providerId="LiveId" clId="{B7D5EF83-00DE-4E14-8759-BA5CD8DA17F2}" dt="2023-10-07T05:28:56.045" v="298"/>
          <ac:spMkLst>
            <pc:docMk/>
            <pc:sldMk cId="1743664654" sldId="443"/>
            <ac:spMk id="3" creationId="{6346963B-1797-4761-A5D8-259AAAB7EBAB}"/>
          </ac:spMkLst>
        </pc:spChg>
        <pc:picChg chg="add mod">
          <ac:chgData name="ゆ 育" userId="542ab0ed5f745775" providerId="LiveId" clId="{B7D5EF83-00DE-4E14-8759-BA5CD8DA17F2}" dt="2023-10-07T01:05:02.354" v="129" actId="1076"/>
          <ac:picMkLst>
            <pc:docMk/>
            <pc:sldMk cId="1743664654" sldId="443"/>
            <ac:picMk id="1026" creationId="{1F78CCEE-F133-4A46-9C13-26000611E07F}"/>
          </ac:picMkLst>
        </pc:picChg>
      </pc:sldChg>
      <pc:sldChg chg="addSp delSp modSp new mod">
        <pc:chgData name="ゆ 育" userId="542ab0ed5f745775" providerId="LiveId" clId="{B7D5EF83-00DE-4E14-8759-BA5CD8DA17F2}" dt="2023-10-07T04:59:35.244" v="223" actId="1076"/>
        <pc:sldMkLst>
          <pc:docMk/>
          <pc:sldMk cId="4182465286" sldId="444"/>
        </pc:sldMkLst>
        <pc:spChg chg="add mod">
          <ac:chgData name="ゆ 育" userId="542ab0ed5f745775" providerId="LiveId" clId="{B7D5EF83-00DE-4E14-8759-BA5CD8DA17F2}" dt="2023-10-07T04:59:35.244" v="223" actId="1076"/>
          <ac:spMkLst>
            <pc:docMk/>
            <pc:sldMk cId="4182465286" sldId="444"/>
            <ac:spMk id="4" creationId="{12E8051F-B6AA-4292-B0EB-A54F147CBA15}"/>
          </ac:spMkLst>
        </pc:spChg>
        <pc:spChg chg="add mod ord">
          <ac:chgData name="ゆ 育" userId="542ab0ed5f745775" providerId="LiveId" clId="{B7D5EF83-00DE-4E14-8759-BA5CD8DA17F2}" dt="2023-10-07T04:59:00.012" v="220" actId="1076"/>
          <ac:spMkLst>
            <pc:docMk/>
            <pc:sldMk cId="4182465286" sldId="444"/>
            <ac:spMk id="7" creationId="{870659CC-0F5D-4AAE-A3B7-932EBDDD4A2B}"/>
          </ac:spMkLst>
        </pc:spChg>
        <pc:spChg chg="add del mod">
          <ac:chgData name="ゆ 育" userId="542ab0ed5f745775" providerId="LiveId" clId="{B7D5EF83-00DE-4E14-8759-BA5CD8DA17F2}" dt="2023-10-07T04:58:13.458" v="209" actId="767"/>
          <ac:spMkLst>
            <pc:docMk/>
            <pc:sldMk cId="4182465286" sldId="444"/>
            <ac:spMk id="8" creationId="{A1EECA87-95F2-4B5D-94FE-DDD924C312BD}"/>
          </ac:spMkLst>
        </pc:spChg>
        <pc:spChg chg="add mod">
          <ac:chgData name="ゆ 育" userId="542ab0ed5f745775" providerId="LiveId" clId="{B7D5EF83-00DE-4E14-8759-BA5CD8DA17F2}" dt="2023-10-07T04:58:31.214" v="212" actId="2085"/>
          <ac:spMkLst>
            <pc:docMk/>
            <pc:sldMk cId="4182465286" sldId="444"/>
            <ac:spMk id="9" creationId="{65AC9D79-CD90-4509-85C2-5C85AF95C234}"/>
          </ac:spMkLst>
        </pc:spChg>
        <pc:spChg chg="add mod">
          <ac:chgData name="ゆ 育" userId="542ab0ed5f745775" providerId="LiveId" clId="{B7D5EF83-00DE-4E14-8759-BA5CD8DA17F2}" dt="2023-10-07T04:58:34.782" v="213" actId="571"/>
          <ac:spMkLst>
            <pc:docMk/>
            <pc:sldMk cId="4182465286" sldId="444"/>
            <ac:spMk id="11" creationId="{3301CA3F-CCE9-4193-BA67-C1BD120E740B}"/>
          </ac:spMkLst>
        </pc:spChg>
        <pc:spChg chg="add mod">
          <ac:chgData name="ゆ 育" userId="542ab0ed5f745775" providerId="LiveId" clId="{B7D5EF83-00DE-4E14-8759-BA5CD8DA17F2}" dt="2023-10-07T04:59:04.815" v="221" actId="571"/>
          <ac:spMkLst>
            <pc:docMk/>
            <pc:sldMk cId="4182465286" sldId="444"/>
            <ac:spMk id="12" creationId="{8F5E56A5-FEFA-4FC0-9848-F628989574D1}"/>
          </ac:spMkLst>
        </pc:spChg>
        <pc:picChg chg="add mod modCrop">
          <ac:chgData name="ゆ 育" userId="542ab0ed5f745775" providerId="LiveId" clId="{B7D5EF83-00DE-4E14-8759-BA5CD8DA17F2}" dt="2023-10-07T04:46:57.558" v="174" actId="1076"/>
          <ac:picMkLst>
            <pc:docMk/>
            <pc:sldMk cId="4182465286" sldId="444"/>
            <ac:picMk id="3" creationId="{FE8F10E6-837C-400F-8F05-AE1D14819FDD}"/>
          </ac:picMkLst>
        </pc:picChg>
        <pc:picChg chg="add mod">
          <ac:chgData name="ゆ 育" userId="542ab0ed5f745775" providerId="LiveId" clId="{B7D5EF83-00DE-4E14-8759-BA5CD8DA17F2}" dt="2023-10-07T04:47:35.316" v="182" actId="1076"/>
          <ac:picMkLst>
            <pc:docMk/>
            <pc:sldMk cId="4182465286" sldId="444"/>
            <ac:picMk id="6" creationId="{1208B72C-4D0B-4416-A8A8-AAB4C3271A35}"/>
          </ac:picMkLst>
        </pc:picChg>
        <pc:picChg chg="add mod">
          <ac:chgData name="ゆ 育" userId="542ab0ed5f745775" providerId="LiveId" clId="{B7D5EF83-00DE-4E14-8759-BA5CD8DA17F2}" dt="2023-10-07T04:58:42.600" v="215" actId="166"/>
          <ac:picMkLst>
            <pc:docMk/>
            <pc:sldMk cId="4182465286" sldId="444"/>
            <ac:picMk id="2050" creationId="{3071999E-9E34-41F5-8E4D-4C4F2EC48358}"/>
          </ac:picMkLst>
        </pc:picChg>
      </pc:sldChg>
      <pc:sldChg chg="addSp modSp new mod modClrScheme chgLayout">
        <pc:chgData name="ゆ 育" userId="542ab0ed5f745775" providerId="LiveId" clId="{B7D5EF83-00DE-4E14-8759-BA5CD8DA17F2}" dt="2023-10-07T06:00:28.601" v="416" actId="113"/>
        <pc:sldMkLst>
          <pc:docMk/>
          <pc:sldMk cId="4052348039" sldId="445"/>
        </pc:sldMkLst>
        <pc:spChg chg="add mod">
          <ac:chgData name="ゆ 育" userId="542ab0ed5f745775" providerId="LiveId" clId="{B7D5EF83-00DE-4E14-8759-BA5CD8DA17F2}" dt="2023-10-07T05:57:43.392" v="407" actId="1076"/>
          <ac:spMkLst>
            <pc:docMk/>
            <pc:sldMk cId="4052348039" sldId="445"/>
            <ac:spMk id="3" creationId="{0CF01CA5-1CD5-4174-8588-C3C6AA65E723}"/>
          </ac:spMkLst>
        </pc:spChg>
        <pc:spChg chg="add mod ord">
          <ac:chgData name="ゆ 育" userId="542ab0ed5f745775" providerId="LiveId" clId="{B7D5EF83-00DE-4E14-8759-BA5CD8DA17F2}" dt="2023-10-07T06:00:14.665" v="412" actId="2711"/>
          <ac:spMkLst>
            <pc:docMk/>
            <pc:sldMk cId="4052348039" sldId="445"/>
            <ac:spMk id="4" creationId="{29F0B030-3675-4C1E-A199-C92C991A4E65}"/>
          </ac:spMkLst>
        </pc:spChg>
        <pc:spChg chg="add mod ord">
          <ac:chgData name="ゆ 育" userId="542ab0ed5f745775" providerId="LiveId" clId="{B7D5EF83-00DE-4E14-8759-BA5CD8DA17F2}" dt="2023-10-07T06:00:28.601" v="416" actId="113"/>
          <ac:spMkLst>
            <pc:docMk/>
            <pc:sldMk cId="4052348039" sldId="445"/>
            <ac:spMk id="5" creationId="{46DC0095-86C4-4B25-8522-1A16E0BB633A}"/>
          </ac:spMkLst>
        </pc:spChg>
      </pc:sldChg>
      <pc:sldChg chg="addSp modSp new">
        <pc:chgData name="ゆ 育" userId="542ab0ed5f745775" providerId="LiveId" clId="{B7D5EF83-00DE-4E14-8759-BA5CD8DA17F2}" dt="2023-10-07T04:59:37.523" v="224"/>
        <pc:sldMkLst>
          <pc:docMk/>
          <pc:sldMk cId="3694564049" sldId="446"/>
        </pc:sldMkLst>
        <pc:spChg chg="add mod">
          <ac:chgData name="ゆ 育" userId="542ab0ed5f745775" providerId="LiveId" clId="{B7D5EF83-00DE-4E14-8759-BA5CD8DA17F2}" dt="2023-10-07T04:59:37.523" v="224"/>
          <ac:spMkLst>
            <pc:docMk/>
            <pc:sldMk cId="3694564049" sldId="446"/>
            <ac:spMk id="3" creationId="{ECBE40BC-8B1F-4E88-B6BE-09D5E35CC9AF}"/>
          </ac:spMkLst>
        </pc:spChg>
        <pc:picChg chg="add mod">
          <ac:chgData name="ゆ 育" userId="542ab0ed5f745775" providerId="LiveId" clId="{B7D5EF83-00DE-4E14-8759-BA5CD8DA17F2}" dt="2023-10-07T04:59:31.124" v="222" actId="1076"/>
          <ac:picMkLst>
            <pc:docMk/>
            <pc:sldMk cId="3694564049" sldId="446"/>
            <ac:picMk id="3074" creationId="{B14F4F4E-5184-40EF-88A3-CF67125CBD36}"/>
          </ac:picMkLst>
        </pc:picChg>
      </pc:sldChg>
      <pc:sldChg chg="addSp delSp modSp new mod modClrScheme chgLayout">
        <pc:chgData name="ゆ 育" userId="542ab0ed5f745775" providerId="LiveId" clId="{B7D5EF83-00DE-4E14-8759-BA5CD8DA17F2}" dt="2023-10-07T05:25:41.780" v="290" actId="1076"/>
        <pc:sldMkLst>
          <pc:docMk/>
          <pc:sldMk cId="714235939" sldId="447"/>
        </pc:sldMkLst>
        <pc:spChg chg="del">
          <ac:chgData name="ゆ 育" userId="542ab0ed5f745775" providerId="LiveId" clId="{B7D5EF83-00DE-4E14-8759-BA5CD8DA17F2}" dt="2023-10-07T05:15:53.478" v="271" actId="700"/>
          <ac:spMkLst>
            <pc:docMk/>
            <pc:sldMk cId="714235939" sldId="447"/>
            <ac:spMk id="2" creationId="{83C3596A-C06E-4B5B-BC36-4EC4F5C0D00A}"/>
          </ac:spMkLst>
        </pc:spChg>
        <pc:spChg chg="del">
          <ac:chgData name="ゆ 育" userId="542ab0ed5f745775" providerId="LiveId" clId="{B7D5EF83-00DE-4E14-8759-BA5CD8DA17F2}" dt="2023-10-07T05:15:53.478" v="271" actId="700"/>
          <ac:spMkLst>
            <pc:docMk/>
            <pc:sldMk cId="714235939" sldId="447"/>
            <ac:spMk id="3" creationId="{E1B83D1D-C2FA-49AF-AFB5-66F65CE09BCF}"/>
          </ac:spMkLst>
        </pc:spChg>
        <pc:spChg chg="add mod">
          <ac:chgData name="ゆ 育" userId="542ab0ed5f745775" providerId="LiveId" clId="{B7D5EF83-00DE-4E14-8759-BA5CD8DA17F2}" dt="2023-10-07T05:16:11.466" v="276"/>
          <ac:spMkLst>
            <pc:docMk/>
            <pc:sldMk cId="714235939" sldId="447"/>
            <ac:spMk id="6" creationId="{19C1DB40-2B5A-40CB-80F2-BAB77FDECA5A}"/>
          </ac:spMkLst>
        </pc:spChg>
        <pc:picChg chg="add mod">
          <ac:chgData name="ゆ 育" userId="542ab0ed5f745775" providerId="LiveId" clId="{B7D5EF83-00DE-4E14-8759-BA5CD8DA17F2}" dt="2023-10-07T05:16:00.627" v="275" actId="1076"/>
          <ac:picMkLst>
            <pc:docMk/>
            <pc:sldMk cId="714235939" sldId="447"/>
            <ac:picMk id="5" creationId="{FCD83029-9D25-40B0-A92B-EC5342E1C5EC}"/>
          </ac:picMkLst>
        </pc:picChg>
        <pc:picChg chg="add del mod">
          <ac:chgData name="ゆ 育" userId="542ab0ed5f745775" providerId="LiveId" clId="{B7D5EF83-00DE-4E14-8759-BA5CD8DA17F2}" dt="2023-10-07T05:25:38.691" v="289" actId="478"/>
          <ac:picMkLst>
            <pc:docMk/>
            <pc:sldMk cId="714235939" sldId="447"/>
            <ac:picMk id="8" creationId="{C960328B-BA11-4DF0-83F3-A37DECE44416}"/>
          </ac:picMkLst>
        </pc:picChg>
        <pc:picChg chg="mod">
          <ac:chgData name="ゆ 育" userId="542ab0ed5f745775" providerId="LiveId" clId="{B7D5EF83-00DE-4E14-8759-BA5CD8DA17F2}" dt="2023-10-07T05:25:41.780" v="290" actId="1076"/>
          <ac:picMkLst>
            <pc:docMk/>
            <pc:sldMk cId="714235939" sldId="447"/>
            <ac:picMk id="10" creationId="{FAF9DAD7-8990-4347-9BD6-F4D2285FC656}"/>
          </ac:picMkLst>
        </pc:picChg>
      </pc:sldChg>
      <pc:sldChg chg="addSp delSp modSp new mod">
        <pc:chgData name="ゆ 育" userId="542ab0ed5f745775" providerId="LiveId" clId="{B7D5EF83-00DE-4E14-8759-BA5CD8DA17F2}" dt="2023-10-10T02:49:48.295" v="1030" actId="164"/>
        <pc:sldMkLst>
          <pc:docMk/>
          <pc:sldMk cId="4025387966" sldId="448"/>
        </pc:sldMkLst>
        <pc:spChg chg="add del">
          <ac:chgData name="ゆ 育" userId="542ab0ed5f745775" providerId="LiveId" clId="{B7D5EF83-00DE-4E14-8759-BA5CD8DA17F2}" dt="2023-10-10T02:46:56.392" v="980" actId="11529"/>
          <ac:spMkLst>
            <pc:docMk/>
            <pc:sldMk cId="4025387966" sldId="448"/>
            <ac:spMk id="2" creationId="{55937B11-E54D-4268-834F-5BAA296FE741}"/>
          </ac:spMkLst>
        </pc:spChg>
        <pc:spChg chg="add del mod">
          <ac:chgData name="ゆ 育" userId="542ab0ed5f745775" providerId="LiveId" clId="{B7D5EF83-00DE-4E14-8759-BA5CD8DA17F2}" dt="2023-10-07T05:28:30.831" v="295"/>
          <ac:spMkLst>
            <pc:docMk/>
            <pc:sldMk cId="4025387966" sldId="448"/>
            <ac:spMk id="4" creationId="{50906C5C-5D1C-48ED-84C9-1B96147A8789}"/>
          </ac:spMkLst>
        </pc:spChg>
        <pc:spChg chg="add mod">
          <ac:chgData name="ゆ 育" userId="542ab0ed5f745775" providerId="LiveId" clId="{B7D5EF83-00DE-4E14-8759-BA5CD8DA17F2}" dt="2023-10-10T02:49:48.295" v="1030" actId="164"/>
          <ac:spMkLst>
            <pc:docMk/>
            <pc:sldMk cId="4025387966" sldId="448"/>
            <ac:spMk id="4" creationId="{DFB28324-25EA-43C2-8A56-4843F4DCEE15}"/>
          </ac:spMkLst>
        </pc:spChg>
        <pc:spChg chg="add mod ord">
          <ac:chgData name="ゆ 育" userId="542ab0ed5f745775" providerId="LiveId" clId="{B7D5EF83-00DE-4E14-8759-BA5CD8DA17F2}" dt="2023-10-10T02:49:48.295" v="1030" actId="164"/>
          <ac:spMkLst>
            <pc:docMk/>
            <pc:sldMk cId="4025387966" sldId="448"/>
            <ac:spMk id="6" creationId="{685C83EB-82F3-49A6-B175-AC7D8A5C85CF}"/>
          </ac:spMkLst>
        </pc:spChg>
        <pc:spChg chg="add del">
          <ac:chgData name="ゆ 育" userId="542ab0ed5f745775" providerId="LiveId" clId="{B7D5EF83-00DE-4E14-8759-BA5CD8DA17F2}" dt="2023-10-07T05:29:01.405" v="300" actId="22"/>
          <ac:spMkLst>
            <pc:docMk/>
            <pc:sldMk cId="4025387966" sldId="448"/>
            <ac:spMk id="6" creationId="{FB4E2F17-4E86-4928-B526-78DC089D7CD5}"/>
          </ac:spMkLst>
        </pc:spChg>
        <pc:spChg chg="add mod">
          <ac:chgData name="ゆ 育" userId="542ab0ed5f745775" providerId="LiveId" clId="{B7D5EF83-00DE-4E14-8759-BA5CD8DA17F2}" dt="2023-10-07T05:29:05.626" v="301"/>
          <ac:spMkLst>
            <pc:docMk/>
            <pc:sldMk cId="4025387966" sldId="448"/>
            <ac:spMk id="7" creationId="{044B148F-4811-4AB4-96EC-3C4313FEB37E}"/>
          </ac:spMkLst>
        </pc:spChg>
        <pc:spChg chg="add mod">
          <ac:chgData name="ゆ 育" userId="542ab0ed5f745775" providerId="LiveId" clId="{B7D5EF83-00DE-4E14-8759-BA5CD8DA17F2}" dt="2023-10-10T02:49:48.295" v="1030" actId="164"/>
          <ac:spMkLst>
            <pc:docMk/>
            <pc:sldMk cId="4025387966" sldId="448"/>
            <ac:spMk id="10" creationId="{2824D4E0-80C4-4A4F-9014-AE40D45E3AAB}"/>
          </ac:spMkLst>
        </pc:spChg>
        <pc:spChg chg="add mod">
          <ac:chgData name="ゆ 育" userId="542ab0ed5f745775" providerId="LiveId" clId="{B7D5EF83-00DE-4E14-8759-BA5CD8DA17F2}" dt="2023-10-10T02:49:48.295" v="1030" actId="164"/>
          <ac:spMkLst>
            <pc:docMk/>
            <pc:sldMk cId="4025387966" sldId="448"/>
            <ac:spMk id="11" creationId="{A464842E-83A1-46EA-A9A6-6C642C76BF11}"/>
          </ac:spMkLst>
        </pc:spChg>
        <pc:grpChg chg="add mod">
          <ac:chgData name="ゆ 育" userId="542ab0ed5f745775" providerId="LiveId" clId="{B7D5EF83-00DE-4E14-8759-BA5CD8DA17F2}" dt="2023-10-10T02:49:48.295" v="1030" actId="164"/>
          <ac:grpSpMkLst>
            <pc:docMk/>
            <pc:sldMk cId="4025387966" sldId="448"/>
            <ac:grpSpMk id="5" creationId="{A1AA961A-192A-4DBC-8B5E-49BA0D27BF87}"/>
          </ac:grpSpMkLst>
        </pc:grpChg>
        <pc:picChg chg="add mod">
          <ac:chgData name="ゆ 育" userId="542ab0ed5f745775" providerId="LiveId" clId="{B7D5EF83-00DE-4E14-8759-BA5CD8DA17F2}" dt="2023-10-07T05:31:04.578" v="319" actId="1076"/>
          <ac:picMkLst>
            <pc:docMk/>
            <pc:sldMk cId="4025387966" sldId="448"/>
            <ac:picMk id="3" creationId="{99A08AF7-5B5E-462D-B120-AA06ECFD248C}"/>
          </ac:picMkLst>
        </pc:picChg>
        <pc:picChg chg="add mod">
          <ac:chgData name="ゆ 育" userId="542ab0ed5f745775" providerId="LiveId" clId="{B7D5EF83-00DE-4E14-8759-BA5CD8DA17F2}" dt="2023-10-07T05:31:17.706" v="325" actId="1076"/>
          <ac:picMkLst>
            <pc:docMk/>
            <pc:sldMk cId="4025387966" sldId="448"/>
            <ac:picMk id="9" creationId="{8EBF783A-C054-4D35-B960-07FE8D86082E}"/>
          </ac:picMkLst>
        </pc:picChg>
        <pc:picChg chg="add mod">
          <ac:chgData name="ゆ 育" userId="542ab0ed5f745775" providerId="LiveId" clId="{B7D5EF83-00DE-4E14-8759-BA5CD8DA17F2}" dt="2023-10-10T02:49:48.295" v="1030" actId="164"/>
          <ac:picMkLst>
            <pc:docMk/>
            <pc:sldMk cId="4025387966" sldId="448"/>
            <ac:picMk id="6146" creationId="{561459FF-D9D1-4F5B-882A-2E00D3D91496}"/>
          </ac:picMkLst>
        </pc:picChg>
      </pc:sldChg>
      <pc:sldChg chg="addSp modSp new">
        <pc:chgData name="ゆ 育" userId="542ab0ed5f745775" providerId="LiveId" clId="{B7D5EF83-00DE-4E14-8759-BA5CD8DA17F2}" dt="2023-10-07T05:30:41.317" v="317"/>
        <pc:sldMkLst>
          <pc:docMk/>
          <pc:sldMk cId="222751732" sldId="449"/>
        </pc:sldMkLst>
        <pc:spChg chg="add mod">
          <ac:chgData name="ゆ 育" userId="542ab0ed5f745775" providerId="LiveId" clId="{B7D5EF83-00DE-4E14-8759-BA5CD8DA17F2}" dt="2023-10-07T05:30:41.317" v="317"/>
          <ac:spMkLst>
            <pc:docMk/>
            <pc:sldMk cId="222751732" sldId="449"/>
            <ac:spMk id="3" creationId="{08AAE5B7-9496-4453-B422-9692FBD445F5}"/>
          </ac:spMkLst>
        </pc:spChg>
        <pc:picChg chg="add mod">
          <ac:chgData name="ゆ 育" userId="542ab0ed5f745775" providerId="LiveId" clId="{B7D5EF83-00DE-4E14-8759-BA5CD8DA17F2}" dt="2023-10-07T05:30:36.566" v="316" actId="1076"/>
          <ac:picMkLst>
            <pc:docMk/>
            <pc:sldMk cId="222751732" sldId="449"/>
            <ac:picMk id="8194" creationId="{DA88CAD9-858A-4286-B600-FE018FA84E75}"/>
          </ac:picMkLst>
        </pc:picChg>
      </pc:sldChg>
      <pc:sldChg chg="addSp delSp modSp add mod">
        <pc:chgData name="ゆ 育" userId="542ab0ed5f745775" providerId="LiveId" clId="{B7D5EF83-00DE-4E14-8759-BA5CD8DA17F2}" dt="2023-10-10T02:04:45.380" v="975" actId="1076"/>
        <pc:sldMkLst>
          <pc:docMk/>
          <pc:sldMk cId="2256624055" sldId="450"/>
        </pc:sldMkLst>
        <pc:spChg chg="add mod">
          <ac:chgData name="ゆ 育" userId="542ab0ed5f745775" providerId="LiveId" clId="{B7D5EF83-00DE-4E14-8759-BA5CD8DA17F2}" dt="2023-10-10T02:04:45.380" v="975" actId="1076"/>
          <ac:spMkLst>
            <pc:docMk/>
            <pc:sldMk cId="2256624055" sldId="450"/>
            <ac:spMk id="11" creationId="{ABBF642A-4A5B-4753-8433-11D8C8C0F0A4}"/>
          </ac:spMkLst>
        </pc:spChg>
        <pc:picChg chg="add del mod">
          <ac:chgData name="ゆ 育" userId="542ab0ed5f745775" providerId="LiveId" clId="{B7D5EF83-00DE-4E14-8759-BA5CD8DA17F2}" dt="2023-10-09T08:27:21.962" v="592" actId="478"/>
          <ac:picMkLst>
            <pc:docMk/>
            <pc:sldMk cId="2256624055" sldId="450"/>
            <ac:picMk id="4" creationId="{12F4E323-B206-49FF-B556-36F039CE499E}"/>
          </ac:picMkLst>
        </pc:picChg>
        <pc:picChg chg="mod ord">
          <ac:chgData name="ゆ 育" userId="542ab0ed5f745775" providerId="LiveId" clId="{B7D5EF83-00DE-4E14-8759-BA5CD8DA17F2}" dt="2023-10-09T09:27:48.697" v="614" actId="1076"/>
          <ac:picMkLst>
            <pc:docMk/>
            <pc:sldMk cId="2256624055" sldId="450"/>
            <ac:picMk id="5" creationId="{EFA94B29-0651-44B6-A4AD-FA98C4DAC41F}"/>
          </ac:picMkLst>
        </pc:picChg>
        <pc:picChg chg="del mod">
          <ac:chgData name="ゆ 育" userId="542ab0ed5f745775" providerId="LiveId" clId="{B7D5EF83-00DE-4E14-8759-BA5CD8DA17F2}" dt="2023-10-07T05:51:15.853" v="361" actId="478"/>
          <ac:picMkLst>
            <pc:docMk/>
            <pc:sldMk cId="2256624055" sldId="450"/>
            <ac:picMk id="6" creationId="{0A794728-87C0-48A6-B21C-352AE2EB051C}"/>
          </ac:picMkLst>
        </pc:picChg>
        <pc:picChg chg="add del mod">
          <ac:chgData name="ゆ 育" userId="542ab0ed5f745775" providerId="LiveId" clId="{B7D5EF83-00DE-4E14-8759-BA5CD8DA17F2}" dt="2023-10-09T08:25:18.035" v="582" actId="22"/>
          <ac:picMkLst>
            <pc:docMk/>
            <pc:sldMk cId="2256624055" sldId="450"/>
            <ac:picMk id="7" creationId="{54C20BBC-8A94-42D7-949A-5610E557BDEE}"/>
          </ac:picMkLst>
        </pc:picChg>
        <pc:picChg chg="del mod ord">
          <ac:chgData name="ゆ 育" userId="542ab0ed5f745775" providerId="LiveId" clId="{B7D5EF83-00DE-4E14-8759-BA5CD8DA17F2}" dt="2023-10-09T08:24:26.181" v="574" actId="478"/>
          <ac:picMkLst>
            <pc:docMk/>
            <pc:sldMk cId="2256624055" sldId="450"/>
            <ac:picMk id="8" creationId="{10D7366D-0729-4222-900E-FDFAA3C466B2}"/>
          </ac:picMkLst>
        </pc:picChg>
        <pc:picChg chg="add mod">
          <ac:chgData name="ゆ 育" userId="542ab0ed5f745775" providerId="LiveId" clId="{B7D5EF83-00DE-4E14-8759-BA5CD8DA17F2}" dt="2023-10-09T08:27:25.392" v="593" actId="1076"/>
          <ac:picMkLst>
            <pc:docMk/>
            <pc:sldMk cId="2256624055" sldId="450"/>
            <ac:picMk id="10" creationId="{CA6BFF06-A94A-4A87-A26F-E78FB48D3E5E}"/>
          </ac:picMkLst>
        </pc:picChg>
        <pc:picChg chg="del">
          <ac:chgData name="ゆ 育" userId="542ab0ed5f745775" providerId="LiveId" clId="{B7D5EF83-00DE-4E14-8759-BA5CD8DA17F2}" dt="2023-10-07T05:34:56.900" v="335" actId="478"/>
          <ac:picMkLst>
            <pc:docMk/>
            <pc:sldMk cId="2256624055" sldId="450"/>
            <ac:picMk id="1026" creationId="{1F78CCEE-F133-4A46-9C13-26000611E07F}"/>
          </ac:picMkLst>
        </pc:picChg>
      </pc:sldChg>
      <pc:sldChg chg="addSp delSp modSp new mod">
        <pc:chgData name="ゆ 育" userId="542ab0ed5f745775" providerId="LiveId" clId="{B7D5EF83-00DE-4E14-8759-BA5CD8DA17F2}" dt="2023-10-09T07:40:59.714" v="513" actId="1076"/>
        <pc:sldMkLst>
          <pc:docMk/>
          <pc:sldMk cId="3773054154" sldId="451"/>
        </pc:sldMkLst>
        <pc:spChg chg="add mod">
          <ac:chgData name="ゆ 育" userId="542ab0ed5f745775" providerId="LiveId" clId="{B7D5EF83-00DE-4E14-8759-BA5CD8DA17F2}" dt="2023-10-09T07:37:58.427" v="434" actId="164"/>
          <ac:spMkLst>
            <pc:docMk/>
            <pc:sldMk cId="3773054154" sldId="451"/>
            <ac:spMk id="4" creationId="{34D73CF3-A416-4D53-A1A3-6985A98B88FE}"/>
          </ac:spMkLst>
        </pc:spChg>
        <pc:spChg chg="add mod">
          <ac:chgData name="ゆ 育" userId="542ab0ed5f745775" providerId="LiveId" clId="{B7D5EF83-00DE-4E14-8759-BA5CD8DA17F2}" dt="2023-10-07T05:56:35.400" v="370"/>
          <ac:spMkLst>
            <pc:docMk/>
            <pc:sldMk cId="3773054154" sldId="451"/>
            <ac:spMk id="6" creationId="{4D147931-4676-48F9-9553-94D3C15C5E1C}"/>
          </ac:spMkLst>
        </pc:spChg>
        <pc:spChg chg="add mod">
          <ac:chgData name="ゆ 育" userId="542ab0ed5f745775" providerId="LiveId" clId="{B7D5EF83-00DE-4E14-8759-BA5CD8DA17F2}" dt="2023-10-09T07:39:54.567" v="477" actId="1076"/>
          <ac:spMkLst>
            <pc:docMk/>
            <pc:sldMk cId="3773054154" sldId="451"/>
            <ac:spMk id="9" creationId="{4D5A046E-CD5C-4CA1-80DD-7ACF6FDA9936}"/>
          </ac:spMkLst>
        </pc:spChg>
        <pc:spChg chg="add mod">
          <ac:chgData name="ゆ 育" userId="542ab0ed5f745775" providerId="LiveId" clId="{B7D5EF83-00DE-4E14-8759-BA5CD8DA17F2}" dt="2023-10-09T07:40:59.714" v="513" actId="1076"/>
          <ac:spMkLst>
            <pc:docMk/>
            <pc:sldMk cId="3773054154" sldId="451"/>
            <ac:spMk id="11" creationId="{AC23160D-61C4-49B7-84A6-1B455C9B88DE}"/>
          </ac:spMkLst>
        </pc:spChg>
        <pc:grpChg chg="add mod">
          <ac:chgData name="ゆ 育" userId="542ab0ed5f745775" providerId="LiveId" clId="{B7D5EF83-00DE-4E14-8759-BA5CD8DA17F2}" dt="2023-10-09T07:38:58.224" v="448" actId="1076"/>
          <ac:grpSpMkLst>
            <pc:docMk/>
            <pc:sldMk cId="3773054154" sldId="451"/>
            <ac:grpSpMk id="7" creationId="{01D53128-C085-4734-9244-E38A04EF4C18}"/>
          </ac:grpSpMkLst>
        </pc:grpChg>
        <pc:picChg chg="add del">
          <ac:chgData name="ゆ 育" userId="542ab0ed5f745775" providerId="LiveId" clId="{B7D5EF83-00DE-4E14-8759-BA5CD8DA17F2}" dt="2023-10-07T05:55:25.149" v="366" actId="478"/>
          <ac:picMkLst>
            <pc:docMk/>
            <pc:sldMk cId="3773054154" sldId="451"/>
            <ac:picMk id="3" creationId="{DD474ACE-FFA2-452C-AC8F-76A085C09E1F}"/>
          </ac:picMkLst>
        </pc:picChg>
        <pc:picChg chg="add mod modCrop">
          <ac:chgData name="ゆ 育" userId="542ab0ed5f745775" providerId="LiveId" clId="{B7D5EF83-00DE-4E14-8759-BA5CD8DA17F2}" dt="2023-10-09T07:40:21.946" v="481" actId="108"/>
          <ac:picMkLst>
            <pc:docMk/>
            <pc:sldMk cId="3773054154" sldId="451"/>
            <ac:picMk id="3" creationId="{EC7A026C-660B-411D-82E2-ECB5A9821936}"/>
          </ac:picMkLst>
        </pc:picChg>
        <pc:picChg chg="add del mod">
          <ac:chgData name="ゆ 育" userId="542ab0ed5f745775" providerId="LiveId" clId="{B7D5EF83-00DE-4E14-8759-BA5CD8DA17F2}" dt="2023-10-09T07:36:17.774" v="420" actId="478"/>
          <ac:picMkLst>
            <pc:docMk/>
            <pc:sldMk cId="3773054154" sldId="451"/>
            <ac:picMk id="5" creationId="{F4FDC352-0B7F-4A19-911D-832BEE13EE09}"/>
          </ac:picMkLst>
        </pc:picChg>
        <pc:picChg chg="add mod">
          <ac:chgData name="ゆ 育" userId="542ab0ed5f745775" providerId="LiveId" clId="{B7D5EF83-00DE-4E14-8759-BA5CD8DA17F2}" dt="2023-10-09T07:38:56.168" v="447" actId="1076"/>
          <ac:picMkLst>
            <pc:docMk/>
            <pc:sldMk cId="3773054154" sldId="451"/>
            <ac:picMk id="8" creationId="{1CBE8BDE-C5A8-46A1-8C24-3798ABEA82B3}"/>
          </ac:picMkLst>
        </pc:picChg>
      </pc:sldChg>
      <pc:sldChg chg="addSp delSp modSp add mod ord">
        <pc:chgData name="ゆ 育" userId="542ab0ed5f745775" providerId="LiveId" clId="{B7D5EF83-00DE-4E14-8759-BA5CD8DA17F2}" dt="2023-10-09T07:42:18.692" v="526" actId="1076"/>
        <pc:sldMkLst>
          <pc:docMk/>
          <pc:sldMk cId="2972931473" sldId="452"/>
        </pc:sldMkLst>
        <pc:picChg chg="add mod">
          <ac:chgData name="ゆ 育" userId="542ab0ed5f745775" providerId="LiveId" clId="{B7D5EF83-00DE-4E14-8759-BA5CD8DA17F2}" dt="2023-10-09T07:42:18.692" v="526" actId="1076"/>
          <ac:picMkLst>
            <pc:docMk/>
            <pc:sldMk cId="2972931473" sldId="452"/>
            <ac:picMk id="3" creationId="{5410E355-B55B-4A92-9209-620C0F742146}"/>
          </ac:picMkLst>
        </pc:picChg>
        <pc:picChg chg="del">
          <ac:chgData name="ゆ 育" userId="542ab0ed5f745775" providerId="LiveId" clId="{B7D5EF83-00DE-4E14-8759-BA5CD8DA17F2}" dt="2023-10-09T07:41:09.321" v="517" actId="478"/>
          <ac:picMkLst>
            <pc:docMk/>
            <pc:sldMk cId="2972931473" sldId="452"/>
            <ac:picMk id="5" creationId="{F4FDC352-0B7F-4A19-911D-832BEE13EE09}"/>
          </ac:picMkLst>
        </pc:picChg>
      </pc:sldChg>
      <pc:sldChg chg="new del">
        <pc:chgData name="ゆ 育" userId="542ab0ed5f745775" providerId="LiveId" clId="{B7D5EF83-00DE-4E14-8759-BA5CD8DA17F2}" dt="2023-10-09T07:41:04.615" v="515" actId="680"/>
        <pc:sldMkLst>
          <pc:docMk/>
          <pc:sldMk cId="879213809" sldId="453"/>
        </pc:sldMkLst>
      </pc:sldChg>
      <pc:sldChg chg="addSp delSp modSp add mod">
        <pc:chgData name="ゆ 育" userId="542ab0ed5f745775" providerId="LiveId" clId="{B7D5EF83-00DE-4E14-8759-BA5CD8DA17F2}" dt="2023-10-09T10:49:41.181" v="672" actId="1076"/>
        <pc:sldMkLst>
          <pc:docMk/>
          <pc:sldMk cId="2831464880" sldId="453"/>
        </pc:sldMkLst>
        <pc:spChg chg="add mod">
          <ac:chgData name="ゆ 育" userId="542ab0ed5f745775" providerId="LiveId" clId="{B7D5EF83-00DE-4E14-8759-BA5CD8DA17F2}" dt="2023-10-09T10:49:41.181" v="672" actId="1076"/>
          <ac:spMkLst>
            <pc:docMk/>
            <pc:sldMk cId="2831464880" sldId="453"/>
            <ac:spMk id="4" creationId="{214BEB0D-CF6B-4B1A-8DCA-2C5FFB940CA0}"/>
          </ac:spMkLst>
        </pc:spChg>
        <pc:picChg chg="add del">
          <ac:chgData name="ゆ 育" userId="542ab0ed5f745775" providerId="LiveId" clId="{B7D5EF83-00DE-4E14-8759-BA5CD8DA17F2}" dt="2023-10-09T09:12:16.107" v="595" actId="478"/>
          <ac:picMkLst>
            <pc:docMk/>
            <pc:sldMk cId="2831464880" sldId="453"/>
            <ac:picMk id="3" creationId="{2654E696-D798-4EDD-A939-33DCFC7A5E8F}"/>
          </ac:picMkLst>
        </pc:picChg>
        <pc:picChg chg="add del">
          <ac:chgData name="ゆ 育" userId="542ab0ed5f745775" providerId="LiveId" clId="{B7D5EF83-00DE-4E14-8759-BA5CD8DA17F2}" dt="2023-10-09T10:10:31.636" v="635" actId="478"/>
          <ac:picMkLst>
            <pc:docMk/>
            <pc:sldMk cId="2831464880" sldId="453"/>
            <ac:picMk id="5" creationId="{F4FDC352-0B7F-4A19-911D-832BEE13EE09}"/>
          </ac:picMkLst>
        </pc:picChg>
        <pc:picChg chg="add del mod">
          <ac:chgData name="ゆ 育" userId="542ab0ed5f745775" providerId="LiveId" clId="{B7D5EF83-00DE-4E14-8759-BA5CD8DA17F2}" dt="2023-10-09T10:10:31.636" v="635" actId="478"/>
          <ac:picMkLst>
            <pc:docMk/>
            <pc:sldMk cId="2831464880" sldId="453"/>
            <ac:picMk id="8" creationId="{6337AA0A-1AE5-40FC-B070-017DC66EFC1B}"/>
          </ac:picMkLst>
        </pc:picChg>
        <pc:picChg chg="del mod">
          <ac:chgData name="ゆ 育" userId="542ab0ed5f745775" providerId="LiveId" clId="{B7D5EF83-00DE-4E14-8759-BA5CD8DA17F2}" dt="2023-10-09T10:49:34.899" v="666" actId="478"/>
          <ac:picMkLst>
            <pc:docMk/>
            <pc:sldMk cId="2831464880" sldId="453"/>
            <ac:picMk id="10" creationId="{EBEAFAFA-7C0E-40E6-9539-86F27F5973A7}"/>
          </ac:picMkLst>
        </pc:picChg>
        <pc:picChg chg="mod ord">
          <ac:chgData name="ゆ 育" userId="542ab0ed5f745775" providerId="LiveId" clId="{B7D5EF83-00DE-4E14-8759-BA5CD8DA17F2}" dt="2023-10-09T10:49:38.861" v="671" actId="1076"/>
          <ac:picMkLst>
            <pc:docMk/>
            <pc:sldMk cId="2831464880" sldId="453"/>
            <ac:picMk id="12" creationId="{77430AF1-9498-42CE-919F-A7C1CEB65324}"/>
          </ac:picMkLst>
        </pc:picChg>
      </pc:sldChg>
      <pc:sldChg chg="addSp delSp modSp add mod">
        <pc:chgData name="ゆ 育" userId="542ab0ed5f745775" providerId="LiveId" clId="{B7D5EF83-00DE-4E14-8759-BA5CD8DA17F2}" dt="2023-10-09T11:34:31.602" v="908" actId="1076"/>
        <pc:sldMkLst>
          <pc:docMk/>
          <pc:sldMk cId="1249984971" sldId="454"/>
        </pc:sldMkLst>
        <pc:spChg chg="del">
          <ac:chgData name="ゆ 育" userId="542ab0ed5f745775" providerId="LiveId" clId="{B7D5EF83-00DE-4E14-8759-BA5CD8DA17F2}" dt="2023-10-09T10:10:27.495" v="634" actId="478"/>
          <ac:spMkLst>
            <pc:docMk/>
            <pc:sldMk cId="1249984971" sldId="454"/>
            <ac:spMk id="4" creationId="{214BEB0D-CF6B-4B1A-8DCA-2C5FFB940CA0}"/>
          </ac:spMkLst>
        </pc:spChg>
        <pc:picChg chg="mod">
          <ac:chgData name="ゆ 育" userId="542ab0ed5f745775" providerId="LiveId" clId="{B7D5EF83-00DE-4E14-8759-BA5CD8DA17F2}" dt="2023-10-09T11:33:58.713" v="899" actId="1076"/>
          <ac:picMkLst>
            <pc:docMk/>
            <pc:sldMk cId="1249984971" sldId="454"/>
            <ac:picMk id="3" creationId="{C21D67CC-85A7-41F3-95C8-74CDF1A36C01}"/>
          </ac:picMkLst>
        </pc:picChg>
        <pc:picChg chg="del">
          <ac:chgData name="ゆ 育" userId="542ab0ed5f745775" providerId="LiveId" clId="{B7D5EF83-00DE-4E14-8759-BA5CD8DA17F2}" dt="2023-10-09T11:34:10.295" v="900" actId="478"/>
          <ac:picMkLst>
            <pc:docMk/>
            <pc:sldMk cId="1249984971" sldId="454"/>
            <ac:picMk id="5" creationId="{F4FDC352-0B7F-4A19-911D-832BEE13EE09}"/>
          </ac:picMkLst>
        </pc:picChg>
        <pc:picChg chg="add mod">
          <ac:chgData name="ゆ 育" userId="542ab0ed5f745775" providerId="LiveId" clId="{B7D5EF83-00DE-4E14-8759-BA5CD8DA17F2}" dt="2023-10-09T11:28:14.252" v="884" actId="1076"/>
          <ac:picMkLst>
            <pc:docMk/>
            <pc:sldMk cId="1249984971" sldId="454"/>
            <ac:picMk id="7" creationId="{CF5E9E9A-754E-4DDB-ACB2-EACF1ADD3B6B}"/>
          </ac:picMkLst>
        </pc:picChg>
        <pc:picChg chg="mod">
          <ac:chgData name="ゆ 育" userId="542ab0ed5f745775" providerId="LiveId" clId="{B7D5EF83-00DE-4E14-8759-BA5CD8DA17F2}" dt="2023-10-09T11:34:31.602" v="908" actId="1076"/>
          <ac:picMkLst>
            <pc:docMk/>
            <pc:sldMk cId="1249984971" sldId="454"/>
            <ac:picMk id="8" creationId="{6337AA0A-1AE5-40FC-B070-017DC66EFC1B}"/>
          </ac:picMkLst>
        </pc:picChg>
        <pc:picChg chg="del">
          <ac:chgData name="ゆ 育" userId="542ab0ed5f745775" providerId="LiveId" clId="{B7D5EF83-00DE-4E14-8759-BA5CD8DA17F2}" dt="2023-10-09T10:10:27.495" v="634" actId="478"/>
          <ac:picMkLst>
            <pc:docMk/>
            <pc:sldMk cId="1249984971" sldId="454"/>
            <ac:picMk id="10" creationId="{EBEAFAFA-7C0E-40E6-9539-86F27F5973A7}"/>
          </ac:picMkLst>
        </pc:picChg>
      </pc:sldChg>
      <pc:sldChg chg="addSp delSp modSp add mod">
        <pc:chgData name="ゆ 育" userId="542ab0ed5f745775" providerId="LiveId" clId="{B7D5EF83-00DE-4E14-8759-BA5CD8DA17F2}" dt="2023-10-09T11:20:57.979" v="809" actId="21"/>
        <pc:sldMkLst>
          <pc:docMk/>
          <pc:sldMk cId="139944805" sldId="455"/>
        </pc:sldMkLst>
        <pc:spChg chg="del">
          <ac:chgData name="ゆ 育" userId="542ab0ed5f745775" providerId="LiveId" clId="{B7D5EF83-00DE-4E14-8759-BA5CD8DA17F2}" dt="2023-10-09T10:10:43.206" v="637" actId="478"/>
          <ac:spMkLst>
            <pc:docMk/>
            <pc:sldMk cId="139944805" sldId="455"/>
            <ac:spMk id="4" creationId="{214BEB0D-CF6B-4B1A-8DCA-2C5FFB940CA0}"/>
          </ac:spMkLst>
        </pc:spChg>
        <pc:spChg chg="add del mod">
          <ac:chgData name="ゆ 育" userId="542ab0ed5f745775" providerId="LiveId" clId="{B7D5EF83-00DE-4E14-8759-BA5CD8DA17F2}" dt="2023-10-09T11:20:57.979" v="809" actId="21"/>
          <ac:spMkLst>
            <pc:docMk/>
            <pc:sldMk cId="139944805" sldId="455"/>
            <ac:spMk id="7" creationId="{BB98EDB2-0AEF-4C53-AAB3-BEF16931EC42}"/>
          </ac:spMkLst>
        </pc:spChg>
        <pc:spChg chg="add del mod">
          <ac:chgData name="ゆ 育" userId="542ab0ed5f745775" providerId="LiveId" clId="{B7D5EF83-00DE-4E14-8759-BA5CD8DA17F2}" dt="2023-10-09T10:44:30.823" v="648" actId="22"/>
          <ac:spMkLst>
            <pc:docMk/>
            <pc:sldMk cId="139944805" sldId="455"/>
            <ac:spMk id="8" creationId="{84B58328-3695-4B87-86C0-90B1C54EFFDF}"/>
          </ac:spMkLst>
        </pc:spChg>
        <pc:spChg chg="add mod">
          <ac:chgData name="ゆ 育" userId="542ab0ed5f745775" providerId="LiveId" clId="{B7D5EF83-00DE-4E14-8759-BA5CD8DA17F2}" dt="2023-10-09T11:20:31.715" v="801" actId="1076"/>
          <ac:spMkLst>
            <pc:docMk/>
            <pc:sldMk cId="139944805" sldId="455"/>
            <ac:spMk id="23" creationId="{8A3C15FD-FEE9-4C39-B75A-F83C53E92112}"/>
          </ac:spMkLst>
        </pc:spChg>
        <pc:grpChg chg="add mod">
          <ac:chgData name="ゆ 育" userId="542ab0ed5f745775" providerId="LiveId" clId="{B7D5EF83-00DE-4E14-8759-BA5CD8DA17F2}" dt="2023-10-09T11:20:44.973" v="806" actId="1076"/>
          <ac:grpSpMkLst>
            <pc:docMk/>
            <pc:sldMk cId="139944805" sldId="455"/>
            <ac:grpSpMk id="24" creationId="{1D387F80-0A68-419B-B7FF-840F321AC64C}"/>
          </ac:grpSpMkLst>
        </pc:grpChg>
        <pc:picChg chg="del mod">
          <ac:chgData name="ゆ 育" userId="542ab0ed5f745775" providerId="LiveId" clId="{B7D5EF83-00DE-4E14-8759-BA5CD8DA17F2}" dt="2023-10-09T11:14:57.712" v="696" actId="478"/>
          <ac:picMkLst>
            <pc:docMk/>
            <pc:sldMk cId="139944805" sldId="455"/>
            <ac:picMk id="9" creationId="{A165F3F6-8FD4-412F-90D1-FEC2EC204949}"/>
          </ac:picMkLst>
        </pc:picChg>
        <pc:picChg chg="del">
          <ac:chgData name="ゆ 育" userId="542ab0ed5f745775" providerId="LiveId" clId="{B7D5EF83-00DE-4E14-8759-BA5CD8DA17F2}" dt="2023-10-09T10:10:43.206" v="637" actId="478"/>
          <ac:picMkLst>
            <pc:docMk/>
            <pc:sldMk cId="139944805" sldId="455"/>
            <ac:picMk id="10" creationId="{EBEAFAFA-7C0E-40E6-9539-86F27F5973A7}"/>
          </ac:picMkLst>
        </pc:picChg>
        <pc:picChg chg="del mod ord">
          <ac:chgData name="ゆ 育" userId="542ab0ed5f745775" providerId="LiveId" clId="{B7D5EF83-00DE-4E14-8759-BA5CD8DA17F2}" dt="2023-10-09T11:16:01.918" v="710" actId="478"/>
          <ac:picMkLst>
            <pc:docMk/>
            <pc:sldMk cId="139944805" sldId="455"/>
            <ac:picMk id="12" creationId="{B8686AAD-DEDE-41A6-BD03-5B3176886D42}"/>
          </ac:picMkLst>
        </pc:picChg>
        <pc:picChg chg="del mod ord">
          <ac:chgData name="ゆ 育" userId="542ab0ed5f745775" providerId="LiveId" clId="{B7D5EF83-00DE-4E14-8759-BA5CD8DA17F2}" dt="2023-10-09T11:16:16.902" v="724" actId="478"/>
          <ac:picMkLst>
            <pc:docMk/>
            <pc:sldMk cId="139944805" sldId="455"/>
            <ac:picMk id="14" creationId="{741A07CE-421B-4300-B4DB-492E93B88C4E}"/>
          </ac:picMkLst>
        </pc:picChg>
        <pc:picChg chg="del mod ord">
          <ac:chgData name="ゆ 育" userId="542ab0ed5f745775" providerId="LiveId" clId="{B7D5EF83-00DE-4E14-8759-BA5CD8DA17F2}" dt="2023-10-09T11:17:48.154" v="739" actId="478"/>
          <ac:picMkLst>
            <pc:docMk/>
            <pc:sldMk cId="139944805" sldId="455"/>
            <ac:picMk id="16" creationId="{0EAF87F0-8EBE-4119-A382-DB891501494C}"/>
          </ac:picMkLst>
        </pc:picChg>
        <pc:picChg chg="del mod ord">
          <ac:chgData name="ゆ 育" userId="542ab0ed5f745775" providerId="LiveId" clId="{B7D5EF83-00DE-4E14-8759-BA5CD8DA17F2}" dt="2023-10-09T11:18:21.959" v="754" actId="478"/>
          <ac:picMkLst>
            <pc:docMk/>
            <pc:sldMk cId="139944805" sldId="455"/>
            <ac:picMk id="18" creationId="{6370B02D-4719-48D9-BC6C-70257C6DC692}"/>
          </ac:picMkLst>
        </pc:picChg>
        <pc:picChg chg="del mod ord">
          <ac:chgData name="ゆ 育" userId="542ab0ed5f745775" providerId="LiveId" clId="{B7D5EF83-00DE-4E14-8759-BA5CD8DA17F2}" dt="2023-10-09T11:18:48.003" v="768" actId="478"/>
          <ac:picMkLst>
            <pc:docMk/>
            <pc:sldMk cId="139944805" sldId="455"/>
            <ac:picMk id="20" creationId="{2338BA9E-9DA2-4FF3-BCBA-997A56AC41F5}"/>
          </ac:picMkLst>
        </pc:picChg>
        <pc:picChg chg="mod ord">
          <ac:chgData name="ゆ 育" userId="542ab0ed5f745775" providerId="LiveId" clId="{B7D5EF83-00DE-4E14-8759-BA5CD8DA17F2}" dt="2023-10-09T11:20:33.563" v="803" actId="1076"/>
          <ac:picMkLst>
            <pc:docMk/>
            <pc:sldMk cId="139944805" sldId="455"/>
            <ac:picMk id="22" creationId="{1A84B467-F084-48D3-A9B7-FB580495D0B5}"/>
          </ac:picMkLst>
        </pc:picChg>
      </pc:sldChg>
      <pc:sldChg chg="addSp modSp new mod ord">
        <pc:chgData name="ゆ 育" userId="542ab0ed5f745775" providerId="LiveId" clId="{B7D5EF83-00DE-4E14-8759-BA5CD8DA17F2}" dt="2023-10-09T11:23:11.508" v="821" actId="1076"/>
        <pc:sldMkLst>
          <pc:docMk/>
          <pc:sldMk cId="3459941582" sldId="456"/>
        </pc:sldMkLst>
        <pc:spChg chg="add mod">
          <ac:chgData name="ゆ 育" userId="542ab0ed5f745775" providerId="LiveId" clId="{B7D5EF83-00DE-4E14-8759-BA5CD8DA17F2}" dt="2023-10-09T11:23:11.508" v="821" actId="1076"/>
          <ac:spMkLst>
            <pc:docMk/>
            <pc:sldMk cId="3459941582" sldId="456"/>
            <ac:spMk id="2" creationId="{ACF80F99-D849-4EDD-B40E-A1A5157B431C}"/>
          </ac:spMkLst>
        </pc:spChg>
      </pc:sldChg>
      <pc:sldChg chg="delSp modSp add mod">
        <pc:chgData name="ゆ 育" userId="542ab0ed5f745775" providerId="LiveId" clId="{B7D5EF83-00DE-4E14-8759-BA5CD8DA17F2}" dt="2023-10-09T11:26:50.034" v="877" actId="962"/>
        <pc:sldMkLst>
          <pc:docMk/>
          <pc:sldMk cId="1667141151" sldId="457"/>
        </pc:sldMkLst>
        <pc:spChg chg="del ord">
          <ac:chgData name="ゆ 育" userId="542ab0ed5f745775" providerId="LiveId" clId="{B7D5EF83-00DE-4E14-8759-BA5CD8DA17F2}" dt="2023-10-09T11:24:24.621" v="842" actId="478"/>
          <ac:spMkLst>
            <pc:docMk/>
            <pc:sldMk cId="1667141151" sldId="457"/>
            <ac:spMk id="2" creationId="{46EFD52F-FEFC-4609-B76F-2157EB9BDD1F}"/>
          </ac:spMkLst>
        </pc:spChg>
        <pc:spChg chg="del topLvl">
          <ac:chgData name="ゆ 育" userId="542ab0ed5f745775" providerId="LiveId" clId="{B7D5EF83-00DE-4E14-8759-BA5CD8DA17F2}" dt="2023-10-09T11:24:27.604" v="845" actId="478"/>
          <ac:spMkLst>
            <pc:docMk/>
            <pc:sldMk cId="1667141151" sldId="457"/>
            <ac:spMk id="23" creationId="{8A3C15FD-FEE9-4C39-B75A-F83C53E92112}"/>
          </ac:spMkLst>
        </pc:spChg>
        <pc:grpChg chg="del ord">
          <ac:chgData name="ゆ 育" userId="542ab0ed5f745775" providerId="LiveId" clId="{B7D5EF83-00DE-4E14-8759-BA5CD8DA17F2}" dt="2023-10-09T11:24:27.604" v="845" actId="478"/>
          <ac:grpSpMkLst>
            <pc:docMk/>
            <pc:sldMk cId="1667141151" sldId="457"/>
            <ac:grpSpMk id="5" creationId="{1DFC5423-6C7F-4CE9-B10B-08340751E9ED}"/>
          </ac:grpSpMkLst>
        </pc:grpChg>
        <pc:picChg chg="del mod ord topLvl">
          <ac:chgData name="ゆ 育" userId="542ab0ed5f745775" providerId="LiveId" clId="{B7D5EF83-00DE-4E14-8759-BA5CD8DA17F2}" dt="2023-10-09T11:25:43.812" v="858" actId="478"/>
          <ac:picMkLst>
            <pc:docMk/>
            <pc:sldMk cId="1667141151" sldId="457"/>
            <ac:picMk id="4" creationId="{D8ACB253-70E9-420F-8220-75D2132232BA}"/>
          </ac:picMkLst>
        </pc:picChg>
        <pc:picChg chg="del mod ord">
          <ac:chgData name="ゆ 育" userId="542ab0ed5f745775" providerId="LiveId" clId="{B7D5EF83-00DE-4E14-8759-BA5CD8DA17F2}" dt="2023-10-09T11:26:50.033" v="875" actId="478"/>
          <ac:picMkLst>
            <pc:docMk/>
            <pc:sldMk cId="1667141151" sldId="457"/>
            <ac:picMk id="8" creationId="{E4D17FE7-16E5-479D-94B9-2569535018B2}"/>
          </ac:picMkLst>
        </pc:picChg>
        <pc:picChg chg="mod ord">
          <ac:chgData name="ゆ 育" userId="542ab0ed5f745775" providerId="LiveId" clId="{B7D5EF83-00DE-4E14-8759-BA5CD8DA17F2}" dt="2023-10-09T11:26:50.034" v="877" actId="962"/>
          <ac:picMkLst>
            <pc:docMk/>
            <pc:sldMk cId="1667141151" sldId="457"/>
            <ac:picMk id="10" creationId="{8C76D7C9-A14F-46D0-B806-9B2A475187E0}"/>
          </ac:picMkLst>
        </pc:picChg>
        <pc:picChg chg="del mod">
          <ac:chgData name="ゆ 育" userId="542ab0ed5f745775" providerId="LiveId" clId="{B7D5EF83-00DE-4E14-8759-BA5CD8DA17F2}" dt="2023-10-09T11:24:24.616" v="840" actId="478"/>
          <ac:picMkLst>
            <pc:docMk/>
            <pc:sldMk cId="1667141151" sldId="457"/>
            <ac:picMk id="22" creationId="{1A84B467-F084-48D3-A9B7-FB580495D0B5}"/>
          </ac:picMkLst>
        </pc:picChg>
      </pc:sldChg>
      <pc:sldChg chg="add">
        <pc:chgData name="ゆ 育" userId="542ab0ed5f745775" providerId="LiveId" clId="{B7D5EF83-00DE-4E14-8759-BA5CD8DA17F2}" dt="2023-10-09T11:52:21.636" v="912"/>
        <pc:sldMkLst>
          <pc:docMk/>
          <pc:sldMk cId="3503627237" sldId="458"/>
        </pc:sldMkLst>
      </pc:sldChg>
    </pc:docChg>
  </pc:docChgLst>
  <pc:docChgLst>
    <pc:chgData name="ゆ 育" userId="542ab0ed5f745775" providerId="LiveId" clId="{C98742FD-9B78-4CFD-AD5A-A5E3954AC14F}"/>
    <pc:docChg chg="undo redo custSel addSld delSld modSld">
      <pc:chgData name="ゆ 育" userId="542ab0ed5f745775" providerId="LiveId" clId="{C98742FD-9B78-4CFD-AD5A-A5E3954AC14F}" dt="2023-10-24T13:45:22.971" v="553" actId="1076"/>
      <pc:docMkLst>
        <pc:docMk/>
      </pc:docMkLst>
      <pc:sldChg chg="modSp mod">
        <pc:chgData name="ゆ 育" userId="542ab0ed5f745775" providerId="LiveId" clId="{C98742FD-9B78-4CFD-AD5A-A5E3954AC14F}" dt="2023-10-23T12:36:01.143" v="3" actId="20577"/>
        <pc:sldMkLst>
          <pc:docMk/>
          <pc:sldMk cId="0" sldId="256"/>
        </pc:sldMkLst>
        <pc:spChg chg="mod">
          <ac:chgData name="ゆ 育" userId="542ab0ed5f745775" providerId="LiveId" clId="{C98742FD-9B78-4CFD-AD5A-A5E3954AC14F}" dt="2023-10-23T12:36:01.143" v="3" actId="20577"/>
          <ac:spMkLst>
            <pc:docMk/>
            <pc:sldMk cId="0" sldId="256"/>
            <ac:spMk id="92" creationId="{00000000-0000-0000-0000-000000000000}"/>
          </ac:spMkLst>
        </pc:spChg>
      </pc:sldChg>
      <pc:sldChg chg="del">
        <pc:chgData name="ゆ 育" userId="542ab0ed5f745775" providerId="LiveId" clId="{C98742FD-9B78-4CFD-AD5A-A5E3954AC14F}" dt="2023-10-23T12:37:37.245" v="12" actId="47"/>
        <pc:sldMkLst>
          <pc:docMk/>
          <pc:sldMk cId="2116299949" sldId="268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2762149373" sldId="292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2934464932" sldId="293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3706107514" sldId="300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3857973456" sldId="438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1320073651" sldId="439"/>
        </pc:sldMkLst>
      </pc:sldChg>
      <pc:sldChg chg="del">
        <pc:chgData name="ゆ 育" userId="542ab0ed5f745775" providerId="LiveId" clId="{C98742FD-9B78-4CFD-AD5A-A5E3954AC14F}" dt="2023-10-23T12:37:34.173" v="11" actId="47"/>
        <pc:sldMkLst>
          <pc:docMk/>
          <pc:sldMk cId="266990309" sldId="440"/>
        </pc:sldMkLst>
      </pc:sldChg>
      <pc:sldChg chg="modSp mod">
        <pc:chgData name="ゆ 育" userId="542ab0ed5f745775" providerId="LiveId" clId="{C98742FD-9B78-4CFD-AD5A-A5E3954AC14F}" dt="2023-10-23T13:46:55.015" v="465" actId="20577"/>
        <pc:sldMkLst>
          <pc:docMk/>
          <pc:sldMk cId="3503627237" sldId="458"/>
        </pc:sldMkLst>
        <pc:spChg chg="mod">
          <ac:chgData name="ゆ 育" userId="542ab0ed5f745775" providerId="LiveId" clId="{C98742FD-9B78-4CFD-AD5A-A5E3954AC14F}" dt="2023-10-23T13:46:55.015" v="465" actId="20577"/>
          <ac:spMkLst>
            <pc:docMk/>
            <pc:sldMk cId="3503627237" sldId="458"/>
            <ac:spMk id="3" creationId="{7C9211BE-4882-4DB7-8544-F6C9DC3DE8C1}"/>
          </ac:spMkLst>
        </pc:spChg>
      </pc:sldChg>
      <pc:sldChg chg="addSp delSp modSp mod">
        <pc:chgData name="ゆ 育" userId="542ab0ed5f745775" providerId="LiveId" clId="{C98742FD-9B78-4CFD-AD5A-A5E3954AC14F}" dt="2023-10-23T13:45:53.116" v="464" actId="1076"/>
        <pc:sldMkLst>
          <pc:docMk/>
          <pc:sldMk cId="3666424408" sldId="459"/>
        </pc:sldMkLst>
        <pc:spChg chg="del">
          <ac:chgData name="ゆ 育" userId="542ab0ed5f745775" providerId="LiveId" clId="{C98742FD-9B78-4CFD-AD5A-A5E3954AC14F}" dt="2023-10-23T12:38:29.721" v="16" actId="478"/>
          <ac:spMkLst>
            <pc:docMk/>
            <pc:sldMk cId="3666424408" sldId="459"/>
            <ac:spMk id="2" creationId="{8B8E01E1-7ED0-40FE-AAE0-7D8F7C43008C}"/>
          </ac:spMkLst>
        </pc:spChg>
        <pc:spChg chg="del">
          <ac:chgData name="ゆ 育" userId="542ab0ed5f745775" providerId="LiveId" clId="{C98742FD-9B78-4CFD-AD5A-A5E3954AC14F}" dt="2023-10-23T12:38:29.721" v="16" actId="478"/>
          <ac:spMkLst>
            <pc:docMk/>
            <pc:sldMk cId="3666424408" sldId="459"/>
            <ac:spMk id="3" creationId="{FC438822-8602-4092-8322-91DA66A15979}"/>
          </ac:spMkLst>
        </pc:spChg>
        <pc:spChg chg="add mod">
          <ac:chgData name="ゆ 育" userId="542ab0ed5f745775" providerId="LiveId" clId="{C98742FD-9B78-4CFD-AD5A-A5E3954AC14F}" dt="2023-10-23T13:20:10.721" v="48" actId="1076"/>
          <ac:spMkLst>
            <pc:docMk/>
            <pc:sldMk cId="3666424408" sldId="459"/>
            <ac:spMk id="4" creationId="{D0B3BD7A-42C5-41CF-ACD3-FAF185478117}"/>
          </ac:spMkLst>
        </pc:spChg>
        <pc:spChg chg="add mod">
          <ac:chgData name="ゆ 育" userId="542ab0ed5f745775" providerId="LiveId" clId="{C98742FD-9B78-4CFD-AD5A-A5E3954AC14F}" dt="2023-10-23T13:20:10.721" v="48" actId="1076"/>
          <ac:spMkLst>
            <pc:docMk/>
            <pc:sldMk cId="3666424408" sldId="459"/>
            <ac:spMk id="6" creationId="{E4C1E17C-E278-432A-973A-D3D98E076229}"/>
          </ac:spMkLst>
        </pc:spChg>
        <pc:spChg chg="add del mod">
          <ac:chgData name="ゆ 育" userId="542ab0ed5f745775" providerId="LiveId" clId="{C98742FD-9B78-4CFD-AD5A-A5E3954AC14F}" dt="2023-10-23T13:27:31.733" v="234"/>
          <ac:spMkLst>
            <pc:docMk/>
            <pc:sldMk cId="3666424408" sldId="459"/>
            <ac:spMk id="7" creationId="{D3C8B95D-1FF1-424D-A26B-A92424C94192}"/>
          </ac:spMkLst>
        </pc:spChg>
        <pc:spChg chg="add mod">
          <ac:chgData name="ゆ 育" userId="542ab0ed5f745775" providerId="LiveId" clId="{C98742FD-9B78-4CFD-AD5A-A5E3954AC14F}" dt="2023-10-23T13:45:53.116" v="464" actId="1076"/>
          <ac:spMkLst>
            <pc:docMk/>
            <pc:sldMk cId="3666424408" sldId="459"/>
            <ac:spMk id="9" creationId="{8B8AA9C8-0E40-43FA-9BD3-5FFFC29CD528}"/>
          </ac:spMkLst>
        </pc:spChg>
        <pc:grpChg chg="add mod">
          <ac:chgData name="ゆ 育" userId="542ab0ed5f745775" providerId="LiveId" clId="{C98742FD-9B78-4CFD-AD5A-A5E3954AC14F}" dt="2023-10-23T13:20:10.721" v="48" actId="1076"/>
          <ac:grpSpMkLst>
            <pc:docMk/>
            <pc:sldMk cId="3666424408" sldId="459"/>
            <ac:grpSpMk id="5" creationId="{26F24BEE-1378-4FB2-9A7E-04B39CF893AD}"/>
          </ac:grpSpMkLst>
        </pc:grpChg>
        <pc:picChg chg="add mod">
          <ac:chgData name="ゆ 育" userId="542ab0ed5f745775" providerId="LiveId" clId="{C98742FD-9B78-4CFD-AD5A-A5E3954AC14F}" dt="2023-10-23T13:20:10.721" v="48" actId="1076"/>
          <ac:picMkLst>
            <pc:docMk/>
            <pc:sldMk cId="3666424408" sldId="459"/>
            <ac:picMk id="1026" creationId="{5EB48D41-A0B4-4E0B-B674-740E85B8F520}"/>
          </ac:picMkLst>
        </pc:picChg>
      </pc:sldChg>
      <pc:sldChg chg="addSp delSp modSp new mod delAnim modAnim chgLayout">
        <pc:chgData name="ゆ 育" userId="542ab0ed5f745775" providerId="LiveId" clId="{C98742FD-9B78-4CFD-AD5A-A5E3954AC14F}" dt="2023-10-24T13:45:22.971" v="553" actId="1076"/>
        <pc:sldMkLst>
          <pc:docMk/>
          <pc:sldMk cId="2650488236" sldId="460"/>
        </pc:sldMkLst>
        <pc:spChg chg="del">
          <ac:chgData name="ゆ 育" userId="542ab0ed5f745775" providerId="LiveId" clId="{C98742FD-9B78-4CFD-AD5A-A5E3954AC14F}" dt="2023-10-23T12:38:40.553" v="18" actId="6264"/>
          <ac:spMkLst>
            <pc:docMk/>
            <pc:sldMk cId="2650488236" sldId="460"/>
            <ac:spMk id="2" creationId="{131A18C6-0588-4B76-8C95-4A5FA076257A}"/>
          </ac:spMkLst>
        </pc:spChg>
        <pc:spChg chg="del">
          <ac:chgData name="ゆ 育" userId="542ab0ed5f745775" providerId="LiveId" clId="{C98742FD-9B78-4CFD-AD5A-A5E3954AC14F}" dt="2023-10-23T12:38:40.553" v="18" actId="6264"/>
          <ac:spMkLst>
            <pc:docMk/>
            <pc:sldMk cId="2650488236" sldId="460"/>
            <ac:spMk id="3" creationId="{B93863BD-67D9-4505-8A8C-D90DE1BFFADE}"/>
          </ac:spMkLst>
        </pc:spChg>
        <pc:spChg chg="add del mod ord">
          <ac:chgData name="ゆ 育" userId="542ab0ed5f745775" providerId="LiveId" clId="{C98742FD-9B78-4CFD-AD5A-A5E3954AC14F}" dt="2023-10-24T13:45:06.084" v="551" actId="478"/>
          <ac:spMkLst>
            <pc:docMk/>
            <pc:sldMk cId="2650488236" sldId="460"/>
            <ac:spMk id="4" creationId="{DC9A386F-0AE6-452D-BC84-D546AE8A82D5}"/>
          </ac:spMkLst>
        </pc:spChg>
        <pc:spChg chg="add del mod ord">
          <ac:chgData name="ゆ 育" userId="542ab0ed5f745775" providerId="LiveId" clId="{C98742FD-9B78-4CFD-AD5A-A5E3954AC14F}" dt="2023-10-24T13:45:06.084" v="551" actId="478"/>
          <ac:spMkLst>
            <pc:docMk/>
            <pc:sldMk cId="2650488236" sldId="460"/>
            <ac:spMk id="5" creationId="{862F5766-AAB5-40A1-A0D9-295C310F9EDB}"/>
          </ac:spMkLst>
        </pc:spChg>
        <pc:picChg chg="add mod">
          <ac:chgData name="ゆ 育" userId="542ab0ed5f745775" providerId="LiveId" clId="{C98742FD-9B78-4CFD-AD5A-A5E3954AC14F}" dt="2023-10-24T13:45:22.971" v="553" actId="1076"/>
          <ac:picMkLst>
            <pc:docMk/>
            <pc:sldMk cId="2650488236" sldId="460"/>
            <ac:picMk id="2" creationId="{5A4F8AEE-8904-459E-917A-948B8DE6535D}"/>
          </ac:picMkLst>
        </pc:picChg>
        <pc:picChg chg="add del mod">
          <ac:chgData name="ゆ 育" userId="542ab0ed5f745775" providerId="LiveId" clId="{C98742FD-9B78-4CFD-AD5A-A5E3954AC14F}" dt="2023-10-24T13:45:01.896" v="550" actId="478"/>
          <ac:picMkLst>
            <pc:docMk/>
            <pc:sldMk cId="2650488236" sldId="460"/>
            <ac:picMk id="6" creationId="{BFF597D5-C8A4-408E-82B7-87D5D970B840}"/>
          </ac:picMkLst>
        </pc:picChg>
      </pc:sldChg>
      <pc:sldChg chg="modSp new mod">
        <pc:chgData name="ゆ 育" userId="542ab0ed5f745775" providerId="LiveId" clId="{C98742FD-9B78-4CFD-AD5A-A5E3954AC14F}" dt="2023-10-24T13:18:44.290" v="549" actId="20577"/>
        <pc:sldMkLst>
          <pc:docMk/>
          <pc:sldMk cId="4249115292" sldId="461"/>
        </pc:sldMkLst>
        <pc:spChg chg="mod">
          <ac:chgData name="ゆ 育" userId="542ab0ed5f745775" providerId="LiveId" clId="{C98742FD-9B78-4CFD-AD5A-A5E3954AC14F}" dt="2023-10-24T13:18:10.034" v="490" actId="20577"/>
          <ac:spMkLst>
            <pc:docMk/>
            <pc:sldMk cId="4249115292" sldId="461"/>
            <ac:spMk id="2" creationId="{9906F2CC-159D-4C01-9168-2FED008EEB01}"/>
          </ac:spMkLst>
        </pc:spChg>
        <pc:spChg chg="mod">
          <ac:chgData name="ゆ 育" userId="542ab0ed5f745775" providerId="LiveId" clId="{C98742FD-9B78-4CFD-AD5A-A5E3954AC14F}" dt="2023-10-24T13:18:44.290" v="549" actId="20577"/>
          <ac:spMkLst>
            <pc:docMk/>
            <pc:sldMk cId="4249115292" sldId="461"/>
            <ac:spMk id="3" creationId="{2B2307EC-FE0E-4CE3-BF22-634C9591197F}"/>
          </ac:spMkLst>
        </pc:spChg>
      </pc:sldChg>
      <pc:sldMasterChg chg="delSldLayout">
        <pc:chgData name="ゆ 育" userId="542ab0ed5f745775" providerId="LiveId" clId="{C98742FD-9B78-4CFD-AD5A-A5E3954AC14F}" dt="2023-10-23T12:37:37.245" v="12" actId="47"/>
        <pc:sldMasterMkLst>
          <pc:docMk/>
          <pc:sldMasterMk cId="0" sldId="2147483648"/>
        </pc:sldMasterMkLst>
        <pc:sldLayoutChg chg="del">
          <pc:chgData name="ゆ 育" userId="542ab0ed5f745775" providerId="LiveId" clId="{C98742FD-9B78-4CFD-AD5A-A5E3954AC14F}" dt="2023-10-23T12:37:37.245" v="1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nchu 育" userId="f63a794201a6107f" providerId="LiveId" clId="{79B18A74-1D1B-4F73-8B74-A9A54857DBAB}"/>
    <pc:docChg chg="custSel addSld modSld">
      <pc:chgData name="nchu 育" userId="f63a794201a6107f" providerId="LiveId" clId="{79B18A74-1D1B-4F73-8B74-A9A54857DBAB}" dt="2023-11-20T11:21:31.680" v="98" actId="1076"/>
      <pc:docMkLst>
        <pc:docMk/>
      </pc:docMkLst>
      <pc:sldChg chg="modSp mod">
        <pc:chgData name="nchu 育" userId="f63a794201a6107f" providerId="LiveId" clId="{79B18A74-1D1B-4F73-8B74-A9A54857DBAB}" dt="2023-11-20T04:25:09.190" v="74" actId="20577"/>
        <pc:sldMkLst>
          <pc:docMk/>
          <pc:sldMk cId="719210003" sldId="482"/>
        </pc:sldMkLst>
        <pc:spChg chg="mod">
          <ac:chgData name="nchu 育" userId="f63a794201a6107f" providerId="LiveId" clId="{79B18A74-1D1B-4F73-8B74-A9A54857DBAB}" dt="2023-11-20T04:25:09.190" v="74" actId="20577"/>
          <ac:spMkLst>
            <pc:docMk/>
            <pc:sldMk cId="719210003" sldId="482"/>
            <ac:spMk id="3" creationId="{2CBDAA10-A9F3-4E70-94CC-BB61B3193CBB}"/>
          </ac:spMkLst>
        </pc:spChg>
      </pc:sldChg>
      <pc:sldChg chg="addSp delSp modSp new mod">
        <pc:chgData name="nchu 育" userId="f63a794201a6107f" providerId="LiveId" clId="{79B18A74-1D1B-4F73-8B74-A9A54857DBAB}" dt="2023-11-20T11:21:31.680" v="98" actId="1076"/>
        <pc:sldMkLst>
          <pc:docMk/>
          <pc:sldMk cId="543031596" sldId="488"/>
        </pc:sldMkLst>
        <pc:spChg chg="del">
          <ac:chgData name="nchu 育" userId="f63a794201a6107f" providerId="LiveId" clId="{79B18A74-1D1B-4F73-8B74-A9A54857DBAB}" dt="2023-11-20T04:20:35.934" v="6" actId="478"/>
          <ac:spMkLst>
            <pc:docMk/>
            <pc:sldMk cId="543031596" sldId="488"/>
            <ac:spMk id="2" creationId="{477BC592-279E-4FB1-8154-AEDDC04A9A5B}"/>
          </ac:spMkLst>
        </pc:spChg>
        <pc:spChg chg="del">
          <ac:chgData name="nchu 育" userId="f63a794201a6107f" providerId="LiveId" clId="{79B18A74-1D1B-4F73-8B74-A9A54857DBAB}" dt="2023-11-20T04:20:35.934" v="6" actId="478"/>
          <ac:spMkLst>
            <pc:docMk/>
            <pc:sldMk cId="543031596" sldId="488"/>
            <ac:spMk id="3" creationId="{A9729A2C-3433-4551-A79D-55DAE969B342}"/>
          </ac:spMkLst>
        </pc:spChg>
        <pc:spChg chg="add mod">
          <ac:chgData name="nchu 育" userId="f63a794201a6107f" providerId="LiveId" clId="{79B18A74-1D1B-4F73-8B74-A9A54857DBAB}" dt="2023-11-20T04:23:59.861" v="67" actId="1076"/>
          <ac:spMkLst>
            <pc:docMk/>
            <pc:sldMk cId="543031596" sldId="488"/>
            <ac:spMk id="4" creationId="{8BFDB26C-0CE9-4484-B707-4B2CD5C276B5}"/>
          </ac:spMkLst>
        </pc:spChg>
        <pc:spChg chg="add mod">
          <ac:chgData name="nchu 育" userId="f63a794201a6107f" providerId="LiveId" clId="{79B18A74-1D1B-4F73-8B74-A9A54857DBAB}" dt="2023-11-20T11:21:31.680" v="98" actId="1076"/>
          <ac:spMkLst>
            <pc:docMk/>
            <pc:sldMk cId="543031596" sldId="488"/>
            <ac:spMk id="5" creationId="{E2A82A91-3B22-4C80-84C6-E453CF2FC11E}"/>
          </ac:spMkLst>
        </pc:spChg>
        <pc:spChg chg="add mod">
          <ac:chgData name="nchu 育" userId="f63a794201a6107f" providerId="LiveId" clId="{79B18A74-1D1B-4F73-8B74-A9A54857DBAB}" dt="2023-11-20T04:26:44.602" v="84" actId="1076"/>
          <ac:spMkLst>
            <pc:docMk/>
            <pc:sldMk cId="543031596" sldId="488"/>
            <ac:spMk id="7" creationId="{8E19B01A-92C5-4907-A53E-94BAC4B6594D}"/>
          </ac:spMkLst>
        </pc:spChg>
        <pc:spChg chg="add mod">
          <ac:chgData name="nchu 育" userId="f63a794201a6107f" providerId="LiveId" clId="{79B18A74-1D1B-4F73-8B74-A9A54857DBAB}" dt="2023-11-20T04:27:18.163" v="88" actId="113"/>
          <ac:spMkLst>
            <pc:docMk/>
            <pc:sldMk cId="543031596" sldId="488"/>
            <ac:spMk id="9" creationId="{6ABE6A78-60D0-4191-83B1-FD025B0EF179}"/>
          </ac:spMkLst>
        </pc:spChg>
        <pc:spChg chg="add mod">
          <ac:chgData name="nchu 育" userId="f63a794201a6107f" providerId="LiveId" clId="{79B18A74-1D1B-4F73-8B74-A9A54857DBAB}" dt="2023-11-20T04:28:20.504" v="96" actId="20577"/>
          <ac:spMkLst>
            <pc:docMk/>
            <pc:sldMk cId="543031596" sldId="488"/>
            <ac:spMk id="11" creationId="{1DF24C29-B635-45DC-A80A-BD8AAAA3FCC7}"/>
          </ac:spMkLst>
        </pc:spChg>
      </pc:sldChg>
    </pc:docChg>
  </pc:docChgLst>
  <pc:docChgLst>
    <pc:chgData name="ゆ 育" userId="542ab0ed5f745775" providerId="LiveId" clId="{1E75FAB1-E95A-4A6F-96A4-92B7D595BCC9}"/>
    <pc:docChg chg="undo custSel addSld modSld">
      <pc:chgData name="ゆ 育" userId="542ab0ed5f745775" providerId="LiveId" clId="{1E75FAB1-E95A-4A6F-96A4-92B7D595BCC9}" dt="2023-10-26T15:38:46.178" v="627" actId="20577"/>
      <pc:docMkLst>
        <pc:docMk/>
      </pc:docMkLst>
      <pc:sldChg chg="modSp mod">
        <pc:chgData name="ゆ 育" userId="542ab0ed5f745775" providerId="LiveId" clId="{1E75FAB1-E95A-4A6F-96A4-92B7D595BCC9}" dt="2023-10-26T14:53:52.936" v="5" actId="20577"/>
        <pc:sldMkLst>
          <pc:docMk/>
          <pc:sldMk cId="0" sldId="256"/>
        </pc:sldMkLst>
        <pc:spChg chg="mod">
          <ac:chgData name="ゆ 育" userId="542ab0ed5f745775" providerId="LiveId" clId="{1E75FAB1-E95A-4A6F-96A4-92B7D595BCC9}" dt="2023-10-26T14:53:52.936" v="5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Sp add mod">
        <pc:chgData name="ゆ 育" userId="542ab0ed5f745775" providerId="LiveId" clId="{1E75FAB1-E95A-4A6F-96A4-92B7D595BCC9}" dt="2023-10-26T14:56:28.977" v="82" actId="14"/>
        <pc:sldMkLst>
          <pc:docMk/>
          <pc:sldMk cId="908240376" sldId="462"/>
        </pc:sldMkLst>
        <pc:spChg chg="mod">
          <ac:chgData name="ゆ 育" userId="542ab0ed5f745775" providerId="LiveId" clId="{1E75FAB1-E95A-4A6F-96A4-92B7D595BCC9}" dt="2023-10-26T14:56:28.977" v="82" actId="14"/>
          <ac:spMkLst>
            <pc:docMk/>
            <pc:sldMk cId="908240376" sldId="462"/>
            <ac:spMk id="3" creationId="{7C9211BE-4882-4DB7-8544-F6C9DC3DE8C1}"/>
          </ac:spMkLst>
        </pc:spChg>
      </pc:sldChg>
      <pc:sldChg chg="delSp modSp new mod">
        <pc:chgData name="ゆ 育" userId="542ab0ed5f745775" providerId="LiveId" clId="{1E75FAB1-E95A-4A6F-96A4-92B7D595BCC9}" dt="2023-10-26T15:34:32.418" v="614" actId="20577"/>
        <pc:sldMkLst>
          <pc:docMk/>
          <pc:sldMk cId="2636851208" sldId="463"/>
        </pc:sldMkLst>
        <pc:spChg chg="del">
          <ac:chgData name="ゆ 育" userId="542ab0ed5f745775" providerId="LiveId" clId="{1E75FAB1-E95A-4A6F-96A4-92B7D595BCC9}" dt="2023-10-26T14:56:37.789" v="85" actId="478"/>
          <ac:spMkLst>
            <pc:docMk/>
            <pc:sldMk cId="2636851208" sldId="463"/>
            <ac:spMk id="2" creationId="{D219E98C-41B2-425A-8143-E9C9098BC235}"/>
          </ac:spMkLst>
        </pc:spChg>
        <pc:spChg chg="mod">
          <ac:chgData name="ゆ 育" userId="542ab0ed5f745775" providerId="LiveId" clId="{1E75FAB1-E95A-4A6F-96A4-92B7D595BCC9}" dt="2023-10-26T15:34:32.418" v="614" actId="20577"/>
          <ac:spMkLst>
            <pc:docMk/>
            <pc:sldMk cId="2636851208" sldId="463"/>
            <ac:spMk id="3" creationId="{AE106301-20EC-4C35-8CD6-8000AD552F5A}"/>
          </ac:spMkLst>
        </pc:spChg>
      </pc:sldChg>
      <pc:sldChg chg="addSp delSp modSp new mod">
        <pc:chgData name="ゆ 育" userId="542ab0ed5f745775" providerId="LiveId" clId="{1E75FAB1-E95A-4A6F-96A4-92B7D595BCC9}" dt="2023-10-26T15:36:48.407" v="620" actId="20577"/>
        <pc:sldMkLst>
          <pc:docMk/>
          <pc:sldMk cId="1006559932" sldId="464"/>
        </pc:sldMkLst>
        <pc:spChg chg="del">
          <ac:chgData name="ゆ 育" userId="542ab0ed5f745775" providerId="LiveId" clId="{1E75FAB1-E95A-4A6F-96A4-92B7D595BCC9}" dt="2023-10-26T15:23:17.461" v="226" actId="478"/>
          <ac:spMkLst>
            <pc:docMk/>
            <pc:sldMk cId="1006559932" sldId="464"/>
            <ac:spMk id="2" creationId="{4955014F-19EF-4969-9D6A-F514F60E39BF}"/>
          </ac:spMkLst>
        </pc:spChg>
        <pc:spChg chg="mod">
          <ac:chgData name="ゆ 育" userId="542ab0ed5f745775" providerId="LiveId" clId="{1E75FAB1-E95A-4A6F-96A4-92B7D595BCC9}" dt="2023-10-26T15:36:48.407" v="620" actId="20577"/>
          <ac:spMkLst>
            <pc:docMk/>
            <pc:sldMk cId="1006559932" sldId="464"/>
            <ac:spMk id="3" creationId="{51FCF660-9709-4BEA-A62B-83064920C030}"/>
          </ac:spMkLst>
        </pc:spChg>
        <pc:picChg chg="add mod">
          <ac:chgData name="ゆ 育" userId="542ab0ed5f745775" providerId="LiveId" clId="{1E75FAB1-E95A-4A6F-96A4-92B7D595BCC9}" dt="2023-10-26T15:29:56.882" v="360" actId="1076"/>
          <ac:picMkLst>
            <pc:docMk/>
            <pc:sldMk cId="1006559932" sldId="464"/>
            <ac:picMk id="1026" creationId="{A428636C-F376-4D44-A04E-6FD81B80E185}"/>
          </ac:picMkLst>
        </pc:picChg>
      </pc:sldChg>
      <pc:sldChg chg="modSp new mod">
        <pc:chgData name="ゆ 育" userId="542ab0ed5f745775" providerId="LiveId" clId="{1E75FAB1-E95A-4A6F-96A4-92B7D595BCC9}" dt="2023-10-26T15:38:46.178" v="627" actId="20577"/>
        <pc:sldMkLst>
          <pc:docMk/>
          <pc:sldMk cId="4020785777" sldId="465"/>
        </pc:sldMkLst>
        <pc:spChg chg="mod">
          <ac:chgData name="ゆ 育" userId="542ab0ed5f745775" providerId="LiveId" clId="{1E75FAB1-E95A-4A6F-96A4-92B7D595BCC9}" dt="2023-10-26T15:38:46.178" v="627" actId="20577"/>
          <ac:spMkLst>
            <pc:docMk/>
            <pc:sldMk cId="4020785777" sldId="465"/>
            <ac:spMk id="3" creationId="{B9DEF04A-1A1F-4309-B459-07B4B492AC32}"/>
          </ac:spMkLst>
        </pc:spChg>
      </pc:sldChg>
    </pc:docChg>
  </pc:docChgLst>
  <pc:docChgLst>
    <pc:chgData name="ゆ 育" userId="542ab0ed5f745775" providerId="LiveId" clId="{40F03AC6-B966-44F4-9789-7C4376BCA699}"/>
    <pc:docChg chg="undo custSel addSld delSld modSld">
      <pc:chgData name="ゆ 育" userId="542ab0ed5f745775" providerId="LiveId" clId="{40F03AC6-B966-44F4-9789-7C4376BCA699}" dt="2023-10-16T14:37:54.118" v="131" actId="108"/>
      <pc:docMkLst>
        <pc:docMk/>
      </pc:docMkLst>
      <pc:sldChg chg="modSp mod">
        <pc:chgData name="ゆ 育" userId="542ab0ed5f745775" providerId="LiveId" clId="{40F03AC6-B966-44F4-9789-7C4376BCA699}" dt="2023-10-15T02:50:31.365" v="1" actId="20577"/>
        <pc:sldMkLst>
          <pc:docMk/>
          <pc:sldMk cId="0" sldId="256"/>
        </pc:sldMkLst>
        <pc:spChg chg="mod">
          <ac:chgData name="ゆ 育" userId="542ab0ed5f745775" providerId="LiveId" clId="{40F03AC6-B966-44F4-9789-7C4376BCA699}" dt="2023-10-15T02:50:31.365" v="1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2762149373" sldId="292"/>
        </pc:sldMkLst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2934464932" sldId="293"/>
        </pc:sldMkLst>
      </pc:sldChg>
      <pc:sldChg chg="del">
        <pc:chgData name="ゆ 育" userId="542ab0ed5f745775" providerId="LiveId" clId="{40F03AC6-B966-44F4-9789-7C4376BCA699}" dt="2023-10-15T02:53:50.361" v="2" actId="47"/>
        <pc:sldMkLst>
          <pc:docMk/>
          <pc:sldMk cId="1873283189" sldId="294"/>
        </pc:sldMkLst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3706107514" sldId="300"/>
        </pc:sldMkLst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3857973456" sldId="438"/>
        </pc:sldMkLst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1320073651" sldId="439"/>
        </pc:sldMkLst>
      </pc:sldChg>
      <pc:sldChg chg="mod modShow">
        <pc:chgData name="ゆ 育" userId="542ab0ed5f745775" providerId="LiveId" clId="{40F03AC6-B966-44F4-9789-7C4376BCA699}" dt="2023-10-15T03:01:08.592" v="59" actId="729"/>
        <pc:sldMkLst>
          <pc:docMk/>
          <pc:sldMk cId="266990309" sldId="440"/>
        </pc:sldMkLst>
      </pc:sldChg>
      <pc:sldChg chg="del">
        <pc:chgData name="ゆ 育" userId="542ab0ed5f745775" providerId="LiveId" clId="{40F03AC6-B966-44F4-9789-7C4376BCA699}" dt="2023-10-15T02:53:50.361" v="2" actId="47"/>
        <pc:sldMkLst>
          <pc:docMk/>
          <pc:sldMk cId="1943404251" sldId="442"/>
        </pc:sldMkLst>
      </pc:sldChg>
      <pc:sldChg chg="modSp mod">
        <pc:chgData name="ゆ 育" userId="542ab0ed5f745775" providerId="LiveId" clId="{40F03AC6-B966-44F4-9789-7C4376BCA699}" dt="2023-10-16T14:37:54.118" v="131" actId="108"/>
        <pc:sldMkLst>
          <pc:docMk/>
          <pc:sldMk cId="3503627237" sldId="458"/>
        </pc:sldMkLst>
        <pc:spChg chg="mod">
          <ac:chgData name="ゆ 育" userId="542ab0ed5f745775" providerId="LiveId" clId="{40F03AC6-B966-44F4-9789-7C4376BCA699}" dt="2023-10-16T14:37:54.118" v="131" actId="108"/>
          <ac:spMkLst>
            <pc:docMk/>
            <pc:sldMk cId="3503627237" sldId="458"/>
            <ac:spMk id="3" creationId="{7C9211BE-4882-4DB7-8544-F6C9DC3DE8C1}"/>
          </ac:spMkLst>
        </pc:spChg>
      </pc:sldChg>
      <pc:sldChg chg="new">
        <pc:chgData name="ゆ 育" userId="542ab0ed5f745775" providerId="LiveId" clId="{40F03AC6-B966-44F4-9789-7C4376BCA699}" dt="2023-10-15T03:01:18.715" v="60" actId="680"/>
        <pc:sldMkLst>
          <pc:docMk/>
          <pc:sldMk cId="3666424408" sldId="459"/>
        </pc:sldMkLst>
      </pc:sldChg>
    </pc:docChg>
  </pc:docChgLst>
  <pc:docChgLst>
    <pc:chgData name="ゆ 育" userId="542ab0ed5f745775" providerId="LiveId" clId="{694AC834-408D-4469-83B9-91FBDAE27313}"/>
    <pc:docChg chg="undo custSel addSld delSld modSld sldOrd">
      <pc:chgData name="ゆ 育" userId="542ab0ed5f745775" providerId="LiveId" clId="{694AC834-408D-4469-83B9-91FBDAE27313}" dt="2023-11-28T12:58:51.470" v="3568" actId="20577"/>
      <pc:docMkLst>
        <pc:docMk/>
      </pc:docMkLst>
      <pc:sldChg chg="modSp mod ord">
        <pc:chgData name="ゆ 育" userId="542ab0ed5f745775" providerId="LiveId" clId="{694AC834-408D-4469-83B9-91FBDAE27313}" dt="2023-11-26T09:54:57.182" v="1443" actId="1076"/>
        <pc:sldMkLst>
          <pc:docMk/>
          <pc:sldMk cId="2116299949" sldId="268"/>
        </pc:sldMkLst>
        <pc:spChg chg="mod">
          <ac:chgData name="ゆ 育" userId="542ab0ed5f745775" providerId="LiveId" clId="{694AC834-408D-4469-83B9-91FBDAE27313}" dt="2023-11-26T09:53:55.991" v="1440" actId="14100"/>
          <ac:spMkLst>
            <pc:docMk/>
            <pc:sldMk cId="2116299949" sldId="268"/>
            <ac:spMk id="9" creationId="{5527C7DF-C000-40D2-923D-E37AE4990BC9}"/>
          </ac:spMkLst>
        </pc:spChg>
        <pc:spChg chg="mod">
          <ac:chgData name="ゆ 育" userId="542ab0ed5f745775" providerId="LiveId" clId="{694AC834-408D-4469-83B9-91FBDAE27313}" dt="2023-11-26T09:49:12.073" v="1411" actId="20577"/>
          <ac:spMkLst>
            <pc:docMk/>
            <pc:sldMk cId="2116299949" sldId="268"/>
            <ac:spMk id="47" creationId="{6048DF6B-005A-1384-59A5-14DC4EF258AF}"/>
          </ac:spMkLst>
        </pc:spChg>
        <pc:spChg chg="mod">
          <ac:chgData name="ゆ 育" userId="542ab0ed5f745775" providerId="LiveId" clId="{694AC834-408D-4469-83B9-91FBDAE27313}" dt="2023-11-26T09:49:29.381" v="1413" actId="1076"/>
          <ac:spMkLst>
            <pc:docMk/>
            <pc:sldMk cId="2116299949" sldId="268"/>
            <ac:spMk id="48" creationId="{55F10434-1EA6-4FB7-B1CF-10695D0A47AF}"/>
          </ac:spMkLst>
        </pc:spChg>
        <pc:spChg chg="mod">
          <ac:chgData name="ゆ 育" userId="542ab0ed5f745775" providerId="LiveId" clId="{694AC834-408D-4469-83B9-91FBDAE27313}" dt="2023-11-26T09:48:31.370" v="1404" actId="1076"/>
          <ac:spMkLst>
            <pc:docMk/>
            <pc:sldMk cId="2116299949" sldId="268"/>
            <ac:spMk id="71" creationId="{0D97B653-97C0-46E9-8926-BEE6CBF96AEC}"/>
          </ac:spMkLst>
        </pc:spChg>
        <pc:spChg chg="mod">
          <ac:chgData name="ゆ 育" userId="542ab0ed5f745775" providerId="LiveId" clId="{694AC834-408D-4469-83B9-91FBDAE27313}" dt="2023-11-26T09:54:57.182" v="1443" actId="1076"/>
          <ac:spMkLst>
            <pc:docMk/>
            <pc:sldMk cId="2116299949" sldId="268"/>
            <ac:spMk id="73" creationId="{C7A1FDF1-73ED-4B16-9C1B-678713ADA84D}"/>
          </ac:spMkLst>
        </pc:spChg>
        <pc:spChg chg="mod">
          <ac:chgData name="ゆ 育" userId="542ab0ed5f745775" providerId="LiveId" clId="{694AC834-408D-4469-83B9-91FBDAE27313}" dt="2023-11-26T09:51:17.390" v="1434" actId="1076"/>
          <ac:spMkLst>
            <pc:docMk/>
            <pc:sldMk cId="2116299949" sldId="268"/>
            <ac:spMk id="80" creationId="{EE53F047-ECEA-43EE-947D-362181F5C627}"/>
          </ac:spMkLst>
        </pc:spChg>
        <pc:spChg chg="mod">
          <ac:chgData name="ゆ 育" userId="542ab0ed5f745775" providerId="LiveId" clId="{694AC834-408D-4469-83B9-91FBDAE27313}" dt="2023-11-26T09:54:00.302" v="1441" actId="1076"/>
          <ac:spMkLst>
            <pc:docMk/>
            <pc:sldMk cId="2116299949" sldId="268"/>
            <ac:spMk id="87" creationId="{FC3A1F23-F026-391D-393C-B4147341304D}"/>
          </ac:spMkLst>
        </pc:spChg>
        <pc:cxnChg chg="mod">
          <ac:chgData name="ゆ 育" userId="542ab0ed5f745775" providerId="LiveId" clId="{694AC834-408D-4469-83B9-91FBDAE27313}" dt="2023-11-26T09:48:39.411" v="1405" actId="14100"/>
          <ac:cxnSpMkLst>
            <pc:docMk/>
            <pc:sldMk cId="2116299949" sldId="268"/>
            <ac:cxnSpMk id="53" creationId="{FC37633E-9DAD-4671-B6BA-91FDF0242D59}"/>
          </ac:cxnSpMkLst>
        </pc:cxnChg>
        <pc:cxnChg chg="mod">
          <ac:chgData name="ゆ 育" userId="542ab0ed5f745775" providerId="LiveId" clId="{694AC834-408D-4469-83B9-91FBDAE27313}" dt="2023-11-26T09:48:31.370" v="1404" actId="1076"/>
          <ac:cxnSpMkLst>
            <pc:docMk/>
            <pc:sldMk cId="2116299949" sldId="268"/>
            <ac:cxnSpMk id="74" creationId="{5DD356E7-34CB-4AB9-A9D6-934A6712349A}"/>
          </ac:cxnSpMkLst>
        </pc:cxnChg>
      </pc:sldChg>
      <pc:sldChg chg="addSp modSp mod">
        <pc:chgData name="ゆ 育" userId="542ab0ed5f745775" providerId="LiveId" clId="{694AC834-408D-4469-83B9-91FBDAE27313}" dt="2023-11-28T12:58:30.792" v="3567" actId="20577"/>
        <pc:sldMkLst>
          <pc:docMk/>
          <pc:sldMk cId="2099006573" sldId="484"/>
        </pc:sldMkLst>
        <pc:spChg chg="mod">
          <ac:chgData name="ゆ 育" userId="542ab0ed5f745775" providerId="LiveId" clId="{694AC834-408D-4469-83B9-91FBDAE27313}" dt="2023-11-22T15:06:14.539" v="0"/>
          <ac:spMkLst>
            <pc:docMk/>
            <pc:sldMk cId="2099006573" sldId="484"/>
            <ac:spMk id="2" creationId="{93C74554-D8ED-49B1-B36A-EF4096B3D3AA}"/>
          </ac:spMkLst>
        </pc:spChg>
        <pc:spChg chg="mod">
          <ac:chgData name="ゆ 育" userId="542ab0ed5f745775" providerId="LiveId" clId="{694AC834-408D-4469-83B9-91FBDAE27313}" dt="2023-11-28T12:58:30.792" v="3567" actId="20577"/>
          <ac:spMkLst>
            <pc:docMk/>
            <pc:sldMk cId="2099006573" sldId="484"/>
            <ac:spMk id="3" creationId="{2CBDAA10-A9F3-4E70-94CC-BB61B3193CBB}"/>
          </ac:spMkLst>
        </pc:spChg>
        <pc:picChg chg="add mod">
          <ac:chgData name="ゆ 育" userId="542ab0ed5f745775" providerId="LiveId" clId="{694AC834-408D-4469-83B9-91FBDAE27313}" dt="2023-11-23T11:13:51.056" v="1192" actId="1076"/>
          <ac:picMkLst>
            <pc:docMk/>
            <pc:sldMk cId="2099006573" sldId="484"/>
            <ac:picMk id="5" creationId="{31F05B4A-932C-4A0E-A4D6-164FDE7EC296}"/>
          </ac:picMkLst>
        </pc:picChg>
      </pc:sldChg>
      <pc:sldChg chg="addSp delSp modSp new mod ord">
        <pc:chgData name="ゆ 育" userId="542ab0ed5f745775" providerId="LiveId" clId="{694AC834-408D-4469-83B9-91FBDAE27313}" dt="2023-11-28T12:57:18.553" v="3548" actId="1076"/>
        <pc:sldMkLst>
          <pc:docMk/>
          <pc:sldMk cId="2311898297" sldId="485"/>
        </pc:sldMkLst>
        <pc:spChg chg="mod">
          <ac:chgData name="ゆ 育" userId="542ab0ed5f745775" providerId="LiveId" clId="{694AC834-408D-4469-83B9-91FBDAE27313}" dt="2023-11-28T12:57:10.928" v="3546" actId="20577"/>
          <ac:spMkLst>
            <pc:docMk/>
            <pc:sldMk cId="2311898297" sldId="485"/>
            <ac:spMk id="2" creationId="{AFBEB3D7-BB7C-480E-95BA-D5C6F855B7A5}"/>
          </ac:spMkLst>
        </pc:spChg>
        <pc:spChg chg="del">
          <ac:chgData name="ゆ 育" userId="542ab0ed5f745775" providerId="LiveId" clId="{694AC834-408D-4469-83B9-91FBDAE27313}" dt="2023-11-28T12:57:14.124" v="3547" actId="478"/>
          <ac:spMkLst>
            <pc:docMk/>
            <pc:sldMk cId="2311898297" sldId="485"/>
            <ac:spMk id="3" creationId="{5DD0F0D4-4305-445A-9564-AB83C0D0E512}"/>
          </ac:spMkLst>
        </pc:spChg>
        <pc:spChg chg="add mod">
          <ac:chgData name="ゆ 育" userId="542ab0ed5f745775" providerId="LiveId" clId="{694AC834-408D-4469-83B9-91FBDAE27313}" dt="2023-11-28T12:57:18.553" v="3548" actId="1076"/>
          <ac:spMkLst>
            <pc:docMk/>
            <pc:sldMk cId="2311898297" sldId="485"/>
            <ac:spMk id="4" creationId="{AE5AFD24-B963-49BE-9F02-B2B91178D097}"/>
          </ac:spMkLst>
        </pc:spChg>
        <pc:grpChg chg="add mod">
          <ac:chgData name="ゆ 育" userId="542ab0ed5f745775" providerId="LiveId" clId="{694AC834-408D-4469-83B9-91FBDAE27313}" dt="2023-11-28T12:57:18.553" v="3548" actId="1076"/>
          <ac:grpSpMkLst>
            <pc:docMk/>
            <pc:sldMk cId="2311898297" sldId="485"/>
            <ac:grpSpMk id="13" creationId="{053302C5-0674-4F34-A5FD-369231BD477D}"/>
          </ac:grpSpMkLst>
        </pc:grpChg>
        <pc:picChg chg="add mod">
          <ac:chgData name="ゆ 育" userId="542ab0ed5f745775" providerId="LiveId" clId="{694AC834-408D-4469-83B9-91FBDAE27313}" dt="2023-11-28T12:57:18.553" v="3548" actId="1076"/>
          <ac:picMkLst>
            <pc:docMk/>
            <pc:sldMk cId="2311898297" sldId="485"/>
            <ac:picMk id="1026" creationId="{9942F570-4A49-4303-86DF-ABF7532D2CF8}"/>
          </ac:picMkLst>
        </pc:picChg>
        <pc:cxnChg chg="add mod">
          <ac:chgData name="ゆ 育" userId="542ab0ed5f745775" providerId="LiveId" clId="{694AC834-408D-4469-83B9-91FBDAE27313}" dt="2023-11-28T12:57:18.553" v="3548" actId="1076"/>
          <ac:cxnSpMkLst>
            <pc:docMk/>
            <pc:sldMk cId="2311898297" sldId="485"/>
            <ac:cxnSpMk id="6" creationId="{CEBB7517-6D10-4CA2-BE3E-0A3DCA863EDB}"/>
          </ac:cxnSpMkLst>
        </pc:cxnChg>
      </pc:sldChg>
      <pc:sldChg chg="addSp delSp modSp new mod ord">
        <pc:chgData name="ゆ 育" userId="542ab0ed5f745775" providerId="LiveId" clId="{694AC834-408D-4469-83B9-91FBDAE27313}" dt="2023-11-23T10:42:07.843" v="821"/>
        <pc:sldMkLst>
          <pc:docMk/>
          <pc:sldMk cId="2083587596" sldId="486"/>
        </pc:sldMkLst>
        <pc:spChg chg="mod">
          <ac:chgData name="ゆ 育" userId="542ab0ed5f745775" providerId="LiveId" clId="{694AC834-408D-4469-83B9-91FBDAE27313}" dt="2023-11-22T16:12:00.990" v="55" actId="20577"/>
          <ac:spMkLst>
            <pc:docMk/>
            <pc:sldMk cId="2083587596" sldId="486"/>
            <ac:spMk id="2" creationId="{83DFEB83-5896-4621-9D10-E4E5FF5E2367}"/>
          </ac:spMkLst>
        </pc:spChg>
        <pc:spChg chg="mod">
          <ac:chgData name="ゆ 育" userId="542ab0ed5f745775" providerId="LiveId" clId="{694AC834-408D-4469-83B9-91FBDAE27313}" dt="2023-11-23T10:42:07.843" v="821"/>
          <ac:spMkLst>
            <pc:docMk/>
            <pc:sldMk cId="2083587596" sldId="486"/>
            <ac:spMk id="3" creationId="{B61A2D9F-4C49-4D09-9826-DCD06A704CEC}"/>
          </ac:spMkLst>
        </pc:spChg>
        <pc:spChg chg="add del">
          <ac:chgData name="ゆ 育" userId="542ab0ed5f745775" providerId="LiveId" clId="{694AC834-408D-4469-83B9-91FBDAE27313}" dt="2023-11-22T16:13:23.123" v="98" actId="22"/>
          <ac:spMkLst>
            <pc:docMk/>
            <pc:sldMk cId="2083587596" sldId="486"/>
            <ac:spMk id="5" creationId="{E35B931B-9862-4694-A7A8-F0C3E5EE4EDF}"/>
          </ac:spMkLst>
        </pc:spChg>
      </pc:sldChg>
      <pc:sldChg chg="modSp add mod ord">
        <pc:chgData name="ゆ 育" userId="542ab0ed5f745775" providerId="LiveId" clId="{694AC834-408D-4469-83B9-91FBDAE27313}" dt="2023-11-22T16:44:24.392" v="393" actId="403"/>
        <pc:sldMkLst>
          <pc:docMk/>
          <pc:sldMk cId="1901892491" sldId="487"/>
        </pc:sldMkLst>
        <pc:spChg chg="mod">
          <ac:chgData name="ゆ 育" userId="542ab0ed5f745775" providerId="LiveId" clId="{694AC834-408D-4469-83B9-91FBDAE27313}" dt="2023-11-22T16:44:24.392" v="393" actId="403"/>
          <ac:spMkLst>
            <pc:docMk/>
            <pc:sldMk cId="1901892491" sldId="487"/>
            <ac:spMk id="3" creationId="{B61A2D9F-4C49-4D09-9826-DCD06A704CEC}"/>
          </ac:spMkLst>
        </pc:spChg>
      </pc:sldChg>
      <pc:sldChg chg="addSp modSp new mod ord">
        <pc:chgData name="ゆ 育" userId="542ab0ed5f745775" providerId="LiveId" clId="{694AC834-408D-4469-83B9-91FBDAE27313}" dt="2023-11-22T16:44:13.047" v="391" actId="403"/>
        <pc:sldMkLst>
          <pc:docMk/>
          <pc:sldMk cId="1632634492" sldId="488"/>
        </pc:sldMkLst>
        <pc:spChg chg="mod">
          <ac:chgData name="ゆ 育" userId="542ab0ed5f745775" providerId="LiveId" clId="{694AC834-408D-4469-83B9-91FBDAE27313}" dt="2023-11-22T16:16:34.985" v="112" actId="113"/>
          <ac:spMkLst>
            <pc:docMk/>
            <pc:sldMk cId="1632634492" sldId="488"/>
            <ac:spMk id="2" creationId="{DA83F416-425C-4ED9-870D-06A5516284AC}"/>
          </ac:spMkLst>
        </pc:spChg>
        <pc:spChg chg="mod">
          <ac:chgData name="ゆ 育" userId="542ab0ed5f745775" providerId="LiveId" clId="{694AC834-408D-4469-83B9-91FBDAE27313}" dt="2023-11-22T16:44:13.047" v="391" actId="403"/>
          <ac:spMkLst>
            <pc:docMk/>
            <pc:sldMk cId="1632634492" sldId="488"/>
            <ac:spMk id="3" creationId="{FD0AA14D-9808-4E7D-8735-A2332A1C709F}"/>
          </ac:spMkLst>
        </pc:spChg>
        <pc:picChg chg="add mod">
          <ac:chgData name="ゆ 育" userId="542ab0ed5f745775" providerId="LiveId" clId="{694AC834-408D-4469-83B9-91FBDAE27313}" dt="2023-11-22T16:25:42.919" v="173" actId="1076"/>
          <ac:picMkLst>
            <pc:docMk/>
            <pc:sldMk cId="1632634492" sldId="488"/>
            <ac:picMk id="5" creationId="{63278916-1552-4E1C-B906-0033FF3684F5}"/>
          </ac:picMkLst>
        </pc:picChg>
        <pc:picChg chg="add mod">
          <ac:chgData name="ゆ 育" userId="542ab0ed5f745775" providerId="LiveId" clId="{694AC834-408D-4469-83B9-91FBDAE27313}" dt="2023-11-22T16:26:47.527" v="209" actId="1076"/>
          <ac:picMkLst>
            <pc:docMk/>
            <pc:sldMk cId="1632634492" sldId="488"/>
            <ac:picMk id="7" creationId="{5482AE3E-7525-4CB2-BBF8-FEE30EE27B15}"/>
          </ac:picMkLst>
        </pc:picChg>
        <pc:picChg chg="add mod">
          <ac:chgData name="ゆ 育" userId="542ab0ed5f745775" providerId="LiveId" clId="{694AC834-408D-4469-83B9-91FBDAE27313}" dt="2023-11-22T16:28:07.631" v="220" actId="1076"/>
          <ac:picMkLst>
            <pc:docMk/>
            <pc:sldMk cId="1632634492" sldId="488"/>
            <ac:picMk id="9" creationId="{D5BA7442-DCB7-464D-B54F-8322A0785C08}"/>
          </ac:picMkLst>
        </pc:picChg>
      </pc:sldChg>
      <pc:sldChg chg="modSp add mod ord">
        <pc:chgData name="ゆ 育" userId="542ab0ed5f745775" providerId="LiveId" clId="{694AC834-408D-4469-83B9-91FBDAE27313}" dt="2023-11-28T12:27:01.470" v="3541" actId="20577"/>
        <pc:sldMkLst>
          <pc:docMk/>
          <pc:sldMk cId="1249440485" sldId="489"/>
        </pc:sldMkLst>
        <pc:spChg chg="mod">
          <ac:chgData name="ゆ 育" userId="542ab0ed5f745775" providerId="LiveId" clId="{694AC834-408D-4469-83B9-91FBDAE27313}" dt="2023-11-28T12:27:01.470" v="3541" actId="20577"/>
          <ac:spMkLst>
            <pc:docMk/>
            <pc:sldMk cId="1249440485" sldId="489"/>
            <ac:spMk id="3" creationId="{B61A2D9F-4C49-4D09-9826-DCD06A704CEC}"/>
          </ac:spMkLst>
        </pc:spChg>
      </pc:sldChg>
      <pc:sldChg chg="modSp add mod">
        <pc:chgData name="ゆ 育" userId="542ab0ed5f745775" providerId="LiveId" clId="{694AC834-408D-4469-83B9-91FBDAE27313}" dt="2023-11-28T10:23:36.522" v="3343" actId="20577"/>
        <pc:sldMkLst>
          <pc:docMk/>
          <pc:sldMk cId="3743946186" sldId="490"/>
        </pc:sldMkLst>
        <pc:spChg chg="mod">
          <ac:chgData name="ゆ 育" userId="542ab0ed5f745775" providerId="LiveId" clId="{694AC834-408D-4469-83B9-91FBDAE27313}" dt="2023-11-28T10:23:36.522" v="3343" actId="20577"/>
          <ac:spMkLst>
            <pc:docMk/>
            <pc:sldMk cId="3743946186" sldId="490"/>
            <ac:spMk id="3" creationId="{B61A2D9F-4C49-4D09-9826-DCD06A704CEC}"/>
          </ac:spMkLst>
        </pc:spChg>
      </pc:sldChg>
      <pc:sldChg chg="addSp delSp modSp new mod">
        <pc:chgData name="ゆ 育" userId="542ab0ed5f745775" providerId="LiveId" clId="{694AC834-408D-4469-83B9-91FBDAE27313}" dt="2023-11-28T11:25:42.546" v="3412" actId="20577"/>
        <pc:sldMkLst>
          <pc:docMk/>
          <pc:sldMk cId="2647063256" sldId="491"/>
        </pc:sldMkLst>
        <pc:spChg chg="mod">
          <ac:chgData name="ゆ 育" userId="542ab0ed5f745775" providerId="LiveId" clId="{694AC834-408D-4469-83B9-91FBDAE27313}" dt="2023-11-23T10:33:18.300" v="482" actId="113"/>
          <ac:spMkLst>
            <pc:docMk/>
            <pc:sldMk cId="2647063256" sldId="491"/>
            <ac:spMk id="2" creationId="{42E0B327-EB24-4C35-BCCF-355FAB485A88}"/>
          </ac:spMkLst>
        </pc:spChg>
        <pc:spChg chg="mod">
          <ac:chgData name="ゆ 育" userId="542ab0ed5f745775" providerId="LiveId" clId="{694AC834-408D-4469-83B9-91FBDAE27313}" dt="2023-11-28T11:25:42.546" v="3412" actId="20577"/>
          <ac:spMkLst>
            <pc:docMk/>
            <pc:sldMk cId="2647063256" sldId="491"/>
            <ac:spMk id="3" creationId="{B736A463-1DAE-420F-9928-8B76AF9C83F5}"/>
          </ac:spMkLst>
        </pc:spChg>
        <pc:spChg chg="add del mod">
          <ac:chgData name="ゆ 育" userId="542ab0ed5f745775" providerId="LiveId" clId="{694AC834-408D-4469-83B9-91FBDAE27313}" dt="2023-11-27T14:31:32.226" v="3327" actId="478"/>
          <ac:spMkLst>
            <pc:docMk/>
            <pc:sldMk cId="2647063256" sldId="491"/>
            <ac:spMk id="6" creationId="{433A80D6-672A-45DF-A876-242DB4297055}"/>
          </ac:spMkLst>
        </pc:spChg>
        <pc:picChg chg="add del mod">
          <ac:chgData name="ゆ 育" userId="542ab0ed5f745775" providerId="LiveId" clId="{694AC834-408D-4469-83B9-91FBDAE27313}" dt="2023-11-26T13:43:50.720" v="2798" actId="478"/>
          <ac:picMkLst>
            <pc:docMk/>
            <pc:sldMk cId="2647063256" sldId="491"/>
            <ac:picMk id="5" creationId="{6156E69B-C969-4113-9ABF-069C1FE9D46B}"/>
          </ac:picMkLst>
        </pc:picChg>
        <pc:picChg chg="add mod">
          <ac:chgData name="ゆ 育" userId="542ab0ed5f745775" providerId="LiveId" clId="{694AC834-408D-4469-83B9-91FBDAE27313}" dt="2023-11-27T14:31:43.416" v="3333" actId="1076"/>
          <ac:picMkLst>
            <pc:docMk/>
            <pc:sldMk cId="2647063256" sldId="491"/>
            <ac:picMk id="5" creationId="{C48AB9D0-68C8-47A0-B674-418468A78FB3}"/>
          </ac:picMkLst>
        </pc:picChg>
        <pc:picChg chg="add del mod">
          <ac:chgData name="ゆ 育" userId="542ab0ed5f745775" providerId="LiveId" clId="{694AC834-408D-4469-83B9-91FBDAE27313}" dt="2023-11-27T14:31:32.226" v="3327" actId="478"/>
          <ac:picMkLst>
            <pc:docMk/>
            <pc:sldMk cId="2647063256" sldId="491"/>
            <ac:picMk id="1026" creationId="{07B54DFF-247D-48BD-B5DF-4AB6B33B3B57}"/>
          </ac:picMkLst>
        </pc:picChg>
      </pc:sldChg>
      <pc:sldChg chg="modSp new del mod ord">
        <pc:chgData name="ゆ 育" userId="542ab0ed5f745775" providerId="LiveId" clId="{694AC834-408D-4469-83B9-91FBDAE27313}" dt="2023-11-26T14:03:16.051" v="2823" actId="47"/>
        <pc:sldMkLst>
          <pc:docMk/>
          <pc:sldMk cId="2867399335" sldId="492"/>
        </pc:sldMkLst>
        <pc:spChg chg="mod">
          <ac:chgData name="ゆ 育" userId="542ab0ed5f745775" providerId="LiveId" clId="{694AC834-408D-4469-83B9-91FBDAE27313}" dt="2023-11-26T13:49:23.433" v="2811" actId="21"/>
          <ac:spMkLst>
            <pc:docMk/>
            <pc:sldMk cId="2867399335" sldId="492"/>
            <ac:spMk id="3" creationId="{A6D354A3-F655-48F2-B8B1-B9B71B836EF7}"/>
          </ac:spMkLst>
        </pc:spChg>
      </pc:sldChg>
      <pc:sldChg chg="delSp modSp new mod">
        <pc:chgData name="ゆ 育" userId="542ab0ed5f745775" providerId="LiveId" clId="{694AC834-408D-4469-83B9-91FBDAE27313}" dt="2023-11-28T12:58:51.470" v="3568" actId="20577"/>
        <pc:sldMkLst>
          <pc:docMk/>
          <pc:sldMk cId="3716725976" sldId="493"/>
        </pc:sldMkLst>
        <pc:spChg chg="del">
          <ac:chgData name="ゆ 育" userId="542ab0ed5f745775" providerId="LiveId" clId="{694AC834-408D-4469-83B9-91FBDAE27313}" dt="2023-11-26T13:49:17.606" v="2809" actId="478"/>
          <ac:spMkLst>
            <pc:docMk/>
            <pc:sldMk cId="3716725976" sldId="493"/>
            <ac:spMk id="2" creationId="{45FE5FCD-87D0-4385-9B14-3014BFD12980}"/>
          </ac:spMkLst>
        </pc:spChg>
        <pc:spChg chg="mod">
          <ac:chgData name="ゆ 育" userId="542ab0ed5f745775" providerId="LiveId" clId="{694AC834-408D-4469-83B9-91FBDAE27313}" dt="2023-11-28T12:58:51.470" v="3568" actId="20577"/>
          <ac:spMkLst>
            <pc:docMk/>
            <pc:sldMk cId="3716725976" sldId="493"/>
            <ac:spMk id="3" creationId="{601CF2B9-2343-4550-B626-A9DFF3E196D4}"/>
          </ac:spMkLst>
        </pc:spChg>
      </pc:sldChg>
      <pc:sldChg chg="addSp delSp modSp new mod ord modClrScheme chgLayout">
        <pc:chgData name="ゆ 育" userId="542ab0ed5f745775" providerId="LiveId" clId="{694AC834-408D-4469-83B9-91FBDAE27313}" dt="2023-11-27T14:40:38.928" v="3339" actId="1076"/>
        <pc:sldMkLst>
          <pc:docMk/>
          <pc:sldMk cId="250222341" sldId="494"/>
        </pc:sldMkLst>
        <pc:spChg chg="del">
          <ac:chgData name="ゆ 育" userId="542ab0ed5f745775" providerId="LiveId" clId="{694AC834-408D-4469-83B9-91FBDAE27313}" dt="2023-11-27T01:27:57.079" v="2857" actId="700"/>
          <ac:spMkLst>
            <pc:docMk/>
            <pc:sldMk cId="250222341" sldId="494"/>
            <ac:spMk id="2" creationId="{17326D5C-EAF4-4AA5-835C-F63683B4C32A}"/>
          </ac:spMkLst>
        </pc:spChg>
        <pc:spChg chg="add mod">
          <ac:chgData name="ゆ 育" userId="542ab0ed5f745775" providerId="LiveId" clId="{694AC834-408D-4469-83B9-91FBDAE27313}" dt="2023-11-27T14:40:38.928" v="3339" actId="1076"/>
          <ac:spMkLst>
            <pc:docMk/>
            <pc:sldMk cId="250222341" sldId="494"/>
            <ac:spMk id="2" creationId="{2D0BA190-139F-4BB8-85D5-0E50D97F397B}"/>
          </ac:spMkLst>
        </pc:spChg>
        <pc:spChg chg="del">
          <ac:chgData name="ゆ 育" userId="542ab0ed5f745775" providerId="LiveId" clId="{694AC834-408D-4469-83B9-91FBDAE27313}" dt="2023-11-27T01:27:57.079" v="2857" actId="700"/>
          <ac:spMkLst>
            <pc:docMk/>
            <pc:sldMk cId="250222341" sldId="494"/>
            <ac:spMk id="3" creationId="{E463274B-4CCB-4426-8566-87B6BD2436BC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4" creationId="{780CD81B-4B3C-4443-B4E6-6C1B6752CAA6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" creationId="{9536F29F-9AD5-48D3-B33D-A50ECA407BDC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7" creationId="{133D2627-E040-4DE1-8073-E65619968761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8" creationId="{09488B94-9871-4776-87A4-C27CE7CA4207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13" creationId="{6819000E-0F5C-43F2-93F9-1B525D643882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14" creationId="{F2AA465A-3630-4718-900F-8EBC85C63C6F}"/>
          </ac:spMkLst>
        </pc:spChg>
        <pc:spChg chg="add del mod">
          <ac:chgData name="ゆ 育" userId="542ab0ed5f745775" providerId="LiveId" clId="{694AC834-408D-4469-83B9-91FBDAE27313}" dt="2023-11-27T01:34:35.708" v="2952"/>
          <ac:spMkLst>
            <pc:docMk/>
            <pc:sldMk cId="250222341" sldId="494"/>
            <ac:spMk id="17" creationId="{F33D37D3-3060-4436-8F3F-EF4CE2BA68ED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18" creationId="{30605DBF-A750-4A03-9386-7BF050A9D232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28" creationId="{16825B8A-A6C8-4FA0-BF48-D77C553FA898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42" creationId="{84F19B7F-C1D7-417E-9A23-97FC66C22EF5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43" creationId="{07F21A1E-46A5-420B-9EF4-03368DED2BC2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44" creationId="{A0BEF98C-9AA0-4C72-A331-F84EC9C5FA20}"/>
          </ac:spMkLst>
        </pc:spChg>
        <pc:spChg chg="add del mod">
          <ac:chgData name="ゆ 育" userId="542ab0ed5f745775" providerId="LiveId" clId="{694AC834-408D-4469-83B9-91FBDAE27313}" dt="2023-11-27T01:43:06.119" v="3026" actId="478"/>
          <ac:spMkLst>
            <pc:docMk/>
            <pc:sldMk cId="250222341" sldId="494"/>
            <ac:spMk id="48" creationId="{80DBABD7-1E62-48B7-A42A-5980EF8E7D72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49" creationId="{34DF1278-0B7F-47F3-A402-92F00F4A17A2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51" creationId="{B097F063-13C8-45D9-BE68-D2DFEFB7E727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52" creationId="{F7BE8A65-2BDA-4AD1-9785-E4AFD758107E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53" creationId="{EA07A96A-96E2-4A1D-AF9E-2E68CDA87668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55" creationId="{502F0551-CC48-423B-AEB4-43D5679D15C5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0" creationId="{A7714CFB-D07B-4D55-8124-B9667929EBC0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1" creationId="{DE8EF83C-D0CA-4965-8682-DF3EB2432C6C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2" creationId="{A57BCD55-0E5B-4A6E-8007-DE4CF585D4F5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3" creationId="{171FACDF-04C8-4D31-B3C5-41B87325F0B4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4" creationId="{105D0C24-5DF7-473F-8573-2CF446B980D7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5" creationId="{9490116A-3602-4422-84B6-D13B4749636B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6" creationId="{5FAA841D-211D-4BAE-AC13-EB45DF6C4C68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7" creationId="{74E0A917-1070-46E0-B386-94D9B5DF5988}"/>
          </ac:spMkLst>
        </pc:spChg>
        <pc:spChg chg="add mod">
          <ac:chgData name="ゆ 育" userId="542ab0ed5f745775" providerId="LiveId" clId="{694AC834-408D-4469-83B9-91FBDAE27313}" dt="2023-11-27T01:59:41.203" v="3274" actId="2711"/>
          <ac:spMkLst>
            <pc:docMk/>
            <pc:sldMk cId="250222341" sldId="494"/>
            <ac:spMk id="68" creationId="{58211D6B-1126-4D0B-9B6D-62666B631B91}"/>
          </ac:spMkLst>
        </pc:spChg>
        <pc:cxnChg chg="add mod">
          <ac:chgData name="ゆ 育" userId="542ab0ed5f745775" providerId="LiveId" clId="{694AC834-408D-4469-83B9-91FBDAE27313}" dt="2023-11-27T01:39:09.130" v="2992" actId="14100"/>
          <ac:cxnSpMkLst>
            <pc:docMk/>
            <pc:sldMk cId="250222341" sldId="494"/>
            <ac:cxnSpMk id="10" creationId="{E1F57EA2-F626-4102-9CFE-A3FE5D7FE2F9}"/>
          </ac:cxnSpMkLst>
        </pc:cxnChg>
        <pc:cxnChg chg="add del">
          <ac:chgData name="ゆ 育" userId="542ab0ed5f745775" providerId="LiveId" clId="{694AC834-408D-4469-83B9-91FBDAE27313}" dt="2023-11-27T01:36:46.166" v="2972" actId="11529"/>
          <ac:cxnSpMkLst>
            <pc:docMk/>
            <pc:sldMk cId="250222341" sldId="494"/>
            <ac:cxnSpMk id="20" creationId="{7ADA7D68-773F-40A1-8DA8-07C6E0BB972C}"/>
          </ac:cxnSpMkLst>
        </pc:cxnChg>
        <pc:cxnChg chg="add mod">
          <ac:chgData name="ゆ 育" userId="542ab0ed5f745775" providerId="LiveId" clId="{694AC834-408D-4469-83B9-91FBDAE27313}" dt="2023-11-27T01:38:28.547" v="2990" actId="14100"/>
          <ac:cxnSpMkLst>
            <pc:docMk/>
            <pc:sldMk cId="250222341" sldId="494"/>
            <ac:cxnSpMk id="21" creationId="{312CDDC1-E25A-49E5-AFF9-9985EBEBE89A}"/>
          </ac:cxnSpMkLst>
        </pc:cxnChg>
        <pc:cxnChg chg="add mod">
          <ac:chgData name="ゆ 育" userId="542ab0ed5f745775" providerId="LiveId" clId="{694AC834-408D-4469-83B9-91FBDAE27313}" dt="2023-11-27T01:39:04.160" v="2991" actId="1076"/>
          <ac:cxnSpMkLst>
            <pc:docMk/>
            <pc:sldMk cId="250222341" sldId="494"/>
            <ac:cxnSpMk id="22" creationId="{1C69A81D-B8C0-4C6B-B907-26DD79217062}"/>
          </ac:cxnSpMkLst>
        </pc:cxnChg>
        <pc:cxnChg chg="add mod">
          <ac:chgData name="ゆ 育" userId="542ab0ed5f745775" providerId="LiveId" clId="{694AC834-408D-4469-83B9-91FBDAE27313}" dt="2023-11-27T01:41:05.312" v="2997" actId="14100"/>
          <ac:cxnSpMkLst>
            <pc:docMk/>
            <pc:sldMk cId="250222341" sldId="494"/>
            <ac:cxnSpMk id="41" creationId="{62A1E402-A978-4F77-BD2F-1F30A2046DEF}"/>
          </ac:cxnSpMkLst>
        </pc:cxnChg>
        <pc:cxnChg chg="add mod">
          <ac:chgData name="ゆ 育" userId="542ab0ed5f745775" providerId="LiveId" clId="{694AC834-408D-4469-83B9-91FBDAE27313}" dt="2023-11-27T01:43:10.668" v="3027" actId="14100"/>
          <ac:cxnSpMkLst>
            <pc:docMk/>
            <pc:sldMk cId="250222341" sldId="494"/>
            <ac:cxnSpMk id="47" creationId="{4A371090-7E6C-4F70-8A81-61B8E54095A1}"/>
          </ac:cxnSpMkLst>
        </pc:cxnChg>
        <pc:cxnChg chg="add mod">
          <ac:chgData name="ゆ 育" userId="542ab0ed5f745775" providerId="LiveId" clId="{694AC834-408D-4469-83B9-91FBDAE27313}" dt="2023-11-27T01:47:52.487" v="3101" actId="1076"/>
          <ac:cxnSpMkLst>
            <pc:docMk/>
            <pc:sldMk cId="250222341" sldId="494"/>
            <ac:cxnSpMk id="54" creationId="{24901992-9F93-42C6-B533-A6958E59E7D2}"/>
          </ac:cxnSpMkLst>
        </pc:cxnChg>
        <pc:cxnChg chg="add mod">
          <ac:chgData name="ゆ 育" userId="542ab0ed5f745775" providerId="LiveId" clId="{694AC834-408D-4469-83B9-91FBDAE27313}" dt="2023-11-27T01:48:03.831" v="3103" actId="571"/>
          <ac:cxnSpMkLst>
            <pc:docMk/>
            <pc:sldMk cId="250222341" sldId="494"/>
            <ac:cxnSpMk id="59" creationId="{54B5419B-B483-4243-9E82-EECEE5F8399A}"/>
          </ac:cxnSpMkLst>
        </pc:cxnChg>
      </pc:sldChg>
      <pc:sldChg chg="addSp delSp modSp new mod">
        <pc:chgData name="ゆ 育" userId="542ab0ed5f745775" providerId="LiveId" clId="{694AC834-408D-4469-83B9-91FBDAE27313}" dt="2023-11-27T14:21:14.688" v="3316" actId="1076"/>
        <pc:sldMkLst>
          <pc:docMk/>
          <pc:sldMk cId="847905737" sldId="495"/>
        </pc:sldMkLst>
        <pc:spChg chg="del mod">
          <ac:chgData name="ゆ 育" userId="542ab0ed5f745775" providerId="LiveId" clId="{694AC834-408D-4469-83B9-91FBDAE27313}" dt="2023-11-27T14:21:04.401" v="3312" actId="478"/>
          <ac:spMkLst>
            <pc:docMk/>
            <pc:sldMk cId="847905737" sldId="495"/>
            <ac:spMk id="2" creationId="{35D3A1FE-6497-49E5-9E3D-BDEEB6315D6C}"/>
          </ac:spMkLst>
        </pc:spChg>
        <pc:spChg chg="del">
          <ac:chgData name="ゆ 育" userId="542ab0ed5f745775" providerId="LiveId" clId="{694AC834-408D-4469-83B9-91FBDAE27313}" dt="2023-11-27T14:20:14.146" v="3284" actId="478"/>
          <ac:spMkLst>
            <pc:docMk/>
            <pc:sldMk cId="847905737" sldId="495"/>
            <ac:spMk id="3" creationId="{6D647062-CD77-40C7-955F-E030F41F4C7C}"/>
          </ac:spMkLst>
        </pc:spChg>
        <pc:spChg chg="add del mod">
          <ac:chgData name="ゆ 育" userId="542ab0ed5f745775" providerId="LiveId" clId="{694AC834-408D-4469-83B9-91FBDAE27313}" dt="2023-11-27T14:20:10.792" v="3281"/>
          <ac:spMkLst>
            <pc:docMk/>
            <pc:sldMk cId="847905737" sldId="495"/>
            <ac:spMk id="4" creationId="{5932846E-5233-4D84-9136-F70ADE7E4075}"/>
          </ac:spMkLst>
        </pc:spChg>
        <pc:spChg chg="add del mod">
          <ac:chgData name="ゆ 育" userId="542ab0ed5f745775" providerId="LiveId" clId="{694AC834-408D-4469-83B9-91FBDAE27313}" dt="2023-11-27T14:20:12.920" v="3283"/>
          <ac:spMkLst>
            <pc:docMk/>
            <pc:sldMk cId="847905737" sldId="495"/>
            <ac:spMk id="6" creationId="{D2C056B0-8FF6-497D-B5E5-D1143E077508}"/>
          </ac:spMkLst>
        </pc:spChg>
        <pc:spChg chg="add mod">
          <ac:chgData name="ゆ 育" userId="542ab0ed5f745775" providerId="LiveId" clId="{694AC834-408D-4469-83B9-91FBDAE27313}" dt="2023-11-27T14:21:08.138" v="3313" actId="1076"/>
          <ac:spMkLst>
            <pc:docMk/>
            <pc:sldMk cId="847905737" sldId="495"/>
            <ac:spMk id="8" creationId="{553F8271-33A3-4D35-AAB1-9C6CFF0FA1CE}"/>
          </ac:spMkLst>
        </pc:spChg>
        <pc:spChg chg="add mod">
          <ac:chgData name="ゆ 育" userId="542ab0ed5f745775" providerId="LiveId" clId="{694AC834-408D-4469-83B9-91FBDAE27313}" dt="2023-11-27T14:21:14.688" v="3316" actId="1076"/>
          <ac:spMkLst>
            <pc:docMk/>
            <pc:sldMk cId="847905737" sldId="495"/>
            <ac:spMk id="10" creationId="{2573D2BF-6F3A-4630-A882-5906D69725CE}"/>
          </ac:spMkLst>
        </pc:spChg>
        <pc:picChg chg="add del mod">
          <ac:chgData name="ゆ 育" userId="542ab0ed5f745775" providerId="LiveId" clId="{694AC834-408D-4469-83B9-91FBDAE27313}" dt="2023-11-27T14:20:10.792" v="3281"/>
          <ac:picMkLst>
            <pc:docMk/>
            <pc:sldMk cId="847905737" sldId="495"/>
            <ac:picMk id="5" creationId="{B1AC9F73-0705-46EC-9F3D-5E0B16F18201}"/>
          </ac:picMkLst>
        </pc:picChg>
        <pc:picChg chg="add del mod">
          <ac:chgData name="ゆ 育" userId="542ab0ed5f745775" providerId="LiveId" clId="{694AC834-408D-4469-83B9-91FBDAE27313}" dt="2023-11-27T14:20:12.920" v="3283"/>
          <ac:picMkLst>
            <pc:docMk/>
            <pc:sldMk cId="847905737" sldId="495"/>
            <ac:picMk id="7" creationId="{8C1E679C-F596-4B19-8660-58C12F7583C5}"/>
          </ac:picMkLst>
        </pc:picChg>
        <pc:picChg chg="add mod">
          <ac:chgData name="ゆ 育" userId="542ab0ed5f745775" providerId="LiveId" clId="{694AC834-408D-4469-83B9-91FBDAE27313}" dt="2023-11-27T14:21:11.538" v="3315" actId="1076"/>
          <ac:picMkLst>
            <pc:docMk/>
            <pc:sldMk cId="847905737" sldId="495"/>
            <ac:picMk id="9" creationId="{8184134F-4E87-4230-9F9E-B7C300CDB648}"/>
          </ac:picMkLst>
        </pc:picChg>
      </pc:sldChg>
      <pc:sldChg chg="new del">
        <pc:chgData name="ゆ 育" userId="542ab0ed5f745775" providerId="LiveId" clId="{694AC834-408D-4469-83B9-91FBDAE27313}" dt="2023-11-27T01:59:02.185" v="3273" actId="47"/>
        <pc:sldMkLst>
          <pc:docMk/>
          <pc:sldMk cId="3824588440" sldId="495"/>
        </pc:sldMkLst>
      </pc:sldChg>
      <pc:sldChg chg="add ord">
        <pc:chgData name="ゆ 育" userId="542ab0ed5f745775" providerId="LiveId" clId="{694AC834-408D-4469-83B9-91FBDAE27313}" dt="2023-11-28T12:00:07.079" v="3431"/>
        <pc:sldMkLst>
          <pc:docMk/>
          <pc:sldMk cId="3139150330" sldId="497"/>
        </pc:sldMkLst>
      </pc:sldChg>
    </pc:docChg>
  </pc:docChgLst>
  <pc:docChgLst>
    <pc:chgData name="ゆ 育" userId="542ab0ed5f745775" providerId="LiveId" clId="{591710B1-315C-43BC-B133-E0FB0E9BF85B}"/>
    <pc:docChg chg="undo custSel addSld delSld modSld addMainMaster delMainMaster modMainMaster">
      <pc:chgData name="ゆ 育" userId="542ab0ed5f745775" providerId="LiveId" clId="{591710B1-315C-43BC-B133-E0FB0E9BF85B}" dt="2023-12-02T08:16:50.839" v="246" actId="20577"/>
      <pc:docMkLst>
        <pc:docMk/>
      </pc:docMkLst>
      <pc:sldChg chg="modSp mod modClrScheme chgLayout">
        <pc:chgData name="ゆ 育" userId="542ab0ed5f745775" providerId="LiveId" clId="{591710B1-315C-43BC-B133-E0FB0E9BF85B}" dt="2023-12-02T06:15:53.569" v="53"/>
        <pc:sldMkLst>
          <pc:docMk/>
          <pc:sldMk cId="0" sldId="256"/>
        </pc:sldMkLst>
        <pc:spChg chg="mod ord">
          <ac:chgData name="ゆ 育" userId="542ab0ed5f745775" providerId="LiveId" clId="{591710B1-315C-43BC-B133-E0FB0E9BF85B}" dt="2023-12-02T06:11:02.997" v="20" actId="20577"/>
          <ac:spMkLst>
            <pc:docMk/>
            <pc:sldMk cId="0" sldId="256"/>
            <ac:spMk id="92" creationId="{00000000-0000-0000-0000-000000000000}"/>
          </ac:spMkLst>
        </pc:spChg>
        <pc:spChg chg="mod ord">
          <ac:chgData name="ゆ 育" userId="542ab0ed5f745775" providerId="LiveId" clId="{591710B1-315C-43BC-B133-E0FB0E9BF85B}" dt="2023-12-02T06:15:53.569" v="53"/>
          <ac:spMkLst>
            <pc:docMk/>
            <pc:sldMk cId="0" sldId="256"/>
            <ac:spMk id="93" creationId="{00000000-0000-0000-0000-000000000000}"/>
          </ac:spMkLst>
        </pc:spChg>
      </pc:sldChg>
      <pc:sldChg chg="addSp delSp modSp new del mod modClrScheme chgLayout">
        <pc:chgData name="ゆ 育" userId="542ab0ed5f745775" providerId="LiveId" clId="{591710B1-315C-43BC-B133-E0FB0E9BF85B}" dt="2023-12-02T06:13:29.566" v="33" actId="47"/>
        <pc:sldMkLst>
          <pc:docMk/>
          <pc:sldMk cId="1645138323" sldId="257"/>
        </pc:sldMkLst>
        <pc:spChg chg="del mod ord">
          <ac:chgData name="ゆ 育" userId="542ab0ed5f745775" providerId="LiveId" clId="{591710B1-315C-43BC-B133-E0FB0E9BF85B}" dt="2023-12-02T06:13:06.008" v="31" actId="700"/>
          <ac:spMkLst>
            <pc:docMk/>
            <pc:sldMk cId="1645138323" sldId="257"/>
            <ac:spMk id="2" creationId="{3B618C68-0EBF-4C36-A635-060820AE1530}"/>
          </ac:spMkLst>
        </pc:spChg>
        <pc:spChg chg="del">
          <ac:chgData name="ゆ 育" userId="542ab0ed5f745775" providerId="LiveId" clId="{591710B1-315C-43BC-B133-E0FB0E9BF85B}" dt="2023-12-02T06:13:06.008" v="31" actId="700"/>
          <ac:spMkLst>
            <pc:docMk/>
            <pc:sldMk cId="1645138323" sldId="257"/>
            <ac:spMk id="3" creationId="{8B88CBCD-3E10-4D78-8992-CF6A77F5ED9C}"/>
          </ac:spMkLst>
        </pc:spChg>
        <pc:spChg chg="add mod ord">
          <ac:chgData name="ゆ 育" userId="542ab0ed5f745775" providerId="LiveId" clId="{591710B1-315C-43BC-B133-E0FB0E9BF85B}" dt="2023-12-02T06:13:06.008" v="31" actId="700"/>
          <ac:spMkLst>
            <pc:docMk/>
            <pc:sldMk cId="1645138323" sldId="257"/>
            <ac:spMk id="4" creationId="{F1615EF4-9FD9-4422-B739-17CC147A03F5}"/>
          </ac:spMkLst>
        </pc:spChg>
      </pc:sldChg>
      <pc:sldChg chg="modSp new del mod">
        <pc:chgData name="ゆ 育" userId="542ab0ed5f745775" providerId="LiveId" clId="{591710B1-315C-43BC-B133-E0FB0E9BF85B}" dt="2023-12-02T06:15:28.955" v="50" actId="47"/>
        <pc:sldMkLst>
          <pc:docMk/>
          <pc:sldMk cId="3001179742" sldId="257"/>
        </pc:sldMkLst>
        <pc:spChg chg="mod">
          <ac:chgData name="ゆ 育" userId="542ab0ed5f745775" providerId="LiveId" clId="{591710B1-315C-43BC-B133-E0FB0E9BF85B}" dt="2023-12-02T06:15:11.613" v="45"/>
          <ac:spMkLst>
            <pc:docMk/>
            <pc:sldMk cId="3001179742" sldId="257"/>
            <ac:spMk id="2" creationId="{6BDAB563-5C90-475D-8E96-5E86C2E10DFF}"/>
          </ac:spMkLst>
        </pc:spChg>
        <pc:spChg chg="mod">
          <ac:chgData name="ゆ 育" userId="542ab0ed5f745775" providerId="LiveId" clId="{591710B1-315C-43BC-B133-E0FB0E9BF85B}" dt="2023-12-02T06:15:11.613" v="45"/>
          <ac:spMkLst>
            <pc:docMk/>
            <pc:sldMk cId="3001179742" sldId="257"/>
            <ac:spMk id="3" creationId="{3AE1DB51-2D17-47B9-B9F9-DBFFFDA47C9D}"/>
          </ac:spMkLst>
        </pc:spChg>
      </pc:sldChg>
      <pc:sldChg chg="modSp mod">
        <pc:chgData name="ゆ 育" userId="542ab0ed5f745775" providerId="LiveId" clId="{591710B1-315C-43BC-B133-E0FB0E9BF85B}" dt="2023-12-02T08:16:50.839" v="246" actId="20577"/>
        <pc:sldMkLst>
          <pc:docMk/>
          <pc:sldMk cId="3359511563" sldId="257"/>
        </pc:sldMkLst>
        <pc:spChg chg="mod">
          <ac:chgData name="ゆ 育" userId="542ab0ed5f745775" providerId="LiveId" clId="{591710B1-315C-43BC-B133-E0FB0E9BF85B}" dt="2023-12-02T08:16:50.839" v="246" actId="20577"/>
          <ac:spMkLst>
            <pc:docMk/>
            <pc:sldMk cId="3359511563" sldId="257"/>
            <ac:spMk id="3" creationId="{CDD93F0A-08BE-484C-B6D4-8BEE4BE36C15}"/>
          </ac:spMkLst>
        </pc:spChg>
      </pc:sldChg>
      <pc:sldChg chg="modSp new mod">
        <pc:chgData name="ゆ 育" userId="542ab0ed5f745775" providerId="LiveId" clId="{591710B1-315C-43BC-B133-E0FB0E9BF85B}" dt="2023-12-02T06:19:37.484" v="199" actId="20577"/>
        <pc:sldMkLst>
          <pc:docMk/>
          <pc:sldMk cId="3359511563" sldId="257"/>
        </pc:sldMkLst>
        <pc:spChg chg="mod">
          <ac:chgData name="ゆ 育" userId="542ab0ed5f745775" providerId="LiveId" clId="{591710B1-315C-43BC-B133-E0FB0E9BF85B}" dt="2023-12-02T06:17:53.236" v="55" actId="207"/>
          <ac:spMkLst>
            <pc:docMk/>
            <pc:sldMk cId="3359511563" sldId="257"/>
            <ac:spMk id="2" creationId="{74AFE4B7-0FFC-46B2-AFA0-D9CB8F683882}"/>
          </ac:spMkLst>
        </pc:spChg>
        <pc:spChg chg="mod">
          <ac:chgData name="ゆ 育" userId="542ab0ed5f745775" providerId="LiveId" clId="{591710B1-315C-43BC-B133-E0FB0E9BF85B}" dt="2023-12-02T06:19:37.484" v="199" actId="20577"/>
          <ac:spMkLst>
            <pc:docMk/>
            <pc:sldMk cId="3359511563" sldId="257"/>
            <ac:spMk id="3" creationId="{CDD93F0A-08BE-484C-B6D4-8BEE4BE36C15}"/>
          </ac:spMkLst>
        </pc:spChg>
      </pc:sldChg>
      <pc:sldChg chg="new del">
        <pc:chgData name="ゆ 育" userId="542ab0ed5f745775" providerId="LiveId" clId="{591710B1-315C-43BC-B133-E0FB0E9BF85B}" dt="2023-12-02T06:13:31.284" v="34" actId="47"/>
        <pc:sldMkLst>
          <pc:docMk/>
          <pc:sldMk cId="1291814425" sldId="258"/>
        </pc:sldMkLst>
      </pc:sldChg>
      <pc:sldChg chg="new del">
        <pc:chgData name="ゆ 育" userId="542ab0ed5f745775" providerId="LiveId" clId="{591710B1-315C-43BC-B133-E0FB0E9BF85B}" dt="2023-12-02T06:15:28.195" v="48" actId="47"/>
        <pc:sldMkLst>
          <pc:docMk/>
          <pc:sldMk cId="1407752527" sldId="258"/>
        </pc:sldMkLst>
      </pc:sldChg>
      <pc:sldChg chg="new del">
        <pc:chgData name="ゆ 育" userId="542ab0ed5f745775" providerId="LiveId" clId="{591710B1-315C-43BC-B133-E0FB0E9BF85B}" dt="2023-12-02T06:13:57.575" v="35" actId="47"/>
        <pc:sldMkLst>
          <pc:docMk/>
          <pc:sldMk cId="132257650" sldId="259"/>
        </pc:sldMkLst>
      </pc:sldChg>
      <pc:sldChg chg="new del">
        <pc:chgData name="ゆ 育" userId="542ab0ed5f745775" providerId="LiveId" clId="{591710B1-315C-43BC-B133-E0FB0E9BF85B}" dt="2023-12-02T06:15:28.625" v="49" actId="47"/>
        <pc:sldMkLst>
          <pc:docMk/>
          <pc:sldMk cId="1716441387" sldId="259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2116299949" sldId="268"/>
        </pc:sldMkLst>
      </pc:sldChg>
      <pc:sldChg chg="modSp del mod chgLayout">
        <pc:chgData name="ゆ 育" userId="542ab0ed5f745775" providerId="LiveId" clId="{591710B1-315C-43BC-B133-E0FB0E9BF85B}" dt="2023-12-02T06:10:53.918" v="9" actId="47"/>
        <pc:sldMkLst>
          <pc:docMk/>
          <pc:sldMk cId="3503627237" sldId="458"/>
        </pc:sldMkLst>
        <pc:spChg chg="mod ord">
          <ac:chgData name="ゆ 育" userId="542ab0ed5f745775" providerId="LiveId" clId="{591710B1-315C-43BC-B133-E0FB0E9BF85B}" dt="2023-12-02T06:10:48.575" v="8" actId="700"/>
          <ac:spMkLst>
            <pc:docMk/>
            <pc:sldMk cId="3503627237" sldId="458"/>
            <ac:spMk id="3" creationId="{7C9211BE-4882-4DB7-8544-F6C9DC3DE8C1}"/>
          </ac:spMkLst>
        </pc:spChg>
        <pc:spChg chg="mod ord">
          <ac:chgData name="ゆ 育" userId="542ab0ed5f745775" providerId="LiveId" clId="{591710B1-315C-43BC-B133-E0FB0E9BF85B}" dt="2023-12-02T06:10:48.575" v="8" actId="700"/>
          <ac:spMkLst>
            <pc:docMk/>
            <pc:sldMk cId="3503627237" sldId="458"/>
            <ac:spMk id="5" creationId="{429E3D5E-67BE-4FAC-9852-30B8EEF177A4}"/>
          </ac:spMkLst>
        </pc:spChg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4033335884" sldId="470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3702248587" sldId="476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4123569137" sldId="496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3179475809" sldId="498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1957932678" sldId="499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1252467101" sldId="500"/>
        </pc:sldMkLst>
      </pc:sldChg>
      <pc:sldChg chg="del">
        <pc:chgData name="ゆ 育" userId="542ab0ed5f745775" providerId="LiveId" clId="{591710B1-315C-43BC-B133-E0FB0E9BF85B}" dt="2023-12-02T06:10:53.918" v="9" actId="47"/>
        <pc:sldMkLst>
          <pc:docMk/>
          <pc:sldMk cId="1116598999" sldId="501"/>
        </pc:sldMkLst>
      </pc:sldChg>
      <pc:sldMasterChg chg="addSldLayout delSldLayout modSldLayout">
        <pc:chgData name="ゆ 育" userId="542ab0ed5f745775" providerId="LiveId" clId="{591710B1-315C-43BC-B133-E0FB0E9BF85B}" dt="2023-12-02T06:15:28.195" v="48" actId="47"/>
        <pc:sldMasterMkLst>
          <pc:docMk/>
          <pc:sldMasterMk cId="0" sldId="2147483648"/>
        </pc:sldMasterMkLst>
        <pc:sldLayoutChg chg="del">
          <pc:chgData name="ゆ 育" userId="542ab0ed5f745775" providerId="LiveId" clId="{591710B1-315C-43BC-B133-E0FB0E9BF85B}" dt="2023-12-02T06:10:53.918" v="9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ゆ 育" userId="542ab0ed5f745775" providerId="LiveId" clId="{591710B1-315C-43BC-B133-E0FB0E9BF85B}" dt="2023-12-02T06:13:31.284" v="34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ゆ 育" userId="542ab0ed5f745775" providerId="LiveId" clId="{591710B1-315C-43BC-B133-E0FB0E9BF85B}" dt="2023-12-02T06:15:28.195" v="48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ゆ 育" userId="542ab0ed5f745775" providerId="LiveId" clId="{591710B1-315C-43BC-B133-E0FB0E9BF85B}" dt="2023-12-02T06:10:33.735" v="4" actId="2696"/>
          <pc:sldLayoutMkLst>
            <pc:docMk/>
            <pc:sldMasterMk cId="0" sldId="2147483648"/>
            <pc:sldLayoutMk cId="0" sldId="2147483658"/>
          </pc:sldLayoutMkLst>
        </pc:sldLayoutChg>
        <pc:sldLayoutChg chg="addSp delSp modSp new mod">
          <pc:chgData name="ゆ 育" userId="542ab0ed5f745775" providerId="LiveId" clId="{591710B1-315C-43BC-B133-E0FB0E9BF85B}" dt="2023-12-02T06:14:41.835" v="44" actId="20577"/>
          <pc:sldLayoutMkLst>
            <pc:docMk/>
            <pc:sldMasterMk cId="1313857489" sldId="2147483694"/>
            <pc:sldLayoutMk cId="299830677" sldId="2147483658"/>
          </pc:sldLayoutMkLst>
          <pc:spChg chg="del">
            <ac:chgData name="ゆ 育" userId="542ab0ed5f745775" providerId="LiveId" clId="{591710B1-315C-43BC-B133-E0FB0E9BF85B}" dt="2023-12-02T06:12:59.367" v="29" actId="478"/>
            <ac:spMkLst>
              <pc:docMk/>
              <pc:sldMasterMk cId="1313857489" sldId="2147483694"/>
              <pc:sldLayoutMk cId="299830677" sldId="2147483658"/>
              <ac:spMk id="2" creationId="{77315741-26E2-456A-9A1C-411EFF8CA0BA}"/>
            </ac:spMkLst>
          </pc:spChg>
          <pc:spChg chg="add del mod">
            <ac:chgData name="ゆ 育" userId="542ab0ed5f745775" providerId="LiveId" clId="{591710B1-315C-43BC-B133-E0FB0E9BF85B}" dt="2023-12-02T06:12:51.384" v="28"/>
            <ac:spMkLst>
              <pc:docMk/>
              <pc:sldMasterMk cId="1313857489" sldId="2147483694"/>
              <pc:sldLayoutMk cId="299830677" sldId="2147483658"/>
              <ac:spMk id="6" creationId="{518704AD-0616-4625-B7F2-AE3DA7830419}"/>
            </ac:spMkLst>
          </pc:spChg>
          <pc:spChg chg="add mod">
            <ac:chgData name="ゆ 育" userId="542ab0ed5f745775" providerId="LiveId" clId="{591710B1-315C-43BC-B133-E0FB0E9BF85B}" dt="2023-12-02T06:13:00.866" v="30"/>
            <ac:spMkLst>
              <pc:docMk/>
              <pc:sldMasterMk cId="1313857489" sldId="2147483694"/>
              <pc:sldLayoutMk cId="299830677" sldId="2147483658"/>
              <ac:spMk id="7" creationId="{89CECF66-9A10-4B45-B7E5-70ADAB2AEB89}"/>
            </ac:spMkLst>
          </pc:spChg>
          <pc:spChg chg="add mod">
            <ac:chgData name="ゆ 育" userId="542ab0ed5f745775" providerId="LiveId" clId="{591710B1-315C-43BC-B133-E0FB0E9BF85B}" dt="2023-12-02T06:14:41.835" v="44" actId="20577"/>
            <ac:spMkLst>
              <pc:docMk/>
              <pc:sldMasterMk cId="1313857489" sldId="2147483694"/>
              <pc:sldLayoutMk cId="299830677" sldId="2147483658"/>
              <ac:spMk id="8" creationId="{82C1A994-2F83-463D-9B27-78342949C75E}"/>
            </ac:spMkLst>
          </pc:spChg>
        </pc:sldLayoutChg>
        <pc:sldLayoutChg chg="del">
          <pc:chgData name="ゆ 育" userId="542ab0ed5f745775" providerId="LiveId" clId="{591710B1-315C-43BC-B133-E0FB0E9BF85B}" dt="2023-12-02T06:10:35.547" v="5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ゆ 育" userId="542ab0ed5f745775" providerId="LiveId" clId="{591710B1-315C-43BC-B133-E0FB0E9BF85B}" dt="2023-12-02T06:10:53.918" v="9" actId="47"/>
          <pc:sldLayoutMkLst>
            <pc:docMk/>
            <pc:sldMasterMk cId="0" sldId="2147483648"/>
            <pc:sldLayoutMk cId="2666492431" sldId="2147483660"/>
          </pc:sldLayoutMkLst>
        </pc:sldLayoutChg>
        <pc:sldLayoutChg chg="new del mod">
          <pc:chgData name="ゆ 育" userId="542ab0ed5f745775" providerId="LiveId" clId="{591710B1-315C-43BC-B133-E0FB0E9BF85B}" dt="2023-12-02T06:10:17.033" v="3" actId="11236"/>
          <pc:sldLayoutMkLst>
            <pc:docMk/>
            <pc:sldMasterMk cId="0" sldId="2147483648"/>
            <pc:sldLayoutMk cId="3545093123" sldId="2147483661"/>
          </pc:sldLayoutMkLst>
        </pc:sldLayoutChg>
      </pc:sldMasterChg>
      <pc:sldMasterChg chg="new del mod addSldLayout delSldLayout">
        <pc:chgData name="ゆ 育" userId="542ab0ed5f745775" providerId="LiveId" clId="{591710B1-315C-43BC-B133-E0FB0E9BF85B}" dt="2023-12-02T06:12:41.979" v="25" actId="6938"/>
        <pc:sldMasterMkLst>
          <pc:docMk/>
          <pc:sldMasterMk cId="1493064100" sldId="2147483658"/>
        </pc:sldMasterMkLst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1931712187" sldId="2147483659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1323295511" sldId="2147483660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4010390829" sldId="2147483661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1340218296" sldId="2147483662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3169219055" sldId="2147483663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266536331" sldId="2147483664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4155556505" sldId="2147483665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924429339" sldId="2147483666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3473328856" sldId="2147483667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1132045369" sldId="2147483668"/>
          </pc:sldLayoutMkLst>
        </pc:sldLayoutChg>
        <pc:sldLayoutChg chg="new del replId">
          <pc:chgData name="ゆ 育" userId="542ab0ed5f745775" providerId="LiveId" clId="{591710B1-315C-43BC-B133-E0FB0E9BF85B}" dt="2023-12-02T06:12:41.979" v="25" actId="6938"/>
          <pc:sldLayoutMkLst>
            <pc:docMk/>
            <pc:sldMasterMk cId="1493064100" sldId="2147483658"/>
            <pc:sldLayoutMk cId="1751063298" sldId="2147483669"/>
          </pc:sldLayoutMkLst>
        </pc:sldLayoutChg>
      </pc:sldMasterChg>
    </pc:docChg>
  </pc:docChgLst>
  <pc:docChgLst>
    <pc:chgData name="ゆ 育" userId="542ab0ed5f745775" providerId="LiveId" clId="{1C2FE42E-E5F8-4FB3-86F1-0EB376F0A1A1}"/>
    <pc:docChg chg="undo redo custSel addSld delSld modSld sldOrd">
      <pc:chgData name="ゆ 育" userId="542ab0ed5f745775" providerId="LiveId" clId="{1C2FE42E-E5F8-4FB3-86F1-0EB376F0A1A1}" dt="2023-09-25T02:32:44.287" v="6587" actId="108"/>
      <pc:docMkLst>
        <pc:docMk/>
      </pc:docMkLst>
      <pc:sldChg chg="modSp mod">
        <pc:chgData name="ゆ 育" userId="542ab0ed5f745775" providerId="LiveId" clId="{1C2FE42E-E5F8-4FB3-86F1-0EB376F0A1A1}" dt="2023-09-20T14:24:23.605" v="1" actId="20577"/>
        <pc:sldMkLst>
          <pc:docMk/>
          <pc:sldMk cId="0" sldId="256"/>
        </pc:sldMkLst>
        <pc:spChg chg="mod">
          <ac:chgData name="ゆ 育" userId="542ab0ed5f745775" providerId="LiveId" clId="{1C2FE42E-E5F8-4FB3-86F1-0EB376F0A1A1}" dt="2023-09-20T14:24:23.605" v="1" actId="20577"/>
          <ac:spMkLst>
            <pc:docMk/>
            <pc:sldMk cId="0" sldId="256"/>
            <ac:spMk id="92" creationId="{00000000-0000-0000-0000-000000000000}"/>
          </ac:spMkLst>
        </pc:spChg>
      </pc:sldChg>
      <pc:sldChg chg="delSp modSp mod">
        <pc:chgData name="ゆ 育" userId="542ab0ed5f745775" providerId="LiveId" clId="{1C2FE42E-E5F8-4FB3-86F1-0EB376F0A1A1}" dt="2023-09-21T16:45:43.010" v="5130" actId="1076"/>
        <pc:sldMkLst>
          <pc:docMk/>
          <pc:sldMk cId="3359511563" sldId="257"/>
        </pc:sldMkLst>
        <pc:spChg chg="del">
          <ac:chgData name="ゆ 育" userId="542ab0ed5f745775" providerId="LiveId" clId="{1C2FE42E-E5F8-4FB3-86F1-0EB376F0A1A1}" dt="2023-09-21T16:18:01.613" v="4922" actId="478"/>
          <ac:spMkLst>
            <pc:docMk/>
            <pc:sldMk cId="3359511563" sldId="257"/>
            <ac:spMk id="20" creationId="{14372A5B-FD7D-480D-8AA4-E998B8111570}"/>
          </ac:spMkLst>
        </pc:spChg>
        <pc:spChg chg="del">
          <ac:chgData name="ゆ 育" userId="542ab0ed5f745775" providerId="LiveId" clId="{1C2FE42E-E5F8-4FB3-86F1-0EB376F0A1A1}" dt="2023-09-21T16:18:01.613" v="4922" actId="478"/>
          <ac:spMkLst>
            <pc:docMk/>
            <pc:sldMk cId="3359511563" sldId="257"/>
            <ac:spMk id="24" creationId="{AF9B6092-4F50-42C7-A819-D2F15B0416BB}"/>
          </ac:spMkLst>
        </pc:spChg>
        <pc:spChg chg="del">
          <ac:chgData name="ゆ 育" userId="542ab0ed5f745775" providerId="LiveId" clId="{1C2FE42E-E5F8-4FB3-86F1-0EB376F0A1A1}" dt="2023-09-21T16:33:50.558" v="4989" actId="478"/>
          <ac:spMkLst>
            <pc:docMk/>
            <pc:sldMk cId="3359511563" sldId="257"/>
            <ac:spMk id="25" creationId="{F8B54ED9-1FCF-4921-8231-DD994A583A62}"/>
          </ac:spMkLst>
        </pc:spChg>
        <pc:spChg chg="del">
          <ac:chgData name="ゆ 育" userId="542ab0ed5f745775" providerId="LiveId" clId="{1C2FE42E-E5F8-4FB3-86F1-0EB376F0A1A1}" dt="2023-09-21T16:33:50.558" v="4989" actId="478"/>
          <ac:spMkLst>
            <pc:docMk/>
            <pc:sldMk cId="3359511563" sldId="257"/>
            <ac:spMk id="26" creationId="{AC2FBAAC-D45C-4726-92DF-AE017DFA1236}"/>
          </ac:spMkLst>
        </pc:spChg>
        <pc:spChg chg="del">
          <ac:chgData name="ゆ 育" userId="542ab0ed5f745775" providerId="LiveId" clId="{1C2FE42E-E5F8-4FB3-86F1-0EB376F0A1A1}" dt="2023-09-21T16:39:38.793" v="5063" actId="478"/>
          <ac:spMkLst>
            <pc:docMk/>
            <pc:sldMk cId="3359511563" sldId="257"/>
            <ac:spMk id="27" creationId="{B8C93A24-BD74-4AD0-86C2-3410166E2B45}"/>
          </ac:spMkLst>
        </pc:spChg>
        <pc:spChg chg="del">
          <ac:chgData name="ゆ 育" userId="542ab0ed5f745775" providerId="LiveId" clId="{1C2FE42E-E5F8-4FB3-86F1-0EB376F0A1A1}" dt="2023-09-21T16:39:38.793" v="5063" actId="478"/>
          <ac:spMkLst>
            <pc:docMk/>
            <pc:sldMk cId="3359511563" sldId="257"/>
            <ac:spMk id="28" creationId="{4E4ACE64-464D-474F-AF1F-1192ADAFD024}"/>
          </ac:spMkLst>
        </pc:spChg>
        <pc:spChg chg="mod">
          <ac:chgData name="ゆ 育" userId="542ab0ed5f745775" providerId="LiveId" clId="{1C2FE42E-E5F8-4FB3-86F1-0EB376F0A1A1}" dt="2023-09-21T16:34:14.660" v="4994" actId="1076"/>
          <ac:spMkLst>
            <pc:docMk/>
            <pc:sldMk cId="3359511563" sldId="257"/>
            <ac:spMk id="30" creationId="{31D6581D-4632-4849-911B-18784900CF68}"/>
          </ac:spMkLst>
        </pc:spChg>
        <pc:spChg chg="mod">
          <ac:chgData name="ゆ 育" userId="542ab0ed5f745775" providerId="LiveId" clId="{1C2FE42E-E5F8-4FB3-86F1-0EB376F0A1A1}" dt="2023-09-21T16:41:12.787" v="5082" actId="1076"/>
          <ac:spMkLst>
            <pc:docMk/>
            <pc:sldMk cId="3359511563" sldId="257"/>
            <ac:spMk id="32" creationId="{55B9FD05-5540-4035-A9D7-DE673307092D}"/>
          </ac:spMkLst>
        </pc:spChg>
        <pc:spChg chg="mod">
          <ac:chgData name="ゆ 育" userId="542ab0ed5f745775" providerId="LiveId" clId="{1C2FE42E-E5F8-4FB3-86F1-0EB376F0A1A1}" dt="2023-09-21T16:45:38.979" v="5129" actId="1076"/>
          <ac:spMkLst>
            <pc:docMk/>
            <pc:sldMk cId="3359511563" sldId="257"/>
            <ac:spMk id="35" creationId="{1C1096B6-C2CC-43E6-979B-4B61FDD74D61}"/>
          </ac:spMkLst>
        </pc:spChg>
        <pc:spChg chg="mod">
          <ac:chgData name="ゆ 育" userId="542ab0ed5f745775" providerId="LiveId" clId="{1C2FE42E-E5F8-4FB3-86F1-0EB376F0A1A1}" dt="2023-09-21T16:44:19.675" v="5114" actId="1076"/>
          <ac:spMkLst>
            <pc:docMk/>
            <pc:sldMk cId="3359511563" sldId="257"/>
            <ac:spMk id="40" creationId="{7DB04375-3AE7-47F8-B362-96B8A5209B03}"/>
          </ac:spMkLst>
        </pc:spChg>
        <pc:spChg chg="del">
          <ac:chgData name="ゆ 育" userId="542ab0ed5f745775" providerId="LiveId" clId="{1C2FE42E-E5F8-4FB3-86F1-0EB376F0A1A1}" dt="2023-09-21T16:15:17.731" v="4910" actId="478"/>
          <ac:spMkLst>
            <pc:docMk/>
            <pc:sldMk cId="3359511563" sldId="257"/>
            <ac:spMk id="91" creationId="{0B187140-3AEF-40C7-AABF-01A102EA8622}"/>
          </ac:spMkLst>
        </pc:spChg>
        <pc:spChg chg="del">
          <ac:chgData name="ゆ 育" userId="542ab0ed5f745775" providerId="LiveId" clId="{1C2FE42E-E5F8-4FB3-86F1-0EB376F0A1A1}" dt="2023-09-21T16:27:36.155" v="4949" actId="478"/>
          <ac:spMkLst>
            <pc:docMk/>
            <pc:sldMk cId="3359511563" sldId="257"/>
            <ac:spMk id="93" creationId="{69660C41-5B06-49D9-B4AE-8C2B2B8F5A74}"/>
          </ac:spMkLst>
        </pc:spChg>
        <pc:spChg chg="del">
          <ac:chgData name="ゆ 育" userId="542ab0ed5f745775" providerId="LiveId" clId="{1C2FE42E-E5F8-4FB3-86F1-0EB376F0A1A1}" dt="2023-09-21T16:29:11.118" v="4962" actId="478"/>
          <ac:spMkLst>
            <pc:docMk/>
            <pc:sldMk cId="3359511563" sldId="257"/>
            <ac:spMk id="94" creationId="{F06605D3-2A59-4EB9-A801-6F14C7E50B4C}"/>
          </ac:spMkLst>
        </pc:spChg>
        <pc:spChg chg="del">
          <ac:chgData name="ゆ 育" userId="542ab0ed5f745775" providerId="LiveId" clId="{1C2FE42E-E5F8-4FB3-86F1-0EB376F0A1A1}" dt="2023-09-21T16:35:50.196" v="5007" actId="478"/>
          <ac:spMkLst>
            <pc:docMk/>
            <pc:sldMk cId="3359511563" sldId="257"/>
            <ac:spMk id="95" creationId="{4C908DD7-7C6B-4781-AFAF-6AA5A179588B}"/>
          </ac:spMkLst>
        </pc:spChg>
        <pc:spChg chg="del">
          <ac:chgData name="ゆ 育" userId="542ab0ed5f745775" providerId="LiveId" clId="{1C2FE42E-E5F8-4FB3-86F1-0EB376F0A1A1}" dt="2023-09-21T16:37:28.819" v="5033" actId="478"/>
          <ac:spMkLst>
            <pc:docMk/>
            <pc:sldMk cId="3359511563" sldId="257"/>
            <ac:spMk id="96" creationId="{A7321CF5-14E1-469A-A7F0-FF30B1B37FED}"/>
          </ac:spMkLst>
        </pc:spChg>
        <pc:spChg chg="del mod">
          <ac:chgData name="ゆ 育" userId="542ab0ed5f745775" providerId="LiveId" clId="{1C2FE42E-E5F8-4FB3-86F1-0EB376F0A1A1}" dt="2023-09-21T16:42:57.858" v="5102" actId="478"/>
          <ac:spMkLst>
            <pc:docMk/>
            <pc:sldMk cId="3359511563" sldId="257"/>
            <ac:spMk id="97" creationId="{8187DECD-D7FC-426E-BD0C-2C40815359DA}"/>
          </ac:spMkLst>
        </pc:spChg>
        <pc:grpChg chg="del mod">
          <ac:chgData name="ゆ 育" userId="542ab0ed5f745775" providerId="LiveId" clId="{1C2FE42E-E5F8-4FB3-86F1-0EB376F0A1A1}" dt="2023-09-21T16:14:45.668" v="4891" actId="478"/>
          <ac:grpSpMkLst>
            <pc:docMk/>
            <pc:sldMk cId="3359511563" sldId="257"/>
            <ac:grpSpMk id="23" creationId="{05E584ED-ED8A-420D-8B6C-81C5D7924192}"/>
          </ac:grpSpMkLst>
        </pc:grpChg>
        <pc:picChg chg="mod">
          <ac:chgData name="ゆ 育" userId="542ab0ed5f745775" providerId="LiveId" clId="{1C2FE42E-E5F8-4FB3-86F1-0EB376F0A1A1}" dt="2023-09-21T16:14:35.103" v="4877" actId="14100"/>
          <ac:picMkLst>
            <pc:docMk/>
            <pc:sldMk cId="3359511563" sldId="257"/>
            <ac:picMk id="3" creationId="{D8899635-37FB-4D23-81E2-9B6547F0F1C1}"/>
          </ac:picMkLst>
        </pc:picChg>
        <pc:picChg chg="del mod ord">
          <ac:chgData name="ゆ 育" userId="542ab0ed5f745775" providerId="LiveId" clId="{1C2FE42E-E5F8-4FB3-86F1-0EB376F0A1A1}" dt="2023-09-21T16:15:13.376" v="4906" actId="478"/>
          <ac:picMkLst>
            <pc:docMk/>
            <pc:sldMk cId="3359511563" sldId="257"/>
            <ac:picMk id="34" creationId="{B99EF396-EB1E-4DA5-B5C2-7C5C5720F476}"/>
          </ac:picMkLst>
        </pc:picChg>
        <pc:picChg chg="mod ord">
          <ac:chgData name="ゆ 育" userId="542ab0ed5f745775" providerId="LiveId" clId="{1C2FE42E-E5F8-4FB3-86F1-0EB376F0A1A1}" dt="2023-09-21T16:15:25.059" v="4911" actId="1076"/>
          <ac:picMkLst>
            <pc:docMk/>
            <pc:sldMk cId="3359511563" sldId="257"/>
            <ac:picMk id="37" creationId="{7740E583-D768-44C6-B2D4-F9C49D13442E}"/>
          </ac:picMkLst>
        </pc:picChg>
        <pc:picChg chg="mod">
          <ac:chgData name="ゆ 育" userId="542ab0ed5f745775" providerId="LiveId" clId="{1C2FE42E-E5F8-4FB3-86F1-0EB376F0A1A1}" dt="2023-09-21T16:18:11.028" v="4924" actId="14100"/>
          <ac:picMkLst>
            <pc:docMk/>
            <pc:sldMk cId="3359511563" sldId="257"/>
            <ac:picMk id="39" creationId="{E8A5F313-5619-4852-B9AE-7E33883C5ED6}"/>
          </ac:picMkLst>
        </pc:picChg>
        <pc:picChg chg="del mod">
          <ac:chgData name="ゆ 育" userId="542ab0ed5f745775" providerId="LiveId" clId="{1C2FE42E-E5F8-4FB3-86F1-0EB376F0A1A1}" dt="2023-09-21T16:27:30.613" v="4945" actId="478"/>
          <ac:picMkLst>
            <pc:docMk/>
            <pc:sldMk cId="3359511563" sldId="257"/>
            <ac:picMk id="43" creationId="{02BA76B0-34D8-4C6F-8C5D-BA769FA4C40F}"/>
          </ac:picMkLst>
        </pc:picChg>
        <pc:picChg chg="mod ord">
          <ac:chgData name="ゆ 育" userId="542ab0ed5f745775" providerId="LiveId" clId="{1C2FE42E-E5F8-4FB3-86F1-0EB376F0A1A1}" dt="2023-09-21T16:27:44.217" v="4952" actId="1076"/>
          <ac:picMkLst>
            <pc:docMk/>
            <pc:sldMk cId="3359511563" sldId="257"/>
            <ac:picMk id="45" creationId="{27CA419B-75E7-465E-B8BC-A6A98C9A506C}"/>
          </ac:picMkLst>
        </pc:picChg>
        <pc:picChg chg="del mod">
          <ac:chgData name="ゆ 育" userId="542ab0ed5f745775" providerId="LiveId" clId="{1C2FE42E-E5F8-4FB3-86F1-0EB376F0A1A1}" dt="2023-09-21T16:29:47.220" v="4975" actId="478"/>
          <ac:picMkLst>
            <pc:docMk/>
            <pc:sldMk cId="3359511563" sldId="257"/>
            <ac:picMk id="47" creationId="{7507E85D-BC05-4BA8-BE60-4C5CB6F20819}"/>
          </ac:picMkLst>
        </pc:picChg>
        <pc:picChg chg="mod ord">
          <ac:chgData name="ゆ 育" userId="542ab0ed5f745775" providerId="LiveId" clId="{1C2FE42E-E5F8-4FB3-86F1-0EB376F0A1A1}" dt="2023-09-21T16:34:17.445" v="4995" actId="1076"/>
          <ac:picMkLst>
            <pc:docMk/>
            <pc:sldMk cId="3359511563" sldId="257"/>
            <ac:picMk id="49" creationId="{B33BD080-627F-46B0-A195-33509016E248}"/>
          </ac:picMkLst>
        </pc:picChg>
        <pc:picChg chg="del mod">
          <ac:chgData name="ゆ 育" userId="542ab0ed5f745775" providerId="LiveId" clId="{1C2FE42E-E5F8-4FB3-86F1-0EB376F0A1A1}" dt="2023-09-21T16:38:50.437" v="5051" actId="478"/>
          <ac:picMkLst>
            <pc:docMk/>
            <pc:sldMk cId="3359511563" sldId="257"/>
            <ac:picMk id="51" creationId="{B1CE22F6-5F0A-4BF4-B1A1-496EB8C9FE28}"/>
          </ac:picMkLst>
        </pc:picChg>
        <pc:picChg chg="del mod">
          <ac:chgData name="ゆ 育" userId="542ab0ed5f745775" providerId="LiveId" clId="{1C2FE42E-E5F8-4FB3-86F1-0EB376F0A1A1}" dt="2023-09-21T16:36:55.655" v="5021" actId="478"/>
          <ac:picMkLst>
            <pc:docMk/>
            <pc:sldMk cId="3359511563" sldId="257"/>
            <ac:picMk id="56" creationId="{61E38DCE-A3FC-46F2-A316-90F44AAE3C88}"/>
          </ac:picMkLst>
        </pc:picChg>
        <pc:picChg chg="mod ord">
          <ac:chgData name="ゆ 育" userId="542ab0ed5f745775" providerId="LiveId" clId="{1C2FE42E-E5F8-4FB3-86F1-0EB376F0A1A1}" dt="2023-09-21T16:45:12.787" v="5127" actId="1076"/>
          <ac:picMkLst>
            <pc:docMk/>
            <pc:sldMk cId="3359511563" sldId="257"/>
            <ac:picMk id="58" creationId="{47C7BE6F-B727-490E-B5C7-78D27B0FAC77}"/>
          </ac:picMkLst>
        </pc:picChg>
        <pc:picChg chg="mod">
          <ac:chgData name="ゆ 育" userId="542ab0ed5f745775" providerId="LiveId" clId="{1C2FE42E-E5F8-4FB3-86F1-0EB376F0A1A1}" dt="2023-09-21T16:45:07.458" v="5126" actId="1076"/>
          <ac:picMkLst>
            <pc:docMk/>
            <pc:sldMk cId="3359511563" sldId="257"/>
            <ac:picMk id="60" creationId="{8C7EA9ED-CEF6-416E-997E-35624920AD04}"/>
          </ac:picMkLst>
        </pc:picChg>
        <pc:picChg chg="mod ord">
          <ac:chgData name="ゆ 育" userId="542ab0ed5f745775" providerId="LiveId" clId="{1C2FE42E-E5F8-4FB3-86F1-0EB376F0A1A1}" dt="2023-09-21T16:38:50.438" v="5053" actId="962"/>
          <ac:picMkLst>
            <pc:docMk/>
            <pc:sldMk cId="3359511563" sldId="257"/>
            <ac:picMk id="62" creationId="{E19EC770-87D5-4AF7-9672-AE2F41D7349D}"/>
          </ac:picMkLst>
        </pc:picChg>
        <pc:picChg chg="mod">
          <ac:chgData name="ゆ 育" userId="542ab0ed5f745775" providerId="LiveId" clId="{1C2FE42E-E5F8-4FB3-86F1-0EB376F0A1A1}" dt="2023-09-21T16:45:24.762" v="5128" actId="1076"/>
          <ac:picMkLst>
            <pc:docMk/>
            <pc:sldMk cId="3359511563" sldId="257"/>
            <ac:picMk id="65" creationId="{59E34AB8-8EC9-4FD8-9DED-798BDDFE4E6E}"/>
          </ac:picMkLst>
        </pc:picChg>
        <pc:picChg chg="mod">
          <ac:chgData name="ゆ 育" userId="542ab0ed5f745775" providerId="LiveId" clId="{1C2FE42E-E5F8-4FB3-86F1-0EB376F0A1A1}" dt="2023-09-21T16:45:43.010" v="5130" actId="1076"/>
          <ac:picMkLst>
            <pc:docMk/>
            <pc:sldMk cId="3359511563" sldId="257"/>
            <ac:picMk id="79" creationId="{40DEEDDF-1042-4C1D-8991-6E9611D295B5}"/>
          </ac:picMkLst>
        </pc:picChg>
        <pc:cxnChg chg="mod">
          <ac:chgData name="ゆ 育" userId="542ab0ed5f745775" providerId="LiveId" clId="{1C2FE42E-E5F8-4FB3-86F1-0EB376F0A1A1}" dt="2023-09-21T16:34:14.660" v="4994" actId="1076"/>
          <ac:cxnSpMkLst>
            <pc:docMk/>
            <pc:sldMk cId="3359511563" sldId="257"/>
            <ac:cxnSpMk id="31" creationId="{C2695D54-C404-4FA0-86DF-81A7DEA9E43C}"/>
          </ac:cxnSpMkLst>
        </pc:cxnChg>
        <pc:cxnChg chg="mod">
          <ac:chgData name="ゆ 育" userId="542ab0ed5f745775" providerId="LiveId" clId="{1C2FE42E-E5F8-4FB3-86F1-0EB376F0A1A1}" dt="2023-09-21T16:44:19.675" v="5114" actId="1076"/>
          <ac:cxnSpMkLst>
            <pc:docMk/>
            <pc:sldMk cId="3359511563" sldId="257"/>
            <ac:cxnSpMk id="41" creationId="{90842A28-1B3D-4A4B-91A9-4A4854F87C7B}"/>
          </ac:cxnSpMkLst>
        </pc:cxnChg>
        <pc:cxnChg chg="mod">
          <ac:chgData name="ゆ 育" userId="542ab0ed5f745775" providerId="LiveId" clId="{1C2FE42E-E5F8-4FB3-86F1-0EB376F0A1A1}" dt="2023-09-21T16:41:15.739" v="5083" actId="14100"/>
          <ac:cxnSpMkLst>
            <pc:docMk/>
            <pc:sldMk cId="3359511563" sldId="257"/>
            <ac:cxnSpMk id="64" creationId="{D4E9638D-A5E1-4917-8CC0-BF1CAC4B1B96}"/>
          </ac:cxnSpMkLst>
        </pc:cxnChg>
        <pc:cxnChg chg="mod">
          <ac:chgData name="ゆ 育" userId="542ab0ed5f745775" providerId="LiveId" clId="{1C2FE42E-E5F8-4FB3-86F1-0EB376F0A1A1}" dt="2023-09-21T16:45:38.979" v="5129" actId="1076"/>
          <ac:cxnSpMkLst>
            <pc:docMk/>
            <pc:sldMk cId="3359511563" sldId="257"/>
            <ac:cxnSpMk id="90" creationId="{C3DDC39D-AE13-45B8-8089-BC84F9DD1B47}"/>
          </ac:cxnSpMkLst>
        </pc:cxnChg>
      </pc:sldChg>
      <pc:sldChg chg="addSp delSp modSp mod">
        <pc:chgData name="ゆ 育" userId="542ab0ed5f745775" providerId="LiveId" clId="{1C2FE42E-E5F8-4FB3-86F1-0EB376F0A1A1}" dt="2023-09-22T11:35:53.373" v="6437" actId="1076"/>
        <pc:sldMkLst>
          <pc:docMk/>
          <pc:sldMk cId="1288500997" sldId="279"/>
        </pc:sldMkLst>
        <pc:spChg chg="del mod">
          <ac:chgData name="ゆ 育" userId="542ab0ed5f745775" providerId="LiveId" clId="{1C2FE42E-E5F8-4FB3-86F1-0EB376F0A1A1}" dt="2023-09-22T03:14:53.062" v="6137" actId="478"/>
          <ac:spMkLst>
            <pc:docMk/>
            <pc:sldMk cId="1288500997" sldId="279"/>
            <ac:spMk id="2" creationId="{C5D53516-8254-4C3F-8F90-87309631BB3F}"/>
          </ac:spMkLst>
        </pc:spChg>
        <pc:spChg chg="del">
          <ac:chgData name="ゆ 育" userId="542ab0ed5f745775" providerId="LiveId" clId="{1C2FE42E-E5F8-4FB3-86F1-0EB376F0A1A1}" dt="2023-09-21T01:22:56.351" v="4277" actId="478"/>
          <ac:spMkLst>
            <pc:docMk/>
            <pc:sldMk cId="1288500997" sldId="279"/>
            <ac:spMk id="4" creationId="{C21377A3-EED4-4FD9-B0CE-2A8A394593AA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89" creationId="{DDF3B3B6-0DB1-44AC-A7CB-25070EFDE83B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0" creationId="{AB4D9A0C-0C36-440F-8030-AEC0DFE2523D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1" creationId="{26AC85EA-9C38-4D1F-8CFE-FB0F219D8172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2" creationId="{0800980E-4CB1-4690-90A9-87408DC55559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3" creationId="{8381B1AD-19A8-401F-B554-F265F66CD9D9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4" creationId="{7BD6C2DA-0823-4B62-B5EC-2CD3268643CE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5" creationId="{92F78323-CF78-419A-B3CE-479129E03AB5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6" creationId="{A9A63F05-58DD-43F7-801B-EFE708B1787D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7" creationId="{7D5C46F0-C720-40A4-8407-D74ED2175822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8" creationId="{28A5EDB2-102C-4D7E-A2ED-E4ADD9F556E8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99" creationId="{D7DAF7E9-0432-41F2-9091-72CC27E97F07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0" creationId="{4B692740-B082-4427-947A-C23E88773B18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1" creationId="{EF89332E-DDF5-4ABB-8147-E6EE5137C743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2" creationId="{7A0559E8-7D3E-46F5-BBFD-29F65326315B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3" creationId="{31D882F0-DDEC-4E16-930E-286124576E7E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4" creationId="{1A71D7C0-80B7-4162-8645-B4D350B4EF1E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5" creationId="{C05BCF5B-599F-40A0-8B90-5002E6234C55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6" creationId="{58430C2E-F51A-469A-8862-D1E31DC6C0C1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7" creationId="{05212988-876F-4F25-BBAE-D222BD0AAC5A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8" creationId="{CD342435-B6B8-4C9B-929A-B60C712F426B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09" creationId="{BF684759-16E9-431B-9431-4AEC3D8F103F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0" creationId="{2477B446-1DCC-49CE-A7F9-38274BE84C50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1" creationId="{FA313EC1-E2D6-4E47-BAC8-A4CAC26EAF2E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2" creationId="{D82E7028-1E6E-4702-84DA-476704738087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3" creationId="{345695BC-6FAF-48C2-BA6B-04516082110A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4" creationId="{1E8DE16F-B999-485C-AD1E-A74808E0D8DA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5" creationId="{A7D583F5-DDC9-4B5C-BF60-17C031C31541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6" creationId="{21B8B76C-4A62-4D00-B28A-48F9E55C85E0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7" creationId="{E8DA61E1-152E-415F-80D0-D90A9A8FEAD0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8" creationId="{6254E8B3-0B63-455A-B4EE-B7F535C43B85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19" creationId="{BCFAFA58-E4FD-4C19-BA20-508B367E407E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20" creationId="{A04EAB25-3CA5-4BF4-9903-D664D46F93BA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21" creationId="{82EED3BB-5740-495A-9BF4-3367E54277A7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22" creationId="{4F114EE7-5458-4D63-9E7A-E1E12767B9CF}"/>
          </ac:spMkLst>
        </pc:spChg>
        <pc:spChg chg="mod">
          <ac:chgData name="ゆ 育" userId="542ab0ed5f745775" providerId="LiveId" clId="{1C2FE42E-E5F8-4FB3-86F1-0EB376F0A1A1}" dt="2023-09-21T01:22:51.664" v="4275"/>
          <ac:spMkLst>
            <pc:docMk/>
            <pc:sldMk cId="1288500997" sldId="279"/>
            <ac:spMk id="123" creationId="{F6BB170B-1DBA-46D3-BAC1-B5839FFA20B1}"/>
          </ac:spMkLst>
        </pc:spChg>
        <pc:grpChg chg="mod">
          <ac:chgData name="ゆ 育" userId="542ab0ed5f745775" providerId="LiveId" clId="{1C2FE42E-E5F8-4FB3-86F1-0EB376F0A1A1}" dt="2023-09-21T01:33:23.226" v="4284" actId="1076"/>
          <ac:grpSpMkLst>
            <pc:docMk/>
            <pc:sldMk cId="1288500997" sldId="279"/>
            <ac:grpSpMk id="87" creationId="{C9051216-2544-4645-93D9-DC7EBB4C0C5F}"/>
          </ac:grpSpMkLst>
        </pc:grpChg>
        <pc:grpChg chg="add mod">
          <ac:chgData name="ゆ 育" userId="542ab0ed5f745775" providerId="LiveId" clId="{1C2FE42E-E5F8-4FB3-86F1-0EB376F0A1A1}" dt="2023-09-22T11:34:37.637" v="6416" actId="1076"/>
          <ac:grpSpMkLst>
            <pc:docMk/>
            <pc:sldMk cId="1288500997" sldId="279"/>
            <ac:grpSpMk id="88" creationId="{1DB60BC8-50E1-4B8D-9FD8-4CEFEC473393}"/>
          </ac:grpSpMkLst>
        </pc:grpChg>
        <pc:picChg chg="mod">
          <ac:chgData name="ゆ 育" userId="542ab0ed5f745775" providerId="LiveId" clId="{1C2FE42E-E5F8-4FB3-86F1-0EB376F0A1A1}" dt="2023-09-22T11:34:41.918" v="6418" actId="1076"/>
          <ac:picMkLst>
            <pc:docMk/>
            <pc:sldMk cId="1288500997" sldId="279"/>
            <ac:picMk id="3" creationId="{A8308E35-52D4-47B6-9A9D-B871C654BBD7}"/>
          </ac:picMkLst>
        </pc:picChg>
        <pc:picChg chg="del mod">
          <ac:chgData name="ゆ 育" userId="542ab0ed5f745775" providerId="LiveId" clId="{1C2FE42E-E5F8-4FB3-86F1-0EB376F0A1A1}" dt="2023-09-22T03:04:10.572" v="6081" actId="478"/>
          <ac:picMkLst>
            <pc:docMk/>
            <pc:sldMk cId="1288500997" sldId="279"/>
            <ac:picMk id="4" creationId="{654B3CF9-809F-4DC6-8F9E-FFB89CF6BC54}"/>
          </ac:picMkLst>
        </pc:picChg>
        <pc:picChg chg="mod">
          <ac:chgData name="ゆ 育" userId="542ab0ed5f745775" providerId="LiveId" clId="{1C2FE42E-E5F8-4FB3-86F1-0EB376F0A1A1}" dt="2023-09-22T11:34:56.804" v="6421" actId="1076"/>
          <ac:picMkLst>
            <pc:docMk/>
            <pc:sldMk cId="1288500997" sldId="279"/>
            <ac:picMk id="5" creationId="{810343BE-C6A1-4B74-ABDC-0B054BBBD805}"/>
          </ac:picMkLst>
        </pc:picChg>
        <pc:picChg chg="add del mod ord">
          <ac:chgData name="ゆ 育" userId="542ab0ed5f745775" providerId="LiveId" clId="{1C2FE42E-E5F8-4FB3-86F1-0EB376F0A1A1}" dt="2023-09-22T11:35:45.999" v="6434" actId="478"/>
          <ac:picMkLst>
            <pc:docMk/>
            <pc:sldMk cId="1288500997" sldId="279"/>
            <ac:picMk id="6" creationId="{385B8A42-F388-450B-8D63-F00DEFD03993}"/>
          </ac:picMkLst>
        </pc:picChg>
        <pc:picChg chg="del mod">
          <ac:chgData name="ゆ 育" userId="542ab0ed5f745775" providerId="LiveId" clId="{1C2FE42E-E5F8-4FB3-86F1-0EB376F0A1A1}" dt="2023-09-22T03:05:34.237" v="6112" actId="478"/>
          <ac:picMkLst>
            <pc:docMk/>
            <pc:sldMk cId="1288500997" sldId="279"/>
            <ac:picMk id="7" creationId="{FF9BB1B7-4E99-4BF6-BD6E-12FABD945147}"/>
          </ac:picMkLst>
        </pc:picChg>
        <pc:picChg chg="del mod ord">
          <ac:chgData name="ゆ 育" userId="542ab0ed5f745775" providerId="LiveId" clId="{1C2FE42E-E5F8-4FB3-86F1-0EB376F0A1A1}" dt="2023-09-22T11:31:19.316" v="6412"/>
          <ac:picMkLst>
            <pc:docMk/>
            <pc:sldMk cId="1288500997" sldId="279"/>
            <ac:picMk id="8" creationId="{2B013E38-2E13-4287-ABAB-F06FF68F954B}"/>
          </ac:picMkLst>
        </pc:picChg>
        <pc:picChg chg="del mod ord">
          <ac:chgData name="ゆ 育" userId="542ab0ed5f745775" providerId="LiveId" clId="{1C2FE42E-E5F8-4FB3-86F1-0EB376F0A1A1}" dt="2023-09-22T03:10:26.349" v="6128" actId="478"/>
          <ac:picMkLst>
            <pc:docMk/>
            <pc:sldMk cId="1288500997" sldId="279"/>
            <ac:picMk id="9" creationId="{8BE6C286-2D89-4061-A26E-ECBBD358EA36}"/>
          </ac:picMkLst>
        </pc:picChg>
        <pc:picChg chg="mod ord">
          <ac:chgData name="ゆ 育" userId="542ab0ed5f745775" providerId="LiveId" clId="{1C2FE42E-E5F8-4FB3-86F1-0EB376F0A1A1}" dt="2023-09-22T11:35:53.373" v="6437" actId="1076"/>
          <ac:picMkLst>
            <pc:docMk/>
            <pc:sldMk cId="1288500997" sldId="279"/>
            <ac:picMk id="10" creationId="{D0ACDEF8-8CC8-4883-BEFD-02026BB872E2}"/>
          </ac:picMkLst>
        </pc:picChg>
        <pc:picChg chg="del mod ord">
          <ac:chgData name="ゆ 育" userId="542ab0ed5f745775" providerId="LiveId" clId="{1C2FE42E-E5F8-4FB3-86F1-0EB376F0A1A1}" dt="2023-09-22T11:22:55.513" v="6351" actId="478"/>
          <ac:picMkLst>
            <pc:docMk/>
            <pc:sldMk cId="1288500997" sldId="279"/>
            <ac:picMk id="11" creationId="{386E6FBE-A609-4098-89A9-B232D23681F3}"/>
          </ac:picMkLst>
        </pc:picChg>
      </pc:sldChg>
      <pc:sldChg chg="delSp modSp mod">
        <pc:chgData name="ゆ 育" userId="542ab0ed5f745775" providerId="LiveId" clId="{1C2FE42E-E5F8-4FB3-86F1-0EB376F0A1A1}" dt="2023-09-22T02:14:40.530" v="5988" actId="1076"/>
        <pc:sldMkLst>
          <pc:docMk/>
          <pc:sldMk cId="3649862450" sldId="280"/>
        </pc:sldMkLst>
        <pc:spChg chg="del mod">
          <ac:chgData name="ゆ 育" userId="542ab0ed5f745775" providerId="LiveId" clId="{1C2FE42E-E5F8-4FB3-86F1-0EB376F0A1A1}" dt="2023-09-21T02:36:32.965" v="4845" actId="478"/>
          <ac:spMkLst>
            <pc:docMk/>
            <pc:sldMk cId="3649862450" sldId="280"/>
            <ac:spMk id="2" creationId="{5C031B79-F8BA-48AD-BA01-446EB242B83D}"/>
          </ac:spMkLst>
        </pc:spChg>
        <pc:spChg chg="del mod">
          <ac:chgData name="ゆ 育" userId="542ab0ed5f745775" providerId="LiveId" clId="{1C2FE42E-E5F8-4FB3-86F1-0EB376F0A1A1}" dt="2023-09-21T02:33:25.540" v="4649" actId="478"/>
          <ac:spMkLst>
            <pc:docMk/>
            <pc:sldMk cId="3649862450" sldId="280"/>
            <ac:spMk id="3" creationId="{2287997B-24A9-4FBE-9B76-AF08F262F11A}"/>
          </ac:spMkLst>
        </pc:spChg>
        <pc:spChg chg="del mod">
          <ac:chgData name="ゆ 育" userId="542ab0ed5f745775" providerId="LiveId" clId="{1C2FE42E-E5F8-4FB3-86F1-0EB376F0A1A1}" dt="2023-09-21T02:33:25.540" v="4649" actId="478"/>
          <ac:spMkLst>
            <pc:docMk/>
            <pc:sldMk cId="3649862450" sldId="280"/>
            <ac:spMk id="4" creationId="{35290F74-E7D3-47F2-A230-7E4CEAF4C534}"/>
          </ac:spMkLst>
        </pc:spChg>
        <pc:spChg chg="del mod">
          <ac:chgData name="ゆ 育" userId="542ab0ed5f745775" providerId="LiveId" clId="{1C2FE42E-E5F8-4FB3-86F1-0EB376F0A1A1}" dt="2023-09-21T02:33:25.540" v="4649" actId="478"/>
          <ac:spMkLst>
            <pc:docMk/>
            <pc:sldMk cId="3649862450" sldId="280"/>
            <ac:spMk id="5" creationId="{85F5CA7D-7B64-4C83-AEC1-C65FEF7FB838}"/>
          </ac:spMkLst>
        </pc:spChg>
        <pc:spChg chg="del topLvl">
          <ac:chgData name="ゆ 育" userId="542ab0ed5f745775" providerId="LiveId" clId="{1C2FE42E-E5F8-4FB3-86F1-0EB376F0A1A1}" dt="2023-09-21T02:36:29.089" v="4841" actId="478"/>
          <ac:spMkLst>
            <pc:docMk/>
            <pc:sldMk cId="3649862450" sldId="280"/>
            <ac:spMk id="110" creationId="{E8870F96-0F3F-45F0-B496-85BC09F47098}"/>
          </ac:spMkLst>
        </pc:spChg>
        <pc:spChg chg="del topLvl">
          <ac:chgData name="ゆ 育" userId="542ab0ed5f745775" providerId="LiveId" clId="{1C2FE42E-E5F8-4FB3-86F1-0EB376F0A1A1}" dt="2023-09-21T02:36:28.886" v="4754" actId="478"/>
          <ac:spMkLst>
            <pc:docMk/>
            <pc:sldMk cId="3649862450" sldId="280"/>
            <ac:spMk id="111" creationId="{60C19DFC-049A-48F8-9534-A7687E557F48}"/>
          </ac:spMkLst>
        </pc:spChg>
        <pc:spChg chg="del">
          <ac:chgData name="ゆ 育" userId="542ab0ed5f745775" providerId="LiveId" clId="{1C2FE42E-E5F8-4FB3-86F1-0EB376F0A1A1}" dt="2023-09-21T02:36:28.886" v="4753" actId="478"/>
          <ac:spMkLst>
            <pc:docMk/>
            <pc:sldMk cId="3649862450" sldId="280"/>
            <ac:spMk id="112" creationId="{CE9B7BAE-83F4-4883-8485-D174F0A61C69}"/>
          </ac:spMkLst>
        </pc:spChg>
        <pc:spChg chg="del">
          <ac:chgData name="ゆ 育" userId="542ab0ed5f745775" providerId="LiveId" clId="{1C2FE42E-E5F8-4FB3-86F1-0EB376F0A1A1}" dt="2023-09-21T02:36:28.886" v="4752" actId="478"/>
          <ac:spMkLst>
            <pc:docMk/>
            <pc:sldMk cId="3649862450" sldId="280"/>
            <ac:spMk id="113" creationId="{85C10447-8839-4702-B5C6-38B38909B3F4}"/>
          </ac:spMkLst>
        </pc:spChg>
        <pc:spChg chg="del">
          <ac:chgData name="ゆ 育" userId="542ab0ed5f745775" providerId="LiveId" clId="{1C2FE42E-E5F8-4FB3-86F1-0EB376F0A1A1}" dt="2023-09-21T02:36:28.886" v="4751" actId="478"/>
          <ac:spMkLst>
            <pc:docMk/>
            <pc:sldMk cId="3649862450" sldId="280"/>
            <ac:spMk id="114" creationId="{A8AA7D6D-7556-41E3-89D6-D50B59F3ABB1}"/>
          </ac:spMkLst>
        </pc:spChg>
        <pc:spChg chg="del">
          <ac:chgData name="ゆ 育" userId="542ab0ed5f745775" providerId="LiveId" clId="{1C2FE42E-E5F8-4FB3-86F1-0EB376F0A1A1}" dt="2023-09-21T02:36:28.886" v="4750" actId="478"/>
          <ac:spMkLst>
            <pc:docMk/>
            <pc:sldMk cId="3649862450" sldId="280"/>
            <ac:spMk id="115" creationId="{93BC547B-7014-406D-BEFF-BB9CC407B122}"/>
          </ac:spMkLst>
        </pc:spChg>
        <pc:spChg chg="del">
          <ac:chgData name="ゆ 育" userId="542ab0ed5f745775" providerId="LiveId" clId="{1C2FE42E-E5F8-4FB3-86F1-0EB376F0A1A1}" dt="2023-09-21T02:36:28.886" v="4749" actId="478"/>
          <ac:spMkLst>
            <pc:docMk/>
            <pc:sldMk cId="3649862450" sldId="280"/>
            <ac:spMk id="116" creationId="{0DF7A1EA-2318-4B95-906D-BD1A51D9BB84}"/>
          </ac:spMkLst>
        </pc:spChg>
        <pc:spChg chg="del">
          <ac:chgData name="ゆ 育" userId="542ab0ed5f745775" providerId="LiveId" clId="{1C2FE42E-E5F8-4FB3-86F1-0EB376F0A1A1}" dt="2023-09-21T02:36:28.886" v="4748" actId="478"/>
          <ac:spMkLst>
            <pc:docMk/>
            <pc:sldMk cId="3649862450" sldId="280"/>
            <ac:spMk id="117" creationId="{1E6357F5-D748-4253-8ABB-61C29A780C9B}"/>
          </ac:spMkLst>
        </pc:spChg>
        <pc:spChg chg="del">
          <ac:chgData name="ゆ 育" userId="542ab0ed5f745775" providerId="LiveId" clId="{1C2FE42E-E5F8-4FB3-86F1-0EB376F0A1A1}" dt="2023-09-21T02:36:28.886" v="4747" actId="478"/>
          <ac:spMkLst>
            <pc:docMk/>
            <pc:sldMk cId="3649862450" sldId="280"/>
            <ac:spMk id="118" creationId="{562B3F0B-8C8D-4873-AFDF-806008556F78}"/>
          </ac:spMkLst>
        </pc:spChg>
        <pc:spChg chg="del">
          <ac:chgData name="ゆ 育" userId="542ab0ed5f745775" providerId="LiveId" clId="{1C2FE42E-E5F8-4FB3-86F1-0EB376F0A1A1}" dt="2023-09-21T02:36:28.886" v="4746" actId="478"/>
          <ac:spMkLst>
            <pc:docMk/>
            <pc:sldMk cId="3649862450" sldId="280"/>
            <ac:spMk id="119" creationId="{CE36A527-6F79-46B2-96CB-7E7BA8514F4D}"/>
          </ac:spMkLst>
        </pc:spChg>
        <pc:spChg chg="del">
          <ac:chgData name="ゆ 育" userId="542ab0ed5f745775" providerId="LiveId" clId="{1C2FE42E-E5F8-4FB3-86F1-0EB376F0A1A1}" dt="2023-09-21T02:36:28.886" v="4745" actId="478"/>
          <ac:spMkLst>
            <pc:docMk/>
            <pc:sldMk cId="3649862450" sldId="280"/>
            <ac:spMk id="120" creationId="{D905CC27-6C7F-4274-B2D7-80BFE1251E4B}"/>
          </ac:spMkLst>
        </pc:spChg>
        <pc:spChg chg="del">
          <ac:chgData name="ゆ 育" userId="542ab0ed5f745775" providerId="LiveId" clId="{1C2FE42E-E5F8-4FB3-86F1-0EB376F0A1A1}" dt="2023-09-21T02:36:28.886" v="4744" actId="478"/>
          <ac:spMkLst>
            <pc:docMk/>
            <pc:sldMk cId="3649862450" sldId="280"/>
            <ac:spMk id="121" creationId="{76CADCCC-3B8F-41DA-A4C8-7A2530E449F7}"/>
          </ac:spMkLst>
        </pc:spChg>
        <pc:spChg chg="del">
          <ac:chgData name="ゆ 育" userId="542ab0ed5f745775" providerId="LiveId" clId="{1C2FE42E-E5F8-4FB3-86F1-0EB376F0A1A1}" dt="2023-09-21T02:36:28.886" v="4743" actId="478"/>
          <ac:spMkLst>
            <pc:docMk/>
            <pc:sldMk cId="3649862450" sldId="280"/>
            <ac:spMk id="122" creationId="{ABB24FF3-CA2C-431F-B880-E7D3CE81867C}"/>
          </ac:spMkLst>
        </pc:spChg>
        <pc:spChg chg="del">
          <ac:chgData name="ゆ 育" userId="542ab0ed5f745775" providerId="LiveId" clId="{1C2FE42E-E5F8-4FB3-86F1-0EB376F0A1A1}" dt="2023-09-21T02:36:28.886" v="4742" actId="478"/>
          <ac:spMkLst>
            <pc:docMk/>
            <pc:sldMk cId="3649862450" sldId="280"/>
            <ac:spMk id="123" creationId="{4059CE77-3916-41C0-A42D-72EF023B17F4}"/>
          </ac:spMkLst>
        </pc:spChg>
        <pc:spChg chg="del">
          <ac:chgData name="ゆ 育" userId="542ab0ed5f745775" providerId="LiveId" clId="{1C2FE42E-E5F8-4FB3-86F1-0EB376F0A1A1}" dt="2023-09-21T02:36:28.886" v="4741" actId="478"/>
          <ac:spMkLst>
            <pc:docMk/>
            <pc:sldMk cId="3649862450" sldId="280"/>
            <ac:spMk id="124" creationId="{CEF2C866-068E-442E-8972-DD98C758C517}"/>
          </ac:spMkLst>
        </pc:spChg>
        <pc:spChg chg="del">
          <ac:chgData name="ゆ 育" userId="542ab0ed5f745775" providerId="LiveId" clId="{1C2FE42E-E5F8-4FB3-86F1-0EB376F0A1A1}" dt="2023-09-21T02:36:28.886" v="4740" actId="478"/>
          <ac:spMkLst>
            <pc:docMk/>
            <pc:sldMk cId="3649862450" sldId="280"/>
            <ac:spMk id="125" creationId="{09634EB1-4715-4224-ADBE-19D1DC4E464E}"/>
          </ac:spMkLst>
        </pc:spChg>
        <pc:spChg chg="del">
          <ac:chgData name="ゆ 育" userId="542ab0ed5f745775" providerId="LiveId" clId="{1C2FE42E-E5F8-4FB3-86F1-0EB376F0A1A1}" dt="2023-09-21T02:36:28.886" v="4739" actId="478"/>
          <ac:spMkLst>
            <pc:docMk/>
            <pc:sldMk cId="3649862450" sldId="280"/>
            <ac:spMk id="126" creationId="{6977F8C1-6607-43C4-9F7E-A6F8E2E5F248}"/>
          </ac:spMkLst>
        </pc:spChg>
        <pc:spChg chg="del">
          <ac:chgData name="ゆ 育" userId="542ab0ed5f745775" providerId="LiveId" clId="{1C2FE42E-E5F8-4FB3-86F1-0EB376F0A1A1}" dt="2023-09-21T02:36:28.886" v="4738" actId="478"/>
          <ac:spMkLst>
            <pc:docMk/>
            <pc:sldMk cId="3649862450" sldId="280"/>
            <ac:spMk id="127" creationId="{4D9202C7-8987-42D5-9A10-0489695F161C}"/>
          </ac:spMkLst>
        </pc:spChg>
        <pc:spChg chg="del">
          <ac:chgData name="ゆ 育" userId="542ab0ed5f745775" providerId="LiveId" clId="{1C2FE42E-E5F8-4FB3-86F1-0EB376F0A1A1}" dt="2023-09-21T02:36:28.886" v="4737" actId="478"/>
          <ac:spMkLst>
            <pc:docMk/>
            <pc:sldMk cId="3649862450" sldId="280"/>
            <ac:spMk id="128" creationId="{82260986-30AB-4990-A857-A3D6588FC11C}"/>
          </ac:spMkLst>
        </pc:spChg>
        <pc:spChg chg="del">
          <ac:chgData name="ゆ 育" userId="542ab0ed5f745775" providerId="LiveId" clId="{1C2FE42E-E5F8-4FB3-86F1-0EB376F0A1A1}" dt="2023-09-21T02:36:28.886" v="4736" actId="478"/>
          <ac:spMkLst>
            <pc:docMk/>
            <pc:sldMk cId="3649862450" sldId="280"/>
            <ac:spMk id="129" creationId="{331A31B7-A8F5-4CD1-9655-90078C7E38C0}"/>
          </ac:spMkLst>
        </pc:spChg>
        <pc:spChg chg="del">
          <ac:chgData name="ゆ 育" userId="542ab0ed5f745775" providerId="LiveId" clId="{1C2FE42E-E5F8-4FB3-86F1-0EB376F0A1A1}" dt="2023-09-21T02:36:28.886" v="4735" actId="478"/>
          <ac:spMkLst>
            <pc:docMk/>
            <pc:sldMk cId="3649862450" sldId="280"/>
            <ac:spMk id="130" creationId="{2C7F8BD0-0E2D-48A7-BFE2-9159FE64E8E1}"/>
          </ac:spMkLst>
        </pc:spChg>
        <pc:spChg chg="del">
          <ac:chgData name="ゆ 育" userId="542ab0ed5f745775" providerId="LiveId" clId="{1C2FE42E-E5F8-4FB3-86F1-0EB376F0A1A1}" dt="2023-09-21T02:36:28.886" v="4734" actId="478"/>
          <ac:spMkLst>
            <pc:docMk/>
            <pc:sldMk cId="3649862450" sldId="280"/>
            <ac:spMk id="131" creationId="{AE741842-E776-4EAD-9604-E23B7DEE0D85}"/>
          </ac:spMkLst>
        </pc:spChg>
        <pc:spChg chg="del">
          <ac:chgData name="ゆ 育" userId="542ab0ed5f745775" providerId="LiveId" clId="{1C2FE42E-E5F8-4FB3-86F1-0EB376F0A1A1}" dt="2023-09-21T02:36:28.871" v="4733" actId="478"/>
          <ac:spMkLst>
            <pc:docMk/>
            <pc:sldMk cId="3649862450" sldId="280"/>
            <ac:spMk id="132" creationId="{F9814852-ECE0-4C09-B481-BDC3A691B318}"/>
          </ac:spMkLst>
        </pc:spChg>
        <pc:spChg chg="del">
          <ac:chgData name="ゆ 育" userId="542ab0ed5f745775" providerId="LiveId" clId="{1C2FE42E-E5F8-4FB3-86F1-0EB376F0A1A1}" dt="2023-09-21T02:36:28.871" v="4732" actId="478"/>
          <ac:spMkLst>
            <pc:docMk/>
            <pc:sldMk cId="3649862450" sldId="280"/>
            <ac:spMk id="133" creationId="{1C1A9C01-1140-482E-A2E7-BDABFAB15188}"/>
          </ac:spMkLst>
        </pc:spChg>
        <pc:spChg chg="del">
          <ac:chgData name="ゆ 育" userId="542ab0ed5f745775" providerId="LiveId" clId="{1C2FE42E-E5F8-4FB3-86F1-0EB376F0A1A1}" dt="2023-09-21T02:36:28.871" v="4731" actId="478"/>
          <ac:spMkLst>
            <pc:docMk/>
            <pc:sldMk cId="3649862450" sldId="280"/>
            <ac:spMk id="134" creationId="{8ACB3796-470D-4C67-95BC-F48967DC732C}"/>
          </ac:spMkLst>
        </pc:spChg>
        <pc:spChg chg="del">
          <ac:chgData name="ゆ 育" userId="542ab0ed5f745775" providerId="LiveId" clId="{1C2FE42E-E5F8-4FB3-86F1-0EB376F0A1A1}" dt="2023-09-21T02:36:28.871" v="4730" actId="478"/>
          <ac:spMkLst>
            <pc:docMk/>
            <pc:sldMk cId="3649862450" sldId="280"/>
            <ac:spMk id="135" creationId="{E737720E-3E45-46ED-B8C8-4DA51DF150C8}"/>
          </ac:spMkLst>
        </pc:spChg>
        <pc:spChg chg="del">
          <ac:chgData name="ゆ 育" userId="542ab0ed5f745775" providerId="LiveId" clId="{1C2FE42E-E5F8-4FB3-86F1-0EB376F0A1A1}" dt="2023-09-21T02:36:28.871" v="4729" actId="478"/>
          <ac:spMkLst>
            <pc:docMk/>
            <pc:sldMk cId="3649862450" sldId="280"/>
            <ac:spMk id="136" creationId="{19C69C79-393C-48F1-BAAC-77424B33AA70}"/>
          </ac:spMkLst>
        </pc:spChg>
        <pc:spChg chg="del">
          <ac:chgData name="ゆ 育" userId="542ab0ed5f745775" providerId="LiveId" clId="{1C2FE42E-E5F8-4FB3-86F1-0EB376F0A1A1}" dt="2023-09-21T02:36:28.871" v="4728" actId="478"/>
          <ac:spMkLst>
            <pc:docMk/>
            <pc:sldMk cId="3649862450" sldId="280"/>
            <ac:spMk id="137" creationId="{E2DA1118-68A8-4580-81D3-C5AA97D035CF}"/>
          </ac:spMkLst>
        </pc:spChg>
        <pc:spChg chg="del">
          <ac:chgData name="ゆ 育" userId="542ab0ed5f745775" providerId="LiveId" clId="{1C2FE42E-E5F8-4FB3-86F1-0EB376F0A1A1}" dt="2023-09-21T02:36:28.871" v="4727" actId="478"/>
          <ac:spMkLst>
            <pc:docMk/>
            <pc:sldMk cId="3649862450" sldId="280"/>
            <ac:spMk id="138" creationId="{AD656399-6F82-4F9E-93DA-7ECDB6645D48}"/>
          </ac:spMkLst>
        </pc:spChg>
        <pc:spChg chg="del">
          <ac:chgData name="ゆ 育" userId="542ab0ed5f745775" providerId="LiveId" clId="{1C2FE42E-E5F8-4FB3-86F1-0EB376F0A1A1}" dt="2023-09-21T02:36:28.871" v="4726" actId="478"/>
          <ac:spMkLst>
            <pc:docMk/>
            <pc:sldMk cId="3649862450" sldId="280"/>
            <ac:spMk id="139" creationId="{40C7D6CC-5C36-4D46-AD89-F35F9635E058}"/>
          </ac:spMkLst>
        </pc:spChg>
        <pc:spChg chg="del">
          <ac:chgData name="ゆ 育" userId="542ab0ed5f745775" providerId="LiveId" clId="{1C2FE42E-E5F8-4FB3-86F1-0EB376F0A1A1}" dt="2023-09-21T02:36:28.871" v="4725" actId="478"/>
          <ac:spMkLst>
            <pc:docMk/>
            <pc:sldMk cId="3649862450" sldId="280"/>
            <ac:spMk id="140" creationId="{E8059419-A41D-4318-9500-9CC1992B27CD}"/>
          </ac:spMkLst>
        </pc:spChg>
        <pc:spChg chg="del">
          <ac:chgData name="ゆ 育" userId="542ab0ed5f745775" providerId="LiveId" clId="{1C2FE42E-E5F8-4FB3-86F1-0EB376F0A1A1}" dt="2023-09-21T02:36:28.871" v="4724" actId="478"/>
          <ac:spMkLst>
            <pc:docMk/>
            <pc:sldMk cId="3649862450" sldId="280"/>
            <ac:spMk id="141" creationId="{396B196E-FB6C-49AE-8D16-C99CE2F28444}"/>
          </ac:spMkLst>
        </pc:spChg>
        <pc:spChg chg="del">
          <ac:chgData name="ゆ 育" userId="542ab0ed5f745775" providerId="LiveId" clId="{1C2FE42E-E5F8-4FB3-86F1-0EB376F0A1A1}" dt="2023-09-21T02:36:28.871" v="4723" actId="478"/>
          <ac:spMkLst>
            <pc:docMk/>
            <pc:sldMk cId="3649862450" sldId="280"/>
            <ac:spMk id="142" creationId="{2279F3B5-3767-4E6C-9D20-838C3B495548}"/>
          </ac:spMkLst>
        </pc:spChg>
        <pc:spChg chg="del">
          <ac:chgData name="ゆ 育" userId="542ab0ed5f745775" providerId="LiveId" clId="{1C2FE42E-E5F8-4FB3-86F1-0EB376F0A1A1}" dt="2023-09-21T02:36:28.871" v="4722" actId="478"/>
          <ac:spMkLst>
            <pc:docMk/>
            <pc:sldMk cId="3649862450" sldId="280"/>
            <ac:spMk id="143" creationId="{16A7F5F2-F427-444C-9197-5C93D20D640B}"/>
          </ac:spMkLst>
        </pc:spChg>
        <pc:spChg chg="del">
          <ac:chgData name="ゆ 育" userId="542ab0ed5f745775" providerId="LiveId" clId="{1C2FE42E-E5F8-4FB3-86F1-0EB376F0A1A1}" dt="2023-09-21T02:36:28.871" v="4721" actId="478"/>
          <ac:spMkLst>
            <pc:docMk/>
            <pc:sldMk cId="3649862450" sldId="280"/>
            <ac:spMk id="144" creationId="{FD9F4B05-2F02-42BB-8CEA-A18EA0D05D50}"/>
          </ac:spMkLst>
        </pc:spChg>
        <pc:spChg chg="del">
          <ac:chgData name="ゆ 育" userId="542ab0ed5f745775" providerId="LiveId" clId="{1C2FE42E-E5F8-4FB3-86F1-0EB376F0A1A1}" dt="2023-09-21T02:36:28.871" v="4720" actId="478"/>
          <ac:spMkLst>
            <pc:docMk/>
            <pc:sldMk cId="3649862450" sldId="280"/>
            <ac:spMk id="145" creationId="{BABD8BB7-1BB0-4FD5-914B-B341729628BD}"/>
          </ac:spMkLst>
        </pc:spChg>
        <pc:spChg chg="del">
          <ac:chgData name="ゆ 育" userId="542ab0ed5f745775" providerId="LiveId" clId="{1C2FE42E-E5F8-4FB3-86F1-0EB376F0A1A1}" dt="2023-09-21T02:36:28.871" v="4719" actId="478"/>
          <ac:spMkLst>
            <pc:docMk/>
            <pc:sldMk cId="3649862450" sldId="280"/>
            <ac:spMk id="146" creationId="{51467F95-CC25-4810-B54B-B1E37D051179}"/>
          </ac:spMkLst>
        </pc:spChg>
        <pc:spChg chg="del">
          <ac:chgData name="ゆ 育" userId="542ab0ed5f745775" providerId="LiveId" clId="{1C2FE42E-E5F8-4FB3-86F1-0EB376F0A1A1}" dt="2023-09-21T02:36:28.871" v="4718" actId="478"/>
          <ac:spMkLst>
            <pc:docMk/>
            <pc:sldMk cId="3649862450" sldId="280"/>
            <ac:spMk id="147" creationId="{826237D9-2ECD-4830-8027-6B554246E91C}"/>
          </ac:spMkLst>
        </pc:spChg>
        <pc:spChg chg="del">
          <ac:chgData name="ゆ 育" userId="542ab0ed5f745775" providerId="LiveId" clId="{1C2FE42E-E5F8-4FB3-86F1-0EB376F0A1A1}" dt="2023-09-21T02:36:28.871" v="4717" actId="478"/>
          <ac:spMkLst>
            <pc:docMk/>
            <pc:sldMk cId="3649862450" sldId="280"/>
            <ac:spMk id="148" creationId="{238835C9-387F-4C9F-97C9-16430C713A85}"/>
          </ac:spMkLst>
        </pc:spChg>
        <pc:spChg chg="del">
          <ac:chgData name="ゆ 育" userId="542ab0ed5f745775" providerId="LiveId" clId="{1C2FE42E-E5F8-4FB3-86F1-0EB376F0A1A1}" dt="2023-09-21T02:36:28.871" v="4716" actId="478"/>
          <ac:spMkLst>
            <pc:docMk/>
            <pc:sldMk cId="3649862450" sldId="280"/>
            <ac:spMk id="149" creationId="{57F8DF16-772A-4308-9FB1-718C22508942}"/>
          </ac:spMkLst>
        </pc:spChg>
        <pc:spChg chg="del">
          <ac:chgData name="ゆ 育" userId="542ab0ed5f745775" providerId="LiveId" clId="{1C2FE42E-E5F8-4FB3-86F1-0EB376F0A1A1}" dt="2023-09-21T02:36:28.855" v="4715" actId="478"/>
          <ac:spMkLst>
            <pc:docMk/>
            <pc:sldMk cId="3649862450" sldId="280"/>
            <ac:spMk id="150" creationId="{EE1EA263-F68D-4C51-ABF3-B34BE14AD594}"/>
          </ac:spMkLst>
        </pc:spChg>
        <pc:spChg chg="del">
          <ac:chgData name="ゆ 育" userId="542ab0ed5f745775" providerId="LiveId" clId="{1C2FE42E-E5F8-4FB3-86F1-0EB376F0A1A1}" dt="2023-09-21T02:36:28.855" v="4714" actId="478"/>
          <ac:spMkLst>
            <pc:docMk/>
            <pc:sldMk cId="3649862450" sldId="280"/>
            <ac:spMk id="151" creationId="{D5DCFF38-9B06-42BE-92CB-213FEFA8927F}"/>
          </ac:spMkLst>
        </pc:spChg>
        <pc:spChg chg="del">
          <ac:chgData name="ゆ 育" userId="542ab0ed5f745775" providerId="LiveId" clId="{1C2FE42E-E5F8-4FB3-86F1-0EB376F0A1A1}" dt="2023-09-21T02:36:28.855" v="4713" actId="478"/>
          <ac:spMkLst>
            <pc:docMk/>
            <pc:sldMk cId="3649862450" sldId="280"/>
            <ac:spMk id="152" creationId="{3569C656-E3BA-4DE7-ADFA-F1D72FBAA2CD}"/>
          </ac:spMkLst>
        </pc:spChg>
        <pc:spChg chg="del">
          <ac:chgData name="ゆ 育" userId="542ab0ed5f745775" providerId="LiveId" clId="{1C2FE42E-E5F8-4FB3-86F1-0EB376F0A1A1}" dt="2023-09-21T02:36:28.855" v="4712" actId="478"/>
          <ac:spMkLst>
            <pc:docMk/>
            <pc:sldMk cId="3649862450" sldId="280"/>
            <ac:spMk id="153" creationId="{4CD0261B-B80D-452B-BC95-B58E4DBB5EB5}"/>
          </ac:spMkLst>
        </pc:spChg>
        <pc:spChg chg="del">
          <ac:chgData name="ゆ 育" userId="542ab0ed5f745775" providerId="LiveId" clId="{1C2FE42E-E5F8-4FB3-86F1-0EB376F0A1A1}" dt="2023-09-21T02:36:28.855" v="4711" actId="478"/>
          <ac:spMkLst>
            <pc:docMk/>
            <pc:sldMk cId="3649862450" sldId="280"/>
            <ac:spMk id="154" creationId="{1C7BA847-5690-4AD0-9DF9-DB37FF71F112}"/>
          </ac:spMkLst>
        </pc:spChg>
        <pc:spChg chg="del">
          <ac:chgData name="ゆ 育" userId="542ab0ed5f745775" providerId="LiveId" clId="{1C2FE42E-E5F8-4FB3-86F1-0EB376F0A1A1}" dt="2023-09-21T02:36:28.855" v="4710" actId="478"/>
          <ac:spMkLst>
            <pc:docMk/>
            <pc:sldMk cId="3649862450" sldId="280"/>
            <ac:spMk id="155" creationId="{7CCB4AA4-A701-481B-AF4C-F685B42B8B1B}"/>
          </ac:spMkLst>
        </pc:spChg>
        <pc:spChg chg="del">
          <ac:chgData name="ゆ 育" userId="542ab0ed5f745775" providerId="LiveId" clId="{1C2FE42E-E5F8-4FB3-86F1-0EB376F0A1A1}" dt="2023-09-21T02:36:28.855" v="4709" actId="478"/>
          <ac:spMkLst>
            <pc:docMk/>
            <pc:sldMk cId="3649862450" sldId="280"/>
            <ac:spMk id="156" creationId="{E79A4FF3-606C-494B-B229-A816D8148444}"/>
          </ac:spMkLst>
        </pc:spChg>
        <pc:spChg chg="del">
          <ac:chgData name="ゆ 育" userId="542ab0ed5f745775" providerId="LiveId" clId="{1C2FE42E-E5F8-4FB3-86F1-0EB376F0A1A1}" dt="2023-09-21T02:36:28.855" v="4708" actId="478"/>
          <ac:spMkLst>
            <pc:docMk/>
            <pc:sldMk cId="3649862450" sldId="280"/>
            <ac:spMk id="157" creationId="{3F62D173-B244-4D4D-BFBC-FC7F441A1D58}"/>
          </ac:spMkLst>
        </pc:spChg>
        <pc:spChg chg="del">
          <ac:chgData name="ゆ 育" userId="542ab0ed5f745775" providerId="LiveId" clId="{1C2FE42E-E5F8-4FB3-86F1-0EB376F0A1A1}" dt="2023-09-21T02:36:28.855" v="4707" actId="478"/>
          <ac:spMkLst>
            <pc:docMk/>
            <pc:sldMk cId="3649862450" sldId="280"/>
            <ac:spMk id="158" creationId="{5A9CB724-E2A7-4D28-B341-45A5B4FE7150}"/>
          </ac:spMkLst>
        </pc:spChg>
        <pc:spChg chg="del">
          <ac:chgData name="ゆ 育" userId="542ab0ed5f745775" providerId="LiveId" clId="{1C2FE42E-E5F8-4FB3-86F1-0EB376F0A1A1}" dt="2023-09-21T02:36:28.855" v="4706" actId="478"/>
          <ac:spMkLst>
            <pc:docMk/>
            <pc:sldMk cId="3649862450" sldId="280"/>
            <ac:spMk id="159" creationId="{532297C6-FCAB-49B7-8921-2B54F56CA644}"/>
          </ac:spMkLst>
        </pc:spChg>
        <pc:spChg chg="del">
          <ac:chgData name="ゆ 育" userId="542ab0ed5f745775" providerId="LiveId" clId="{1C2FE42E-E5F8-4FB3-86F1-0EB376F0A1A1}" dt="2023-09-21T02:36:28.855" v="4705" actId="478"/>
          <ac:spMkLst>
            <pc:docMk/>
            <pc:sldMk cId="3649862450" sldId="280"/>
            <ac:spMk id="160" creationId="{8C74C381-ED88-427A-98B9-1F199EA6B234}"/>
          </ac:spMkLst>
        </pc:spChg>
        <pc:spChg chg="del">
          <ac:chgData name="ゆ 育" userId="542ab0ed5f745775" providerId="LiveId" clId="{1C2FE42E-E5F8-4FB3-86F1-0EB376F0A1A1}" dt="2023-09-21T02:36:28.855" v="4704" actId="478"/>
          <ac:spMkLst>
            <pc:docMk/>
            <pc:sldMk cId="3649862450" sldId="280"/>
            <ac:spMk id="161" creationId="{4F8AFEC0-75CC-4792-985B-B6B24B97F54B}"/>
          </ac:spMkLst>
        </pc:spChg>
        <pc:spChg chg="del">
          <ac:chgData name="ゆ 育" userId="542ab0ed5f745775" providerId="LiveId" clId="{1C2FE42E-E5F8-4FB3-86F1-0EB376F0A1A1}" dt="2023-09-21T02:36:28.855" v="4703" actId="478"/>
          <ac:spMkLst>
            <pc:docMk/>
            <pc:sldMk cId="3649862450" sldId="280"/>
            <ac:spMk id="162" creationId="{B508B140-A0B5-436A-883D-BF8B28FB0942}"/>
          </ac:spMkLst>
        </pc:spChg>
        <pc:spChg chg="del">
          <ac:chgData name="ゆ 育" userId="542ab0ed5f745775" providerId="LiveId" clId="{1C2FE42E-E5F8-4FB3-86F1-0EB376F0A1A1}" dt="2023-09-21T02:36:28.855" v="4702" actId="478"/>
          <ac:spMkLst>
            <pc:docMk/>
            <pc:sldMk cId="3649862450" sldId="280"/>
            <ac:spMk id="163" creationId="{7A7D0F79-9923-4507-A7C2-A763A785BE04}"/>
          </ac:spMkLst>
        </pc:spChg>
        <pc:spChg chg="del">
          <ac:chgData name="ゆ 育" userId="542ab0ed5f745775" providerId="LiveId" clId="{1C2FE42E-E5F8-4FB3-86F1-0EB376F0A1A1}" dt="2023-09-21T02:36:28.855" v="4701" actId="478"/>
          <ac:spMkLst>
            <pc:docMk/>
            <pc:sldMk cId="3649862450" sldId="280"/>
            <ac:spMk id="164" creationId="{788252C5-80EF-4CE6-9FD6-EE82F1119A2B}"/>
          </ac:spMkLst>
        </pc:spChg>
        <pc:spChg chg="del">
          <ac:chgData name="ゆ 育" userId="542ab0ed5f745775" providerId="LiveId" clId="{1C2FE42E-E5F8-4FB3-86F1-0EB376F0A1A1}" dt="2023-09-21T02:36:28.855" v="4700" actId="478"/>
          <ac:spMkLst>
            <pc:docMk/>
            <pc:sldMk cId="3649862450" sldId="280"/>
            <ac:spMk id="165" creationId="{996BD85B-9A84-4362-9F5A-35F9F5797751}"/>
          </ac:spMkLst>
        </pc:spChg>
        <pc:spChg chg="del">
          <ac:chgData name="ゆ 育" userId="542ab0ed5f745775" providerId="LiveId" clId="{1C2FE42E-E5F8-4FB3-86F1-0EB376F0A1A1}" dt="2023-09-21T02:36:28.839" v="4699" actId="478"/>
          <ac:spMkLst>
            <pc:docMk/>
            <pc:sldMk cId="3649862450" sldId="280"/>
            <ac:spMk id="166" creationId="{15806D0F-B6EB-44C4-BA8D-509D0C7EC8A7}"/>
          </ac:spMkLst>
        </pc:spChg>
        <pc:spChg chg="del">
          <ac:chgData name="ゆ 育" userId="542ab0ed5f745775" providerId="LiveId" clId="{1C2FE42E-E5F8-4FB3-86F1-0EB376F0A1A1}" dt="2023-09-21T02:36:28.839" v="4698" actId="478"/>
          <ac:spMkLst>
            <pc:docMk/>
            <pc:sldMk cId="3649862450" sldId="280"/>
            <ac:spMk id="167" creationId="{472660EB-FD07-43B7-9F33-2FA06BA63BA9}"/>
          </ac:spMkLst>
        </pc:spChg>
        <pc:spChg chg="del">
          <ac:chgData name="ゆ 育" userId="542ab0ed5f745775" providerId="LiveId" clId="{1C2FE42E-E5F8-4FB3-86F1-0EB376F0A1A1}" dt="2023-09-21T02:36:28.839" v="4697" actId="478"/>
          <ac:spMkLst>
            <pc:docMk/>
            <pc:sldMk cId="3649862450" sldId="280"/>
            <ac:spMk id="168" creationId="{A9C3313D-6AF4-4DE8-B064-82EDDF885364}"/>
          </ac:spMkLst>
        </pc:spChg>
        <pc:spChg chg="del">
          <ac:chgData name="ゆ 育" userId="542ab0ed5f745775" providerId="LiveId" clId="{1C2FE42E-E5F8-4FB3-86F1-0EB376F0A1A1}" dt="2023-09-21T02:36:28.839" v="4696" actId="478"/>
          <ac:spMkLst>
            <pc:docMk/>
            <pc:sldMk cId="3649862450" sldId="280"/>
            <ac:spMk id="169" creationId="{DEA85C56-FF50-477F-BDC1-0F8914A6C2B7}"/>
          </ac:spMkLst>
        </pc:spChg>
        <pc:spChg chg="del">
          <ac:chgData name="ゆ 育" userId="542ab0ed5f745775" providerId="LiveId" clId="{1C2FE42E-E5F8-4FB3-86F1-0EB376F0A1A1}" dt="2023-09-21T02:36:28.839" v="4695" actId="478"/>
          <ac:spMkLst>
            <pc:docMk/>
            <pc:sldMk cId="3649862450" sldId="280"/>
            <ac:spMk id="170" creationId="{C3EB7D64-3CA4-4628-80B8-DA6ADD4F6BFB}"/>
          </ac:spMkLst>
        </pc:spChg>
        <pc:spChg chg="del">
          <ac:chgData name="ゆ 育" userId="542ab0ed5f745775" providerId="LiveId" clId="{1C2FE42E-E5F8-4FB3-86F1-0EB376F0A1A1}" dt="2023-09-21T02:36:28.839" v="4694" actId="478"/>
          <ac:spMkLst>
            <pc:docMk/>
            <pc:sldMk cId="3649862450" sldId="280"/>
            <ac:spMk id="171" creationId="{FDFB4AD2-1EC6-49FF-BBCB-6179C76021D4}"/>
          </ac:spMkLst>
        </pc:spChg>
        <pc:spChg chg="del">
          <ac:chgData name="ゆ 育" userId="542ab0ed5f745775" providerId="LiveId" clId="{1C2FE42E-E5F8-4FB3-86F1-0EB376F0A1A1}" dt="2023-09-21T02:36:28.839" v="4693" actId="478"/>
          <ac:spMkLst>
            <pc:docMk/>
            <pc:sldMk cId="3649862450" sldId="280"/>
            <ac:spMk id="172" creationId="{D67E4384-BAE2-4099-89A8-FBFF981D4BAC}"/>
          </ac:spMkLst>
        </pc:spChg>
        <pc:spChg chg="del">
          <ac:chgData name="ゆ 育" userId="542ab0ed5f745775" providerId="LiveId" clId="{1C2FE42E-E5F8-4FB3-86F1-0EB376F0A1A1}" dt="2023-09-21T02:36:28.839" v="4692" actId="478"/>
          <ac:spMkLst>
            <pc:docMk/>
            <pc:sldMk cId="3649862450" sldId="280"/>
            <ac:spMk id="173" creationId="{AE21D9F4-5A53-4DD1-BCBF-0F8CE215D8CE}"/>
          </ac:spMkLst>
        </pc:spChg>
        <pc:spChg chg="del">
          <ac:chgData name="ゆ 育" userId="542ab0ed5f745775" providerId="LiveId" clId="{1C2FE42E-E5F8-4FB3-86F1-0EB376F0A1A1}" dt="2023-09-21T02:36:28.839" v="4691" actId="478"/>
          <ac:spMkLst>
            <pc:docMk/>
            <pc:sldMk cId="3649862450" sldId="280"/>
            <ac:spMk id="174" creationId="{8F5E91ED-7566-4768-946A-860021B02CFA}"/>
          </ac:spMkLst>
        </pc:spChg>
        <pc:spChg chg="del">
          <ac:chgData name="ゆ 育" userId="542ab0ed5f745775" providerId="LiveId" clId="{1C2FE42E-E5F8-4FB3-86F1-0EB376F0A1A1}" dt="2023-09-21T02:36:28.839" v="4690" actId="478"/>
          <ac:spMkLst>
            <pc:docMk/>
            <pc:sldMk cId="3649862450" sldId="280"/>
            <ac:spMk id="175" creationId="{1C04DADE-AAC8-4DA3-9670-362C1D9E3737}"/>
          </ac:spMkLst>
        </pc:spChg>
        <pc:spChg chg="del">
          <ac:chgData name="ゆ 育" userId="542ab0ed5f745775" providerId="LiveId" clId="{1C2FE42E-E5F8-4FB3-86F1-0EB376F0A1A1}" dt="2023-09-21T02:36:28.839" v="4689" actId="478"/>
          <ac:spMkLst>
            <pc:docMk/>
            <pc:sldMk cId="3649862450" sldId="280"/>
            <ac:spMk id="176" creationId="{BD4F8A03-9A8A-4147-B4B9-ACDA5F2CF4D8}"/>
          </ac:spMkLst>
        </pc:spChg>
        <pc:spChg chg="del">
          <ac:chgData name="ゆ 育" userId="542ab0ed5f745775" providerId="LiveId" clId="{1C2FE42E-E5F8-4FB3-86F1-0EB376F0A1A1}" dt="2023-09-21T02:36:28.839" v="4688" actId="478"/>
          <ac:spMkLst>
            <pc:docMk/>
            <pc:sldMk cId="3649862450" sldId="280"/>
            <ac:spMk id="177" creationId="{ECB4952C-2593-47F7-B79B-7D3AE8D8419D}"/>
          </ac:spMkLst>
        </pc:spChg>
        <pc:spChg chg="del">
          <ac:chgData name="ゆ 育" userId="542ab0ed5f745775" providerId="LiveId" clId="{1C2FE42E-E5F8-4FB3-86F1-0EB376F0A1A1}" dt="2023-09-21T02:36:28.839" v="4687" actId="478"/>
          <ac:spMkLst>
            <pc:docMk/>
            <pc:sldMk cId="3649862450" sldId="280"/>
            <ac:spMk id="178" creationId="{83836280-A53F-4590-8E42-E3A8E1110516}"/>
          </ac:spMkLst>
        </pc:spChg>
        <pc:spChg chg="del">
          <ac:chgData name="ゆ 育" userId="542ab0ed5f745775" providerId="LiveId" clId="{1C2FE42E-E5F8-4FB3-86F1-0EB376F0A1A1}" dt="2023-09-21T02:36:28.839" v="4686" actId="478"/>
          <ac:spMkLst>
            <pc:docMk/>
            <pc:sldMk cId="3649862450" sldId="280"/>
            <ac:spMk id="179" creationId="{F1866E99-6885-4A1B-AE83-EF08E3941EA7}"/>
          </ac:spMkLst>
        </pc:spChg>
        <pc:spChg chg="del">
          <ac:chgData name="ゆ 育" userId="542ab0ed5f745775" providerId="LiveId" clId="{1C2FE42E-E5F8-4FB3-86F1-0EB376F0A1A1}" dt="2023-09-21T02:36:28.839" v="4685" actId="478"/>
          <ac:spMkLst>
            <pc:docMk/>
            <pc:sldMk cId="3649862450" sldId="280"/>
            <ac:spMk id="180" creationId="{66E751AB-26B2-4BD9-BD8B-5BA0B89F90A5}"/>
          </ac:spMkLst>
        </pc:spChg>
        <pc:spChg chg="del">
          <ac:chgData name="ゆ 育" userId="542ab0ed5f745775" providerId="LiveId" clId="{1C2FE42E-E5F8-4FB3-86F1-0EB376F0A1A1}" dt="2023-09-21T02:36:28.824" v="4684" actId="478"/>
          <ac:spMkLst>
            <pc:docMk/>
            <pc:sldMk cId="3649862450" sldId="280"/>
            <ac:spMk id="181" creationId="{2C362B49-524F-4A71-8E26-2DEFB5746474}"/>
          </ac:spMkLst>
        </pc:spChg>
        <pc:spChg chg="del">
          <ac:chgData name="ゆ 育" userId="542ab0ed5f745775" providerId="LiveId" clId="{1C2FE42E-E5F8-4FB3-86F1-0EB376F0A1A1}" dt="2023-09-21T02:36:28.824" v="4683" actId="478"/>
          <ac:spMkLst>
            <pc:docMk/>
            <pc:sldMk cId="3649862450" sldId="280"/>
            <ac:spMk id="182" creationId="{6790CADA-006B-4A16-AEDA-21B9CF0B4710}"/>
          </ac:spMkLst>
        </pc:spChg>
        <pc:spChg chg="del">
          <ac:chgData name="ゆ 育" userId="542ab0ed5f745775" providerId="LiveId" clId="{1C2FE42E-E5F8-4FB3-86F1-0EB376F0A1A1}" dt="2023-09-21T02:36:28.824" v="4682" actId="478"/>
          <ac:spMkLst>
            <pc:docMk/>
            <pc:sldMk cId="3649862450" sldId="280"/>
            <ac:spMk id="183" creationId="{348D435D-0935-48AB-A890-775E057696FE}"/>
          </ac:spMkLst>
        </pc:spChg>
        <pc:spChg chg="del">
          <ac:chgData name="ゆ 育" userId="542ab0ed5f745775" providerId="LiveId" clId="{1C2FE42E-E5F8-4FB3-86F1-0EB376F0A1A1}" dt="2023-09-21T02:36:28.824" v="4681" actId="478"/>
          <ac:spMkLst>
            <pc:docMk/>
            <pc:sldMk cId="3649862450" sldId="280"/>
            <ac:spMk id="184" creationId="{FF7998A0-B983-46F4-BB85-52240077D552}"/>
          </ac:spMkLst>
        </pc:spChg>
        <pc:spChg chg="del">
          <ac:chgData name="ゆ 育" userId="542ab0ed5f745775" providerId="LiveId" clId="{1C2FE42E-E5F8-4FB3-86F1-0EB376F0A1A1}" dt="2023-09-21T02:36:28.824" v="4680" actId="478"/>
          <ac:spMkLst>
            <pc:docMk/>
            <pc:sldMk cId="3649862450" sldId="280"/>
            <ac:spMk id="185" creationId="{49739C92-9B41-40FA-85AB-29B393D77CB8}"/>
          </ac:spMkLst>
        </pc:spChg>
        <pc:spChg chg="del">
          <ac:chgData name="ゆ 育" userId="542ab0ed5f745775" providerId="LiveId" clId="{1C2FE42E-E5F8-4FB3-86F1-0EB376F0A1A1}" dt="2023-09-21T02:36:28.824" v="4679" actId="478"/>
          <ac:spMkLst>
            <pc:docMk/>
            <pc:sldMk cId="3649862450" sldId="280"/>
            <ac:spMk id="186" creationId="{21BCC988-F327-4C45-8A37-A8D2784C18FE}"/>
          </ac:spMkLst>
        </pc:spChg>
        <pc:spChg chg="del">
          <ac:chgData name="ゆ 育" userId="542ab0ed5f745775" providerId="LiveId" clId="{1C2FE42E-E5F8-4FB3-86F1-0EB376F0A1A1}" dt="2023-09-21T02:36:28.824" v="4678" actId="478"/>
          <ac:spMkLst>
            <pc:docMk/>
            <pc:sldMk cId="3649862450" sldId="280"/>
            <ac:spMk id="187" creationId="{D681E920-3453-4B26-B926-6F33544CF09D}"/>
          </ac:spMkLst>
        </pc:spChg>
        <pc:spChg chg="del">
          <ac:chgData name="ゆ 育" userId="542ab0ed5f745775" providerId="LiveId" clId="{1C2FE42E-E5F8-4FB3-86F1-0EB376F0A1A1}" dt="2023-09-21T02:36:28.824" v="4677" actId="478"/>
          <ac:spMkLst>
            <pc:docMk/>
            <pc:sldMk cId="3649862450" sldId="280"/>
            <ac:spMk id="188" creationId="{5C6DC5FD-A8AC-4A1C-8C6B-08E12944BEF2}"/>
          </ac:spMkLst>
        </pc:spChg>
        <pc:spChg chg="del">
          <ac:chgData name="ゆ 育" userId="542ab0ed5f745775" providerId="LiveId" clId="{1C2FE42E-E5F8-4FB3-86F1-0EB376F0A1A1}" dt="2023-09-21T02:36:28.824" v="4676" actId="478"/>
          <ac:spMkLst>
            <pc:docMk/>
            <pc:sldMk cId="3649862450" sldId="280"/>
            <ac:spMk id="189" creationId="{E592B4EB-E3C6-4EFA-8703-F7E43724BAA6}"/>
          </ac:spMkLst>
        </pc:spChg>
        <pc:spChg chg="del">
          <ac:chgData name="ゆ 育" userId="542ab0ed5f745775" providerId="LiveId" clId="{1C2FE42E-E5F8-4FB3-86F1-0EB376F0A1A1}" dt="2023-09-21T02:36:28.824" v="4675" actId="478"/>
          <ac:spMkLst>
            <pc:docMk/>
            <pc:sldMk cId="3649862450" sldId="280"/>
            <ac:spMk id="190" creationId="{B6F3CD90-B9BE-4989-B275-C9BAAB804AA5}"/>
          </ac:spMkLst>
        </pc:spChg>
        <pc:spChg chg="del">
          <ac:chgData name="ゆ 育" userId="542ab0ed5f745775" providerId="LiveId" clId="{1C2FE42E-E5F8-4FB3-86F1-0EB376F0A1A1}" dt="2023-09-21T02:36:28.824" v="4674" actId="478"/>
          <ac:spMkLst>
            <pc:docMk/>
            <pc:sldMk cId="3649862450" sldId="280"/>
            <ac:spMk id="191" creationId="{67BB341D-9B28-4451-9C47-82F449685F59}"/>
          </ac:spMkLst>
        </pc:spChg>
        <pc:spChg chg="del">
          <ac:chgData name="ゆ 育" userId="542ab0ed5f745775" providerId="LiveId" clId="{1C2FE42E-E5F8-4FB3-86F1-0EB376F0A1A1}" dt="2023-09-21T02:36:28.824" v="4673" actId="478"/>
          <ac:spMkLst>
            <pc:docMk/>
            <pc:sldMk cId="3649862450" sldId="280"/>
            <ac:spMk id="192" creationId="{C6049FB6-2BC5-431C-97FD-209D8E71471F}"/>
          </ac:spMkLst>
        </pc:spChg>
        <pc:spChg chg="del">
          <ac:chgData name="ゆ 育" userId="542ab0ed5f745775" providerId="LiveId" clId="{1C2FE42E-E5F8-4FB3-86F1-0EB376F0A1A1}" dt="2023-09-21T02:36:28.824" v="4672" actId="478"/>
          <ac:spMkLst>
            <pc:docMk/>
            <pc:sldMk cId="3649862450" sldId="280"/>
            <ac:spMk id="193" creationId="{10BD902B-3DD0-4E75-A001-07BC10347565}"/>
          </ac:spMkLst>
        </pc:spChg>
        <pc:spChg chg="mod">
          <ac:chgData name="ゆ 育" userId="542ab0ed5f745775" providerId="LiveId" clId="{1C2FE42E-E5F8-4FB3-86F1-0EB376F0A1A1}" dt="2023-09-21T02:36:28.902" v="4755" actId="108"/>
          <ac:spMkLst>
            <pc:docMk/>
            <pc:sldMk cId="3649862450" sldId="280"/>
            <ac:spMk id="198" creationId="{E2FAD1E3-435F-4BDD-A23E-A4E7E65138A8}"/>
          </ac:spMkLst>
        </pc:spChg>
        <pc:spChg chg="mod">
          <ac:chgData name="ゆ 育" userId="542ab0ed5f745775" providerId="LiveId" clId="{1C2FE42E-E5F8-4FB3-86F1-0EB376F0A1A1}" dt="2023-09-21T02:36:28.902" v="4756" actId="108"/>
          <ac:spMkLst>
            <pc:docMk/>
            <pc:sldMk cId="3649862450" sldId="280"/>
            <ac:spMk id="199" creationId="{29C81369-F8D2-4394-B04C-90825C81016A}"/>
          </ac:spMkLst>
        </pc:spChg>
        <pc:spChg chg="mod">
          <ac:chgData name="ゆ 育" userId="542ab0ed5f745775" providerId="LiveId" clId="{1C2FE42E-E5F8-4FB3-86F1-0EB376F0A1A1}" dt="2023-09-21T02:36:28.902" v="4757" actId="108"/>
          <ac:spMkLst>
            <pc:docMk/>
            <pc:sldMk cId="3649862450" sldId="280"/>
            <ac:spMk id="200" creationId="{8813305A-99E1-44BD-BA23-0C1BD53FC30F}"/>
          </ac:spMkLst>
        </pc:spChg>
        <pc:spChg chg="mod">
          <ac:chgData name="ゆ 育" userId="542ab0ed5f745775" providerId="LiveId" clId="{1C2FE42E-E5F8-4FB3-86F1-0EB376F0A1A1}" dt="2023-09-21T02:36:28.902" v="4758" actId="108"/>
          <ac:spMkLst>
            <pc:docMk/>
            <pc:sldMk cId="3649862450" sldId="280"/>
            <ac:spMk id="201" creationId="{08D41326-733B-4F24-BAFE-928EC2676377}"/>
          </ac:spMkLst>
        </pc:spChg>
        <pc:spChg chg="mod">
          <ac:chgData name="ゆ 育" userId="542ab0ed5f745775" providerId="LiveId" clId="{1C2FE42E-E5F8-4FB3-86F1-0EB376F0A1A1}" dt="2023-09-21T02:36:28.902" v="4759" actId="108"/>
          <ac:spMkLst>
            <pc:docMk/>
            <pc:sldMk cId="3649862450" sldId="280"/>
            <ac:spMk id="202" creationId="{BDB9EA9D-4DE2-431D-A7EE-519AF77AE039}"/>
          </ac:spMkLst>
        </pc:spChg>
        <pc:spChg chg="mod">
          <ac:chgData name="ゆ 育" userId="542ab0ed5f745775" providerId="LiveId" clId="{1C2FE42E-E5F8-4FB3-86F1-0EB376F0A1A1}" dt="2023-09-21T02:36:28.902" v="4760" actId="108"/>
          <ac:spMkLst>
            <pc:docMk/>
            <pc:sldMk cId="3649862450" sldId="280"/>
            <ac:spMk id="203" creationId="{797AB284-5F07-4F4F-A9AA-3F00BD184FD1}"/>
          </ac:spMkLst>
        </pc:spChg>
        <pc:spChg chg="mod">
          <ac:chgData name="ゆ 育" userId="542ab0ed5f745775" providerId="LiveId" clId="{1C2FE42E-E5F8-4FB3-86F1-0EB376F0A1A1}" dt="2023-09-21T02:36:28.918" v="4761" actId="108"/>
          <ac:spMkLst>
            <pc:docMk/>
            <pc:sldMk cId="3649862450" sldId="280"/>
            <ac:spMk id="204" creationId="{AD7A0D70-22E8-44B7-9E44-2458CC55D437}"/>
          </ac:spMkLst>
        </pc:spChg>
        <pc:spChg chg="mod">
          <ac:chgData name="ゆ 育" userId="542ab0ed5f745775" providerId="LiveId" clId="{1C2FE42E-E5F8-4FB3-86F1-0EB376F0A1A1}" dt="2023-09-21T02:36:28.918" v="4762" actId="108"/>
          <ac:spMkLst>
            <pc:docMk/>
            <pc:sldMk cId="3649862450" sldId="280"/>
            <ac:spMk id="205" creationId="{493C02AB-0A09-438D-B600-2267917C47D1}"/>
          </ac:spMkLst>
        </pc:spChg>
        <pc:spChg chg="mod">
          <ac:chgData name="ゆ 育" userId="542ab0ed5f745775" providerId="LiveId" clId="{1C2FE42E-E5F8-4FB3-86F1-0EB376F0A1A1}" dt="2023-09-21T02:36:28.918" v="4763" actId="108"/>
          <ac:spMkLst>
            <pc:docMk/>
            <pc:sldMk cId="3649862450" sldId="280"/>
            <ac:spMk id="206" creationId="{5F2F860A-A48C-4777-80A4-512EB29EADB8}"/>
          </ac:spMkLst>
        </pc:spChg>
        <pc:spChg chg="mod">
          <ac:chgData name="ゆ 育" userId="542ab0ed5f745775" providerId="LiveId" clId="{1C2FE42E-E5F8-4FB3-86F1-0EB376F0A1A1}" dt="2023-09-21T02:36:28.918" v="4764" actId="108"/>
          <ac:spMkLst>
            <pc:docMk/>
            <pc:sldMk cId="3649862450" sldId="280"/>
            <ac:spMk id="207" creationId="{2E24F52D-7BCE-4B40-B7F8-A023556DEFFC}"/>
          </ac:spMkLst>
        </pc:spChg>
        <pc:spChg chg="mod">
          <ac:chgData name="ゆ 育" userId="542ab0ed5f745775" providerId="LiveId" clId="{1C2FE42E-E5F8-4FB3-86F1-0EB376F0A1A1}" dt="2023-09-21T02:36:28.918" v="4765" actId="108"/>
          <ac:spMkLst>
            <pc:docMk/>
            <pc:sldMk cId="3649862450" sldId="280"/>
            <ac:spMk id="208" creationId="{F81227E3-80F2-4B2C-A6A6-5EECE9351A38}"/>
          </ac:spMkLst>
        </pc:spChg>
        <pc:spChg chg="mod">
          <ac:chgData name="ゆ 育" userId="542ab0ed5f745775" providerId="LiveId" clId="{1C2FE42E-E5F8-4FB3-86F1-0EB376F0A1A1}" dt="2023-09-21T02:36:28.918" v="4766" actId="108"/>
          <ac:spMkLst>
            <pc:docMk/>
            <pc:sldMk cId="3649862450" sldId="280"/>
            <ac:spMk id="209" creationId="{B031B0B4-C009-43B6-A707-6B7FC88D751D}"/>
          </ac:spMkLst>
        </pc:spChg>
        <pc:spChg chg="mod">
          <ac:chgData name="ゆ 育" userId="542ab0ed5f745775" providerId="LiveId" clId="{1C2FE42E-E5F8-4FB3-86F1-0EB376F0A1A1}" dt="2023-09-21T02:36:28.918" v="4767" actId="108"/>
          <ac:spMkLst>
            <pc:docMk/>
            <pc:sldMk cId="3649862450" sldId="280"/>
            <ac:spMk id="210" creationId="{2D6B53A8-5194-4CA7-97AD-E19A32D71099}"/>
          </ac:spMkLst>
        </pc:spChg>
        <pc:spChg chg="mod">
          <ac:chgData name="ゆ 育" userId="542ab0ed5f745775" providerId="LiveId" clId="{1C2FE42E-E5F8-4FB3-86F1-0EB376F0A1A1}" dt="2023-09-21T02:36:28.933" v="4768" actId="108"/>
          <ac:spMkLst>
            <pc:docMk/>
            <pc:sldMk cId="3649862450" sldId="280"/>
            <ac:spMk id="211" creationId="{5F1243BD-C08E-45F3-AD80-02EDC8A2D19B}"/>
          </ac:spMkLst>
        </pc:spChg>
        <pc:spChg chg="mod">
          <ac:chgData name="ゆ 育" userId="542ab0ed5f745775" providerId="LiveId" clId="{1C2FE42E-E5F8-4FB3-86F1-0EB376F0A1A1}" dt="2023-09-21T02:36:28.933" v="4769" actId="108"/>
          <ac:spMkLst>
            <pc:docMk/>
            <pc:sldMk cId="3649862450" sldId="280"/>
            <ac:spMk id="212" creationId="{4DFD20F9-9498-41AB-8692-A926B5DE4BC3}"/>
          </ac:spMkLst>
        </pc:spChg>
        <pc:spChg chg="mod">
          <ac:chgData name="ゆ 育" userId="542ab0ed5f745775" providerId="LiveId" clId="{1C2FE42E-E5F8-4FB3-86F1-0EB376F0A1A1}" dt="2023-09-21T02:36:28.933" v="4770" actId="108"/>
          <ac:spMkLst>
            <pc:docMk/>
            <pc:sldMk cId="3649862450" sldId="280"/>
            <ac:spMk id="213" creationId="{85AA3F60-E18D-4F53-A704-7044D76551FF}"/>
          </ac:spMkLst>
        </pc:spChg>
        <pc:spChg chg="mod">
          <ac:chgData name="ゆ 育" userId="542ab0ed5f745775" providerId="LiveId" clId="{1C2FE42E-E5F8-4FB3-86F1-0EB376F0A1A1}" dt="2023-09-21T02:36:28.933" v="4771" actId="108"/>
          <ac:spMkLst>
            <pc:docMk/>
            <pc:sldMk cId="3649862450" sldId="280"/>
            <ac:spMk id="214" creationId="{2509D7A6-75AD-49F9-885B-45071A91A530}"/>
          </ac:spMkLst>
        </pc:spChg>
        <pc:spChg chg="mod">
          <ac:chgData name="ゆ 育" userId="542ab0ed5f745775" providerId="LiveId" clId="{1C2FE42E-E5F8-4FB3-86F1-0EB376F0A1A1}" dt="2023-09-21T02:36:28.933" v="4772" actId="108"/>
          <ac:spMkLst>
            <pc:docMk/>
            <pc:sldMk cId="3649862450" sldId="280"/>
            <ac:spMk id="215" creationId="{770DA935-4170-41B5-9395-EB1C75E5C0AE}"/>
          </ac:spMkLst>
        </pc:spChg>
        <pc:spChg chg="mod">
          <ac:chgData name="ゆ 育" userId="542ab0ed5f745775" providerId="LiveId" clId="{1C2FE42E-E5F8-4FB3-86F1-0EB376F0A1A1}" dt="2023-09-21T02:36:28.933" v="4773" actId="108"/>
          <ac:spMkLst>
            <pc:docMk/>
            <pc:sldMk cId="3649862450" sldId="280"/>
            <ac:spMk id="216" creationId="{FBA25D91-64B5-45F9-83C6-4E0DD6B80065}"/>
          </ac:spMkLst>
        </pc:spChg>
        <pc:spChg chg="mod">
          <ac:chgData name="ゆ 育" userId="542ab0ed5f745775" providerId="LiveId" clId="{1C2FE42E-E5F8-4FB3-86F1-0EB376F0A1A1}" dt="2023-09-21T02:36:28.949" v="4774" actId="108"/>
          <ac:spMkLst>
            <pc:docMk/>
            <pc:sldMk cId="3649862450" sldId="280"/>
            <ac:spMk id="217" creationId="{929926E8-0038-4721-92A1-4329AB686543}"/>
          </ac:spMkLst>
        </pc:spChg>
        <pc:spChg chg="mod">
          <ac:chgData name="ゆ 育" userId="542ab0ed5f745775" providerId="LiveId" clId="{1C2FE42E-E5F8-4FB3-86F1-0EB376F0A1A1}" dt="2023-09-21T02:36:28.949" v="4775" actId="108"/>
          <ac:spMkLst>
            <pc:docMk/>
            <pc:sldMk cId="3649862450" sldId="280"/>
            <ac:spMk id="218" creationId="{6E2C0B0B-4017-4A16-A006-023C046369DE}"/>
          </ac:spMkLst>
        </pc:spChg>
        <pc:spChg chg="mod">
          <ac:chgData name="ゆ 育" userId="542ab0ed5f745775" providerId="LiveId" clId="{1C2FE42E-E5F8-4FB3-86F1-0EB376F0A1A1}" dt="2023-09-21T02:36:28.949" v="4776" actId="108"/>
          <ac:spMkLst>
            <pc:docMk/>
            <pc:sldMk cId="3649862450" sldId="280"/>
            <ac:spMk id="219" creationId="{717C1419-4B8A-41B7-8D7D-7E43B97DDE06}"/>
          </ac:spMkLst>
        </pc:spChg>
        <pc:spChg chg="mod">
          <ac:chgData name="ゆ 育" userId="542ab0ed5f745775" providerId="LiveId" clId="{1C2FE42E-E5F8-4FB3-86F1-0EB376F0A1A1}" dt="2023-09-21T02:36:28.949" v="4777" actId="108"/>
          <ac:spMkLst>
            <pc:docMk/>
            <pc:sldMk cId="3649862450" sldId="280"/>
            <ac:spMk id="220" creationId="{E5817EA5-3808-4527-A370-48FE923BE495}"/>
          </ac:spMkLst>
        </pc:spChg>
        <pc:spChg chg="mod">
          <ac:chgData name="ゆ 育" userId="542ab0ed5f745775" providerId="LiveId" clId="{1C2FE42E-E5F8-4FB3-86F1-0EB376F0A1A1}" dt="2023-09-21T02:36:28.949" v="4778" actId="108"/>
          <ac:spMkLst>
            <pc:docMk/>
            <pc:sldMk cId="3649862450" sldId="280"/>
            <ac:spMk id="221" creationId="{ACCA39ED-2808-47B8-85A7-6CAA515368AA}"/>
          </ac:spMkLst>
        </pc:spChg>
        <pc:spChg chg="mod">
          <ac:chgData name="ゆ 育" userId="542ab0ed5f745775" providerId="LiveId" clId="{1C2FE42E-E5F8-4FB3-86F1-0EB376F0A1A1}" dt="2023-09-21T02:36:28.949" v="4779" actId="108"/>
          <ac:spMkLst>
            <pc:docMk/>
            <pc:sldMk cId="3649862450" sldId="280"/>
            <ac:spMk id="222" creationId="{9D222F2B-E868-45E1-A557-0E675949F20D}"/>
          </ac:spMkLst>
        </pc:spChg>
        <pc:spChg chg="mod">
          <ac:chgData name="ゆ 育" userId="542ab0ed5f745775" providerId="LiveId" clId="{1C2FE42E-E5F8-4FB3-86F1-0EB376F0A1A1}" dt="2023-09-21T02:36:28.949" v="4780" actId="108"/>
          <ac:spMkLst>
            <pc:docMk/>
            <pc:sldMk cId="3649862450" sldId="280"/>
            <ac:spMk id="223" creationId="{8429E370-1430-4804-A12F-1EFB91B2C3E4}"/>
          </ac:spMkLst>
        </pc:spChg>
        <pc:spChg chg="mod">
          <ac:chgData name="ゆ 育" userId="542ab0ed5f745775" providerId="LiveId" clId="{1C2FE42E-E5F8-4FB3-86F1-0EB376F0A1A1}" dt="2023-09-21T02:36:28.964" v="4781" actId="108"/>
          <ac:spMkLst>
            <pc:docMk/>
            <pc:sldMk cId="3649862450" sldId="280"/>
            <ac:spMk id="224" creationId="{40AF9719-E42E-4F57-AEAA-91933CD8AD51}"/>
          </ac:spMkLst>
        </pc:spChg>
        <pc:spChg chg="mod">
          <ac:chgData name="ゆ 育" userId="542ab0ed5f745775" providerId="LiveId" clId="{1C2FE42E-E5F8-4FB3-86F1-0EB376F0A1A1}" dt="2023-09-21T02:36:28.964" v="4782" actId="108"/>
          <ac:spMkLst>
            <pc:docMk/>
            <pc:sldMk cId="3649862450" sldId="280"/>
            <ac:spMk id="225" creationId="{2671675A-B4E4-48F7-96A3-4F4EBE3E9728}"/>
          </ac:spMkLst>
        </pc:spChg>
        <pc:spChg chg="mod">
          <ac:chgData name="ゆ 育" userId="542ab0ed5f745775" providerId="LiveId" clId="{1C2FE42E-E5F8-4FB3-86F1-0EB376F0A1A1}" dt="2023-09-21T02:36:28.964" v="4783" actId="108"/>
          <ac:spMkLst>
            <pc:docMk/>
            <pc:sldMk cId="3649862450" sldId="280"/>
            <ac:spMk id="226" creationId="{5244154B-478A-46AE-95F6-074A6D0222B8}"/>
          </ac:spMkLst>
        </pc:spChg>
        <pc:spChg chg="mod">
          <ac:chgData name="ゆ 育" userId="542ab0ed5f745775" providerId="LiveId" clId="{1C2FE42E-E5F8-4FB3-86F1-0EB376F0A1A1}" dt="2023-09-21T02:36:28.964" v="4784" actId="108"/>
          <ac:spMkLst>
            <pc:docMk/>
            <pc:sldMk cId="3649862450" sldId="280"/>
            <ac:spMk id="227" creationId="{7E7CB682-1219-46EE-9B3F-CAC6BEA1EDA4}"/>
          </ac:spMkLst>
        </pc:spChg>
        <pc:spChg chg="mod">
          <ac:chgData name="ゆ 育" userId="542ab0ed5f745775" providerId="LiveId" clId="{1C2FE42E-E5F8-4FB3-86F1-0EB376F0A1A1}" dt="2023-09-21T02:36:28.964" v="4785" actId="108"/>
          <ac:spMkLst>
            <pc:docMk/>
            <pc:sldMk cId="3649862450" sldId="280"/>
            <ac:spMk id="228" creationId="{C39BD0B8-B18E-4489-AD72-7D5BA22B386A}"/>
          </ac:spMkLst>
        </pc:spChg>
        <pc:spChg chg="mod">
          <ac:chgData name="ゆ 育" userId="542ab0ed5f745775" providerId="LiveId" clId="{1C2FE42E-E5F8-4FB3-86F1-0EB376F0A1A1}" dt="2023-09-21T02:36:28.964" v="4786" actId="108"/>
          <ac:spMkLst>
            <pc:docMk/>
            <pc:sldMk cId="3649862450" sldId="280"/>
            <ac:spMk id="229" creationId="{98D1003A-82B9-4D02-B28F-7C18D4D3B8B9}"/>
          </ac:spMkLst>
        </pc:spChg>
        <pc:spChg chg="mod">
          <ac:chgData name="ゆ 育" userId="542ab0ed5f745775" providerId="LiveId" clId="{1C2FE42E-E5F8-4FB3-86F1-0EB376F0A1A1}" dt="2023-09-21T02:36:28.980" v="4787" actId="108"/>
          <ac:spMkLst>
            <pc:docMk/>
            <pc:sldMk cId="3649862450" sldId="280"/>
            <ac:spMk id="230" creationId="{12680E10-16D8-489E-9732-19E54A487EE3}"/>
          </ac:spMkLst>
        </pc:spChg>
        <pc:spChg chg="mod">
          <ac:chgData name="ゆ 育" userId="542ab0ed5f745775" providerId="LiveId" clId="{1C2FE42E-E5F8-4FB3-86F1-0EB376F0A1A1}" dt="2023-09-21T02:36:28.980" v="4788" actId="108"/>
          <ac:spMkLst>
            <pc:docMk/>
            <pc:sldMk cId="3649862450" sldId="280"/>
            <ac:spMk id="231" creationId="{9263C63E-7183-443F-BC94-1094216FDCAA}"/>
          </ac:spMkLst>
        </pc:spChg>
        <pc:spChg chg="mod">
          <ac:chgData name="ゆ 育" userId="542ab0ed5f745775" providerId="LiveId" clId="{1C2FE42E-E5F8-4FB3-86F1-0EB376F0A1A1}" dt="2023-09-21T02:36:28.980" v="4789" actId="108"/>
          <ac:spMkLst>
            <pc:docMk/>
            <pc:sldMk cId="3649862450" sldId="280"/>
            <ac:spMk id="232" creationId="{E34ABFE9-7CD0-45B2-AE2A-E2637F58F529}"/>
          </ac:spMkLst>
        </pc:spChg>
        <pc:spChg chg="mod">
          <ac:chgData name="ゆ 育" userId="542ab0ed5f745775" providerId="LiveId" clId="{1C2FE42E-E5F8-4FB3-86F1-0EB376F0A1A1}" dt="2023-09-21T02:36:28.980" v="4790" actId="108"/>
          <ac:spMkLst>
            <pc:docMk/>
            <pc:sldMk cId="3649862450" sldId="280"/>
            <ac:spMk id="233" creationId="{B6EC7279-0FA2-4E29-B3BF-8F9D4E644BFA}"/>
          </ac:spMkLst>
        </pc:spChg>
        <pc:spChg chg="mod">
          <ac:chgData name="ゆ 育" userId="542ab0ed5f745775" providerId="LiveId" clId="{1C2FE42E-E5F8-4FB3-86F1-0EB376F0A1A1}" dt="2023-09-21T02:36:28.980" v="4791" actId="108"/>
          <ac:spMkLst>
            <pc:docMk/>
            <pc:sldMk cId="3649862450" sldId="280"/>
            <ac:spMk id="234" creationId="{14FDCA16-A228-48C2-AC67-F933A40229B0}"/>
          </ac:spMkLst>
        </pc:spChg>
        <pc:spChg chg="mod">
          <ac:chgData name="ゆ 育" userId="542ab0ed5f745775" providerId="LiveId" clId="{1C2FE42E-E5F8-4FB3-86F1-0EB376F0A1A1}" dt="2023-09-21T02:36:28.980" v="4792" actId="108"/>
          <ac:spMkLst>
            <pc:docMk/>
            <pc:sldMk cId="3649862450" sldId="280"/>
            <ac:spMk id="235" creationId="{05C264C2-B5EA-485E-A956-B8AB4A54EF65}"/>
          </ac:spMkLst>
        </pc:spChg>
        <pc:spChg chg="mod">
          <ac:chgData name="ゆ 育" userId="542ab0ed5f745775" providerId="LiveId" clId="{1C2FE42E-E5F8-4FB3-86F1-0EB376F0A1A1}" dt="2023-09-21T02:36:28.980" v="4793" actId="108"/>
          <ac:spMkLst>
            <pc:docMk/>
            <pc:sldMk cId="3649862450" sldId="280"/>
            <ac:spMk id="236" creationId="{1AF6E1D6-26DB-44CA-A722-5CFF3676BD1E}"/>
          </ac:spMkLst>
        </pc:spChg>
        <pc:spChg chg="mod">
          <ac:chgData name="ゆ 育" userId="542ab0ed5f745775" providerId="LiveId" clId="{1C2FE42E-E5F8-4FB3-86F1-0EB376F0A1A1}" dt="2023-09-21T02:36:28.996" v="4794" actId="108"/>
          <ac:spMkLst>
            <pc:docMk/>
            <pc:sldMk cId="3649862450" sldId="280"/>
            <ac:spMk id="237" creationId="{47805BBB-5A3F-4569-93FA-BBC146BC87B2}"/>
          </ac:spMkLst>
        </pc:spChg>
        <pc:spChg chg="mod">
          <ac:chgData name="ゆ 育" userId="542ab0ed5f745775" providerId="LiveId" clId="{1C2FE42E-E5F8-4FB3-86F1-0EB376F0A1A1}" dt="2023-09-21T02:36:28.996" v="4795" actId="108"/>
          <ac:spMkLst>
            <pc:docMk/>
            <pc:sldMk cId="3649862450" sldId="280"/>
            <ac:spMk id="238" creationId="{890B8066-2D4A-4A32-8A6D-D15367403549}"/>
          </ac:spMkLst>
        </pc:spChg>
        <pc:spChg chg="mod">
          <ac:chgData name="ゆ 育" userId="542ab0ed5f745775" providerId="LiveId" clId="{1C2FE42E-E5F8-4FB3-86F1-0EB376F0A1A1}" dt="2023-09-21T02:36:28.996" v="4796" actId="108"/>
          <ac:spMkLst>
            <pc:docMk/>
            <pc:sldMk cId="3649862450" sldId="280"/>
            <ac:spMk id="239" creationId="{580A961E-02EE-4B02-A1D6-3F4B622C76EC}"/>
          </ac:spMkLst>
        </pc:spChg>
        <pc:spChg chg="mod">
          <ac:chgData name="ゆ 育" userId="542ab0ed5f745775" providerId="LiveId" clId="{1C2FE42E-E5F8-4FB3-86F1-0EB376F0A1A1}" dt="2023-09-21T02:36:28.996" v="4797" actId="108"/>
          <ac:spMkLst>
            <pc:docMk/>
            <pc:sldMk cId="3649862450" sldId="280"/>
            <ac:spMk id="240" creationId="{5468699E-32E4-4F17-B38C-DD4123069DF3}"/>
          </ac:spMkLst>
        </pc:spChg>
        <pc:spChg chg="mod">
          <ac:chgData name="ゆ 育" userId="542ab0ed5f745775" providerId="LiveId" clId="{1C2FE42E-E5F8-4FB3-86F1-0EB376F0A1A1}" dt="2023-09-21T02:36:28.996" v="4798" actId="108"/>
          <ac:spMkLst>
            <pc:docMk/>
            <pc:sldMk cId="3649862450" sldId="280"/>
            <ac:spMk id="241" creationId="{240F421C-41AB-4614-A7E6-B196FC1507BA}"/>
          </ac:spMkLst>
        </pc:spChg>
        <pc:spChg chg="mod">
          <ac:chgData name="ゆ 育" userId="542ab0ed5f745775" providerId="LiveId" clId="{1C2FE42E-E5F8-4FB3-86F1-0EB376F0A1A1}" dt="2023-09-21T02:36:28.996" v="4799" actId="108"/>
          <ac:spMkLst>
            <pc:docMk/>
            <pc:sldMk cId="3649862450" sldId="280"/>
            <ac:spMk id="242" creationId="{737F87C9-E3FE-4AF7-B6D7-4095CFA434D7}"/>
          </ac:spMkLst>
        </pc:spChg>
        <pc:spChg chg="mod">
          <ac:chgData name="ゆ 育" userId="542ab0ed5f745775" providerId="LiveId" clId="{1C2FE42E-E5F8-4FB3-86F1-0EB376F0A1A1}" dt="2023-09-21T02:36:28.996" v="4800" actId="108"/>
          <ac:spMkLst>
            <pc:docMk/>
            <pc:sldMk cId="3649862450" sldId="280"/>
            <ac:spMk id="243" creationId="{2E506239-D8D6-4C45-BBBD-A014776D7ED9}"/>
          </ac:spMkLst>
        </pc:spChg>
        <pc:spChg chg="mod">
          <ac:chgData name="ゆ 育" userId="542ab0ed5f745775" providerId="LiveId" clId="{1C2FE42E-E5F8-4FB3-86F1-0EB376F0A1A1}" dt="2023-09-21T02:36:29.011" v="4801" actId="108"/>
          <ac:spMkLst>
            <pc:docMk/>
            <pc:sldMk cId="3649862450" sldId="280"/>
            <ac:spMk id="244" creationId="{38F4C059-47B6-4D4F-AA29-1802B4E36F7C}"/>
          </ac:spMkLst>
        </pc:spChg>
        <pc:spChg chg="mod">
          <ac:chgData name="ゆ 育" userId="542ab0ed5f745775" providerId="LiveId" clId="{1C2FE42E-E5F8-4FB3-86F1-0EB376F0A1A1}" dt="2023-09-21T02:36:29.011" v="4802" actId="108"/>
          <ac:spMkLst>
            <pc:docMk/>
            <pc:sldMk cId="3649862450" sldId="280"/>
            <ac:spMk id="245" creationId="{F1139722-410C-4343-926A-07CF3913FD6D}"/>
          </ac:spMkLst>
        </pc:spChg>
        <pc:spChg chg="mod">
          <ac:chgData name="ゆ 育" userId="542ab0ed5f745775" providerId="LiveId" clId="{1C2FE42E-E5F8-4FB3-86F1-0EB376F0A1A1}" dt="2023-09-21T02:36:29.011" v="4803" actId="108"/>
          <ac:spMkLst>
            <pc:docMk/>
            <pc:sldMk cId="3649862450" sldId="280"/>
            <ac:spMk id="246" creationId="{95C83CD3-ADE0-4826-9D64-5AB983A06C16}"/>
          </ac:spMkLst>
        </pc:spChg>
        <pc:spChg chg="mod">
          <ac:chgData name="ゆ 育" userId="542ab0ed5f745775" providerId="LiveId" clId="{1C2FE42E-E5F8-4FB3-86F1-0EB376F0A1A1}" dt="2023-09-21T02:36:29.011" v="4804" actId="108"/>
          <ac:spMkLst>
            <pc:docMk/>
            <pc:sldMk cId="3649862450" sldId="280"/>
            <ac:spMk id="247" creationId="{878C10B4-0C9F-48D5-9EF1-B59EC4E4197D}"/>
          </ac:spMkLst>
        </pc:spChg>
        <pc:spChg chg="mod">
          <ac:chgData name="ゆ 育" userId="542ab0ed5f745775" providerId="LiveId" clId="{1C2FE42E-E5F8-4FB3-86F1-0EB376F0A1A1}" dt="2023-09-21T02:36:29.011" v="4805" actId="108"/>
          <ac:spMkLst>
            <pc:docMk/>
            <pc:sldMk cId="3649862450" sldId="280"/>
            <ac:spMk id="248" creationId="{B7A8B9BF-170E-44FD-9980-49EA86229422}"/>
          </ac:spMkLst>
        </pc:spChg>
        <pc:spChg chg="mod">
          <ac:chgData name="ゆ 育" userId="542ab0ed5f745775" providerId="LiveId" clId="{1C2FE42E-E5F8-4FB3-86F1-0EB376F0A1A1}" dt="2023-09-21T02:36:29.011" v="4806" actId="108"/>
          <ac:spMkLst>
            <pc:docMk/>
            <pc:sldMk cId="3649862450" sldId="280"/>
            <ac:spMk id="249" creationId="{DF9BDD36-6E51-4EB4-B2E5-E5AFA2ED49D8}"/>
          </ac:spMkLst>
        </pc:spChg>
        <pc:spChg chg="mod">
          <ac:chgData name="ゆ 育" userId="542ab0ed5f745775" providerId="LiveId" clId="{1C2FE42E-E5F8-4FB3-86F1-0EB376F0A1A1}" dt="2023-09-21T02:36:29.011" v="4807" actId="108"/>
          <ac:spMkLst>
            <pc:docMk/>
            <pc:sldMk cId="3649862450" sldId="280"/>
            <ac:spMk id="250" creationId="{6B9C9E78-4396-472A-A3F0-30A3BB440B41}"/>
          </ac:spMkLst>
        </pc:spChg>
        <pc:spChg chg="mod">
          <ac:chgData name="ゆ 育" userId="542ab0ed5f745775" providerId="LiveId" clId="{1C2FE42E-E5F8-4FB3-86F1-0EB376F0A1A1}" dt="2023-09-21T02:36:29.027" v="4808" actId="108"/>
          <ac:spMkLst>
            <pc:docMk/>
            <pc:sldMk cId="3649862450" sldId="280"/>
            <ac:spMk id="251" creationId="{35EB5666-72F1-44AA-ABF2-C55A8494418C}"/>
          </ac:spMkLst>
        </pc:spChg>
        <pc:spChg chg="mod">
          <ac:chgData name="ゆ 育" userId="542ab0ed5f745775" providerId="LiveId" clId="{1C2FE42E-E5F8-4FB3-86F1-0EB376F0A1A1}" dt="2023-09-21T02:36:29.027" v="4809" actId="108"/>
          <ac:spMkLst>
            <pc:docMk/>
            <pc:sldMk cId="3649862450" sldId="280"/>
            <ac:spMk id="252" creationId="{B215957E-E439-412B-9FA6-565B0F4712B1}"/>
          </ac:spMkLst>
        </pc:spChg>
        <pc:spChg chg="mod">
          <ac:chgData name="ゆ 育" userId="542ab0ed5f745775" providerId="LiveId" clId="{1C2FE42E-E5F8-4FB3-86F1-0EB376F0A1A1}" dt="2023-09-21T02:36:29.027" v="4810" actId="108"/>
          <ac:spMkLst>
            <pc:docMk/>
            <pc:sldMk cId="3649862450" sldId="280"/>
            <ac:spMk id="253" creationId="{4B326748-40EC-4688-B855-350CD61E1DF3}"/>
          </ac:spMkLst>
        </pc:spChg>
        <pc:spChg chg="mod">
          <ac:chgData name="ゆ 育" userId="542ab0ed5f745775" providerId="LiveId" clId="{1C2FE42E-E5F8-4FB3-86F1-0EB376F0A1A1}" dt="2023-09-21T02:36:29.027" v="4811" actId="108"/>
          <ac:spMkLst>
            <pc:docMk/>
            <pc:sldMk cId="3649862450" sldId="280"/>
            <ac:spMk id="254" creationId="{D84E2D1C-6450-452D-9917-91C4161B7BA7}"/>
          </ac:spMkLst>
        </pc:spChg>
        <pc:spChg chg="mod">
          <ac:chgData name="ゆ 育" userId="542ab0ed5f745775" providerId="LiveId" clId="{1C2FE42E-E5F8-4FB3-86F1-0EB376F0A1A1}" dt="2023-09-21T02:36:29.027" v="4812" actId="108"/>
          <ac:spMkLst>
            <pc:docMk/>
            <pc:sldMk cId="3649862450" sldId="280"/>
            <ac:spMk id="255" creationId="{91DEFC88-EF11-477F-9FBA-4E58A55571CD}"/>
          </ac:spMkLst>
        </pc:spChg>
        <pc:spChg chg="mod">
          <ac:chgData name="ゆ 育" userId="542ab0ed5f745775" providerId="LiveId" clId="{1C2FE42E-E5F8-4FB3-86F1-0EB376F0A1A1}" dt="2023-09-21T02:36:29.027" v="4813" actId="108"/>
          <ac:spMkLst>
            <pc:docMk/>
            <pc:sldMk cId="3649862450" sldId="280"/>
            <ac:spMk id="256" creationId="{71019D4F-3ED9-445B-BD78-B2102EBE9B59}"/>
          </ac:spMkLst>
        </pc:spChg>
        <pc:spChg chg="mod">
          <ac:chgData name="ゆ 育" userId="542ab0ed5f745775" providerId="LiveId" clId="{1C2FE42E-E5F8-4FB3-86F1-0EB376F0A1A1}" dt="2023-09-21T02:36:29.027" v="4814" actId="108"/>
          <ac:spMkLst>
            <pc:docMk/>
            <pc:sldMk cId="3649862450" sldId="280"/>
            <ac:spMk id="257" creationId="{80AF740E-9BF2-4512-A9E0-330905B66C1D}"/>
          </ac:spMkLst>
        </pc:spChg>
        <pc:spChg chg="mod">
          <ac:chgData name="ゆ 育" userId="542ab0ed5f745775" providerId="LiveId" clId="{1C2FE42E-E5F8-4FB3-86F1-0EB376F0A1A1}" dt="2023-09-21T02:36:29.043" v="4815" actId="108"/>
          <ac:spMkLst>
            <pc:docMk/>
            <pc:sldMk cId="3649862450" sldId="280"/>
            <ac:spMk id="258" creationId="{CBC71DC9-C812-4E04-BD8F-F44A2FC710F8}"/>
          </ac:spMkLst>
        </pc:spChg>
        <pc:spChg chg="mod">
          <ac:chgData name="ゆ 育" userId="542ab0ed5f745775" providerId="LiveId" clId="{1C2FE42E-E5F8-4FB3-86F1-0EB376F0A1A1}" dt="2023-09-21T02:36:29.043" v="4816" actId="108"/>
          <ac:spMkLst>
            <pc:docMk/>
            <pc:sldMk cId="3649862450" sldId="280"/>
            <ac:spMk id="259" creationId="{ABAF03D9-67A0-401E-8E9C-8FCC68D3BE1F}"/>
          </ac:spMkLst>
        </pc:spChg>
        <pc:spChg chg="mod">
          <ac:chgData name="ゆ 育" userId="542ab0ed5f745775" providerId="LiveId" clId="{1C2FE42E-E5F8-4FB3-86F1-0EB376F0A1A1}" dt="2023-09-21T02:36:29.043" v="4817" actId="108"/>
          <ac:spMkLst>
            <pc:docMk/>
            <pc:sldMk cId="3649862450" sldId="280"/>
            <ac:spMk id="260" creationId="{6A0CF90B-066F-4410-A764-2B0D8B7C3C1A}"/>
          </ac:spMkLst>
        </pc:spChg>
        <pc:spChg chg="mod">
          <ac:chgData name="ゆ 育" userId="542ab0ed5f745775" providerId="LiveId" clId="{1C2FE42E-E5F8-4FB3-86F1-0EB376F0A1A1}" dt="2023-09-21T02:36:29.043" v="4818" actId="108"/>
          <ac:spMkLst>
            <pc:docMk/>
            <pc:sldMk cId="3649862450" sldId="280"/>
            <ac:spMk id="261" creationId="{EFF1AD66-4212-44DB-8F74-3767D4D357F4}"/>
          </ac:spMkLst>
        </pc:spChg>
        <pc:spChg chg="mod">
          <ac:chgData name="ゆ 育" userId="542ab0ed5f745775" providerId="LiveId" clId="{1C2FE42E-E5F8-4FB3-86F1-0EB376F0A1A1}" dt="2023-09-21T02:36:29.043" v="4819" actId="108"/>
          <ac:spMkLst>
            <pc:docMk/>
            <pc:sldMk cId="3649862450" sldId="280"/>
            <ac:spMk id="262" creationId="{C833B025-35BB-4FC1-B2D6-947F2256BD8E}"/>
          </ac:spMkLst>
        </pc:spChg>
        <pc:spChg chg="mod">
          <ac:chgData name="ゆ 育" userId="542ab0ed5f745775" providerId="LiveId" clId="{1C2FE42E-E5F8-4FB3-86F1-0EB376F0A1A1}" dt="2023-09-21T02:36:29.043" v="4820" actId="108"/>
          <ac:spMkLst>
            <pc:docMk/>
            <pc:sldMk cId="3649862450" sldId="280"/>
            <ac:spMk id="263" creationId="{52383A54-C166-4551-A574-5FC20F88EFDF}"/>
          </ac:spMkLst>
        </pc:spChg>
        <pc:spChg chg="mod">
          <ac:chgData name="ゆ 育" userId="542ab0ed5f745775" providerId="LiveId" clId="{1C2FE42E-E5F8-4FB3-86F1-0EB376F0A1A1}" dt="2023-09-21T02:36:29.058" v="4821" actId="108"/>
          <ac:spMkLst>
            <pc:docMk/>
            <pc:sldMk cId="3649862450" sldId="280"/>
            <ac:spMk id="264" creationId="{B5741D14-A468-4092-9AE1-6FBA87254385}"/>
          </ac:spMkLst>
        </pc:spChg>
        <pc:spChg chg="mod">
          <ac:chgData name="ゆ 育" userId="542ab0ed5f745775" providerId="LiveId" clId="{1C2FE42E-E5F8-4FB3-86F1-0EB376F0A1A1}" dt="2023-09-21T02:36:29.058" v="4822" actId="108"/>
          <ac:spMkLst>
            <pc:docMk/>
            <pc:sldMk cId="3649862450" sldId="280"/>
            <ac:spMk id="265" creationId="{B2C8288E-849A-4463-87C7-48057F1D61EA}"/>
          </ac:spMkLst>
        </pc:spChg>
        <pc:spChg chg="mod">
          <ac:chgData name="ゆ 育" userId="542ab0ed5f745775" providerId="LiveId" clId="{1C2FE42E-E5F8-4FB3-86F1-0EB376F0A1A1}" dt="2023-09-21T02:36:29.058" v="4823" actId="108"/>
          <ac:spMkLst>
            <pc:docMk/>
            <pc:sldMk cId="3649862450" sldId="280"/>
            <ac:spMk id="266" creationId="{BE170C54-6355-43E4-89D9-9FFEB8E0186F}"/>
          </ac:spMkLst>
        </pc:spChg>
        <pc:spChg chg="mod">
          <ac:chgData name="ゆ 育" userId="542ab0ed5f745775" providerId="LiveId" clId="{1C2FE42E-E5F8-4FB3-86F1-0EB376F0A1A1}" dt="2023-09-21T02:36:29.058" v="4824" actId="108"/>
          <ac:spMkLst>
            <pc:docMk/>
            <pc:sldMk cId="3649862450" sldId="280"/>
            <ac:spMk id="267" creationId="{257CD7AB-6136-4FC3-BF91-5157578D246B}"/>
          </ac:spMkLst>
        </pc:spChg>
        <pc:spChg chg="mod">
          <ac:chgData name="ゆ 育" userId="542ab0ed5f745775" providerId="LiveId" clId="{1C2FE42E-E5F8-4FB3-86F1-0EB376F0A1A1}" dt="2023-09-21T02:36:29.058" v="4825" actId="108"/>
          <ac:spMkLst>
            <pc:docMk/>
            <pc:sldMk cId="3649862450" sldId="280"/>
            <ac:spMk id="268" creationId="{DC683A43-B38D-4C2F-86AA-3CCD6471BFE5}"/>
          </ac:spMkLst>
        </pc:spChg>
        <pc:spChg chg="mod">
          <ac:chgData name="ゆ 育" userId="542ab0ed5f745775" providerId="LiveId" clId="{1C2FE42E-E5F8-4FB3-86F1-0EB376F0A1A1}" dt="2023-09-21T02:36:29.058" v="4826" actId="108"/>
          <ac:spMkLst>
            <pc:docMk/>
            <pc:sldMk cId="3649862450" sldId="280"/>
            <ac:spMk id="269" creationId="{E3FD182A-5738-41C3-A4CD-926CB8BEDEAD}"/>
          </ac:spMkLst>
        </pc:spChg>
        <pc:spChg chg="mod">
          <ac:chgData name="ゆ 育" userId="542ab0ed5f745775" providerId="LiveId" clId="{1C2FE42E-E5F8-4FB3-86F1-0EB376F0A1A1}" dt="2023-09-21T02:36:29.058" v="4827" actId="108"/>
          <ac:spMkLst>
            <pc:docMk/>
            <pc:sldMk cId="3649862450" sldId="280"/>
            <ac:spMk id="270" creationId="{E4248101-ED0D-42DF-84EC-6E60943D4F27}"/>
          </ac:spMkLst>
        </pc:spChg>
        <pc:spChg chg="mod">
          <ac:chgData name="ゆ 育" userId="542ab0ed5f745775" providerId="LiveId" clId="{1C2FE42E-E5F8-4FB3-86F1-0EB376F0A1A1}" dt="2023-09-21T02:36:29.074" v="4828" actId="108"/>
          <ac:spMkLst>
            <pc:docMk/>
            <pc:sldMk cId="3649862450" sldId="280"/>
            <ac:spMk id="271" creationId="{1DDF46EF-56DA-4F97-9302-345D707E6363}"/>
          </ac:spMkLst>
        </pc:spChg>
        <pc:spChg chg="mod">
          <ac:chgData name="ゆ 育" userId="542ab0ed5f745775" providerId="LiveId" clId="{1C2FE42E-E5F8-4FB3-86F1-0EB376F0A1A1}" dt="2023-09-21T02:36:29.074" v="4829" actId="108"/>
          <ac:spMkLst>
            <pc:docMk/>
            <pc:sldMk cId="3649862450" sldId="280"/>
            <ac:spMk id="272" creationId="{528D90D2-AC30-4148-A8CD-9D7519FBDC9F}"/>
          </ac:spMkLst>
        </pc:spChg>
        <pc:spChg chg="mod">
          <ac:chgData name="ゆ 育" userId="542ab0ed5f745775" providerId="LiveId" clId="{1C2FE42E-E5F8-4FB3-86F1-0EB376F0A1A1}" dt="2023-09-21T02:36:29.074" v="4830" actId="108"/>
          <ac:spMkLst>
            <pc:docMk/>
            <pc:sldMk cId="3649862450" sldId="280"/>
            <ac:spMk id="273" creationId="{CE713C27-1C2E-464E-B02D-B51DA22442E9}"/>
          </ac:spMkLst>
        </pc:spChg>
        <pc:spChg chg="mod">
          <ac:chgData name="ゆ 育" userId="542ab0ed5f745775" providerId="LiveId" clId="{1C2FE42E-E5F8-4FB3-86F1-0EB376F0A1A1}" dt="2023-09-21T02:36:29.074" v="4831" actId="108"/>
          <ac:spMkLst>
            <pc:docMk/>
            <pc:sldMk cId="3649862450" sldId="280"/>
            <ac:spMk id="274" creationId="{34F89144-63A6-4F17-B3DE-64B4E1D5DFB9}"/>
          </ac:spMkLst>
        </pc:spChg>
        <pc:spChg chg="mod">
          <ac:chgData name="ゆ 育" userId="542ab0ed5f745775" providerId="LiveId" clId="{1C2FE42E-E5F8-4FB3-86F1-0EB376F0A1A1}" dt="2023-09-21T02:36:29.074" v="4832" actId="108"/>
          <ac:spMkLst>
            <pc:docMk/>
            <pc:sldMk cId="3649862450" sldId="280"/>
            <ac:spMk id="275" creationId="{E0A525B8-9A54-45F9-A127-90769E87E2C9}"/>
          </ac:spMkLst>
        </pc:spChg>
        <pc:spChg chg="mod">
          <ac:chgData name="ゆ 育" userId="542ab0ed5f745775" providerId="LiveId" clId="{1C2FE42E-E5F8-4FB3-86F1-0EB376F0A1A1}" dt="2023-09-21T02:36:29.074" v="4833" actId="108"/>
          <ac:spMkLst>
            <pc:docMk/>
            <pc:sldMk cId="3649862450" sldId="280"/>
            <ac:spMk id="276" creationId="{0A2ADBFE-9757-4D76-8693-9522B0EC7A99}"/>
          </ac:spMkLst>
        </pc:spChg>
        <pc:spChg chg="mod">
          <ac:chgData name="ゆ 育" userId="542ab0ed5f745775" providerId="LiveId" clId="{1C2FE42E-E5F8-4FB3-86F1-0EB376F0A1A1}" dt="2023-09-21T02:36:29.074" v="4834" actId="108"/>
          <ac:spMkLst>
            <pc:docMk/>
            <pc:sldMk cId="3649862450" sldId="280"/>
            <ac:spMk id="277" creationId="{D83AC552-1BE3-4BB9-88AF-E4DBBEE244FD}"/>
          </ac:spMkLst>
        </pc:spChg>
        <pc:spChg chg="mod">
          <ac:chgData name="ゆ 育" userId="542ab0ed5f745775" providerId="LiveId" clId="{1C2FE42E-E5F8-4FB3-86F1-0EB376F0A1A1}" dt="2023-09-21T02:36:29.089" v="4835" actId="108"/>
          <ac:spMkLst>
            <pc:docMk/>
            <pc:sldMk cId="3649862450" sldId="280"/>
            <ac:spMk id="278" creationId="{CFA6B2AD-1ACC-41C3-8B79-FB9339E4846A}"/>
          </ac:spMkLst>
        </pc:spChg>
        <pc:spChg chg="mod">
          <ac:chgData name="ゆ 育" userId="542ab0ed5f745775" providerId="LiveId" clId="{1C2FE42E-E5F8-4FB3-86F1-0EB376F0A1A1}" dt="2023-09-21T02:36:29.089" v="4836" actId="108"/>
          <ac:spMkLst>
            <pc:docMk/>
            <pc:sldMk cId="3649862450" sldId="280"/>
            <ac:spMk id="279" creationId="{D44C98BD-57BA-4847-A6D7-E75C7B3CC99D}"/>
          </ac:spMkLst>
        </pc:spChg>
        <pc:spChg chg="mod">
          <ac:chgData name="ゆ 育" userId="542ab0ed5f745775" providerId="LiveId" clId="{1C2FE42E-E5F8-4FB3-86F1-0EB376F0A1A1}" dt="2023-09-21T02:36:29.089" v="4837" actId="108"/>
          <ac:spMkLst>
            <pc:docMk/>
            <pc:sldMk cId="3649862450" sldId="280"/>
            <ac:spMk id="280" creationId="{AA63367A-609B-4707-B2FA-A7EA29EDE54C}"/>
          </ac:spMkLst>
        </pc:spChg>
        <pc:spChg chg="mod">
          <ac:chgData name="ゆ 育" userId="542ab0ed5f745775" providerId="LiveId" clId="{1C2FE42E-E5F8-4FB3-86F1-0EB376F0A1A1}" dt="2023-09-21T02:36:29.089" v="4838" actId="108"/>
          <ac:spMkLst>
            <pc:docMk/>
            <pc:sldMk cId="3649862450" sldId="280"/>
            <ac:spMk id="281" creationId="{BCBF708C-A600-45A4-8233-ABC1D781264F}"/>
          </ac:spMkLst>
        </pc:spChg>
        <pc:spChg chg="mod">
          <ac:chgData name="ゆ 育" userId="542ab0ed5f745775" providerId="LiveId" clId="{1C2FE42E-E5F8-4FB3-86F1-0EB376F0A1A1}" dt="2023-09-21T02:36:29.089" v="4839" actId="108"/>
          <ac:spMkLst>
            <pc:docMk/>
            <pc:sldMk cId="3649862450" sldId="280"/>
            <ac:spMk id="282" creationId="{DCEB5C66-76AA-40F5-AABC-15C60C65D48C}"/>
          </ac:spMkLst>
        </pc:spChg>
        <pc:spChg chg="mod">
          <ac:chgData name="ゆ 育" userId="542ab0ed5f745775" providerId="LiveId" clId="{1C2FE42E-E5F8-4FB3-86F1-0EB376F0A1A1}" dt="2023-09-21T02:36:29.089" v="4840" actId="108"/>
          <ac:spMkLst>
            <pc:docMk/>
            <pc:sldMk cId="3649862450" sldId="280"/>
            <ac:spMk id="283" creationId="{30A72556-23D1-471F-B451-82F3EF92626B}"/>
          </ac:spMkLst>
        </pc:spChg>
        <pc:grpChg chg="mod">
          <ac:chgData name="ゆ 育" userId="542ab0ed5f745775" providerId="LiveId" clId="{1C2FE42E-E5F8-4FB3-86F1-0EB376F0A1A1}" dt="2023-09-21T02:33:32.291" v="4652" actId="1076"/>
          <ac:grpSpMkLst>
            <pc:docMk/>
            <pc:sldMk cId="3649862450" sldId="280"/>
            <ac:grpSpMk id="106" creationId="{D82E23CF-318C-42C6-8F3F-F9D67C42F18A}"/>
          </ac:grpSpMkLst>
        </pc:grpChg>
        <pc:grpChg chg="del mod">
          <ac:chgData name="ゆ 育" userId="542ab0ed5f745775" providerId="LiveId" clId="{1C2FE42E-E5F8-4FB3-86F1-0EB376F0A1A1}" dt="2023-09-21T02:36:28.886" v="4754" actId="478"/>
          <ac:grpSpMkLst>
            <pc:docMk/>
            <pc:sldMk cId="3649862450" sldId="280"/>
            <ac:grpSpMk id="194" creationId="{06512028-4F8A-44D6-92E7-2EFFF3E14E31}"/>
          </ac:grpSpMkLst>
        </pc:grpChg>
        <pc:grpChg chg="mod ord">
          <ac:chgData name="ゆ 育" userId="542ab0ed5f745775" providerId="LiveId" clId="{1C2FE42E-E5F8-4FB3-86F1-0EB376F0A1A1}" dt="2023-09-21T02:36:50.641" v="4847" actId="1076"/>
          <ac:grpSpMkLst>
            <pc:docMk/>
            <pc:sldMk cId="3649862450" sldId="280"/>
            <ac:grpSpMk id="284" creationId="{79CB9347-0214-408A-85E1-5E65364E42E1}"/>
          </ac:grpSpMkLst>
        </pc:grpChg>
        <pc:grpChg chg="del">
          <ac:chgData name="ゆ 育" userId="542ab0ed5f745775" providerId="LiveId" clId="{1C2FE42E-E5F8-4FB3-86F1-0EB376F0A1A1}" dt="2023-09-21T02:36:29.105" v="4842" actId="478"/>
          <ac:grpSpMkLst>
            <pc:docMk/>
            <pc:sldMk cId="3649862450" sldId="280"/>
            <ac:grpSpMk id="285" creationId="{9330AC8C-3DA1-4F8C-B9B1-D32C57025124}"/>
          </ac:grpSpMkLst>
        </pc:grpChg>
        <pc:picChg chg="del mod">
          <ac:chgData name="ゆ 育" userId="542ab0ed5f745775" providerId="LiveId" clId="{1C2FE42E-E5F8-4FB3-86F1-0EB376F0A1A1}" dt="2023-09-22T02:14:30.492" v="5985" actId="478"/>
          <ac:picMkLst>
            <pc:docMk/>
            <pc:sldMk cId="3649862450" sldId="280"/>
            <ac:picMk id="3" creationId="{24B66506-00DC-4645-84ED-240FE1A0B7CC}"/>
          </ac:picMkLst>
        </pc:picChg>
        <pc:picChg chg="mod ord">
          <ac:chgData name="ゆ 育" userId="542ab0ed5f745775" providerId="LiveId" clId="{1C2FE42E-E5F8-4FB3-86F1-0EB376F0A1A1}" dt="2023-09-22T02:14:40.530" v="5988" actId="1076"/>
          <ac:picMkLst>
            <pc:docMk/>
            <pc:sldMk cId="3649862450" sldId="280"/>
            <ac:picMk id="4" creationId="{F90FFD6E-5961-4BD6-BC31-FF13287F6CA9}"/>
          </ac:picMkLst>
        </pc:picChg>
        <pc:picChg chg="mod">
          <ac:chgData name="ゆ 育" userId="542ab0ed5f745775" providerId="LiveId" clId="{1C2FE42E-E5F8-4FB3-86F1-0EB376F0A1A1}" dt="2023-09-21T02:32:33.003" v="4640" actId="14100"/>
          <ac:picMkLst>
            <pc:docMk/>
            <pc:sldMk cId="3649862450" sldId="280"/>
            <ac:picMk id="8" creationId="{41D90250-973F-446C-9E3E-3C054458E0F7}"/>
          </ac:picMkLst>
        </pc:picChg>
        <pc:picChg chg="mod">
          <ac:chgData name="ゆ 育" userId="542ab0ed5f745775" providerId="LiveId" clId="{1C2FE42E-E5F8-4FB3-86F1-0EB376F0A1A1}" dt="2023-09-21T02:35:33.324" v="4657" actId="14100"/>
          <ac:picMkLst>
            <pc:docMk/>
            <pc:sldMk cId="3649862450" sldId="280"/>
            <ac:picMk id="108" creationId="{0AA4EFE8-5196-4239-BC91-40D2D62E8480}"/>
          </ac:picMkLst>
        </pc:picChg>
        <pc:picChg chg="mod">
          <ac:chgData name="ゆ 育" userId="542ab0ed5f745775" providerId="LiveId" clId="{1C2FE42E-E5F8-4FB3-86F1-0EB376F0A1A1}" dt="2023-09-21T02:36:28.683" v="4666" actId="14100"/>
          <ac:picMkLst>
            <pc:docMk/>
            <pc:sldMk cId="3649862450" sldId="280"/>
            <ac:picMk id="196" creationId="{F365213F-3F5D-4B17-87AC-387BAF57804D}"/>
          </ac:picMkLst>
        </pc:picChg>
      </pc:sldChg>
      <pc:sldChg chg="addSp delSp modSp mod">
        <pc:chgData name="ゆ 育" userId="542ab0ed5f745775" providerId="LiveId" clId="{1C2FE42E-E5F8-4FB3-86F1-0EB376F0A1A1}" dt="2023-09-22T02:17:33.931" v="6006" actId="1076"/>
        <pc:sldMkLst>
          <pc:docMk/>
          <pc:sldMk cId="3382705300" sldId="281"/>
        </pc:sldMkLst>
        <pc:spChg chg="del">
          <ac:chgData name="ゆ 育" userId="542ab0ed5f745775" providerId="LiveId" clId="{1C2FE42E-E5F8-4FB3-86F1-0EB376F0A1A1}" dt="2023-09-20T16:14:35.174" v="1438" actId="478"/>
          <ac:spMkLst>
            <pc:docMk/>
            <pc:sldMk cId="3382705300" sldId="281"/>
            <ac:spMk id="3" creationId="{F49F309A-62EE-40C3-8F93-6E0FF91B5E65}"/>
          </ac:spMkLst>
        </pc:spChg>
        <pc:spChg chg="del mod">
          <ac:chgData name="ゆ 育" userId="542ab0ed5f745775" providerId="LiveId" clId="{1C2FE42E-E5F8-4FB3-86F1-0EB376F0A1A1}" dt="2023-09-20T16:31:34.581" v="2257" actId="478"/>
          <ac:spMkLst>
            <pc:docMk/>
            <pc:sldMk cId="3382705300" sldId="281"/>
            <ac:spMk id="5" creationId="{D55F8EDC-0C17-42A0-B0E9-648F115CF2A1}"/>
          </ac:spMkLst>
        </pc:spChg>
        <pc:spChg chg="del mod">
          <ac:chgData name="ゆ 育" userId="542ab0ed5f745775" providerId="LiveId" clId="{1C2FE42E-E5F8-4FB3-86F1-0EB376F0A1A1}" dt="2023-09-20T16:32:11.308" v="2264" actId="478"/>
          <ac:spMkLst>
            <pc:docMk/>
            <pc:sldMk cId="3382705300" sldId="281"/>
            <ac:spMk id="6" creationId="{5E8F9A16-57E2-4F81-9E7C-5A1977C00D19}"/>
          </ac:spMkLst>
        </pc:spChg>
        <pc:spChg chg="del mod topLvl">
          <ac:chgData name="ゆ 育" userId="542ab0ed5f745775" providerId="LiveId" clId="{1C2FE42E-E5F8-4FB3-86F1-0EB376F0A1A1}" dt="2023-09-20T16:18:29.375" v="1533" actId="478"/>
          <ac:spMkLst>
            <pc:docMk/>
            <pc:sldMk cId="3382705300" sldId="281"/>
            <ac:spMk id="8" creationId="{2BA57C3B-1CA3-460F-A570-157DD6169CA4}"/>
          </ac:spMkLst>
        </pc:spChg>
        <pc:spChg chg="del">
          <ac:chgData name="ゆ 育" userId="542ab0ed5f745775" providerId="LiveId" clId="{1C2FE42E-E5F8-4FB3-86F1-0EB376F0A1A1}" dt="2023-09-20T16:31:37.411" v="2258" actId="478"/>
          <ac:spMkLst>
            <pc:docMk/>
            <pc:sldMk cId="3382705300" sldId="281"/>
            <ac:spMk id="9" creationId="{FCBBD746-4804-4046-8FFE-1878376A5933}"/>
          </ac:spMkLst>
        </pc:spChg>
        <pc:spChg chg="del mod topLvl">
          <ac:chgData name="ゆ 育" userId="542ab0ed5f745775" providerId="LiveId" clId="{1C2FE42E-E5F8-4FB3-86F1-0EB376F0A1A1}" dt="2023-09-20T16:18:29.250" v="1481" actId="478"/>
          <ac:spMkLst>
            <pc:docMk/>
            <pc:sldMk cId="3382705300" sldId="281"/>
            <ac:spMk id="10" creationId="{EEF03626-FAF7-4D20-B535-3C8DE37A26B1}"/>
          </ac:spMkLst>
        </pc:spChg>
        <pc:spChg chg="del mod">
          <ac:chgData name="ゆ 育" userId="542ab0ed5f745775" providerId="LiveId" clId="{1C2FE42E-E5F8-4FB3-86F1-0EB376F0A1A1}" dt="2023-09-20T16:18:29.250" v="1480" actId="478"/>
          <ac:spMkLst>
            <pc:docMk/>
            <pc:sldMk cId="3382705300" sldId="281"/>
            <ac:spMk id="11" creationId="{5431166B-1750-429A-85C4-9B79BCDB7B7D}"/>
          </ac:spMkLst>
        </pc:spChg>
        <pc:spChg chg="del mod">
          <ac:chgData name="ゆ 育" userId="542ab0ed5f745775" providerId="LiveId" clId="{1C2FE42E-E5F8-4FB3-86F1-0EB376F0A1A1}" dt="2023-09-20T16:18:29.250" v="1479" actId="478"/>
          <ac:spMkLst>
            <pc:docMk/>
            <pc:sldMk cId="3382705300" sldId="281"/>
            <ac:spMk id="12" creationId="{8A4F21F5-B7B1-4263-8AED-A9A5DBC9ABEE}"/>
          </ac:spMkLst>
        </pc:spChg>
        <pc:spChg chg="del mod">
          <ac:chgData name="ゆ 育" userId="542ab0ed5f745775" providerId="LiveId" clId="{1C2FE42E-E5F8-4FB3-86F1-0EB376F0A1A1}" dt="2023-09-20T16:18:29.250" v="1478" actId="478"/>
          <ac:spMkLst>
            <pc:docMk/>
            <pc:sldMk cId="3382705300" sldId="281"/>
            <ac:spMk id="13" creationId="{C8406859-0161-496D-8673-10C0B1A1BA7A}"/>
          </ac:spMkLst>
        </pc:spChg>
        <pc:spChg chg="del mod">
          <ac:chgData name="ゆ 育" userId="542ab0ed5f745775" providerId="LiveId" clId="{1C2FE42E-E5F8-4FB3-86F1-0EB376F0A1A1}" dt="2023-09-20T16:18:29.250" v="1477" actId="478"/>
          <ac:spMkLst>
            <pc:docMk/>
            <pc:sldMk cId="3382705300" sldId="281"/>
            <ac:spMk id="14" creationId="{BA41A865-0703-4986-8684-B1F62DEA8347}"/>
          </ac:spMkLst>
        </pc:spChg>
        <pc:spChg chg="del mod">
          <ac:chgData name="ゆ 育" userId="542ab0ed5f745775" providerId="LiveId" clId="{1C2FE42E-E5F8-4FB3-86F1-0EB376F0A1A1}" dt="2023-09-20T16:18:29.250" v="1476" actId="478"/>
          <ac:spMkLst>
            <pc:docMk/>
            <pc:sldMk cId="3382705300" sldId="281"/>
            <ac:spMk id="15" creationId="{C7D668B1-C6B0-4DB0-AC35-BDDDE042ACEE}"/>
          </ac:spMkLst>
        </pc:spChg>
        <pc:spChg chg="del mod">
          <ac:chgData name="ゆ 育" userId="542ab0ed5f745775" providerId="LiveId" clId="{1C2FE42E-E5F8-4FB3-86F1-0EB376F0A1A1}" dt="2023-09-20T16:18:29.250" v="1475" actId="478"/>
          <ac:spMkLst>
            <pc:docMk/>
            <pc:sldMk cId="3382705300" sldId="281"/>
            <ac:spMk id="16" creationId="{219BC764-6F69-4649-AA06-EFDF6949409B}"/>
          </ac:spMkLst>
        </pc:spChg>
        <pc:spChg chg="del mod">
          <ac:chgData name="ゆ 育" userId="542ab0ed5f745775" providerId="LiveId" clId="{1C2FE42E-E5F8-4FB3-86F1-0EB376F0A1A1}" dt="2023-09-20T16:18:29.250" v="1474" actId="478"/>
          <ac:spMkLst>
            <pc:docMk/>
            <pc:sldMk cId="3382705300" sldId="281"/>
            <ac:spMk id="17" creationId="{CEF8C2B2-79A7-4A0E-9490-16214F6E314D}"/>
          </ac:spMkLst>
        </pc:spChg>
        <pc:spChg chg="del mod">
          <ac:chgData name="ゆ 育" userId="542ab0ed5f745775" providerId="LiveId" clId="{1C2FE42E-E5F8-4FB3-86F1-0EB376F0A1A1}" dt="2023-09-20T16:18:29.250" v="1473" actId="478"/>
          <ac:spMkLst>
            <pc:docMk/>
            <pc:sldMk cId="3382705300" sldId="281"/>
            <ac:spMk id="18" creationId="{E7DD977F-7804-402A-9FEF-8094441C2AFA}"/>
          </ac:spMkLst>
        </pc:spChg>
        <pc:spChg chg="del mod">
          <ac:chgData name="ゆ 育" userId="542ab0ed5f745775" providerId="LiveId" clId="{1C2FE42E-E5F8-4FB3-86F1-0EB376F0A1A1}" dt="2023-09-20T16:18:29.250" v="1472" actId="478"/>
          <ac:spMkLst>
            <pc:docMk/>
            <pc:sldMk cId="3382705300" sldId="281"/>
            <ac:spMk id="19" creationId="{1DA0E329-F0BD-4F8C-A301-B78805D01437}"/>
          </ac:spMkLst>
        </pc:spChg>
        <pc:spChg chg="del mod">
          <ac:chgData name="ゆ 育" userId="542ab0ed5f745775" providerId="LiveId" clId="{1C2FE42E-E5F8-4FB3-86F1-0EB376F0A1A1}" dt="2023-09-20T16:18:29.250" v="1471" actId="478"/>
          <ac:spMkLst>
            <pc:docMk/>
            <pc:sldMk cId="3382705300" sldId="281"/>
            <ac:spMk id="20" creationId="{B2BB7D86-8C4E-4568-A8BC-F89997EE2418}"/>
          </ac:spMkLst>
        </pc:spChg>
        <pc:spChg chg="del mod">
          <ac:chgData name="ゆ 育" userId="542ab0ed5f745775" providerId="LiveId" clId="{1C2FE42E-E5F8-4FB3-86F1-0EB376F0A1A1}" dt="2023-09-20T16:18:29.250" v="1470" actId="478"/>
          <ac:spMkLst>
            <pc:docMk/>
            <pc:sldMk cId="3382705300" sldId="281"/>
            <ac:spMk id="21" creationId="{005FAF74-2C4C-4551-AE57-E0611D31874A}"/>
          </ac:spMkLst>
        </pc:spChg>
        <pc:spChg chg="del mod">
          <ac:chgData name="ゆ 育" userId="542ab0ed5f745775" providerId="LiveId" clId="{1C2FE42E-E5F8-4FB3-86F1-0EB376F0A1A1}" dt="2023-09-20T16:18:29.250" v="1469" actId="478"/>
          <ac:spMkLst>
            <pc:docMk/>
            <pc:sldMk cId="3382705300" sldId="281"/>
            <ac:spMk id="22" creationId="{6B2BF8F9-58E0-4239-BA82-954508CF702E}"/>
          </ac:spMkLst>
        </pc:spChg>
        <pc:spChg chg="del mod">
          <ac:chgData name="ゆ 育" userId="542ab0ed5f745775" providerId="LiveId" clId="{1C2FE42E-E5F8-4FB3-86F1-0EB376F0A1A1}" dt="2023-09-20T16:18:29.234" v="1468" actId="478"/>
          <ac:spMkLst>
            <pc:docMk/>
            <pc:sldMk cId="3382705300" sldId="281"/>
            <ac:spMk id="23" creationId="{FE7D9F63-B9E5-48AE-BE57-5B90CEA723CD}"/>
          </ac:spMkLst>
        </pc:spChg>
        <pc:spChg chg="del mod">
          <ac:chgData name="ゆ 育" userId="542ab0ed5f745775" providerId="LiveId" clId="{1C2FE42E-E5F8-4FB3-86F1-0EB376F0A1A1}" dt="2023-09-20T16:18:29.234" v="1467" actId="478"/>
          <ac:spMkLst>
            <pc:docMk/>
            <pc:sldMk cId="3382705300" sldId="281"/>
            <ac:spMk id="24" creationId="{185F2721-124B-45A3-B61C-9F824474A11F}"/>
          </ac:spMkLst>
        </pc:spChg>
        <pc:spChg chg="del mod">
          <ac:chgData name="ゆ 育" userId="542ab0ed5f745775" providerId="LiveId" clId="{1C2FE42E-E5F8-4FB3-86F1-0EB376F0A1A1}" dt="2023-09-20T16:18:29.234" v="1466" actId="478"/>
          <ac:spMkLst>
            <pc:docMk/>
            <pc:sldMk cId="3382705300" sldId="281"/>
            <ac:spMk id="25" creationId="{F0872625-5D97-423D-A5A1-0FA888BDF05B}"/>
          </ac:spMkLst>
        </pc:spChg>
        <pc:spChg chg="del mod">
          <ac:chgData name="ゆ 育" userId="542ab0ed5f745775" providerId="LiveId" clId="{1C2FE42E-E5F8-4FB3-86F1-0EB376F0A1A1}" dt="2023-09-20T16:18:29.234" v="1465" actId="478"/>
          <ac:spMkLst>
            <pc:docMk/>
            <pc:sldMk cId="3382705300" sldId="281"/>
            <ac:spMk id="26" creationId="{C47A71C9-3516-441C-9038-B341BDAA6C1D}"/>
          </ac:spMkLst>
        </pc:spChg>
        <pc:spChg chg="del mod">
          <ac:chgData name="ゆ 育" userId="542ab0ed5f745775" providerId="LiveId" clId="{1C2FE42E-E5F8-4FB3-86F1-0EB376F0A1A1}" dt="2023-09-20T16:18:29.234" v="1464" actId="478"/>
          <ac:spMkLst>
            <pc:docMk/>
            <pc:sldMk cId="3382705300" sldId="281"/>
            <ac:spMk id="27" creationId="{FC3B055F-07CD-4952-9E31-4876A68F2DF8}"/>
          </ac:spMkLst>
        </pc:spChg>
        <pc:spChg chg="del mod">
          <ac:chgData name="ゆ 育" userId="542ab0ed5f745775" providerId="LiveId" clId="{1C2FE42E-E5F8-4FB3-86F1-0EB376F0A1A1}" dt="2023-09-20T16:18:29.234" v="1463" actId="478"/>
          <ac:spMkLst>
            <pc:docMk/>
            <pc:sldMk cId="3382705300" sldId="281"/>
            <ac:spMk id="28" creationId="{63CA99B0-EB97-49D9-9EF4-94673EE093C1}"/>
          </ac:spMkLst>
        </pc:spChg>
        <pc:spChg chg="del mod">
          <ac:chgData name="ゆ 育" userId="542ab0ed5f745775" providerId="LiveId" clId="{1C2FE42E-E5F8-4FB3-86F1-0EB376F0A1A1}" dt="2023-09-20T16:18:29.234" v="1462" actId="478"/>
          <ac:spMkLst>
            <pc:docMk/>
            <pc:sldMk cId="3382705300" sldId="281"/>
            <ac:spMk id="29" creationId="{D67301FD-7A24-4FC6-9124-909B69EFBAE7}"/>
          </ac:spMkLst>
        </pc:spChg>
        <pc:spChg chg="del mod">
          <ac:chgData name="ゆ 育" userId="542ab0ed5f745775" providerId="LiveId" clId="{1C2FE42E-E5F8-4FB3-86F1-0EB376F0A1A1}" dt="2023-09-20T16:18:29.234" v="1461" actId="478"/>
          <ac:spMkLst>
            <pc:docMk/>
            <pc:sldMk cId="3382705300" sldId="281"/>
            <ac:spMk id="30" creationId="{E8067522-2839-4126-AA7F-5F4AA6EAC593}"/>
          </ac:spMkLst>
        </pc:spChg>
        <pc:spChg chg="del mod">
          <ac:chgData name="ゆ 育" userId="542ab0ed5f745775" providerId="LiveId" clId="{1C2FE42E-E5F8-4FB3-86F1-0EB376F0A1A1}" dt="2023-09-20T16:18:29.234" v="1460" actId="478"/>
          <ac:spMkLst>
            <pc:docMk/>
            <pc:sldMk cId="3382705300" sldId="281"/>
            <ac:spMk id="31" creationId="{0CAAB706-EF07-424D-AD9E-3556659B0215}"/>
          </ac:spMkLst>
        </pc:spChg>
        <pc:spChg chg="del mod">
          <ac:chgData name="ゆ 育" userId="542ab0ed5f745775" providerId="LiveId" clId="{1C2FE42E-E5F8-4FB3-86F1-0EB376F0A1A1}" dt="2023-09-20T16:18:29.234" v="1459" actId="478"/>
          <ac:spMkLst>
            <pc:docMk/>
            <pc:sldMk cId="3382705300" sldId="281"/>
            <ac:spMk id="32" creationId="{B4E825AC-1A38-4BD7-9794-9016244B62C5}"/>
          </ac:spMkLst>
        </pc:spChg>
        <pc:spChg chg="del mod">
          <ac:chgData name="ゆ 育" userId="542ab0ed5f745775" providerId="LiveId" clId="{1C2FE42E-E5F8-4FB3-86F1-0EB376F0A1A1}" dt="2023-09-20T16:18:29.234" v="1458" actId="478"/>
          <ac:spMkLst>
            <pc:docMk/>
            <pc:sldMk cId="3382705300" sldId="281"/>
            <ac:spMk id="33" creationId="{119B157C-F1CE-487C-99AC-CAE3D1BB37A2}"/>
          </ac:spMkLst>
        </pc:spChg>
        <pc:spChg chg="del mod">
          <ac:chgData name="ゆ 育" userId="542ab0ed5f745775" providerId="LiveId" clId="{1C2FE42E-E5F8-4FB3-86F1-0EB376F0A1A1}" dt="2023-09-20T16:18:29.234" v="1457" actId="478"/>
          <ac:spMkLst>
            <pc:docMk/>
            <pc:sldMk cId="3382705300" sldId="281"/>
            <ac:spMk id="34" creationId="{795D4B84-AEB6-472F-9C3F-149DF003C0B4}"/>
          </ac:spMkLst>
        </pc:spChg>
        <pc:spChg chg="del mod">
          <ac:chgData name="ゆ 育" userId="542ab0ed5f745775" providerId="LiveId" clId="{1C2FE42E-E5F8-4FB3-86F1-0EB376F0A1A1}" dt="2023-09-20T16:18:29.234" v="1456" actId="478"/>
          <ac:spMkLst>
            <pc:docMk/>
            <pc:sldMk cId="3382705300" sldId="281"/>
            <ac:spMk id="35" creationId="{25D928D2-00DA-4A08-9728-7FFC72078FEB}"/>
          </ac:spMkLst>
        </pc:spChg>
        <pc:spChg chg="del mod">
          <ac:chgData name="ゆ 育" userId="542ab0ed5f745775" providerId="LiveId" clId="{1C2FE42E-E5F8-4FB3-86F1-0EB376F0A1A1}" dt="2023-09-20T16:18:29.234" v="1455" actId="478"/>
          <ac:spMkLst>
            <pc:docMk/>
            <pc:sldMk cId="3382705300" sldId="281"/>
            <ac:spMk id="36" creationId="{76FD63A6-8740-45CB-8D8D-10E9D8716197}"/>
          </ac:spMkLst>
        </pc:spChg>
        <pc:spChg chg="del mod">
          <ac:chgData name="ゆ 育" userId="542ab0ed5f745775" providerId="LiveId" clId="{1C2FE42E-E5F8-4FB3-86F1-0EB376F0A1A1}" dt="2023-09-20T16:18:29.234" v="1454" actId="478"/>
          <ac:spMkLst>
            <pc:docMk/>
            <pc:sldMk cId="3382705300" sldId="281"/>
            <ac:spMk id="37" creationId="{6E508E1F-35DC-4274-B513-FE6C9F4BF0CB}"/>
          </ac:spMkLst>
        </pc:spChg>
        <pc:spChg chg="del mod">
          <ac:chgData name="ゆ 育" userId="542ab0ed5f745775" providerId="LiveId" clId="{1C2FE42E-E5F8-4FB3-86F1-0EB376F0A1A1}" dt="2023-09-20T16:18:29.234" v="1453" actId="478"/>
          <ac:spMkLst>
            <pc:docMk/>
            <pc:sldMk cId="3382705300" sldId="281"/>
            <ac:spMk id="38" creationId="{E46E5FF0-57C6-4BD7-A38B-F6460744D374}"/>
          </ac:spMkLst>
        </pc:spChg>
        <pc:spChg chg="del mod">
          <ac:chgData name="ゆ 育" userId="542ab0ed5f745775" providerId="LiveId" clId="{1C2FE42E-E5F8-4FB3-86F1-0EB376F0A1A1}" dt="2023-09-20T16:18:29.234" v="1452" actId="478"/>
          <ac:spMkLst>
            <pc:docMk/>
            <pc:sldMk cId="3382705300" sldId="281"/>
            <ac:spMk id="39" creationId="{EAF0E46B-E22A-413B-BCA2-1F5DD3E14881}"/>
          </ac:spMkLst>
        </pc:spChg>
        <pc:spChg chg="del mod">
          <ac:chgData name="ゆ 育" userId="542ab0ed5f745775" providerId="LiveId" clId="{1C2FE42E-E5F8-4FB3-86F1-0EB376F0A1A1}" dt="2023-09-20T16:18:29.234" v="1451" actId="478"/>
          <ac:spMkLst>
            <pc:docMk/>
            <pc:sldMk cId="3382705300" sldId="281"/>
            <ac:spMk id="40" creationId="{81D0414F-4B30-43B6-BCB4-5BDEAD36F1FF}"/>
          </ac:spMkLst>
        </pc:spChg>
        <pc:spChg chg="del mod">
          <ac:chgData name="ゆ 育" userId="542ab0ed5f745775" providerId="LiveId" clId="{1C2FE42E-E5F8-4FB3-86F1-0EB376F0A1A1}" dt="2023-09-20T16:18:29.234" v="1450" actId="478"/>
          <ac:spMkLst>
            <pc:docMk/>
            <pc:sldMk cId="3382705300" sldId="281"/>
            <ac:spMk id="41" creationId="{B9E5007F-0C75-4A37-91D0-54E44542E377}"/>
          </ac:spMkLst>
        </pc:spChg>
        <pc:spChg chg="del mod">
          <ac:chgData name="ゆ 育" userId="542ab0ed5f745775" providerId="LiveId" clId="{1C2FE42E-E5F8-4FB3-86F1-0EB376F0A1A1}" dt="2023-09-20T16:18:29.218" v="1449" actId="478"/>
          <ac:spMkLst>
            <pc:docMk/>
            <pc:sldMk cId="3382705300" sldId="281"/>
            <ac:spMk id="42" creationId="{BD8B41F0-05EE-4D1C-9D8F-E3696091956F}"/>
          </ac:spMkLst>
        </pc:spChg>
        <pc:spChg chg="del mod">
          <ac:chgData name="ゆ 育" userId="542ab0ed5f745775" providerId="LiveId" clId="{1C2FE42E-E5F8-4FB3-86F1-0EB376F0A1A1}" dt="2023-09-20T16:18:29.218" v="1448" actId="478"/>
          <ac:spMkLst>
            <pc:docMk/>
            <pc:sldMk cId="3382705300" sldId="281"/>
            <ac:spMk id="43" creationId="{7DA9FE79-68C1-4F7B-99CA-748D4541F629}"/>
          </ac:spMkLst>
        </pc:spChg>
        <pc:spChg chg="del mod topLvl">
          <ac:chgData name="ゆ 育" userId="542ab0ed5f745775" providerId="LiveId" clId="{1C2FE42E-E5F8-4FB3-86F1-0EB376F0A1A1}" dt="2023-09-20T16:19:35.612" v="1648" actId="478"/>
          <ac:spMkLst>
            <pc:docMk/>
            <pc:sldMk cId="3382705300" sldId="281"/>
            <ac:spMk id="45" creationId="{33F35EEF-9D67-4F91-9DDF-2BAFF3C35351}"/>
          </ac:spMkLst>
        </pc:spChg>
        <pc:spChg chg="del mod topLvl">
          <ac:chgData name="ゆ 育" userId="542ab0ed5f745775" providerId="LiveId" clId="{1C2FE42E-E5F8-4FB3-86F1-0EB376F0A1A1}" dt="2023-09-20T16:19:35.487" v="1596" actId="478"/>
          <ac:spMkLst>
            <pc:docMk/>
            <pc:sldMk cId="3382705300" sldId="281"/>
            <ac:spMk id="46" creationId="{B74BEDC5-B557-474B-98B2-3A1F8BE6F52B}"/>
          </ac:spMkLst>
        </pc:spChg>
        <pc:spChg chg="del mod">
          <ac:chgData name="ゆ 育" userId="542ab0ed5f745775" providerId="LiveId" clId="{1C2FE42E-E5F8-4FB3-86F1-0EB376F0A1A1}" dt="2023-09-20T16:19:35.487" v="1595" actId="478"/>
          <ac:spMkLst>
            <pc:docMk/>
            <pc:sldMk cId="3382705300" sldId="281"/>
            <ac:spMk id="47" creationId="{2EED7950-AD3B-4B05-BFE9-33CE698E0DD2}"/>
          </ac:spMkLst>
        </pc:spChg>
        <pc:spChg chg="del mod">
          <ac:chgData name="ゆ 育" userId="542ab0ed5f745775" providerId="LiveId" clId="{1C2FE42E-E5F8-4FB3-86F1-0EB376F0A1A1}" dt="2023-09-20T16:19:35.487" v="1594" actId="478"/>
          <ac:spMkLst>
            <pc:docMk/>
            <pc:sldMk cId="3382705300" sldId="281"/>
            <ac:spMk id="48" creationId="{E0B26195-A810-49DB-9D7E-10C8CB0D0B10}"/>
          </ac:spMkLst>
        </pc:spChg>
        <pc:spChg chg="del mod">
          <ac:chgData name="ゆ 育" userId="542ab0ed5f745775" providerId="LiveId" clId="{1C2FE42E-E5F8-4FB3-86F1-0EB376F0A1A1}" dt="2023-09-20T16:19:35.487" v="1593" actId="478"/>
          <ac:spMkLst>
            <pc:docMk/>
            <pc:sldMk cId="3382705300" sldId="281"/>
            <ac:spMk id="49" creationId="{586FD3D7-26A2-43AD-971B-CFC3C0DA37A4}"/>
          </ac:spMkLst>
        </pc:spChg>
        <pc:spChg chg="del mod">
          <ac:chgData name="ゆ 育" userId="542ab0ed5f745775" providerId="LiveId" clId="{1C2FE42E-E5F8-4FB3-86F1-0EB376F0A1A1}" dt="2023-09-20T16:19:35.487" v="1592" actId="478"/>
          <ac:spMkLst>
            <pc:docMk/>
            <pc:sldMk cId="3382705300" sldId="281"/>
            <ac:spMk id="50" creationId="{98E98FF5-873A-43B9-AE65-9DC21C23A43C}"/>
          </ac:spMkLst>
        </pc:spChg>
        <pc:spChg chg="del mod">
          <ac:chgData name="ゆ 育" userId="542ab0ed5f745775" providerId="LiveId" clId="{1C2FE42E-E5F8-4FB3-86F1-0EB376F0A1A1}" dt="2023-09-20T16:19:35.487" v="1591" actId="478"/>
          <ac:spMkLst>
            <pc:docMk/>
            <pc:sldMk cId="3382705300" sldId="281"/>
            <ac:spMk id="51" creationId="{6985B0FA-8F8E-41DA-B21F-D99ED14B55B3}"/>
          </ac:spMkLst>
        </pc:spChg>
        <pc:spChg chg="del mod">
          <ac:chgData name="ゆ 育" userId="542ab0ed5f745775" providerId="LiveId" clId="{1C2FE42E-E5F8-4FB3-86F1-0EB376F0A1A1}" dt="2023-09-20T16:19:35.487" v="1590" actId="478"/>
          <ac:spMkLst>
            <pc:docMk/>
            <pc:sldMk cId="3382705300" sldId="281"/>
            <ac:spMk id="52" creationId="{4B29B785-E082-49EF-A091-4BE8E97BC299}"/>
          </ac:spMkLst>
        </pc:spChg>
        <pc:spChg chg="del mod">
          <ac:chgData name="ゆ 育" userId="542ab0ed5f745775" providerId="LiveId" clId="{1C2FE42E-E5F8-4FB3-86F1-0EB376F0A1A1}" dt="2023-09-20T16:19:35.487" v="1589" actId="478"/>
          <ac:spMkLst>
            <pc:docMk/>
            <pc:sldMk cId="3382705300" sldId="281"/>
            <ac:spMk id="53" creationId="{55A21C6A-3A0B-48EC-8B30-FD8D8E47A456}"/>
          </ac:spMkLst>
        </pc:spChg>
        <pc:spChg chg="del mod">
          <ac:chgData name="ゆ 育" userId="542ab0ed5f745775" providerId="LiveId" clId="{1C2FE42E-E5F8-4FB3-86F1-0EB376F0A1A1}" dt="2023-09-20T16:19:35.487" v="1588" actId="478"/>
          <ac:spMkLst>
            <pc:docMk/>
            <pc:sldMk cId="3382705300" sldId="281"/>
            <ac:spMk id="54" creationId="{50D5AD14-BFBD-4FDA-8135-308F27BAAB3A}"/>
          </ac:spMkLst>
        </pc:spChg>
        <pc:spChg chg="del mod">
          <ac:chgData name="ゆ 育" userId="542ab0ed5f745775" providerId="LiveId" clId="{1C2FE42E-E5F8-4FB3-86F1-0EB376F0A1A1}" dt="2023-09-20T16:19:35.487" v="1587" actId="478"/>
          <ac:spMkLst>
            <pc:docMk/>
            <pc:sldMk cId="3382705300" sldId="281"/>
            <ac:spMk id="55" creationId="{22B23D8F-678A-4D5C-A356-63E006D08F1F}"/>
          </ac:spMkLst>
        </pc:spChg>
        <pc:spChg chg="del mod">
          <ac:chgData name="ゆ 育" userId="542ab0ed5f745775" providerId="LiveId" clId="{1C2FE42E-E5F8-4FB3-86F1-0EB376F0A1A1}" dt="2023-09-20T16:19:35.487" v="1586" actId="478"/>
          <ac:spMkLst>
            <pc:docMk/>
            <pc:sldMk cId="3382705300" sldId="281"/>
            <ac:spMk id="56" creationId="{28A16B47-6AEF-48FD-923E-E48DB0F26F25}"/>
          </ac:spMkLst>
        </pc:spChg>
        <pc:spChg chg="del mod">
          <ac:chgData name="ゆ 育" userId="542ab0ed5f745775" providerId="LiveId" clId="{1C2FE42E-E5F8-4FB3-86F1-0EB376F0A1A1}" dt="2023-09-20T16:19:35.487" v="1585" actId="478"/>
          <ac:spMkLst>
            <pc:docMk/>
            <pc:sldMk cId="3382705300" sldId="281"/>
            <ac:spMk id="57" creationId="{4A6CED29-2C63-4F6D-ADC6-3B9FEE09E65B}"/>
          </ac:spMkLst>
        </pc:spChg>
        <pc:spChg chg="del mod">
          <ac:chgData name="ゆ 育" userId="542ab0ed5f745775" providerId="LiveId" clId="{1C2FE42E-E5F8-4FB3-86F1-0EB376F0A1A1}" dt="2023-09-20T16:19:35.487" v="1584" actId="478"/>
          <ac:spMkLst>
            <pc:docMk/>
            <pc:sldMk cId="3382705300" sldId="281"/>
            <ac:spMk id="58" creationId="{B44F5E03-3D0C-4041-877E-64728CF0974D}"/>
          </ac:spMkLst>
        </pc:spChg>
        <pc:spChg chg="del mod">
          <ac:chgData name="ゆ 育" userId="542ab0ed5f745775" providerId="LiveId" clId="{1C2FE42E-E5F8-4FB3-86F1-0EB376F0A1A1}" dt="2023-09-20T16:19:35.487" v="1583" actId="478"/>
          <ac:spMkLst>
            <pc:docMk/>
            <pc:sldMk cId="3382705300" sldId="281"/>
            <ac:spMk id="59" creationId="{43944438-855E-4B15-AE98-11955A862C88}"/>
          </ac:spMkLst>
        </pc:spChg>
        <pc:spChg chg="del mod">
          <ac:chgData name="ゆ 育" userId="542ab0ed5f745775" providerId="LiveId" clId="{1C2FE42E-E5F8-4FB3-86F1-0EB376F0A1A1}" dt="2023-09-20T16:19:35.487" v="1582" actId="478"/>
          <ac:spMkLst>
            <pc:docMk/>
            <pc:sldMk cId="3382705300" sldId="281"/>
            <ac:spMk id="60" creationId="{E0C082C1-F806-495D-8678-AF235AA71E93}"/>
          </ac:spMkLst>
        </pc:spChg>
        <pc:spChg chg="del mod">
          <ac:chgData name="ゆ 育" userId="542ab0ed5f745775" providerId="LiveId" clId="{1C2FE42E-E5F8-4FB3-86F1-0EB376F0A1A1}" dt="2023-09-20T16:19:35.487" v="1581" actId="478"/>
          <ac:spMkLst>
            <pc:docMk/>
            <pc:sldMk cId="3382705300" sldId="281"/>
            <ac:spMk id="61" creationId="{B3C5AC27-2C73-4CEC-B7A0-27B22C5E576C}"/>
          </ac:spMkLst>
        </pc:spChg>
        <pc:spChg chg="del mod">
          <ac:chgData name="ゆ 育" userId="542ab0ed5f745775" providerId="LiveId" clId="{1C2FE42E-E5F8-4FB3-86F1-0EB376F0A1A1}" dt="2023-09-20T16:19:35.487" v="1580" actId="478"/>
          <ac:spMkLst>
            <pc:docMk/>
            <pc:sldMk cId="3382705300" sldId="281"/>
            <ac:spMk id="62" creationId="{4328C3AE-EC1E-4176-84EB-7A1D4869C031}"/>
          </ac:spMkLst>
        </pc:spChg>
        <pc:spChg chg="del mod">
          <ac:chgData name="ゆ 育" userId="542ab0ed5f745775" providerId="LiveId" clId="{1C2FE42E-E5F8-4FB3-86F1-0EB376F0A1A1}" dt="2023-09-20T16:19:35.487" v="1579" actId="478"/>
          <ac:spMkLst>
            <pc:docMk/>
            <pc:sldMk cId="3382705300" sldId="281"/>
            <ac:spMk id="63" creationId="{85AC3E07-B945-45D7-B59A-AC01DF4D2BE2}"/>
          </ac:spMkLst>
        </pc:spChg>
        <pc:spChg chg="del mod">
          <ac:chgData name="ゆ 育" userId="542ab0ed5f745775" providerId="LiveId" clId="{1C2FE42E-E5F8-4FB3-86F1-0EB376F0A1A1}" dt="2023-09-20T16:19:35.471" v="1578" actId="478"/>
          <ac:spMkLst>
            <pc:docMk/>
            <pc:sldMk cId="3382705300" sldId="281"/>
            <ac:spMk id="64" creationId="{9163845D-0F69-4C8D-85BB-161FC2DAC0F4}"/>
          </ac:spMkLst>
        </pc:spChg>
        <pc:spChg chg="del mod">
          <ac:chgData name="ゆ 育" userId="542ab0ed5f745775" providerId="LiveId" clId="{1C2FE42E-E5F8-4FB3-86F1-0EB376F0A1A1}" dt="2023-09-20T16:19:35.471" v="1577" actId="478"/>
          <ac:spMkLst>
            <pc:docMk/>
            <pc:sldMk cId="3382705300" sldId="281"/>
            <ac:spMk id="65" creationId="{B5C33C5A-1EEF-45AB-BDEF-BB6EC76E605A}"/>
          </ac:spMkLst>
        </pc:spChg>
        <pc:spChg chg="del mod">
          <ac:chgData name="ゆ 育" userId="542ab0ed5f745775" providerId="LiveId" clId="{1C2FE42E-E5F8-4FB3-86F1-0EB376F0A1A1}" dt="2023-09-20T16:19:35.471" v="1576" actId="478"/>
          <ac:spMkLst>
            <pc:docMk/>
            <pc:sldMk cId="3382705300" sldId="281"/>
            <ac:spMk id="66" creationId="{CD6C3711-44D6-4C81-BCD8-E50451918E21}"/>
          </ac:spMkLst>
        </pc:spChg>
        <pc:spChg chg="del mod">
          <ac:chgData name="ゆ 育" userId="542ab0ed5f745775" providerId="LiveId" clId="{1C2FE42E-E5F8-4FB3-86F1-0EB376F0A1A1}" dt="2023-09-20T16:19:35.471" v="1575" actId="478"/>
          <ac:spMkLst>
            <pc:docMk/>
            <pc:sldMk cId="3382705300" sldId="281"/>
            <ac:spMk id="67" creationId="{2CF91DC9-5640-43F3-A64D-B26922525DA1}"/>
          </ac:spMkLst>
        </pc:spChg>
        <pc:spChg chg="del mod">
          <ac:chgData name="ゆ 育" userId="542ab0ed5f745775" providerId="LiveId" clId="{1C2FE42E-E5F8-4FB3-86F1-0EB376F0A1A1}" dt="2023-09-20T16:19:35.471" v="1574" actId="478"/>
          <ac:spMkLst>
            <pc:docMk/>
            <pc:sldMk cId="3382705300" sldId="281"/>
            <ac:spMk id="68" creationId="{B5F3D187-A8EA-418A-9B8B-4E5361DE2D85}"/>
          </ac:spMkLst>
        </pc:spChg>
        <pc:spChg chg="del mod">
          <ac:chgData name="ゆ 育" userId="542ab0ed5f745775" providerId="LiveId" clId="{1C2FE42E-E5F8-4FB3-86F1-0EB376F0A1A1}" dt="2023-09-20T16:19:35.471" v="1573" actId="478"/>
          <ac:spMkLst>
            <pc:docMk/>
            <pc:sldMk cId="3382705300" sldId="281"/>
            <ac:spMk id="69" creationId="{46CD1C53-F79D-4722-AE67-3F9F6B5437C1}"/>
          </ac:spMkLst>
        </pc:spChg>
        <pc:spChg chg="del mod">
          <ac:chgData name="ゆ 育" userId="542ab0ed5f745775" providerId="LiveId" clId="{1C2FE42E-E5F8-4FB3-86F1-0EB376F0A1A1}" dt="2023-09-20T16:19:35.471" v="1572" actId="478"/>
          <ac:spMkLst>
            <pc:docMk/>
            <pc:sldMk cId="3382705300" sldId="281"/>
            <ac:spMk id="70" creationId="{C3FD1BD2-8B3F-4032-BEB4-8705C9D493AA}"/>
          </ac:spMkLst>
        </pc:spChg>
        <pc:spChg chg="del mod">
          <ac:chgData name="ゆ 育" userId="542ab0ed5f745775" providerId="LiveId" clId="{1C2FE42E-E5F8-4FB3-86F1-0EB376F0A1A1}" dt="2023-09-20T16:19:35.471" v="1571" actId="478"/>
          <ac:spMkLst>
            <pc:docMk/>
            <pc:sldMk cId="3382705300" sldId="281"/>
            <ac:spMk id="71" creationId="{BB7C8C91-5D3C-4DC0-8D7B-BC815859C1B9}"/>
          </ac:spMkLst>
        </pc:spChg>
        <pc:spChg chg="del mod">
          <ac:chgData name="ゆ 育" userId="542ab0ed5f745775" providerId="LiveId" clId="{1C2FE42E-E5F8-4FB3-86F1-0EB376F0A1A1}" dt="2023-09-20T16:19:35.471" v="1570" actId="478"/>
          <ac:spMkLst>
            <pc:docMk/>
            <pc:sldMk cId="3382705300" sldId="281"/>
            <ac:spMk id="72" creationId="{1660D822-F7B7-44C4-9ECA-DD9AA3A62246}"/>
          </ac:spMkLst>
        </pc:spChg>
        <pc:spChg chg="del mod">
          <ac:chgData name="ゆ 育" userId="542ab0ed5f745775" providerId="LiveId" clId="{1C2FE42E-E5F8-4FB3-86F1-0EB376F0A1A1}" dt="2023-09-20T16:19:35.471" v="1569" actId="478"/>
          <ac:spMkLst>
            <pc:docMk/>
            <pc:sldMk cId="3382705300" sldId="281"/>
            <ac:spMk id="73" creationId="{FF7A8757-7E03-4920-AD26-E8ACDC23B6DB}"/>
          </ac:spMkLst>
        </pc:spChg>
        <pc:spChg chg="del mod">
          <ac:chgData name="ゆ 育" userId="542ab0ed5f745775" providerId="LiveId" clId="{1C2FE42E-E5F8-4FB3-86F1-0EB376F0A1A1}" dt="2023-09-20T16:19:35.471" v="1568" actId="478"/>
          <ac:spMkLst>
            <pc:docMk/>
            <pc:sldMk cId="3382705300" sldId="281"/>
            <ac:spMk id="74" creationId="{A913A802-7C65-44BA-98E0-41A89E0825FD}"/>
          </ac:spMkLst>
        </pc:spChg>
        <pc:spChg chg="del mod">
          <ac:chgData name="ゆ 育" userId="542ab0ed5f745775" providerId="LiveId" clId="{1C2FE42E-E5F8-4FB3-86F1-0EB376F0A1A1}" dt="2023-09-20T16:19:35.471" v="1567" actId="478"/>
          <ac:spMkLst>
            <pc:docMk/>
            <pc:sldMk cId="3382705300" sldId="281"/>
            <ac:spMk id="75" creationId="{68D8CD2E-061E-4567-B5D6-ACF48FED74EA}"/>
          </ac:spMkLst>
        </pc:spChg>
        <pc:spChg chg="del mod">
          <ac:chgData name="ゆ 育" userId="542ab0ed5f745775" providerId="LiveId" clId="{1C2FE42E-E5F8-4FB3-86F1-0EB376F0A1A1}" dt="2023-09-20T16:19:35.471" v="1566" actId="478"/>
          <ac:spMkLst>
            <pc:docMk/>
            <pc:sldMk cId="3382705300" sldId="281"/>
            <ac:spMk id="76" creationId="{9B8E374F-76E1-4195-8172-AAA2870D7553}"/>
          </ac:spMkLst>
        </pc:spChg>
        <pc:spChg chg="del mod">
          <ac:chgData name="ゆ 育" userId="542ab0ed5f745775" providerId="LiveId" clId="{1C2FE42E-E5F8-4FB3-86F1-0EB376F0A1A1}" dt="2023-09-20T16:19:35.471" v="1565" actId="478"/>
          <ac:spMkLst>
            <pc:docMk/>
            <pc:sldMk cId="3382705300" sldId="281"/>
            <ac:spMk id="77" creationId="{CCE26528-F6A6-4AA9-B8BB-4A795201252C}"/>
          </ac:spMkLst>
        </pc:spChg>
        <pc:spChg chg="del mod">
          <ac:chgData name="ゆ 育" userId="542ab0ed5f745775" providerId="LiveId" clId="{1C2FE42E-E5F8-4FB3-86F1-0EB376F0A1A1}" dt="2023-09-20T16:19:35.471" v="1564" actId="478"/>
          <ac:spMkLst>
            <pc:docMk/>
            <pc:sldMk cId="3382705300" sldId="281"/>
            <ac:spMk id="78" creationId="{962E3064-2CC2-41E8-8427-0FD904726E16}"/>
          </ac:spMkLst>
        </pc:spChg>
        <pc:spChg chg="del mod">
          <ac:chgData name="ゆ 育" userId="542ab0ed5f745775" providerId="LiveId" clId="{1C2FE42E-E5F8-4FB3-86F1-0EB376F0A1A1}" dt="2023-09-20T16:19:35.471" v="1563" actId="478"/>
          <ac:spMkLst>
            <pc:docMk/>
            <pc:sldMk cId="3382705300" sldId="281"/>
            <ac:spMk id="79" creationId="{91FB89EB-E1A7-4629-A22A-6ACCAC54C886}"/>
          </ac:spMkLst>
        </pc:spChg>
        <pc:spChg chg="del mod">
          <ac:chgData name="ゆ 育" userId="542ab0ed5f745775" providerId="LiveId" clId="{1C2FE42E-E5F8-4FB3-86F1-0EB376F0A1A1}" dt="2023-09-20T16:19:35.471" v="1562" actId="478"/>
          <ac:spMkLst>
            <pc:docMk/>
            <pc:sldMk cId="3382705300" sldId="281"/>
            <ac:spMk id="80" creationId="{15966BB6-849A-4CAB-87B3-6C28A7B3316E}"/>
          </ac:spMkLst>
        </pc:spChg>
        <pc:spChg chg="del mod">
          <ac:chgData name="ゆ 育" userId="542ab0ed5f745775" providerId="LiveId" clId="{1C2FE42E-E5F8-4FB3-86F1-0EB376F0A1A1}" dt="2023-09-20T16:19:35.471" v="1561" actId="478"/>
          <ac:spMkLst>
            <pc:docMk/>
            <pc:sldMk cId="3382705300" sldId="281"/>
            <ac:spMk id="81" creationId="{E4F7742C-90E3-4908-BCB3-5FDC26FF0B7E}"/>
          </ac:spMkLst>
        </pc:spChg>
        <pc:spChg chg="del mod">
          <ac:chgData name="ゆ 育" userId="542ab0ed5f745775" providerId="LiveId" clId="{1C2FE42E-E5F8-4FB3-86F1-0EB376F0A1A1}" dt="2023-09-20T16:19:35.456" v="1560" actId="478"/>
          <ac:spMkLst>
            <pc:docMk/>
            <pc:sldMk cId="3382705300" sldId="281"/>
            <ac:spMk id="82" creationId="{462DB955-6EF2-4840-A249-0929D4FF6092}"/>
          </ac:spMkLst>
        </pc:spChg>
        <pc:spChg chg="del mod">
          <ac:chgData name="ゆ 育" userId="542ab0ed5f745775" providerId="LiveId" clId="{1C2FE42E-E5F8-4FB3-86F1-0EB376F0A1A1}" dt="2023-09-20T16:19:35.456" v="1559" actId="478"/>
          <ac:spMkLst>
            <pc:docMk/>
            <pc:sldMk cId="3382705300" sldId="281"/>
            <ac:spMk id="83" creationId="{2F3092C8-F5C8-400B-8C81-445F817A62EF}"/>
          </ac:spMkLst>
        </pc:spChg>
        <pc:spChg chg="del mod">
          <ac:chgData name="ゆ 育" userId="542ab0ed5f745775" providerId="LiveId" clId="{1C2FE42E-E5F8-4FB3-86F1-0EB376F0A1A1}" dt="2023-09-20T16:19:35.456" v="1558" actId="478"/>
          <ac:spMkLst>
            <pc:docMk/>
            <pc:sldMk cId="3382705300" sldId="281"/>
            <ac:spMk id="84" creationId="{13B14AD2-EB5E-4A92-B866-67F64A942578}"/>
          </ac:spMkLst>
        </pc:spChg>
        <pc:spChg chg="del mod">
          <ac:chgData name="ゆ 育" userId="542ab0ed5f745775" providerId="LiveId" clId="{1C2FE42E-E5F8-4FB3-86F1-0EB376F0A1A1}" dt="2023-09-20T16:19:35.456" v="1557" actId="478"/>
          <ac:spMkLst>
            <pc:docMk/>
            <pc:sldMk cId="3382705300" sldId="281"/>
            <ac:spMk id="85" creationId="{F4307B83-5132-4FDB-943B-B516D6861545}"/>
          </ac:spMkLst>
        </pc:spChg>
        <pc:spChg chg="del mod">
          <ac:chgData name="ゆ 育" userId="542ab0ed5f745775" providerId="LiveId" clId="{1C2FE42E-E5F8-4FB3-86F1-0EB376F0A1A1}" dt="2023-09-20T16:19:35.456" v="1556" actId="478"/>
          <ac:spMkLst>
            <pc:docMk/>
            <pc:sldMk cId="3382705300" sldId="281"/>
            <ac:spMk id="86" creationId="{8307F1C7-466F-4D76-A175-80743CF1E13B}"/>
          </ac:spMkLst>
        </pc:spChg>
        <pc:spChg chg="del mod">
          <ac:chgData name="ゆ 育" userId="542ab0ed5f745775" providerId="LiveId" clId="{1C2FE42E-E5F8-4FB3-86F1-0EB376F0A1A1}" dt="2023-09-20T16:19:35.456" v="1555" actId="478"/>
          <ac:spMkLst>
            <pc:docMk/>
            <pc:sldMk cId="3382705300" sldId="281"/>
            <ac:spMk id="87" creationId="{E9473869-0DB6-4055-91D7-34C622BCE407}"/>
          </ac:spMkLst>
        </pc:spChg>
        <pc:spChg chg="del mod">
          <ac:chgData name="ゆ 育" userId="542ab0ed5f745775" providerId="LiveId" clId="{1C2FE42E-E5F8-4FB3-86F1-0EB376F0A1A1}" dt="2023-09-20T16:19:35.456" v="1554" actId="478"/>
          <ac:spMkLst>
            <pc:docMk/>
            <pc:sldMk cId="3382705300" sldId="281"/>
            <ac:spMk id="88" creationId="{D702B776-0D99-401A-892F-F61FFD82E818}"/>
          </ac:spMkLst>
        </pc:spChg>
        <pc:spChg chg="del mod">
          <ac:chgData name="ゆ 育" userId="542ab0ed5f745775" providerId="LiveId" clId="{1C2FE42E-E5F8-4FB3-86F1-0EB376F0A1A1}" dt="2023-09-20T16:19:35.456" v="1553" actId="478"/>
          <ac:spMkLst>
            <pc:docMk/>
            <pc:sldMk cId="3382705300" sldId="281"/>
            <ac:spMk id="89" creationId="{83B10EFC-C7C4-4315-9424-11D876C6A68A}"/>
          </ac:spMkLst>
        </pc:spChg>
        <pc:spChg chg="del mod">
          <ac:chgData name="ゆ 育" userId="542ab0ed5f745775" providerId="LiveId" clId="{1C2FE42E-E5F8-4FB3-86F1-0EB376F0A1A1}" dt="2023-09-20T16:19:35.456" v="1552" actId="478"/>
          <ac:spMkLst>
            <pc:docMk/>
            <pc:sldMk cId="3382705300" sldId="281"/>
            <ac:spMk id="90" creationId="{B037B844-C40C-4344-ACF1-63B021A89A46}"/>
          </ac:spMkLst>
        </pc:spChg>
        <pc:spChg chg="del mod">
          <ac:chgData name="ゆ 育" userId="542ab0ed5f745775" providerId="LiveId" clId="{1C2FE42E-E5F8-4FB3-86F1-0EB376F0A1A1}" dt="2023-09-20T16:19:35.456" v="1551" actId="478"/>
          <ac:spMkLst>
            <pc:docMk/>
            <pc:sldMk cId="3382705300" sldId="281"/>
            <ac:spMk id="91" creationId="{70EDE076-C006-43EB-8203-CE7066AE4106}"/>
          </ac:spMkLst>
        </pc:spChg>
        <pc:spChg chg="del mod">
          <ac:chgData name="ゆ 育" userId="542ab0ed5f745775" providerId="LiveId" clId="{1C2FE42E-E5F8-4FB3-86F1-0EB376F0A1A1}" dt="2023-09-20T16:19:35.456" v="1550" actId="478"/>
          <ac:spMkLst>
            <pc:docMk/>
            <pc:sldMk cId="3382705300" sldId="281"/>
            <ac:spMk id="92" creationId="{0E4E8ED0-F515-407D-8B3A-50453E91B352}"/>
          </ac:spMkLst>
        </pc:spChg>
        <pc:spChg chg="del mod">
          <ac:chgData name="ゆ 育" userId="542ab0ed5f745775" providerId="LiveId" clId="{1C2FE42E-E5F8-4FB3-86F1-0EB376F0A1A1}" dt="2023-09-20T16:19:35.456" v="1549" actId="478"/>
          <ac:spMkLst>
            <pc:docMk/>
            <pc:sldMk cId="3382705300" sldId="281"/>
            <ac:spMk id="93" creationId="{A3424753-7075-40A9-9771-CC5B00F199E9}"/>
          </ac:spMkLst>
        </pc:spChg>
        <pc:spChg chg="del mod">
          <ac:chgData name="ゆ 育" userId="542ab0ed5f745775" providerId="LiveId" clId="{1C2FE42E-E5F8-4FB3-86F1-0EB376F0A1A1}" dt="2023-09-20T16:19:35.456" v="1548" actId="478"/>
          <ac:spMkLst>
            <pc:docMk/>
            <pc:sldMk cId="3382705300" sldId="281"/>
            <ac:spMk id="94" creationId="{680731F5-57E4-493E-BEE8-119737309615}"/>
          </ac:spMkLst>
        </pc:spChg>
        <pc:spChg chg="del mod">
          <ac:chgData name="ゆ 育" userId="542ab0ed5f745775" providerId="LiveId" clId="{1C2FE42E-E5F8-4FB3-86F1-0EB376F0A1A1}" dt="2023-09-20T16:19:35.456" v="1547" actId="478"/>
          <ac:spMkLst>
            <pc:docMk/>
            <pc:sldMk cId="3382705300" sldId="281"/>
            <ac:spMk id="95" creationId="{29A79C67-A3C5-4411-98A4-BB86F34CF7AE}"/>
          </ac:spMkLst>
        </pc:spChg>
        <pc:spChg chg="del mod topLvl">
          <ac:chgData name="ゆ 育" userId="542ab0ed5f745775" providerId="LiveId" clId="{1C2FE42E-E5F8-4FB3-86F1-0EB376F0A1A1}" dt="2023-09-20T16:19:50.696" v="1763" actId="478"/>
          <ac:spMkLst>
            <pc:docMk/>
            <pc:sldMk cId="3382705300" sldId="281"/>
            <ac:spMk id="136" creationId="{26EE0E10-0EAB-42F7-B029-14C33423D6EB}"/>
          </ac:spMkLst>
        </pc:spChg>
        <pc:spChg chg="del mod topLvl">
          <ac:chgData name="ゆ 育" userId="542ab0ed5f745775" providerId="LiveId" clId="{1C2FE42E-E5F8-4FB3-86F1-0EB376F0A1A1}" dt="2023-09-20T16:19:50.586" v="1711" actId="478"/>
          <ac:spMkLst>
            <pc:docMk/>
            <pc:sldMk cId="3382705300" sldId="281"/>
            <ac:spMk id="137" creationId="{5D5A3E4E-8AA6-4DB2-B86D-388CF0EC34EE}"/>
          </ac:spMkLst>
        </pc:spChg>
        <pc:spChg chg="del mod">
          <ac:chgData name="ゆ 育" userId="542ab0ed5f745775" providerId="LiveId" clId="{1C2FE42E-E5F8-4FB3-86F1-0EB376F0A1A1}" dt="2023-09-20T16:19:50.586" v="1710" actId="478"/>
          <ac:spMkLst>
            <pc:docMk/>
            <pc:sldMk cId="3382705300" sldId="281"/>
            <ac:spMk id="138" creationId="{1A5AFD22-45D7-462B-BDB8-0DC89EF17D20}"/>
          </ac:spMkLst>
        </pc:spChg>
        <pc:spChg chg="del mod">
          <ac:chgData name="ゆ 育" userId="542ab0ed5f745775" providerId="LiveId" clId="{1C2FE42E-E5F8-4FB3-86F1-0EB376F0A1A1}" dt="2023-09-20T16:19:50.586" v="1709" actId="478"/>
          <ac:spMkLst>
            <pc:docMk/>
            <pc:sldMk cId="3382705300" sldId="281"/>
            <ac:spMk id="139" creationId="{F6C96CD0-1BD9-4BFF-AE3D-68410998C80C}"/>
          </ac:spMkLst>
        </pc:spChg>
        <pc:spChg chg="del mod">
          <ac:chgData name="ゆ 育" userId="542ab0ed5f745775" providerId="LiveId" clId="{1C2FE42E-E5F8-4FB3-86F1-0EB376F0A1A1}" dt="2023-09-20T16:19:50.586" v="1708" actId="478"/>
          <ac:spMkLst>
            <pc:docMk/>
            <pc:sldMk cId="3382705300" sldId="281"/>
            <ac:spMk id="140" creationId="{559E442C-8EED-4B9E-8E29-9A3A3BB517B8}"/>
          </ac:spMkLst>
        </pc:spChg>
        <pc:spChg chg="del mod">
          <ac:chgData name="ゆ 育" userId="542ab0ed5f745775" providerId="LiveId" clId="{1C2FE42E-E5F8-4FB3-86F1-0EB376F0A1A1}" dt="2023-09-20T16:19:50.586" v="1707" actId="478"/>
          <ac:spMkLst>
            <pc:docMk/>
            <pc:sldMk cId="3382705300" sldId="281"/>
            <ac:spMk id="141" creationId="{9566B8FC-FF49-4B36-B50D-68C2B91FA51B}"/>
          </ac:spMkLst>
        </pc:spChg>
        <pc:spChg chg="del mod">
          <ac:chgData name="ゆ 育" userId="542ab0ed5f745775" providerId="LiveId" clId="{1C2FE42E-E5F8-4FB3-86F1-0EB376F0A1A1}" dt="2023-09-20T16:19:50.571" v="1706" actId="478"/>
          <ac:spMkLst>
            <pc:docMk/>
            <pc:sldMk cId="3382705300" sldId="281"/>
            <ac:spMk id="142" creationId="{98D04AAD-7E87-4DDE-BDB8-469D3468539E}"/>
          </ac:spMkLst>
        </pc:spChg>
        <pc:spChg chg="del mod">
          <ac:chgData name="ゆ 育" userId="542ab0ed5f745775" providerId="LiveId" clId="{1C2FE42E-E5F8-4FB3-86F1-0EB376F0A1A1}" dt="2023-09-20T16:19:50.571" v="1705" actId="478"/>
          <ac:spMkLst>
            <pc:docMk/>
            <pc:sldMk cId="3382705300" sldId="281"/>
            <ac:spMk id="143" creationId="{BCC73798-86AE-422E-95AB-D51E3C97714F}"/>
          </ac:spMkLst>
        </pc:spChg>
        <pc:spChg chg="del mod">
          <ac:chgData name="ゆ 育" userId="542ab0ed5f745775" providerId="LiveId" clId="{1C2FE42E-E5F8-4FB3-86F1-0EB376F0A1A1}" dt="2023-09-20T16:19:50.571" v="1704" actId="478"/>
          <ac:spMkLst>
            <pc:docMk/>
            <pc:sldMk cId="3382705300" sldId="281"/>
            <ac:spMk id="144" creationId="{A15792FC-0DC8-43C5-ACEC-4D0E59815910}"/>
          </ac:spMkLst>
        </pc:spChg>
        <pc:spChg chg="del mod">
          <ac:chgData name="ゆ 育" userId="542ab0ed5f745775" providerId="LiveId" clId="{1C2FE42E-E5F8-4FB3-86F1-0EB376F0A1A1}" dt="2023-09-20T16:19:50.571" v="1703" actId="478"/>
          <ac:spMkLst>
            <pc:docMk/>
            <pc:sldMk cId="3382705300" sldId="281"/>
            <ac:spMk id="145" creationId="{520CC3E1-3C62-4095-9FA8-0FA3A5DD482A}"/>
          </ac:spMkLst>
        </pc:spChg>
        <pc:spChg chg="del mod">
          <ac:chgData name="ゆ 育" userId="542ab0ed5f745775" providerId="LiveId" clId="{1C2FE42E-E5F8-4FB3-86F1-0EB376F0A1A1}" dt="2023-09-20T16:19:50.571" v="1702" actId="478"/>
          <ac:spMkLst>
            <pc:docMk/>
            <pc:sldMk cId="3382705300" sldId="281"/>
            <ac:spMk id="146" creationId="{5576E209-940D-40A5-9E6E-F60F834E8219}"/>
          </ac:spMkLst>
        </pc:spChg>
        <pc:spChg chg="del mod">
          <ac:chgData name="ゆ 育" userId="542ab0ed5f745775" providerId="LiveId" clId="{1C2FE42E-E5F8-4FB3-86F1-0EB376F0A1A1}" dt="2023-09-20T16:19:50.571" v="1701" actId="478"/>
          <ac:spMkLst>
            <pc:docMk/>
            <pc:sldMk cId="3382705300" sldId="281"/>
            <ac:spMk id="147" creationId="{C6771982-F27F-48B7-B068-018632DB7A3E}"/>
          </ac:spMkLst>
        </pc:spChg>
        <pc:spChg chg="del mod">
          <ac:chgData name="ゆ 育" userId="542ab0ed5f745775" providerId="LiveId" clId="{1C2FE42E-E5F8-4FB3-86F1-0EB376F0A1A1}" dt="2023-09-20T16:19:50.571" v="1700" actId="478"/>
          <ac:spMkLst>
            <pc:docMk/>
            <pc:sldMk cId="3382705300" sldId="281"/>
            <ac:spMk id="148" creationId="{5F8B60EB-7CFD-44D3-9735-36B0463DCCF9}"/>
          </ac:spMkLst>
        </pc:spChg>
        <pc:spChg chg="del mod">
          <ac:chgData name="ゆ 育" userId="542ab0ed5f745775" providerId="LiveId" clId="{1C2FE42E-E5F8-4FB3-86F1-0EB376F0A1A1}" dt="2023-09-20T16:19:50.571" v="1699" actId="478"/>
          <ac:spMkLst>
            <pc:docMk/>
            <pc:sldMk cId="3382705300" sldId="281"/>
            <ac:spMk id="149" creationId="{DA56541C-4B10-40D3-82DB-2E82CCA9096A}"/>
          </ac:spMkLst>
        </pc:spChg>
        <pc:spChg chg="del mod">
          <ac:chgData name="ゆ 育" userId="542ab0ed5f745775" providerId="LiveId" clId="{1C2FE42E-E5F8-4FB3-86F1-0EB376F0A1A1}" dt="2023-09-20T16:19:50.571" v="1698" actId="478"/>
          <ac:spMkLst>
            <pc:docMk/>
            <pc:sldMk cId="3382705300" sldId="281"/>
            <ac:spMk id="150" creationId="{0D01C943-5D16-4C86-99B9-2AEAECCA6F32}"/>
          </ac:spMkLst>
        </pc:spChg>
        <pc:spChg chg="del mod">
          <ac:chgData name="ゆ 育" userId="542ab0ed5f745775" providerId="LiveId" clId="{1C2FE42E-E5F8-4FB3-86F1-0EB376F0A1A1}" dt="2023-09-20T16:19:50.571" v="1697" actId="478"/>
          <ac:spMkLst>
            <pc:docMk/>
            <pc:sldMk cId="3382705300" sldId="281"/>
            <ac:spMk id="151" creationId="{1F64A277-D74C-416C-A9FD-3BF6E18D46BB}"/>
          </ac:spMkLst>
        </pc:spChg>
        <pc:spChg chg="del mod">
          <ac:chgData name="ゆ 育" userId="542ab0ed5f745775" providerId="LiveId" clId="{1C2FE42E-E5F8-4FB3-86F1-0EB376F0A1A1}" dt="2023-09-20T16:19:50.571" v="1696" actId="478"/>
          <ac:spMkLst>
            <pc:docMk/>
            <pc:sldMk cId="3382705300" sldId="281"/>
            <ac:spMk id="152" creationId="{430DEF84-B071-4B7F-8032-98ED0B2BC648}"/>
          </ac:spMkLst>
        </pc:spChg>
        <pc:spChg chg="del mod">
          <ac:chgData name="ゆ 育" userId="542ab0ed5f745775" providerId="LiveId" clId="{1C2FE42E-E5F8-4FB3-86F1-0EB376F0A1A1}" dt="2023-09-20T16:19:50.571" v="1695" actId="478"/>
          <ac:spMkLst>
            <pc:docMk/>
            <pc:sldMk cId="3382705300" sldId="281"/>
            <ac:spMk id="153" creationId="{680A64C4-CCBE-4B7E-A599-4B2CD99D55F4}"/>
          </ac:spMkLst>
        </pc:spChg>
        <pc:spChg chg="del mod">
          <ac:chgData name="ゆ 育" userId="542ab0ed5f745775" providerId="LiveId" clId="{1C2FE42E-E5F8-4FB3-86F1-0EB376F0A1A1}" dt="2023-09-20T16:19:50.571" v="1694" actId="478"/>
          <ac:spMkLst>
            <pc:docMk/>
            <pc:sldMk cId="3382705300" sldId="281"/>
            <ac:spMk id="154" creationId="{0C7FEDDA-08FE-4A9B-8ADD-48EB581E0DBD}"/>
          </ac:spMkLst>
        </pc:spChg>
        <pc:spChg chg="del mod">
          <ac:chgData name="ゆ 育" userId="542ab0ed5f745775" providerId="LiveId" clId="{1C2FE42E-E5F8-4FB3-86F1-0EB376F0A1A1}" dt="2023-09-20T16:19:50.571" v="1693" actId="478"/>
          <ac:spMkLst>
            <pc:docMk/>
            <pc:sldMk cId="3382705300" sldId="281"/>
            <ac:spMk id="155" creationId="{7E390B41-BB07-4003-908C-146700677281}"/>
          </ac:spMkLst>
        </pc:spChg>
        <pc:spChg chg="del mod">
          <ac:chgData name="ゆ 育" userId="542ab0ed5f745775" providerId="LiveId" clId="{1C2FE42E-E5F8-4FB3-86F1-0EB376F0A1A1}" dt="2023-09-20T16:19:50.571" v="1692" actId="478"/>
          <ac:spMkLst>
            <pc:docMk/>
            <pc:sldMk cId="3382705300" sldId="281"/>
            <ac:spMk id="156" creationId="{A2D4CAC4-98F2-4CA8-A44F-F3075AC98856}"/>
          </ac:spMkLst>
        </pc:spChg>
        <pc:spChg chg="del mod">
          <ac:chgData name="ゆ 育" userId="542ab0ed5f745775" providerId="LiveId" clId="{1C2FE42E-E5F8-4FB3-86F1-0EB376F0A1A1}" dt="2023-09-20T16:19:50.571" v="1691" actId="478"/>
          <ac:spMkLst>
            <pc:docMk/>
            <pc:sldMk cId="3382705300" sldId="281"/>
            <ac:spMk id="157" creationId="{E2BCBDFD-1454-4D97-85B9-D0C344D7FD72}"/>
          </ac:spMkLst>
        </pc:spChg>
        <pc:spChg chg="del mod">
          <ac:chgData name="ゆ 育" userId="542ab0ed5f745775" providerId="LiveId" clId="{1C2FE42E-E5F8-4FB3-86F1-0EB376F0A1A1}" dt="2023-09-20T16:19:50.571" v="1690" actId="478"/>
          <ac:spMkLst>
            <pc:docMk/>
            <pc:sldMk cId="3382705300" sldId="281"/>
            <ac:spMk id="158" creationId="{04E7A8D8-9E77-45EA-9D72-B6993559B3C2}"/>
          </ac:spMkLst>
        </pc:spChg>
        <pc:spChg chg="del mod">
          <ac:chgData name="ゆ 育" userId="542ab0ed5f745775" providerId="LiveId" clId="{1C2FE42E-E5F8-4FB3-86F1-0EB376F0A1A1}" dt="2023-09-20T16:19:50.571" v="1689" actId="478"/>
          <ac:spMkLst>
            <pc:docMk/>
            <pc:sldMk cId="3382705300" sldId="281"/>
            <ac:spMk id="159" creationId="{8967B814-BF69-4221-AB17-1D3014391F10}"/>
          </ac:spMkLst>
        </pc:spChg>
        <pc:spChg chg="del mod">
          <ac:chgData name="ゆ 育" userId="542ab0ed5f745775" providerId="LiveId" clId="{1C2FE42E-E5F8-4FB3-86F1-0EB376F0A1A1}" dt="2023-09-20T16:19:50.571" v="1688" actId="478"/>
          <ac:spMkLst>
            <pc:docMk/>
            <pc:sldMk cId="3382705300" sldId="281"/>
            <ac:spMk id="160" creationId="{95003A9E-A1A9-42B0-B94C-E1C6A4240F4D}"/>
          </ac:spMkLst>
        </pc:spChg>
        <pc:spChg chg="del mod">
          <ac:chgData name="ゆ 育" userId="542ab0ed5f745775" providerId="LiveId" clId="{1C2FE42E-E5F8-4FB3-86F1-0EB376F0A1A1}" dt="2023-09-20T16:19:50.571" v="1687" actId="478"/>
          <ac:spMkLst>
            <pc:docMk/>
            <pc:sldMk cId="3382705300" sldId="281"/>
            <ac:spMk id="161" creationId="{EB41E7DD-5BF6-4C4B-A2D2-EA4D0A421F8B}"/>
          </ac:spMkLst>
        </pc:spChg>
        <pc:spChg chg="del mod">
          <ac:chgData name="ゆ 育" userId="542ab0ed5f745775" providerId="LiveId" clId="{1C2FE42E-E5F8-4FB3-86F1-0EB376F0A1A1}" dt="2023-09-20T16:19:50.555" v="1686" actId="478"/>
          <ac:spMkLst>
            <pc:docMk/>
            <pc:sldMk cId="3382705300" sldId="281"/>
            <ac:spMk id="162" creationId="{3AD3EE90-B6B1-42F5-A564-E3F5359731B4}"/>
          </ac:spMkLst>
        </pc:spChg>
        <pc:spChg chg="del mod">
          <ac:chgData name="ゆ 育" userId="542ab0ed5f745775" providerId="LiveId" clId="{1C2FE42E-E5F8-4FB3-86F1-0EB376F0A1A1}" dt="2023-09-20T16:19:50.555" v="1685" actId="478"/>
          <ac:spMkLst>
            <pc:docMk/>
            <pc:sldMk cId="3382705300" sldId="281"/>
            <ac:spMk id="163" creationId="{D2A9C143-B86F-4E87-9AA7-9F9A9ECA5AB1}"/>
          </ac:spMkLst>
        </pc:spChg>
        <pc:spChg chg="del mod">
          <ac:chgData name="ゆ 育" userId="542ab0ed5f745775" providerId="LiveId" clId="{1C2FE42E-E5F8-4FB3-86F1-0EB376F0A1A1}" dt="2023-09-20T16:19:50.555" v="1684" actId="478"/>
          <ac:spMkLst>
            <pc:docMk/>
            <pc:sldMk cId="3382705300" sldId="281"/>
            <ac:spMk id="164" creationId="{B3486BB9-C181-4095-9BE6-233AF76E4D5F}"/>
          </ac:spMkLst>
        </pc:spChg>
        <pc:spChg chg="del mod">
          <ac:chgData name="ゆ 育" userId="542ab0ed5f745775" providerId="LiveId" clId="{1C2FE42E-E5F8-4FB3-86F1-0EB376F0A1A1}" dt="2023-09-20T16:19:50.555" v="1683" actId="478"/>
          <ac:spMkLst>
            <pc:docMk/>
            <pc:sldMk cId="3382705300" sldId="281"/>
            <ac:spMk id="165" creationId="{796EDFD2-D934-418C-B0A9-71CAB9EAF154}"/>
          </ac:spMkLst>
        </pc:spChg>
        <pc:spChg chg="del mod">
          <ac:chgData name="ゆ 育" userId="542ab0ed5f745775" providerId="LiveId" clId="{1C2FE42E-E5F8-4FB3-86F1-0EB376F0A1A1}" dt="2023-09-20T16:19:50.555" v="1682" actId="478"/>
          <ac:spMkLst>
            <pc:docMk/>
            <pc:sldMk cId="3382705300" sldId="281"/>
            <ac:spMk id="166" creationId="{90C09A14-565B-4F9F-B1CB-F21DD3B060CB}"/>
          </ac:spMkLst>
        </pc:spChg>
        <pc:spChg chg="del mod">
          <ac:chgData name="ゆ 育" userId="542ab0ed5f745775" providerId="LiveId" clId="{1C2FE42E-E5F8-4FB3-86F1-0EB376F0A1A1}" dt="2023-09-20T16:19:50.555" v="1681" actId="478"/>
          <ac:spMkLst>
            <pc:docMk/>
            <pc:sldMk cId="3382705300" sldId="281"/>
            <ac:spMk id="167" creationId="{E9981C20-BF0C-43A1-9929-61DBD1FB1DDF}"/>
          </ac:spMkLst>
        </pc:spChg>
        <pc:spChg chg="del mod">
          <ac:chgData name="ゆ 育" userId="542ab0ed5f745775" providerId="LiveId" clId="{1C2FE42E-E5F8-4FB3-86F1-0EB376F0A1A1}" dt="2023-09-20T16:19:50.555" v="1680" actId="478"/>
          <ac:spMkLst>
            <pc:docMk/>
            <pc:sldMk cId="3382705300" sldId="281"/>
            <ac:spMk id="168" creationId="{5D93F1D9-85E9-4694-9899-E43B4D42210E}"/>
          </ac:spMkLst>
        </pc:spChg>
        <pc:spChg chg="del mod">
          <ac:chgData name="ゆ 育" userId="542ab0ed5f745775" providerId="LiveId" clId="{1C2FE42E-E5F8-4FB3-86F1-0EB376F0A1A1}" dt="2023-09-20T16:19:50.555" v="1679" actId="478"/>
          <ac:spMkLst>
            <pc:docMk/>
            <pc:sldMk cId="3382705300" sldId="281"/>
            <ac:spMk id="169" creationId="{D55C11DA-A380-49A8-8E59-059809F95E3A}"/>
          </ac:spMkLst>
        </pc:spChg>
        <pc:spChg chg="del mod">
          <ac:chgData name="ゆ 育" userId="542ab0ed5f745775" providerId="LiveId" clId="{1C2FE42E-E5F8-4FB3-86F1-0EB376F0A1A1}" dt="2023-09-20T16:19:50.555" v="1678" actId="478"/>
          <ac:spMkLst>
            <pc:docMk/>
            <pc:sldMk cId="3382705300" sldId="281"/>
            <ac:spMk id="170" creationId="{474BEEF4-AF4B-4253-AFB6-15C4CB789453}"/>
          </ac:spMkLst>
        </pc:spChg>
        <pc:spChg chg="del mod">
          <ac:chgData name="ゆ 育" userId="542ab0ed5f745775" providerId="LiveId" clId="{1C2FE42E-E5F8-4FB3-86F1-0EB376F0A1A1}" dt="2023-09-20T16:19:50.555" v="1677" actId="478"/>
          <ac:spMkLst>
            <pc:docMk/>
            <pc:sldMk cId="3382705300" sldId="281"/>
            <ac:spMk id="171" creationId="{A7906D03-7BA3-4577-80BB-C68F41220310}"/>
          </ac:spMkLst>
        </pc:spChg>
        <pc:spChg chg="del mod">
          <ac:chgData name="ゆ 育" userId="542ab0ed5f745775" providerId="LiveId" clId="{1C2FE42E-E5F8-4FB3-86F1-0EB376F0A1A1}" dt="2023-09-20T16:19:50.555" v="1676" actId="478"/>
          <ac:spMkLst>
            <pc:docMk/>
            <pc:sldMk cId="3382705300" sldId="281"/>
            <ac:spMk id="172" creationId="{F4B9E1D9-35A1-4A5A-9CA3-E412E6C4A5FB}"/>
          </ac:spMkLst>
        </pc:spChg>
        <pc:spChg chg="del mod">
          <ac:chgData name="ゆ 育" userId="542ab0ed5f745775" providerId="LiveId" clId="{1C2FE42E-E5F8-4FB3-86F1-0EB376F0A1A1}" dt="2023-09-20T16:19:50.555" v="1675" actId="478"/>
          <ac:spMkLst>
            <pc:docMk/>
            <pc:sldMk cId="3382705300" sldId="281"/>
            <ac:spMk id="173" creationId="{EA9F44A9-8F92-4572-97F7-20FCEFEA6879}"/>
          </ac:spMkLst>
        </pc:spChg>
        <pc:spChg chg="del mod">
          <ac:chgData name="ゆ 育" userId="542ab0ed5f745775" providerId="LiveId" clId="{1C2FE42E-E5F8-4FB3-86F1-0EB376F0A1A1}" dt="2023-09-20T16:19:50.555" v="1674" actId="478"/>
          <ac:spMkLst>
            <pc:docMk/>
            <pc:sldMk cId="3382705300" sldId="281"/>
            <ac:spMk id="174" creationId="{09F83B0A-9A25-4377-A5B4-6C2CE8B47EF0}"/>
          </ac:spMkLst>
        </pc:spChg>
        <pc:spChg chg="del mod">
          <ac:chgData name="ゆ 育" userId="542ab0ed5f745775" providerId="LiveId" clId="{1C2FE42E-E5F8-4FB3-86F1-0EB376F0A1A1}" dt="2023-09-20T16:19:50.555" v="1673" actId="478"/>
          <ac:spMkLst>
            <pc:docMk/>
            <pc:sldMk cId="3382705300" sldId="281"/>
            <ac:spMk id="175" creationId="{BA80697D-4802-4F59-8006-4100F5CF9945}"/>
          </ac:spMkLst>
        </pc:spChg>
        <pc:spChg chg="del mod">
          <ac:chgData name="ゆ 育" userId="542ab0ed5f745775" providerId="LiveId" clId="{1C2FE42E-E5F8-4FB3-86F1-0EB376F0A1A1}" dt="2023-09-20T16:19:50.555" v="1672" actId="478"/>
          <ac:spMkLst>
            <pc:docMk/>
            <pc:sldMk cId="3382705300" sldId="281"/>
            <ac:spMk id="176" creationId="{B2ED0F30-B599-4A08-8E2E-72CD5BC4E84C}"/>
          </ac:spMkLst>
        </pc:spChg>
        <pc:spChg chg="del mod">
          <ac:chgData name="ゆ 育" userId="542ab0ed5f745775" providerId="LiveId" clId="{1C2FE42E-E5F8-4FB3-86F1-0EB376F0A1A1}" dt="2023-09-20T16:19:50.555" v="1671" actId="478"/>
          <ac:spMkLst>
            <pc:docMk/>
            <pc:sldMk cId="3382705300" sldId="281"/>
            <ac:spMk id="177" creationId="{2E929ABF-E37C-4324-9A62-755C07ACD0F1}"/>
          </ac:spMkLst>
        </pc:spChg>
        <pc:spChg chg="del mod">
          <ac:chgData name="ゆ 育" userId="542ab0ed5f745775" providerId="LiveId" clId="{1C2FE42E-E5F8-4FB3-86F1-0EB376F0A1A1}" dt="2023-09-20T16:19:50.555" v="1670" actId="478"/>
          <ac:spMkLst>
            <pc:docMk/>
            <pc:sldMk cId="3382705300" sldId="281"/>
            <ac:spMk id="178" creationId="{BEF901FC-903A-4509-82D7-A4D7CCEA9EC8}"/>
          </ac:spMkLst>
        </pc:spChg>
        <pc:spChg chg="del mod">
          <ac:chgData name="ゆ 育" userId="542ab0ed5f745775" providerId="LiveId" clId="{1C2FE42E-E5F8-4FB3-86F1-0EB376F0A1A1}" dt="2023-09-20T16:19:50.555" v="1669" actId="478"/>
          <ac:spMkLst>
            <pc:docMk/>
            <pc:sldMk cId="3382705300" sldId="281"/>
            <ac:spMk id="179" creationId="{74B82911-D314-40F8-9044-9E6AC519D520}"/>
          </ac:spMkLst>
        </pc:spChg>
        <pc:spChg chg="del mod">
          <ac:chgData name="ゆ 育" userId="542ab0ed5f745775" providerId="LiveId" clId="{1C2FE42E-E5F8-4FB3-86F1-0EB376F0A1A1}" dt="2023-09-20T16:19:50.539" v="1668" actId="478"/>
          <ac:spMkLst>
            <pc:docMk/>
            <pc:sldMk cId="3382705300" sldId="281"/>
            <ac:spMk id="180" creationId="{46F715AA-5683-495B-9E40-37D25483313B}"/>
          </ac:spMkLst>
        </pc:spChg>
        <pc:spChg chg="del mod">
          <ac:chgData name="ゆ 育" userId="542ab0ed5f745775" providerId="LiveId" clId="{1C2FE42E-E5F8-4FB3-86F1-0EB376F0A1A1}" dt="2023-09-20T16:19:50.539" v="1667" actId="478"/>
          <ac:spMkLst>
            <pc:docMk/>
            <pc:sldMk cId="3382705300" sldId="281"/>
            <ac:spMk id="181" creationId="{7B59231A-77BA-4E76-9CB6-40AE4F4B0634}"/>
          </ac:spMkLst>
        </pc:spChg>
        <pc:spChg chg="del mod">
          <ac:chgData name="ゆ 育" userId="542ab0ed5f745775" providerId="LiveId" clId="{1C2FE42E-E5F8-4FB3-86F1-0EB376F0A1A1}" dt="2023-09-20T16:19:50.539" v="1666" actId="478"/>
          <ac:spMkLst>
            <pc:docMk/>
            <pc:sldMk cId="3382705300" sldId="281"/>
            <ac:spMk id="182" creationId="{51DB67F8-84E3-4572-86E1-46AE0DFDA24F}"/>
          </ac:spMkLst>
        </pc:spChg>
        <pc:spChg chg="del mod">
          <ac:chgData name="ゆ 育" userId="542ab0ed5f745775" providerId="LiveId" clId="{1C2FE42E-E5F8-4FB3-86F1-0EB376F0A1A1}" dt="2023-09-20T16:19:50.539" v="1665" actId="478"/>
          <ac:spMkLst>
            <pc:docMk/>
            <pc:sldMk cId="3382705300" sldId="281"/>
            <ac:spMk id="183" creationId="{CAC1A14F-B316-497E-9A04-65FBDAC2C8CE}"/>
          </ac:spMkLst>
        </pc:spChg>
        <pc:spChg chg="del mod">
          <ac:chgData name="ゆ 育" userId="542ab0ed5f745775" providerId="LiveId" clId="{1C2FE42E-E5F8-4FB3-86F1-0EB376F0A1A1}" dt="2023-09-20T16:19:50.539" v="1664" actId="478"/>
          <ac:spMkLst>
            <pc:docMk/>
            <pc:sldMk cId="3382705300" sldId="281"/>
            <ac:spMk id="184" creationId="{E2639655-CE61-4283-ACE8-C1B7A96B7CA8}"/>
          </ac:spMkLst>
        </pc:spChg>
        <pc:spChg chg="del mod">
          <ac:chgData name="ゆ 育" userId="542ab0ed5f745775" providerId="LiveId" clId="{1C2FE42E-E5F8-4FB3-86F1-0EB376F0A1A1}" dt="2023-09-20T16:19:50.539" v="1663" actId="478"/>
          <ac:spMkLst>
            <pc:docMk/>
            <pc:sldMk cId="3382705300" sldId="281"/>
            <ac:spMk id="185" creationId="{5C868B70-6F06-452A-A4B7-4DE2DD3C8E7C}"/>
          </ac:spMkLst>
        </pc:spChg>
        <pc:spChg chg="del mod">
          <ac:chgData name="ゆ 育" userId="542ab0ed5f745775" providerId="LiveId" clId="{1C2FE42E-E5F8-4FB3-86F1-0EB376F0A1A1}" dt="2023-09-20T16:19:50.539" v="1662" actId="478"/>
          <ac:spMkLst>
            <pc:docMk/>
            <pc:sldMk cId="3382705300" sldId="281"/>
            <ac:spMk id="186" creationId="{41467F55-7B93-4526-8CB0-6A77F9CF37B1}"/>
          </ac:spMkLst>
        </pc:spChg>
        <pc:spChg chg="del mod topLvl">
          <ac:chgData name="ゆ 育" userId="542ab0ed5f745775" providerId="LiveId" clId="{1C2FE42E-E5F8-4FB3-86F1-0EB376F0A1A1}" dt="2023-09-20T16:26:30.130" v="1879" actId="478"/>
          <ac:spMkLst>
            <pc:docMk/>
            <pc:sldMk cId="3382705300" sldId="281"/>
            <ac:spMk id="243" creationId="{682BD991-C285-41E6-A777-D8B85F08423F}"/>
          </ac:spMkLst>
        </pc:spChg>
        <pc:spChg chg="del mod topLvl">
          <ac:chgData name="ゆ 育" userId="542ab0ed5f745775" providerId="LiveId" clId="{1C2FE42E-E5F8-4FB3-86F1-0EB376F0A1A1}" dt="2023-09-20T16:26:30.005" v="1827" actId="478"/>
          <ac:spMkLst>
            <pc:docMk/>
            <pc:sldMk cId="3382705300" sldId="281"/>
            <ac:spMk id="244" creationId="{0820F7C4-0B71-4C2F-AE36-8E0D89288CC9}"/>
          </ac:spMkLst>
        </pc:spChg>
        <pc:spChg chg="del mod">
          <ac:chgData name="ゆ 育" userId="542ab0ed5f745775" providerId="LiveId" clId="{1C2FE42E-E5F8-4FB3-86F1-0EB376F0A1A1}" dt="2023-09-20T16:26:30.005" v="1826" actId="478"/>
          <ac:spMkLst>
            <pc:docMk/>
            <pc:sldMk cId="3382705300" sldId="281"/>
            <ac:spMk id="245" creationId="{3EE6B1BC-0FD3-4E40-A8C1-F423C65ACF3F}"/>
          </ac:spMkLst>
        </pc:spChg>
        <pc:spChg chg="del mod">
          <ac:chgData name="ゆ 育" userId="542ab0ed5f745775" providerId="LiveId" clId="{1C2FE42E-E5F8-4FB3-86F1-0EB376F0A1A1}" dt="2023-09-20T16:26:30.005" v="1825" actId="478"/>
          <ac:spMkLst>
            <pc:docMk/>
            <pc:sldMk cId="3382705300" sldId="281"/>
            <ac:spMk id="246" creationId="{F9A719A4-8860-4EF2-BBB0-939F237CA854}"/>
          </ac:spMkLst>
        </pc:spChg>
        <pc:spChg chg="del mod">
          <ac:chgData name="ゆ 育" userId="542ab0ed5f745775" providerId="LiveId" clId="{1C2FE42E-E5F8-4FB3-86F1-0EB376F0A1A1}" dt="2023-09-20T16:26:30.005" v="1824" actId="478"/>
          <ac:spMkLst>
            <pc:docMk/>
            <pc:sldMk cId="3382705300" sldId="281"/>
            <ac:spMk id="247" creationId="{F3D02CF3-CA4B-4600-8066-EEDDA0EB9B87}"/>
          </ac:spMkLst>
        </pc:spChg>
        <pc:spChg chg="del mod">
          <ac:chgData name="ゆ 育" userId="542ab0ed5f745775" providerId="LiveId" clId="{1C2FE42E-E5F8-4FB3-86F1-0EB376F0A1A1}" dt="2023-09-20T16:26:30.005" v="1823" actId="478"/>
          <ac:spMkLst>
            <pc:docMk/>
            <pc:sldMk cId="3382705300" sldId="281"/>
            <ac:spMk id="248" creationId="{146D6FF0-54C5-477C-9D04-E49F13E94F72}"/>
          </ac:spMkLst>
        </pc:spChg>
        <pc:spChg chg="del mod">
          <ac:chgData name="ゆ 育" userId="542ab0ed5f745775" providerId="LiveId" clId="{1C2FE42E-E5F8-4FB3-86F1-0EB376F0A1A1}" dt="2023-09-20T16:26:30.005" v="1822" actId="478"/>
          <ac:spMkLst>
            <pc:docMk/>
            <pc:sldMk cId="3382705300" sldId="281"/>
            <ac:spMk id="249" creationId="{9DAA0BEF-3F87-4AA4-8F0D-6479FBAC9AF3}"/>
          </ac:spMkLst>
        </pc:spChg>
        <pc:spChg chg="del mod">
          <ac:chgData name="ゆ 育" userId="542ab0ed5f745775" providerId="LiveId" clId="{1C2FE42E-E5F8-4FB3-86F1-0EB376F0A1A1}" dt="2023-09-20T16:26:30.005" v="1821" actId="478"/>
          <ac:spMkLst>
            <pc:docMk/>
            <pc:sldMk cId="3382705300" sldId="281"/>
            <ac:spMk id="250" creationId="{AD9D302D-C2CC-4B88-84CC-E709DEA83F71}"/>
          </ac:spMkLst>
        </pc:spChg>
        <pc:spChg chg="del mod">
          <ac:chgData name="ゆ 育" userId="542ab0ed5f745775" providerId="LiveId" clId="{1C2FE42E-E5F8-4FB3-86F1-0EB376F0A1A1}" dt="2023-09-20T16:26:30.005" v="1820" actId="478"/>
          <ac:spMkLst>
            <pc:docMk/>
            <pc:sldMk cId="3382705300" sldId="281"/>
            <ac:spMk id="251" creationId="{8E24AD66-B790-4065-8A17-E7DABDB64D25}"/>
          </ac:spMkLst>
        </pc:spChg>
        <pc:spChg chg="del mod">
          <ac:chgData name="ゆ 育" userId="542ab0ed5f745775" providerId="LiveId" clId="{1C2FE42E-E5F8-4FB3-86F1-0EB376F0A1A1}" dt="2023-09-20T16:26:30.005" v="1819" actId="478"/>
          <ac:spMkLst>
            <pc:docMk/>
            <pc:sldMk cId="3382705300" sldId="281"/>
            <ac:spMk id="252" creationId="{977F9EF8-06BF-41D0-B26A-90A1D1F7801C}"/>
          </ac:spMkLst>
        </pc:spChg>
        <pc:spChg chg="del mod">
          <ac:chgData name="ゆ 育" userId="542ab0ed5f745775" providerId="LiveId" clId="{1C2FE42E-E5F8-4FB3-86F1-0EB376F0A1A1}" dt="2023-09-20T16:26:30.005" v="1818" actId="478"/>
          <ac:spMkLst>
            <pc:docMk/>
            <pc:sldMk cId="3382705300" sldId="281"/>
            <ac:spMk id="253" creationId="{5872A98F-ED10-4180-A4AF-85831EB59F15}"/>
          </ac:spMkLst>
        </pc:spChg>
        <pc:spChg chg="del mod">
          <ac:chgData name="ゆ 育" userId="542ab0ed5f745775" providerId="LiveId" clId="{1C2FE42E-E5F8-4FB3-86F1-0EB376F0A1A1}" dt="2023-09-20T16:26:30.005" v="1817" actId="478"/>
          <ac:spMkLst>
            <pc:docMk/>
            <pc:sldMk cId="3382705300" sldId="281"/>
            <ac:spMk id="254" creationId="{20EFE8C1-D8EE-4874-8CD3-A34DA428C6FC}"/>
          </ac:spMkLst>
        </pc:spChg>
        <pc:spChg chg="del mod">
          <ac:chgData name="ゆ 育" userId="542ab0ed5f745775" providerId="LiveId" clId="{1C2FE42E-E5F8-4FB3-86F1-0EB376F0A1A1}" dt="2023-09-20T16:26:30.005" v="1816" actId="478"/>
          <ac:spMkLst>
            <pc:docMk/>
            <pc:sldMk cId="3382705300" sldId="281"/>
            <ac:spMk id="255" creationId="{B6DF9F71-9F09-4694-A44C-43B39390C2D5}"/>
          </ac:spMkLst>
        </pc:spChg>
        <pc:spChg chg="del mod">
          <ac:chgData name="ゆ 育" userId="542ab0ed5f745775" providerId="LiveId" clId="{1C2FE42E-E5F8-4FB3-86F1-0EB376F0A1A1}" dt="2023-09-20T16:26:30.005" v="1815" actId="478"/>
          <ac:spMkLst>
            <pc:docMk/>
            <pc:sldMk cId="3382705300" sldId="281"/>
            <ac:spMk id="256" creationId="{16339BB6-C5F2-4EF9-ABB7-C3ADEE698A95}"/>
          </ac:spMkLst>
        </pc:spChg>
        <pc:spChg chg="del mod">
          <ac:chgData name="ゆ 育" userId="542ab0ed5f745775" providerId="LiveId" clId="{1C2FE42E-E5F8-4FB3-86F1-0EB376F0A1A1}" dt="2023-09-20T16:26:30.005" v="1814" actId="478"/>
          <ac:spMkLst>
            <pc:docMk/>
            <pc:sldMk cId="3382705300" sldId="281"/>
            <ac:spMk id="257" creationId="{D54F87CB-A01F-42F3-890D-716D82B66531}"/>
          </ac:spMkLst>
        </pc:spChg>
        <pc:spChg chg="del mod">
          <ac:chgData name="ゆ 育" userId="542ab0ed5f745775" providerId="LiveId" clId="{1C2FE42E-E5F8-4FB3-86F1-0EB376F0A1A1}" dt="2023-09-20T16:26:30.005" v="1813" actId="478"/>
          <ac:spMkLst>
            <pc:docMk/>
            <pc:sldMk cId="3382705300" sldId="281"/>
            <ac:spMk id="258" creationId="{4A23BE44-CD49-4829-A707-59A45D3367AF}"/>
          </ac:spMkLst>
        </pc:spChg>
        <pc:spChg chg="del mod">
          <ac:chgData name="ゆ 育" userId="542ab0ed5f745775" providerId="LiveId" clId="{1C2FE42E-E5F8-4FB3-86F1-0EB376F0A1A1}" dt="2023-09-20T16:26:30.005" v="1812" actId="478"/>
          <ac:spMkLst>
            <pc:docMk/>
            <pc:sldMk cId="3382705300" sldId="281"/>
            <ac:spMk id="259" creationId="{C17A08CD-9D0D-4BAF-B16D-2DECFCD38253}"/>
          </ac:spMkLst>
        </pc:spChg>
        <pc:spChg chg="del mod">
          <ac:chgData name="ゆ 育" userId="542ab0ed5f745775" providerId="LiveId" clId="{1C2FE42E-E5F8-4FB3-86F1-0EB376F0A1A1}" dt="2023-09-20T16:26:30.005" v="1811" actId="478"/>
          <ac:spMkLst>
            <pc:docMk/>
            <pc:sldMk cId="3382705300" sldId="281"/>
            <ac:spMk id="260" creationId="{33B74260-2CA0-4A05-B9E7-2EEC10451C84}"/>
          </ac:spMkLst>
        </pc:spChg>
        <pc:spChg chg="del mod">
          <ac:chgData name="ゆ 育" userId="542ab0ed5f745775" providerId="LiveId" clId="{1C2FE42E-E5F8-4FB3-86F1-0EB376F0A1A1}" dt="2023-09-20T16:26:30.005" v="1810" actId="478"/>
          <ac:spMkLst>
            <pc:docMk/>
            <pc:sldMk cId="3382705300" sldId="281"/>
            <ac:spMk id="261" creationId="{217458B7-D526-4073-B2AB-44BF75752E30}"/>
          </ac:spMkLst>
        </pc:spChg>
        <pc:spChg chg="del mod">
          <ac:chgData name="ゆ 育" userId="542ab0ed5f745775" providerId="LiveId" clId="{1C2FE42E-E5F8-4FB3-86F1-0EB376F0A1A1}" dt="2023-09-20T16:26:29.989" v="1809" actId="478"/>
          <ac:spMkLst>
            <pc:docMk/>
            <pc:sldMk cId="3382705300" sldId="281"/>
            <ac:spMk id="262" creationId="{5C39FB5B-AAEF-4090-AE4E-7D346DDF1A7E}"/>
          </ac:spMkLst>
        </pc:spChg>
        <pc:spChg chg="del mod">
          <ac:chgData name="ゆ 育" userId="542ab0ed5f745775" providerId="LiveId" clId="{1C2FE42E-E5F8-4FB3-86F1-0EB376F0A1A1}" dt="2023-09-20T16:26:29.989" v="1808" actId="478"/>
          <ac:spMkLst>
            <pc:docMk/>
            <pc:sldMk cId="3382705300" sldId="281"/>
            <ac:spMk id="263" creationId="{494F2563-7272-436B-AF1D-369F421F9BF1}"/>
          </ac:spMkLst>
        </pc:spChg>
        <pc:spChg chg="del mod">
          <ac:chgData name="ゆ 育" userId="542ab0ed5f745775" providerId="LiveId" clId="{1C2FE42E-E5F8-4FB3-86F1-0EB376F0A1A1}" dt="2023-09-20T16:26:29.989" v="1807" actId="478"/>
          <ac:spMkLst>
            <pc:docMk/>
            <pc:sldMk cId="3382705300" sldId="281"/>
            <ac:spMk id="264" creationId="{04FE4888-8C8E-4BB8-8131-D188387B39F4}"/>
          </ac:spMkLst>
        </pc:spChg>
        <pc:spChg chg="del mod">
          <ac:chgData name="ゆ 育" userId="542ab0ed5f745775" providerId="LiveId" clId="{1C2FE42E-E5F8-4FB3-86F1-0EB376F0A1A1}" dt="2023-09-20T16:26:29.989" v="1806" actId="478"/>
          <ac:spMkLst>
            <pc:docMk/>
            <pc:sldMk cId="3382705300" sldId="281"/>
            <ac:spMk id="265" creationId="{4E7FE150-BB95-426C-9A2D-C5E0B4E30B19}"/>
          </ac:spMkLst>
        </pc:spChg>
        <pc:spChg chg="del mod">
          <ac:chgData name="ゆ 育" userId="542ab0ed5f745775" providerId="LiveId" clId="{1C2FE42E-E5F8-4FB3-86F1-0EB376F0A1A1}" dt="2023-09-20T16:26:29.989" v="1805" actId="478"/>
          <ac:spMkLst>
            <pc:docMk/>
            <pc:sldMk cId="3382705300" sldId="281"/>
            <ac:spMk id="266" creationId="{6C4B78A7-C9B3-43AF-9398-6C6BB5612775}"/>
          </ac:spMkLst>
        </pc:spChg>
        <pc:spChg chg="del mod">
          <ac:chgData name="ゆ 育" userId="542ab0ed5f745775" providerId="LiveId" clId="{1C2FE42E-E5F8-4FB3-86F1-0EB376F0A1A1}" dt="2023-09-20T16:26:29.989" v="1804" actId="478"/>
          <ac:spMkLst>
            <pc:docMk/>
            <pc:sldMk cId="3382705300" sldId="281"/>
            <ac:spMk id="267" creationId="{2F36B2C1-8BF4-4590-BAE6-6DCFE49F533E}"/>
          </ac:spMkLst>
        </pc:spChg>
        <pc:spChg chg="del mod">
          <ac:chgData name="ゆ 育" userId="542ab0ed5f745775" providerId="LiveId" clId="{1C2FE42E-E5F8-4FB3-86F1-0EB376F0A1A1}" dt="2023-09-20T16:26:29.989" v="1803" actId="478"/>
          <ac:spMkLst>
            <pc:docMk/>
            <pc:sldMk cId="3382705300" sldId="281"/>
            <ac:spMk id="268" creationId="{7514EDB6-4F5A-4D5B-93EB-71F9DF8F21C5}"/>
          </ac:spMkLst>
        </pc:spChg>
        <pc:spChg chg="del mod">
          <ac:chgData name="ゆ 育" userId="542ab0ed5f745775" providerId="LiveId" clId="{1C2FE42E-E5F8-4FB3-86F1-0EB376F0A1A1}" dt="2023-09-20T16:26:29.989" v="1802" actId="478"/>
          <ac:spMkLst>
            <pc:docMk/>
            <pc:sldMk cId="3382705300" sldId="281"/>
            <ac:spMk id="269" creationId="{D54CC0D9-6733-4718-B162-398E912A67D3}"/>
          </ac:spMkLst>
        </pc:spChg>
        <pc:spChg chg="del mod">
          <ac:chgData name="ゆ 育" userId="542ab0ed5f745775" providerId="LiveId" clId="{1C2FE42E-E5F8-4FB3-86F1-0EB376F0A1A1}" dt="2023-09-20T16:26:29.989" v="1801" actId="478"/>
          <ac:spMkLst>
            <pc:docMk/>
            <pc:sldMk cId="3382705300" sldId="281"/>
            <ac:spMk id="270" creationId="{031658EB-2C4E-4DB2-B495-FA826D54A4F4}"/>
          </ac:spMkLst>
        </pc:spChg>
        <pc:spChg chg="del mod">
          <ac:chgData name="ゆ 育" userId="542ab0ed5f745775" providerId="LiveId" clId="{1C2FE42E-E5F8-4FB3-86F1-0EB376F0A1A1}" dt="2023-09-20T16:26:29.989" v="1800" actId="478"/>
          <ac:spMkLst>
            <pc:docMk/>
            <pc:sldMk cId="3382705300" sldId="281"/>
            <ac:spMk id="271" creationId="{0364835E-DB13-46DA-83DC-E84742A81E5B}"/>
          </ac:spMkLst>
        </pc:spChg>
        <pc:spChg chg="del mod">
          <ac:chgData name="ゆ 育" userId="542ab0ed5f745775" providerId="LiveId" clId="{1C2FE42E-E5F8-4FB3-86F1-0EB376F0A1A1}" dt="2023-09-20T16:26:29.989" v="1799" actId="478"/>
          <ac:spMkLst>
            <pc:docMk/>
            <pc:sldMk cId="3382705300" sldId="281"/>
            <ac:spMk id="272" creationId="{28E9C6E6-0BA8-42DA-99E4-34DAD6CD8228}"/>
          </ac:spMkLst>
        </pc:spChg>
        <pc:spChg chg="del mod">
          <ac:chgData name="ゆ 育" userId="542ab0ed5f745775" providerId="LiveId" clId="{1C2FE42E-E5F8-4FB3-86F1-0EB376F0A1A1}" dt="2023-09-20T16:26:29.989" v="1798" actId="478"/>
          <ac:spMkLst>
            <pc:docMk/>
            <pc:sldMk cId="3382705300" sldId="281"/>
            <ac:spMk id="273" creationId="{836EBA05-441D-4EC3-B000-1B592D725663}"/>
          </ac:spMkLst>
        </pc:spChg>
        <pc:spChg chg="del mod">
          <ac:chgData name="ゆ 育" userId="542ab0ed5f745775" providerId="LiveId" clId="{1C2FE42E-E5F8-4FB3-86F1-0EB376F0A1A1}" dt="2023-09-20T16:26:29.989" v="1797" actId="478"/>
          <ac:spMkLst>
            <pc:docMk/>
            <pc:sldMk cId="3382705300" sldId="281"/>
            <ac:spMk id="274" creationId="{A4713204-9840-457A-92A5-377E7228926F}"/>
          </ac:spMkLst>
        </pc:spChg>
        <pc:spChg chg="del mod">
          <ac:chgData name="ゆ 育" userId="542ab0ed5f745775" providerId="LiveId" clId="{1C2FE42E-E5F8-4FB3-86F1-0EB376F0A1A1}" dt="2023-09-20T16:26:29.989" v="1796" actId="478"/>
          <ac:spMkLst>
            <pc:docMk/>
            <pc:sldMk cId="3382705300" sldId="281"/>
            <ac:spMk id="275" creationId="{1BE058C5-A340-4D35-AC53-0274FED7EB06}"/>
          </ac:spMkLst>
        </pc:spChg>
        <pc:spChg chg="del mod">
          <ac:chgData name="ゆ 育" userId="542ab0ed5f745775" providerId="LiveId" clId="{1C2FE42E-E5F8-4FB3-86F1-0EB376F0A1A1}" dt="2023-09-20T16:26:29.989" v="1795" actId="478"/>
          <ac:spMkLst>
            <pc:docMk/>
            <pc:sldMk cId="3382705300" sldId="281"/>
            <ac:spMk id="276" creationId="{3D18BD85-6ABE-47EF-BD68-C9E8BA56D0D0}"/>
          </ac:spMkLst>
        </pc:spChg>
        <pc:spChg chg="del mod">
          <ac:chgData name="ゆ 育" userId="542ab0ed5f745775" providerId="LiveId" clId="{1C2FE42E-E5F8-4FB3-86F1-0EB376F0A1A1}" dt="2023-09-20T16:26:29.989" v="1794" actId="478"/>
          <ac:spMkLst>
            <pc:docMk/>
            <pc:sldMk cId="3382705300" sldId="281"/>
            <ac:spMk id="277" creationId="{64CD5826-0DD7-4ACA-A24A-C361653CD68B}"/>
          </ac:spMkLst>
        </pc:spChg>
        <pc:spChg chg="del mod">
          <ac:chgData name="ゆ 育" userId="542ab0ed5f745775" providerId="LiveId" clId="{1C2FE42E-E5F8-4FB3-86F1-0EB376F0A1A1}" dt="2023-09-20T16:26:29.989" v="1793" actId="478"/>
          <ac:spMkLst>
            <pc:docMk/>
            <pc:sldMk cId="3382705300" sldId="281"/>
            <ac:spMk id="278" creationId="{48B7A9E9-1CEF-41E6-8FEB-C9C585402195}"/>
          </ac:spMkLst>
        </pc:spChg>
        <pc:spChg chg="del mod">
          <ac:chgData name="ゆ 育" userId="542ab0ed5f745775" providerId="LiveId" clId="{1C2FE42E-E5F8-4FB3-86F1-0EB376F0A1A1}" dt="2023-09-20T16:26:29.989" v="1792" actId="478"/>
          <ac:spMkLst>
            <pc:docMk/>
            <pc:sldMk cId="3382705300" sldId="281"/>
            <ac:spMk id="279" creationId="{4E61A36A-5C8D-4D9E-A00C-F553A91D7A1C}"/>
          </ac:spMkLst>
        </pc:spChg>
        <pc:spChg chg="del mod">
          <ac:chgData name="ゆ 育" userId="542ab0ed5f745775" providerId="LiveId" clId="{1C2FE42E-E5F8-4FB3-86F1-0EB376F0A1A1}" dt="2023-09-20T16:26:29.989" v="1791" actId="478"/>
          <ac:spMkLst>
            <pc:docMk/>
            <pc:sldMk cId="3382705300" sldId="281"/>
            <ac:spMk id="280" creationId="{ECC31735-11B0-45D4-A9DF-B9CF3981E9FB}"/>
          </ac:spMkLst>
        </pc:spChg>
        <pc:spChg chg="del mod">
          <ac:chgData name="ゆ 育" userId="542ab0ed5f745775" providerId="LiveId" clId="{1C2FE42E-E5F8-4FB3-86F1-0EB376F0A1A1}" dt="2023-09-20T16:26:29.973" v="1790" actId="478"/>
          <ac:spMkLst>
            <pc:docMk/>
            <pc:sldMk cId="3382705300" sldId="281"/>
            <ac:spMk id="281" creationId="{C168551B-8A61-4E2E-BA61-6B267CC716B3}"/>
          </ac:spMkLst>
        </pc:spChg>
        <pc:spChg chg="del mod">
          <ac:chgData name="ゆ 育" userId="542ab0ed5f745775" providerId="LiveId" clId="{1C2FE42E-E5F8-4FB3-86F1-0EB376F0A1A1}" dt="2023-09-20T16:26:29.973" v="1789" actId="478"/>
          <ac:spMkLst>
            <pc:docMk/>
            <pc:sldMk cId="3382705300" sldId="281"/>
            <ac:spMk id="282" creationId="{966C7071-A494-4384-A441-37A6E57EEE81}"/>
          </ac:spMkLst>
        </pc:spChg>
        <pc:spChg chg="del mod">
          <ac:chgData name="ゆ 育" userId="542ab0ed5f745775" providerId="LiveId" clId="{1C2FE42E-E5F8-4FB3-86F1-0EB376F0A1A1}" dt="2023-09-20T16:26:29.973" v="1788" actId="478"/>
          <ac:spMkLst>
            <pc:docMk/>
            <pc:sldMk cId="3382705300" sldId="281"/>
            <ac:spMk id="283" creationId="{7A71CDF6-4B88-44A2-B4EF-7814C5DACCDF}"/>
          </ac:spMkLst>
        </pc:spChg>
        <pc:spChg chg="del mod">
          <ac:chgData name="ゆ 育" userId="542ab0ed5f745775" providerId="LiveId" clId="{1C2FE42E-E5F8-4FB3-86F1-0EB376F0A1A1}" dt="2023-09-20T16:26:29.973" v="1787" actId="478"/>
          <ac:spMkLst>
            <pc:docMk/>
            <pc:sldMk cId="3382705300" sldId="281"/>
            <ac:spMk id="284" creationId="{3D7CA973-4F74-4916-968C-2BDCC82FB592}"/>
          </ac:spMkLst>
        </pc:spChg>
        <pc:spChg chg="del mod">
          <ac:chgData name="ゆ 育" userId="542ab0ed5f745775" providerId="LiveId" clId="{1C2FE42E-E5F8-4FB3-86F1-0EB376F0A1A1}" dt="2023-09-20T16:26:29.973" v="1786" actId="478"/>
          <ac:spMkLst>
            <pc:docMk/>
            <pc:sldMk cId="3382705300" sldId="281"/>
            <ac:spMk id="285" creationId="{B97FC13D-7752-46F6-9549-AF2297EB0806}"/>
          </ac:spMkLst>
        </pc:spChg>
        <pc:spChg chg="del mod">
          <ac:chgData name="ゆ 育" userId="542ab0ed5f745775" providerId="LiveId" clId="{1C2FE42E-E5F8-4FB3-86F1-0EB376F0A1A1}" dt="2023-09-20T16:26:29.973" v="1785" actId="478"/>
          <ac:spMkLst>
            <pc:docMk/>
            <pc:sldMk cId="3382705300" sldId="281"/>
            <ac:spMk id="286" creationId="{5C4C3C88-731D-4E88-A9D8-2BB14AFDDFF2}"/>
          </ac:spMkLst>
        </pc:spChg>
        <pc:spChg chg="del mod">
          <ac:chgData name="ゆ 育" userId="542ab0ed5f745775" providerId="LiveId" clId="{1C2FE42E-E5F8-4FB3-86F1-0EB376F0A1A1}" dt="2023-09-20T16:26:29.973" v="1784" actId="478"/>
          <ac:spMkLst>
            <pc:docMk/>
            <pc:sldMk cId="3382705300" sldId="281"/>
            <ac:spMk id="287" creationId="{6EBB65B0-0195-4D98-9F61-D01E5DF8FE68}"/>
          </ac:spMkLst>
        </pc:spChg>
        <pc:spChg chg="del mod">
          <ac:chgData name="ゆ 育" userId="542ab0ed5f745775" providerId="LiveId" clId="{1C2FE42E-E5F8-4FB3-86F1-0EB376F0A1A1}" dt="2023-09-20T16:26:29.973" v="1783" actId="478"/>
          <ac:spMkLst>
            <pc:docMk/>
            <pc:sldMk cId="3382705300" sldId="281"/>
            <ac:spMk id="288" creationId="{0B1F7879-AD62-4EFA-B675-F37BC8AF9CC2}"/>
          </ac:spMkLst>
        </pc:spChg>
        <pc:spChg chg="del mod">
          <ac:chgData name="ゆ 育" userId="542ab0ed5f745775" providerId="LiveId" clId="{1C2FE42E-E5F8-4FB3-86F1-0EB376F0A1A1}" dt="2023-09-20T16:26:29.973" v="1782" actId="478"/>
          <ac:spMkLst>
            <pc:docMk/>
            <pc:sldMk cId="3382705300" sldId="281"/>
            <ac:spMk id="289" creationId="{B49F0B2D-9006-4D39-B930-CB4093DE979C}"/>
          </ac:spMkLst>
        </pc:spChg>
        <pc:spChg chg="del mod">
          <ac:chgData name="ゆ 育" userId="542ab0ed5f745775" providerId="LiveId" clId="{1C2FE42E-E5F8-4FB3-86F1-0EB376F0A1A1}" dt="2023-09-20T16:26:29.973" v="1781" actId="478"/>
          <ac:spMkLst>
            <pc:docMk/>
            <pc:sldMk cId="3382705300" sldId="281"/>
            <ac:spMk id="290" creationId="{B33EFA3B-7C03-4D17-9812-B766F3DD8C5F}"/>
          </ac:spMkLst>
        </pc:spChg>
        <pc:spChg chg="del mod">
          <ac:chgData name="ゆ 育" userId="542ab0ed5f745775" providerId="LiveId" clId="{1C2FE42E-E5F8-4FB3-86F1-0EB376F0A1A1}" dt="2023-09-20T16:26:29.973" v="1780" actId="478"/>
          <ac:spMkLst>
            <pc:docMk/>
            <pc:sldMk cId="3382705300" sldId="281"/>
            <ac:spMk id="291" creationId="{EDB38421-34DE-4455-B560-88EC8A6F525D}"/>
          </ac:spMkLst>
        </pc:spChg>
        <pc:spChg chg="del mod">
          <ac:chgData name="ゆ 育" userId="542ab0ed5f745775" providerId="LiveId" clId="{1C2FE42E-E5F8-4FB3-86F1-0EB376F0A1A1}" dt="2023-09-20T16:26:29.973" v="1779" actId="478"/>
          <ac:spMkLst>
            <pc:docMk/>
            <pc:sldMk cId="3382705300" sldId="281"/>
            <ac:spMk id="292" creationId="{544EF676-25A5-4E2B-8F10-83B5E15361CB}"/>
          </ac:spMkLst>
        </pc:spChg>
        <pc:spChg chg="del mod">
          <ac:chgData name="ゆ 育" userId="542ab0ed5f745775" providerId="LiveId" clId="{1C2FE42E-E5F8-4FB3-86F1-0EB376F0A1A1}" dt="2023-09-20T16:26:29.973" v="1778" actId="478"/>
          <ac:spMkLst>
            <pc:docMk/>
            <pc:sldMk cId="3382705300" sldId="281"/>
            <ac:spMk id="293" creationId="{57BF5489-8CE9-4B94-A1F6-1BD426FCEF3E}"/>
          </ac:spMkLst>
        </pc:spChg>
        <pc:spChg chg="del mod topLvl">
          <ac:chgData name="ゆ 育" userId="542ab0ed5f745775" providerId="LiveId" clId="{1C2FE42E-E5F8-4FB3-86F1-0EB376F0A1A1}" dt="2023-09-20T16:27:58.310" v="1996" actId="478"/>
          <ac:spMkLst>
            <pc:docMk/>
            <pc:sldMk cId="3382705300" sldId="281"/>
            <ac:spMk id="350" creationId="{EF910C20-B0F7-44E0-8371-7088B30CBBA5}"/>
          </ac:spMkLst>
        </pc:spChg>
        <pc:spChg chg="del mod topLvl">
          <ac:chgData name="ゆ 育" userId="542ab0ed5f745775" providerId="LiveId" clId="{1C2FE42E-E5F8-4FB3-86F1-0EB376F0A1A1}" dt="2023-09-20T16:27:58.185" v="1941" actId="478"/>
          <ac:spMkLst>
            <pc:docMk/>
            <pc:sldMk cId="3382705300" sldId="281"/>
            <ac:spMk id="351" creationId="{F4CE8A58-0B66-444E-8272-A38D94331180}"/>
          </ac:spMkLst>
        </pc:spChg>
        <pc:spChg chg="del mod">
          <ac:chgData name="ゆ 育" userId="542ab0ed5f745775" providerId="LiveId" clId="{1C2FE42E-E5F8-4FB3-86F1-0EB376F0A1A1}" dt="2023-09-20T16:27:58.185" v="1940" actId="478"/>
          <ac:spMkLst>
            <pc:docMk/>
            <pc:sldMk cId="3382705300" sldId="281"/>
            <ac:spMk id="352" creationId="{0A29F204-B811-4AD5-89B6-30858368878E}"/>
          </ac:spMkLst>
        </pc:spChg>
        <pc:spChg chg="del mod">
          <ac:chgData name="ゆ 育" userId="542ab0ed5f745775" providerId="LiveId" clId="{1C2FE42E-E5F8-4FB3-86F1-0EB376F0A1A1}" dt="2023-09-20T16:27:58.185" v="1939" actId="478"/>
          <ac:spMkLst>
            <pc:docMk/>
            <pc:sldMk cId="3382705300" sldId="281"/>
            <ac:spMk id="353" creationId="{DE508C35-8AF2-4BB1-8BA6-89588AD1A0AA}"/>
          </ac:spMkLst>
        </pc:spChg>
        <pc:spChg chg="del mod">
          <ac:chgData name="ゆ 育" userId="542ab0ed5f745775" providerId="LiveId" clId="{1C2FE42E-E5F8-4FB3-86F1-0EB376F0A1A1}" dt="2023-09-20T16:27:58.185" v="1938" actId="478"/>
          <ac:spMkLst>
            <pc:docMk/>
            <pc:sldMk cId="3382705300" sldId="281"/>
            <ac:spMk id="354" creationId="{6C1D6DBC-C84E-48BE-88D0-8F4D98012F2E}"/>
          </ac:spMkLst>
        </pc:spChg>
        <pc:spChg chg="del mod">
          <ac:chgData name="ゆ 育" userId="542ab0ed5f745775" providerId="LiveId" clId="{1C2FE42E-E5F8-4FB3-86F1-0EB376F0A1A1}" dt="2023-09-20T16:27:58.185" v="1937" actId="478"/>
          <ac:spMkLst>
            <pc:docMk/>
            <pc:sldMk cId="3382705300" sldId="281"/>
            <ac:spMk id="355" creationId="{4BEDD94D-3CFA-4254-84FE-B76E10DF7F70}"/>
          </ac:spMkLst>
        </pc:spChg>
        <pc:spChg chg="del mod">
          <ac:chgData name="ゆ 育" userId="542ab0ed5f745775" providerId="LiveId" clId="{1C2FE42E-E5F8-4FB3-86F1-0EB376F0A1A1}" dt="2023-09-20T16:27:58.185" v="1936" actId="478"/>
          <ac:spMkLst>
            <pc:docMk/>
            <pc:sldMk cId="3382705300" sldId="281"/>
            <ac:spMk id="356" creationId="{0A269B91-CE5F-4330-B53D-33DF0BF2CEB6}"/>
          </ac:spMkLst>
        </pc:spChg>
        <pc:spChg chg="del mod">
          <ac:chgData name="ゆ 育" userId="542ab0ed5f745775" providerId="LiveId" clId="{1C2FE42E-E5F8-4FB3-86F1-0EB376F0A1A1}" dt="2023-09-20T16:27:58.185" v="1935" actId="478"/>
          <ac:spMkLst>
            <pc:docMk/>
            <pc:sldMk cId="3382705300" sldId="281"/>
            <ac:spMk id="357" creationId="{EEF2D754-C0BD-44D0-84DF-93E25A29B7EE}"/>
          </ac:spMkLst>
        </pc:spChg>
        <pc:spChg chg="del mod">
          <ac:chgData name="ゆ 育" userId="542ab0ed5f745775" providerId="LiveId" clId="{1C2FE42E-E5F8-4FB3-86F1-0EB376F0A1A1}" dt="2023-09-20T16:27:58.185" v="1934" actId="478"/>
          <ac:spMkLst>
            <pc:docMk/>
            <pc:sldMk cId="3382705300" sldId="281"/>
            <ac:spMk id="358" creationId="{0A9CCB29-8A0F-4B63-A412-5E463D482430}"/>
          </ac:spMkLst>
        </pc:spChg>
        <pc:spChg chg="del mod">
          <ac:chgData name="ゆ 育" userId="542ab0ed5f745775" providerId="LiveId" clId="{1C2FE42E-E5F8-4FB3-86F1-0EB376F0A1A1}" dt="2023-09-20T16:27:58.169" v="1933" actId="478"/>
          <ac:spMkLst>
            <pc:docMk/>
            <pc:sldMk cId="3382705300" sldId="281"/>
            <ac:spMk id="359" creationId="{4FA1BB62-725A-44C0-9D8B-28D3179019CD}"/>
          </ac:spMkLst>
        </pc:spChg>
        <pc:spChg chg="del mod">
          <ac:chgData name="ゆ 育" userId="542ab0ed5f745775" providerId="LiveId" clId="{1C2FE42E-E5F8-4FB3-86F1-0EB376F0A1A1}" dt="2023-09-20T16:27:58.169" v="1932" actId="478"/>
          <ac:spMkLst>
            <pc:docMk/>
            <pc:sldMk cId="3382705300" sldId="281"/>
            <ac:spMk id="360" creationId="{A2F96AC1-E323-4E4D-B67A-1A303A1A5694}"/>
          </ac:spMkLst>
        </pc:spChg>
        <pc:spChg chg="del mod">
          <ac:chgData name="ゆ 育" userId="542ab0ed5f745775" providerId="LiveId" clId="{1C2FE42E-E5F8-4FB3-86F1-0EB376F0A1A1}" dt="2023-09-20T16:27:58.169" v="1931" actId="478"/>
          <ac:spMkLst>
            <pc:docMk/>
            <pc:sldMk cId="3382705300" sldId="281"/>
            <ac:spMk id="361" creationId="{11E166EB-8DF4-4DCF-9349-BB1D6FFEC46F}"/>
          </ac:spMkLst>
        </pc:spChg>
        <pc:spChg chg="del mod">
          <ac:chgData name="ゆ 育" userId="542ab0ed5f745775" providerId="LiveId" clId="{1C2FE42E-E5F8-4FB3-86F1-0EB376F0A1A1}" dt="2023-09-20T16:27:58.169" v="1930" actId="478"/>
          <ac:spMkLst>
            <pc:docMk/>
            <pc:sldMk cId="3382705300" sldId="281"/>
            <ac:spMk id="362" creationId="{691458BE-3161-4F43-A8B7-41C74C5A7D88}"/>
          </ac:spMkLst>
        </pc:spChg>
        <pc:spChg chg="del mod">
          <ac:chgData name="ゆ 育" userId="542ab0ed5f745775" providerId="LiveId" clId="{1C2FE42E-E5F8-4FB3-86F1-0EB376F0A1A1}" dt="2023-09-20T16:27:58.169" v="1929" actId="478"/>
          <ac:spMkLst>
            <pc:docMk/>
            <pc:sldMk cId="3382705300" sldId="281"/>
            <ac:spMk id="363" creationId="{94668992-697C-4064-AC89-83C2C7DBAAC6}"/>
          </ac:spMkLst>
        </pc:spChg>
        <pc:spChg chg="del mod">
          <ac:chgData name="ゆ 育" userId="542ab0ed5f745775" providerId="LiveId" clId="{1C2FE42E-E5F8-4FB3-86F1-0EB376F0A1A1}" dt="2023-09-20T16:27:58.169" v="1928" actId="478"/>
          <ac:spMkLst>
            <pc:docMk/>
            <pc:sldMk cId="3382705300" sldId="281"/>
            <ac:spMk id="364" creationId="{F0FF4CB4-6BAB-4873-860D-77F258F41A2C}"/>
          </ac:spMkLst>
        </pc:spChg>
        <pc:spChg chg="del mod">
          <ac:chgData name="ゆ 育" userId="542ab0ed5f745775" providerId="LiveId" clId="{1C2FE42E-E5F8-4FB3-86F1-0EB376F0A1A1}" dt="2023-09-20T16:27:58.169" v="1927" actId="478"/>
          <ac:spMkLst>
            <pc:docMk/>
            <pc:sldMk cId="3382705300" sldId="281"/>
            <ac:spMk id="365" creationId="{994E271E-91DF-40E5-89D0-5ED05027D5AA}"/>
          </ac:spMkLst>
        </pc:spChg>
        <pc:spChg chg="del mod">
          <ac:chgData name="ゆ 育" userId="542ab0ed5f745775" providerId="LiveId" clId="{1C2FE42E-E5F8-4FB3-86F1-0EB376F0A1A1}" dt="2023-09-20T16:27:58.169" v="1926" actId="478"/>
          <ac:spMkLst>
            <pc:docMk/>
            <pc:sldMk cId="3382705300" sldId="281"/>
            <ac:spMk id="366" creationId="{62054104-A7AF-4CE5-B721-9E7333C84583}"/>
          </ac:spMkLst>
        </pc:spChg>
        <pc:spChg chg="del mod">
          <ac:chgData name="ゆ 育" userId="542ab0ed5f745775" providerId="LiveId" clId="{1C2FE42E-E5F8-4FB3-86F1-0EB376F0A1A1}" dt="2023-09-20T16:27:58.169" v="1925" actId="478"/>
          <ac:spMkLst>
            <pc:docMk/>
            <pc:sldMk cId="3382705300" sldId="281"/>
            <ac:spMk id="367" creationId="{9763C6D5-1B32-4A86-A4AB-5B4393C04B9C}"/>
          </ac:spMkLst>
        </pc:spChg>
        <pc:spChg chg="del mod">
          <ac:chgData name="ゆ 育" userId="542ab0ed5f745775" providerId="LiveId" clId="{1C2FE42E-E5F8-4FB3-86F1-0EB376F0A1A1}" dt="2023-09-20T16:27:58.169" v="1924" actId="478"/>
          <ac:spMkLst>
            <pc:docMk/>
            <pc:sldMk cId="3382705300" sldId="281"/>
            <ac:spMk id="368" creationId="{3FB4ECBB-7B6F-4D95-859D-3E184D820C4B}"/>
          </ac:spMkLst>
        </pc:spChg>
        <pc:spChg chg="del mod">
          <ac:chgData name="ゆ 育" userId="542ab0ed5f745775" providerId="LiveId" clId="{1C2FE42E-E5F8-4FB3-86F1-0EB376F0A1A1}" dt="2023-09-20T16:27:58.169" v="1923" actId="478"/>
          <ac:spMkLst>
            <pc:docMk/>
            <pc:sldMk cId="3382705300" sldId="281"/>
            <ac:spMk id="369" creationId="{83E09B6C-828F-4312-B248-64E3C7410BF8}"/>
          </ac:spMkLst>
        </pc:spChg>
        <pc:spChg chg="del mod">
          <ac:chgData name="ゆ 育" userId="542ab0ed5f745775" providerId="LiveId" clId="{1C2FE42E-E5F8-4FB3-86F1-0EB376F0A1A1}" dt="2023-09-20T16:27:58.169" v="1922" actId="478"/>
          <ac:spMkLst>
            <pc:docMk/>
            <pc:sldMk cId="3382705300" sldId="281"/>
            <ac:spMk id="370" creationId="{9AF212D7-BAB7-4EBF-BE2C-7EA3EBB477B1}"/>
          </ac:spMkLst>
        </pc:spChg>
        <pc:spChg chg="del mod">
          <ac:chgData name="ゆ 育" userId="542ab0ed5f745775" providerId="LiveId" clId="{1C2FE42E-E5F8-4FB3-86F1-0EB376F0A1A1}" dt="2023-09-20T16:27:58.169" v="1921" actId="478"/>
          <ac:spMkLst>
            <pc:docMk/>
            <pc:sldMk cId="3382705300" sldId="281"/>
            <ac:spMk id="371" creationId="{BAABE89D-1039-4E0A-BB56-70CD2CCAC3C3}"/>
          </ac:spMkLst>
        </pc:spChg>
        <pc:spChg chg="del mod">
          <ac:chgData name="ゆ 育" userId="542ab0ed5f745775" providerId="LiveId" clId="{1C2FE42E-E5F8-4FB3-86F1-0EB376F0A1A1}" dt="2023-09-20T16:27:58.169" v="1920" actId="478"/>
          <ac:spMkLst>
            <pc:docMk/>
            <pc:sldMk cId="3382705300" sldId="281"/>
            <ac:spMk id="372" creationId="{54C7EC4D-8281-4138-9B74-ADBCEFB60C52}"/>
          </ac:spMkLst>
        </pc:spChg>
        <pc:spChg chg="del mod">
          <ac:chgData name="ゆ 育" userId="542ab0ed5f745775" providerId="LiveId" clId="{1C2FE42E-E5F8-4FB3-86F1-0EB376F0A1A1}" dt="2023-09-20T16:27:58.169" v="1919" actId="478"/>
          <ac:spMkLst>
            <pc:docMk/>
            <pc:sldMk cId="3382705300" sldId="281"/>
            <ac:spMk id="373" creationId="{66C786ED-256B-4142-9017-77B16D5875A5}"/>
          </ac:spMkLst>
        </pc:spChg>
        <pc:spChg chg="del mod">
          <ac:chgData name="ゆ 育" userId="542ab0ed5f745775" providerId="LiveId" clId="{1C2FE42E-E5F8-4FB3-86F1-0EB376F0A1A1}" dt="2023-09-20T16:27:58.169" v="1918" actId="478"/>
          <ac:spMkLst>
            <pc:docMk/>
            <pc:sldMk cId="3382705300" sldId="281"/>
            <ac:spMk id="374" creationId="{6360294D-22CB-4407-81D1-795B0F4F08D7}"/>
          </ac:spMkLst>
        </pc:spChg>
        <pc:spChg chg="del mod">
          <ac:chgData name="ゆ 育" userId="542ab0ed5f745775" providerId="LiveId" clId="{1C2FE42E-E5F8-4FB3-86F1-0EB376F0A1A1}" dt="2023-09-20T16:27:58.169" v="1917" actId="478"/>
          <ac:spMkLst>
            <pc:docMk/>
            <pc:sldMk cId="3382705300" sldId="281"/>
            <ac:spMk id="375" creationId="{6C9DE5A8-027F-4791-AC34-569F1F044F08}"/>
          </ac:spMkLst>
        </pc:spChg>
        <pc:spChg chg="del mod">
          <ac:chgData name="ゆ 育" userId="542ab0ed5f745775" providerId="LiveId" clId="{1C2FE42E-E5F8-4FB3-86F1-0EB376F0A1A1}" dt="2023-09-20T16:27:58.169" v="1916" actId="478"/>
          <ac:spMkLst>
            <pc:docMk/>
            <pc:sldMk cId="3382705300" sldId="281"/>
            <ac:spMk id="376" creationId="{B8341AF3-6F2A-434C-BDA7-F15F1BD0E325}"/>
          </ac:spMkLst>
        </pc:spChg>
        <pc:spChg chg="del mod">
          <ac:chgData name="ゆ 育" userId="542ab0ed5f745775" providerId="LiveId" clId="{1C2FE42E-E5F8-4FB3-86F1-0EB376F0A1A1}" dt="2023-09-20T16:27:58.154" v="1915" actId="478"/>
          <ac:spMkLst>
            <pc:docMk/>
            <pc:sldMk cId="3382705300" sldId="281"/>
            <ac:spMk id="377" creationId="{6851CD85-7906-4551-888A-D85788D5750A}"/>
          </ac:spMkLst>
        </pc:spChg>
        <pc:spChg chg="del mod">
          <ac:chgData name="ゆ 育" userId="542ab0ed5f745775" providerId="LiveId" clId="{1C2FE42E-E5F8-4FB3-86F1-0EB376F0A1A1}" dt="2023-09-20T16:27:58.154" v="1914" actId="478"/>
          <ac:spMkLst>
            <pc:docMk/>
            <pc:sldMk cId="3382705300" sldId="281"/>
            <ac:spMk id="378" creationId="{077AFC94-4239-4F02-AABE-4C759FA624FA}"/>
          </ac:spMkLst>
        </pc:spChg>
        <pc:spChg chg="del mod">
          <ac:chgData name="ゆ 育" userId="542ab0ed5f745775" providerId="LiveId" clId="{1C2FE42E-E5F8-4FB3-86F1-0EB376F0A1A1}" dt="2023-09-20T16:27:58.154" v="1913" actId="478"/>
          <ac:spMkLst>
            <pc:docMk/>
            <pc:sldMk cId="3382705300" sldId="281"/>
            <ac:spMk id="379" creationId="{271273E2-48D7-4432-89F3-4522A00BCCC8}"/>
          </ac:spMkLst>
        </pc:spChg>
        <pc:spChg chg="del mod">
          <ac:chgData name="ゆ 育" userId="542ab0ed5f745775" providerId="LiveId" clId="{1C2FE42E-E5F8-4FB3-86F1-0EB376F0A1A1}" dt="2023-09-20T16:27:58.154" v="1912" actId="478"/>
          <ac:spMkLst>
            <pc:docMk/>
            <pc:sldMk cId="3382705300" sldId="281"/>
            <ac:spMk id="380" creationId="{6F9D6181-8E53-46D2-85D4-3A235C842D02}"/>
          </ac:spMkLst>
        </pc:spChg>
        <pc:spChg chg="del mod">
          <ac:chgData name="ゆ 育" userId="542ab0ed5f745775" providerId="LiveId" clId="{1C2FE42E-E5F8-4FB3-86F1-0EB376F0A1A1}" dt="2023-09-20T16:27:58.154" v="1911" actId="478"/>
          <ac:spMkLst>
            <pc:docMk/>
            <pc:sldMk cId="3382705300" sldId="281"/>
            <ac:spMk id="381" creationId="{8A3013D8-94A5-47BE-8295-2C56949DE18E}"/>
          </ac:spMkLst>
        </pc:spChg>
        <pc:spChg chg="del mod">
          <ac:chgData name="ゆ 育" userId="542ab0ed5f745775" providerId="LiveId" clId="{1C2FE42E-E5F8-4FB3-86F1-0EB376F0A1A1}" dt="2023-09-20T16:27:58.154" v="1910" actId="478"/>
          <ac:spMkLst>
            <pc:docMk/>
            <pc:sldMk cId="3382705300" sldId="281"/>
            <ac:spMk id="382" creationId="{06074AB3-6C43-4F60-B675-1BC36D73BB4A}"/>
          </ac:spMkLst>
        </pc:spChg>
        <pc:spChg chg="del mod">
          <ac:chgData name="ゆ 育" userId="542ab0ed5f745775" providerId="LiveId" clId="{1C2FE42E-E5F8-4FB3-86F1-0EB376F0A1A1}" dt="2023-09-20T16:27:58.154" v="1909" actId="478"/>
          <ac:spMkLst>
            <pc:docMk/>
            <pc:sldMk cId="3382705300" sldId="281"/>
            <ac:spMk id="383" creationId="{F3438843-565E-4612-9A1B-9352104A6C73}"/>
          </ac:spMkLst>
        </pc:spChg>
        <pc:spChg chg="del mod">
          <ac:chgData name="ゆ 育" userId="542ab0ed5f745775" providerId="LiveId" clId="{1C2FE42E-E5F8-4FB3-86F1-0EB376F0A1A1}" dt="2023-09-20T16:27:58.154" v="1908" actId="478"/>
          <ac:spMkLst>
            <pc:docMk/>
            <pc:sldMk cId="3382705300" sldId="281"/>
            <ac:spMk id="384" creationId="{8BA1C861-16BC-419A-ABE3-5F4BB39304E6}"/>
          </ac:spMkLst>
        </pc:spChg>
        <pc:spChg chg="del mod">
          <ac:chgData name="ゆ 育" userId="542ab0ed5f745775" providerId="LiveId" clId="{1C2FE42E-E5F8-4FB3-86F1-0EB376F0A1A1}" dt="2023-09-20T16:27:58.154" v="1907" actId="478"/>
          <ac:spMkLst>
            <pc:docMk/>
            <pc:sldMk cId="3382705300" sldId="281"/>
            <ac:spMk id="385" creationId="{31D85DE1-DEF4-455B-BBA7-11EED118E87E}"/>
          </ac:spMkLst>
        </pc:spChg>
        <pc:spChg chg="del mod">
          <ac:chgData name="ゆ 育" userId="542ab0ed5f745775" providerId="LiveId" clId="{1C2FE42E-E5F8-4FB3-86F1-0EB376F0A1A1}" dt="2023-09-20T16:27:58.154" v="1906" actId="478"/>
          <ac:spMkLst>
            <pc:docMk/>
            <pc:sldMk cId="3382705300" sldId="281"/>
            <ac:spMk id="386" creationId="{E2AFDC26-AD61-46FE-9A3E-98A69511B5CC}"/>
          </ac:spMkLst>
        </pc:spChg>
        <pc:spChg chg="del mod">
          <ac:chgData name="ゆ 育" userId="542ab0ed5f745775" providerId="LiveId" clId="{1C2FE42E-E5F8-4FB3-86F1-0EB376F0A1A1}" dt="2023-09-20T16:27:58.154" v="1905" actId="478"/>
          <ac:spMkLst>
            <pc:docMk/>
            <pc:sldMk cId="3382705300" sldId="281"/>
            <ac:spMk id="387" creationId="{CD10820A-0BEE-4BE0-B7FC-B018D04DF886}"/>
          </ac:spMkLst>
        </pc:spChg>
        <pc:spChg chg="del mod">
          <ac:chgData name="ゆ 育" userId="542ab0ed5f745775" providerId="LiveId" clId="{1C2FE42E-E5F8-4FB3-86F1-0EB376F0A1A1}" dt="2023-09-20T16:27:58.154" v="1904" actId="478"/>
          <ac:spMkLst>
            <pc:docMk/>
            <pc:sldMk cId="3382705300" sldId="281"/>
            <ac:spMk id="388" creationId="{3F57E3CF-5603-45B1-8F0B-AFAAEFD2896B}"/>
          </ac:spMkLst>
        </pc:spChg>
        <pc:spChg chg="del mod">
          <ac:chgData name="ゆ 育" userId="542ab0ed5f745775" providerId="LiveId" clId="{1C2FE42E-E5F8-4FB3-86F1-0EB376F0A1A1}" dt="2023-09-20T16:27:58.154" v="1903" actId="478"/>
          <ac:spMkLst>
            <pc:docMk/>
            <pc:sldMk cId="3382705300" sldId="281"/>
            <ac:spMk id="389" creationId="{5F4BE395-596E-4E0F-8037-AE6789B4983C}"/>
          </ac:spMkLst>
        </pc:spChg>
        <pc:spChg chg="del mod">
          <ac:chgData name="ゆ 育" userId="542ab0ed5f745775" providerId="LiveId" clId="{1C2FE42E-E5F8-4FB3-86F1-0EB376F0A1A1}" dt="2023-09-20T16:27:58.154" v="1902" actId="478"/>
          <ac:spMkLst>
            <pc:docMk/>
            <pc:sldMk cId="3382705300" sldId="281"/>
            <ac:spMk id="390" creationId="{138DC6DD-DFF7-42E4-9735-3A2CE99C3137}"/>
          </ac:spMkLst>
        </pc:spChg>
        <pc:spChg chg="del mod">
          <ac:chgData name="ゆ 育" userId="542ab0ed5f745775" providerId="LiveId" clId="{1C2FE42E-E5F8-4FB3-86F1-0EB376F0A1A1}" dt="2023-09-20T16:27:58.154" v="1901" actId="478"/>
          <ac:spMkLst>
            <pc:docMk/>
            <pc:sldMk cId="3382705300" sldId="281"/>
            <ac:spMk id="391" creationId="{34205FBC-CBB3-4878-8711-89DC155A3727}"/>
          </ac:spMkLst>
        </pc:spChg>
        <pc:spChg chg="del mod">
          <ac:chgData name="ゆ 育" userId="542ab0ed5f745775" providerId="LiveId" clId="{1C2FE42E-E5F8-4FB3-86F1-0EB376F0A1A1}" dt="2023-09-20T16:27:58.154" v="1900" actId="478"/>
          <ac:spMkLst>
            <pc:docMk/>
            <pc:sldMk cId="3382705300" sldId="281"/>
            <ac:spMk id="392" creationId="{4A3F2DCF-DE59-4E0E-A283-B2F16CC7D876}"/>
          </ac:spMkLst>
        </pc:spChg>
        <pc:spChg chg="del mod">
          <ac:chgData name="ゆ 育" userId="542ab0ed5f745775" providerId="LiveId" clId="{1C2FE42E-E5F8-4FB3-86F1-0EB376F0A1A1}" dt="2023-09-20T16:27:58.154" v="1899" actId="478"/>
          <ac:spMkLst>
            <pc:docMk/>
            <pc:sldMk cId="3382705300" sldId="281"/>
            <ac:spMk id="393" creationId="{82123DFE-15C0-402D-966A-F05421DC02F0}"/>
          </ac:spMkLst>
        </pc:spChg>
        <pc:spChg chg="del mod">
          <ac:chgData name="ゆ 育" userId="542ab0ed5f745775" providerId="LiveId" clId="{1C2FE42E-E5F8-4FB3-86F1-0EB376F0A1A1}" dt="2023-09-20T16:27:58.154" v="1898" actId="478"/>
          <ac:spMkLst>
            <pc:docMk/>
            <pc:sldMk cId="3382705300" sldId="281"/>
            <ac:spMk id="394" creationId="{14FED06B-9031-40B1-B698-ABCF31B6201F}"/>
          </ac:spMkLst>
        </pc:spChg>
        <pc:spChg chg="del mod">
          <ac:chgData name="ゆ 育" userId="542ab0ed5f745775" providerId="LiveId" clId="{1C2FE42E-E5F8-4FB3-86F1-0EB376F0A1A1}" dt="2023-09-20T16:27:58.138" v="1897" actId="478"/>
          <ac:spMkLst>
            <pc:docMk/>
            <pc:sldMk cId="3382705300" sldId="281"/>
            <ac:spMk id="395" creationId="{73E4C2F5-43AA-442C-9A58-99343D45EEDE}"/>
          </ac:spMkLst>
        </pc:spChg>
        <pc:spChg chg="del mod">
          <ac:chgData name="ゆ 育" userId="542ab0ed5f745775" providerId="LiveId" clId="{1C2FE42E-E5F8-4FB3-86F1-0EB376F0A1A1}" dt="2023-09-20T16:27:58.138" v="1896" actId="478"/>
          <ac:spMkLst>
            <pc:docMk/>
            <pc:sldMk cId="3382705300" sldId="281"/>
            <ac:spMk id="396" creationId="{FE56CCAD-B920-4002-807F-85EF6A0CA14D}"/>
          </ac:spMkLst>
        </pc:spChg>
        <pc:spChg chg="del mod">
          <ac:chgData name="ゆ 育" userId="542ab0ed5f745775" providerId="LiveId" clId="{1C2FE42E-E5F8-4FB3-86F1-0EB376F0A1A1}" dt="2023-09-20T16:27:58.138" v="1895" actId="478"/>
          <ac:spMkLst>
            <pc:docMk/>
            <pc:sldMk cId="3382705300" sldId="281"/>
            <ac:spMk id="397" creationId="{74A607B0-BA39-4B64-AEB9-126324F510C1}"/>
          </ac:spMkLst>
        </pc:spChg>
        <pc:spChg chg="del mod">
          <ac:chgData name="ゆ 育" userId="542ab0ed5f745775" providerId="LiveId" clId="{1C2FE42E-E5F8-4FB3-86F1-0EB376F0A1A1}" dt="2023-09-20T16:27:58.138" v="1894" actId="478"/>
          <ac:spMkLst>
            <pc:docMk/>
            <pc:sldMk cId="3382705300" sldId="281"/>
            <ac:spMk id="398" creationId="{96B57F08-1A18-4A5B-B2F1-9D282CE691DD}"/>
          </ac:spMkLst>
        </pc:spChg>
        <pc:spChg chg="del mod">
          <ac:chgData name="ゆ 育" userId="542ab0ed5f745775" providerId="LiveId" clId="{1C2FE42E-E5F8-4FB3-86F1-0EB376F0A1A1}" dt="2023-09-20T16:27:58.138" v="1893" actId="478"/>
          <ac:spMkLst>
            <pc:docMk/>
            <pc:sldMk cId="3382705300" sldId="281"/>
            <ac:spMk id="399" creationId="{1565605A-DCD7-4270-9C4C-18E1FCDD3886}"/>
          </ac:spMkLst>
        </pc:spChg>
        <pc:spChg chg="del mod">
          <ac:chgData name="ゆ 育" userId="542ab0ed5f745775" providerId="LiveId" clId="{1C2FE42E-E5F8-4FB3-86F1-0EB376F0A1A1}" dt="2023-09-20T16:27:58.138" v="1892" actId="478"/>
          <ac:spMkLst>
            <pc:docMk/>
            <pc:sldMk cId="3382705300" sldId="281"/>
            <ac:spMk id="400" creationId="{60948DDC-CC20-4FF9-B910-7DEA71017508}"/>
          </ac:spMkLst>
        </pc:spChg>
        <pc:spChg chg="del mod topLvl">
          <ac:chgData name="ゆ 育" userId="542ab0ed5f745775" providerId="LiveId" clId="{1C2FE42E-E5F8-4FB3-86F1-0EB376F0A1A1}" dt="2023-09-20T16:30:54.753" v="2250" actId="478"/>
          <ac:spMkLst>
            <pc:docMk/>
            <pc:sldMk cId="3382705300" sldId="281"/>
            <ac:spMk id="457" creationId="{B106CA4A-88E2-4833-88E9-A27D55A08D9D}"/>
          </ac:spMkLst>
        </pc:spChg>
        <pc:spChg chg="del mod topLvl">
          <ac:chgData name="ゆ 育" userId="542ab0ed5f745775" providerId="LiveId" clId="{1C2FE42E-E5F8-4FB3-86F1-0EB376F0A1A1}" dt="2023-09-20T16:30:54.285" v="2061" actId="478"/>
          <ac:spMkLst>
            <pc:docMk/>
            <pc:sldMk cId="3382705300" sldId="281"/>
            <ac:spMk id="458" creationId="{44389455-971B-44D1-9AA9-D2F2D94D8EF3}"/>
          </ac:spMkLst>
        </pc:spChg>
        <pc:spChg chg="del mod">
          <ac:chgData name="ゆ 育" userId="542ab0ed5f745775" providerId="LiveId" clId="{1C2FE42E-E5F8-4FB3-86F1-0EB376F0A1A1}" dt="2023-09-20T16:30:54.285" v="2060" actId="478"/>
          <ac:spMkLst>
            <pc:docMk/>
            <pc:sldMk cId="3382705300" sldId="281"/>
            <ac:spMk id="459" creationId="{DE41D352-CC40-43DC-87D5-9BF7D00DD286}"/>
          </ac:spMkLst>
        </pc:spChg>
        <pc:spChg chg="del mod">
          <ac:chgData name="ゆ 育" userId="542ab0ed5f745775" providerId="LiveId" clId="{1C2FE42E-E5F8-4FB3-86F1-0EB376F0A1A1}" dt="2023-09-20T16:30:54.285" v="2059" actId="478"/>
          <ac:spMkLst>
            <pc:docMk/>
            <pc:sldMk cId="3382705300" sldId="281"/>
            <ac:spMk id="460" creationId="{78671D95-C1C1-450E-BF5B-D490967EA503}"/>
          </ac:spMkLst>
        </pc:spChg>
        <pc:spChg chg="del mod">
          <ac:chgData name="ゆ 育" userId="542ab0ed5f745775" providerId="LiveId" clId="{1C2FE42E-E5F8-4FB3-86F1-0EB376F0A1A1}" dt="2023-09-20T16:30:54.285" v="2058" actId="478"/>
          <ac:spMkLst>
            <pc:docMk/>
            <pc:sldMk cId="3382705300" sldId="281"/>
            <ac:spMk id="461" creationId="{4282B691-1AFC-4494-83E0-7ADEABA2763E}"/>
          </ac:spMkLst>
        </pc:spChg>
        <pc:spChg chg="del mod">
          <ac:chgData name="ゆ 育" userId="542ab0ed5f745775" providerId="LiveId" clId="{1C2FE42E-E5F8-4FB3-86F1-0EB376F0A1A1}" dt="2023-09-20T16:30:54.285" v="2057" actId="478"/>
          <ac:spMkLst>
            <pc:docMk/>
            <pc:sldMk cId="3382705300" sldId="281"/>
            <ac:spMk id="462" creationId="{85F8E536-9842-4E24-A9D0-D6A336CA760B}"/>
          </ac:spMkLst>
        </pc:spChg>
        <pc:spChg chg="del mod">
          <ac:chgData name="ゆ 育" userId="542ab0ed5f745775" providerId="LiveId" clId="{1C2FE42E-E5F8-4FB3-86F1-0EB376F0A1A1}" dt="2023-09-20T16:30:54.285" v="2056" actId="478"/>
          <ac:spMkLst>
            <pc:docMk/>
            <pc:sldMk cId="3382705300" sldId="281"/>
            <ac:spMk id="463" creationId="{2DABD47D-8925-4BEA-9747-342232BED559}"/>
          </ac:spMkLst>
        </pc:spChg>
        <pc:spChg chg="del mod">
          <ac:chgData name="ゆ 育" userId="542ab0ed5f745775" providerId="LiveId" clId="{1C2FE42E-E5F8-4FB3-86F1-0EB376F0A1A1}" dt="2023-09-20T16:30:54.285" v="2055" actId="478"/>
          <ac:spMkLst>
            <pc:docMk/>
            <pc:sldMk cId="3382705300" sldId="281"/>
            <ac:spMk id="464" creationId="{82815FF6-12C5-45B1-8852-461D118BF72D}"/>
          </ac:spMkLst>
        </pc:spChg>
        <pc:spChg chg="del mod">
          <ac:chgData name="ゆ 育" userId="542ab0ed5f745775" providerId="LiveId" clId="{1C2FE42E-E5F8-4FB3-86F1-0EB376F0A1A1}" dt="2023-09-20T16:30:54.285" v="2054" actId="478"/>
          <ac:spMkLst>
            <pc:docMk/>
            <pc:sldMk cId="3382705300" sldId="281"/>
            <ac:spMk id="465" creationId="{2EFCB5BA-057D-4AC6-98D7-95359B3848EB}"/>
          </ac:spMkLst>
        </pc:spChg>
        <pc:spChg chg="del mod">
          <ac:chgData name="ゆ 育" userId="542ab0ed5f745775" providerId="LiveId" clId="{1C2FE42E-E5F8-4FB3-86F1-0EB376F0A1A1}" dt="2023-09-20T16:30:54.285" v="2053" actId="478"/>
          <ac:spMkLst>
            <pc:docMk/>
            <pc:sldMk cId="3382705300" sldId="281"/>
            <ac:spMk id="466" creationId="{08263A36-43C6-4EEE-B961-A64D8E900D35}"/>
          </ac:spMkLst>
        </pc:spChg>
        <pc:spChg chg="del mod">
          <ac:chgData name="ゆ 育" userId="542ab0ed5f745775" providerId="LiveId" clId="{1C2FE42E-E5F8-4FB3-86F1-0EB376F0A1A1}" dt="2023-09-20T16:30:54.285" v="2052" actId="478"/>
          <ac:spMkLst>
            <pc:docMk/>
            <pc:sldMk cId="3382705300" sldId="281"/>
            <ac:spMk id="467" creationId="{FBDCC775-FE03-431E-ABF6-659001692560}"/>
          </ac:spMkLst>
        </pc:spChg>
        <pc:spChg chg="del mod">
          <ac:chgData name="ゆ 育" userId="542ab0ed5f745775" providerId="LiveId" clId="{1C2FE42E-E5F8-4FB3-86F1-0EB376F0A1A1}" dt="2023-09-20T16:30:54.285" v="2051" actId="478"/>
          <ac:spMkLst>
            <pc:docMk/>
            <pc:sldMk cId="3382705300" sldId="281"/>
            <ac:spMk id="468" creationId="{4784D0CF-30AC-4F05-814A-AFA574D7B387}"/>
          </ac:spMkLst>
        </pc:spChg>
        <pc:spChg chg="del mod">
          <ac:chgData name="ゆ 育" userId="542ab0ed5f745775" providerId="LiveId" clId="{1C2FE42E-E5F8-4FB3-86F1-0EB376F0A1A1}" dt="2023-09-20T16:30:54.285" v="2050" actId="478"/>
          <ac:spMkLst>
            <pc:docMk/>
            <pc:sldMk cId="3382705300" sldId="281"/>
            <ac:spMk id="469" creationId="{2DCADCD6-302F-4B4B-A65F-486BE506E802}"/>
          </ac:spMkLst>
        </pc:spChg>
        <pc:spChg chg="del mod">
          <ac:chgData name="ゆ 育" userId="542ab0ed5f745775" providerId="LiveId" clId="{1C2FE42E-E5F8-4FB3-86F1-0EB376F0A1A1}" dt="2023-09-20T16:30:54.269" v="2049" actId="478"/>
          <ac:spMkLst>
            <pc:docMk/>
            <pc:sldMk cId="3382705300" sldId="281"/>
            <ac:spMk id="470" creationId="{85A01C6D-8D34-4CAF-9664-DDCEB1F988B3}"/>
          </ac:spMkLst>
        </pc:spChg>
        <pc:spChg chg="del mod">
          <ac:chgData name="ゆ 育" userId="542ab0ed5f745775" providerId="LiveId" clId="{1C2FE42E-E5F8-4FB3-86F1-0EB376F0A1A1}" dt="2023-09-20T16:30:54.269" v="2048" actId="478"/>
          <ac:spMkLst>
            <pc:docMk/>
            <pc:sldMk cId="3382705300" sldId="281"/>
            <ac:spMk id="471" creationId="{797B6E8B-F2F3-4BFE-B33F-3CF1319E9CED}"/>
          </ac:spMkLst>
        </pc:spChg>
        <pc:spChg chg="del mod">
          <ac:chgData name="ゆ 育" userId="542ab0ed5f745775" providerId="LiveId" clId="{1C2FE42E-E5F8-4FB3-86F1-0EB376F0A1A1}" dt="2023-09-20T16:30:54.269" v="2047" actId="478"/>
          <ac:spMkLst>
            <pc:docMk/>
            <pc:sldMk cId="3382705300" sldId="281"/>
            <ac:spMk id="472" creationId="{F7E36022-73C4-43BE-B2CB-80558F382BB9}"/>
          </ac:spMkLst>
        </pc:spChg>
        <pc:spChg chg="del mod">
          <ac:chgData name="ゆ 育" userId="542ab0ed5f745775" providerId="LiveId" clId="{1C2FE42E-E5F8-4FB3-86F1-0EB376F0A1A1}" dt="2023-09-20T16:30:54.269" v="2046" actId="478"/>
          <ac:spMkLst>
            <pc:docMk/>
            <pc:sldMk cId="3382705300" sldId="281"/>
            <ac:spMk id="473" creationId="{DCD72C2E-A0A6-477D-A464-72A1D4CC3D84}"/>
          </ac:spMkLst>
        </pc:spChg>
        <pc:spChg chg="del mod">
          <ac:chgData name="ゆ 育" userId="542ab0ed5f745775" providerId="LiveId" clId="{1C2FE42E-E5F8-4FB3-86F1-0EB376F0A1A1}" dt="2023-09-20T16:30:54.269" v="2045" actId="478"/>
          <ac:spMkLst>
            <pc:docMk/>
            <pc:sldMk cId="3382705300" sldId="281"/>
            <ac:spMk id="474" creationId="{16275F23-4F1F-4D56-9AF0-3BB981DBEE94}"/>
          </ac:spMkLst>
        </pc:spChg>
        <pc:spChg chg="del mod">
          <ac:chgData name="ゆ 育" userId="542ab0ed5f745775" providerId="LiveId" clId="{1C2FE42E-E5F8-4FB3-86F1-0EB376F0A1A1}" dt="2023-09-20T16:30:54.269" v="2044" actId="478"/>
          <ac:spMkLst>
            <pc:docMk/>
            <pc:sldMk cId="3382705300" sldId="281"/>
            <ac:spMk id="475" creationId="{30233ABE-E400-46CE-85B7-78F210FB8965}"/>
          </ac:spMkLst>
        </pc:spChg>
        <pc:spChg chg="del mod">
          <ac:chgData name="ゆ 育" userId="542ab0ed5f745775" providerId="LiveId" clId="{1C2FE42E-E5F8-4FB3-86F1-0EB376F0A1A1}" dt="2023-09-20T16:30:54.269" v="2043" actId="478"/>
          <ac:spMkLst>
            <pc:docMk/>
            <pc:sldMk cId="3382705300" sldId="281"/>
            <ac:spMk id="476" creationId="{C5A947AF-2A11-499E-9B0A-F69D1B3D4B68}"/>
          </ac:spMkLst>
        </pc:spChg>
        <pc:spChg chg="del mod">
          <ac:chgData name="ゆ 育" userId="542ab0ed5f745775" providerId="LiveId" clId="{1C2FE42E-E5F8-4FB3-86F1-0EB376F0A1A1}" dt="2023-09-20T16:30:54.269" v="2042" actId="478"/>
          <ac:spMkLst>
            <pc:docMk/>
            <pc:sldMk cId="3382705300" sldId="281"/>
            <ac:spMk id="477" creationId="{5F1E1853-8204-4C31-9176-3E375065D544}"/>
          </ac:spMkLst>
        </pc:spChg>
        <pc:spChg chg="del mod">
          <ac:chgData name="ゆ 育" userId="542ab0ed5f745775" providerId="LiveId" clId="{1C2FE42E-E5F8-4FB3-86F1-0EB376F0A1A1}" dt="2023-09-20T16:30:54.269" v="2041" actId="478"/>
          <ac:spMkLst>
            <pc:docMk/>
            <pc:sldMk cId="3382705300" sldId="281"/>
            <ac:spMk id="478" creationId="{12F60775-F540-485C-BB69-E0249725AF80}"/>
          </ac:spMkLst>
        </pc:spChg>
        <pc:spChg chg="del mod">
          <ac:chgData name="ゆ 育" userId="542ab0ed5f745775" providerId="LiveId" clId="{1C2FE42E-E5F8-4FB3-86F1-0EB376F0A1A1}" dt="2023-09-20T16:30:54.269" v="2040" actId="478"/>
          <ac:spMkLst>
            <pc:docMk/>
            <pc:sldMk cId="3382705300" sldId="281"/>
            <ac:spMk id="479" creationId="{D57999C8-C997-4F7B-80CC-74C096084281}"/>
          </ac:spMkLst>
        </pc:spChg>
        <pc:spChg chg="del mod">
          <ac:chgData name="ゆ 育" userId="542ab0ed5f745775" providerId="LiveId" clId="{1C2FE42E-E5F8-4FB3-86F1-0EB376F0A1A1}" dt="2023-09-20T16:30:54.269" v="2039" actId="478"/>
          <ac:spMkLst>
            <pc:docMk/>
            <pc:sldMk cId="3382705300" sldId="281"/>
            <ac:spMk id="480" creationId="{B4691943-03FB-4798-8B97-00EB5BDFBDE4}"/>
          </ac:spMkLst>
        </pc:spChg>
        <pc:spChg chg="del mod">
          <ac:chgData name="ゆ 育" userId="542ab0ed5f745775" providerId="LiveId" clId="{1C2FE42E-E5F8-4FB3-86F1-0EB376F0A1A1}" dt="2023-09-20T16:30:54.269" v="2038" actId="478"/>
          <ac:spMkLst>
            <pc:docMk/>
            <pc:sldMk cId="3382705300" sldId="281"/>
            <ac:spMk id="481" creationId="{E11F4C5D-E544-48AE-A0A6-F4B49E5BB5EF}"/>
          </ac:spMkLst>
        </pc:spChg>
        <pc:spChg chg="del mod">
          <ac:chgData name="ゆ 育" userId="542ab0ed5f745775" providerId="LiveId" clId="{1C2FE42E-E5F8-4FB3-86F1-0EB376F0A1A1}" dt="2023-09-20T16:30:54.269" v="2037" actId="478"/>
          <ac:spMkLst>
            <pc:docMk/>
            <pc:sldMk cId="3382705300" sldId="281"/>
            <ac:spMk id="482" creationId="{FD0EB314-BA3E-49E7-9BA4-EDF084DAD89C}"/>
          </ac:spMkLst>
        </pc:spChg>
        <pc:spChg chg="del mod">
          <ac:chgData name="ゆ 育" userId="542ab0ed5f745775" providerId="LiveId" clId="{1C2FE42E-E5F8-4FB3-86F1-0EB376F0A1A1}" dt="2023-09-20T16:30:54.269" v="2036" actId="478"/>
          <ac:spMkLst>
            <pc:docMk/>
            <pc:sldMk cId="3382705300" sldId="281"/>
            <ac:spMk id="483" creationId="{950B4E15-FE9C-4772-BE5B-08EC7C16AD70}"/>
          </ac:spMkLst>
        </pc:spChg>
        <pc:spChg chg="del mod">
          <ac:chgData name="ゆ 育" userId="542ab0ed5f745775" providerId="LiveId" clId="{1C2FE42E-E5F8-4FB3-86F1-0EB376F0A1A1}" dt="2023-09-20T16:30:54.269" v="2035" actId="478"/>
          <ac:spMkLst>
            <pc:docMk/>
            <pc:sldMk cId="3382705300" sldId="281"/>
            <ac:spMk id="484" creationId="{2EBEB71F-5EC0-4A16-9EBD-66B6A3220963}"/>
          </ac:spMkLst>
        </pc:spChg>
        <pc:spChg chg="del mod">
          <ac:chgData name="ゆ 育" userId="542ab0ed5f745775" providerId="LiveId" clId="{1C2FE42E-E5F8-4FB3-86F1-0EB376F0A1A1}" dt="2023-09-20T16:30:54.269" v="2034" actId="478"/>
          <ac:spMkLst>
            <pc:docMk/>
            <pc:sldMk cId="3382705300" sldId="281"/>
            <ac:spMk id="485" creationId="{45599E41-AB97-4DCE-91D4-E23DB866DD78}"/>
          </ac:spMkLst>
        </pc:spChg>
        <pc:spChg chg="del mod">
          <ac:chgData name="ゆ 育" userId="542ab0ed5f745775" providerId="LiveId" clId="{1C2FE42E-E5F8-4FB3-86F1-0EB376F0A1A1}" dt="2023-09-20T16:30:54.269" v="2033" actId="478"/>
          <ac:spMkLst>
            <pc:docMk/>
            <pc:sldMk cId="3382705300" sldId="281"/>
            <ac:spMk id="486" creationId="{7112E0BB-7F27-47C3-B01F-9456FC0AED85}"/>
          </ac:spMkLst>
        </pc:spChg>
        <pc:spChg chg="del mod">
          <ac:chgData name="ゆ 育" userId="542ab0ed5f745775" providerId="LiveId" clId="{1C2FE42E-E5F8-4FB3-86F1-0EB376F0A1A1}" dt="2023-09-20T16:30:54.253" v="2032" actId="478"/>
          <ac:spMkLst>
            <pc:docMk/>
            <pc:sldMk cId="3382705300" sldId="281"/>
            <ac:spMk id="487" creationId="{53D58C85-8320-4AC3-B1E0-D395206502A3}"/>
          </ac:spMkLst>
        </pc:spChg>
        <pc:spChg chg="del mod">
          <ac:chgData name="ゆ 育" userId="542ab0ed5f745775" providerId="LiveId" clId="{1C2FE42E-E5F8-4FB3-86F1-0EB376F0A1A1}" dt="2023-09-20T16:30:54.253" v="2031" actId="478"/>
          <ac:spMkLst>
            <pc:docMk/>
            <pc:sldMk cId="3382705300" sldId="281"/>
            <ac:spMk id="488" creationId="{181F8826-EE73-4130-B717-809A26D38973}"/>
          </ac:spMkLst>
        </pc:spChg>
        <pc:spChg chg="del mod">
          <ac:chgData name="ゆ 育" userId="542ab0ed5f745775" providerId="LiveId" clId="{1C2FE42E-E5F8-4FB3-86F1-0EB376F0A1A1}" dt="2023-09-20T16:30:54.253" v="2030" actId="478"/>
          <ac:spMkLst>
            <pc:docMk/>
            <pc:sldMk cId="3382705300" sldId="281"/>
            <ac:spMk id="489" creationId="{0C1CA91C-A474-4292-811F-83A467FD6F5C}"/>
          </ac:spMkLst>
        </pc:spChg>
        <pc:spChg chg="del mod">
          <ac:chgData name="ゆ 育" userId="542ab0ed5f745775" providerId="LiveId" clId="{1C2FE42E-E5F8-4FB3-86F1-0EB376F0A1A1}" dt="2023-09-20T16:30:54.253" v="2029" actId="478"/>
          <ac:spMkLst>
            <pc:docMk/>
            <pc:sldMk cId="3382705300" sldId="281"/>
            <ac:spMk id="490" creationId="{60E6383E-ADB9-4B5D-95EB-57FD0FDB6A49}"/>
          </ac:spMkLst>
        </pc:spChg>
        <pc:spChg chg="del mod">
          <ac:chgData name="ゆ 育" userId="542ab0ed5f745775" providerId="LiveId" clId="{1C2FE42E-E5F8-4FB3-86F1-0EB376F0A1A1}" dt="2023-09-20T16:30:54.253" v="2028" actId="478"/>
          <ac:spMkLst>
            <pc:docMk/>
            <pc:sldMk cId="3382705300" sldId="281"/>
            <ac:spMk id="491" creationId="{D01E27E3-1461-41F5-9B72-25286354A7BD}"/>
          </ac:spMkLst>
        </pc:spChg>
        <pc:spChg chg="del mod">
          <ac:chgData name="ゆ 育" userId="542ab0ed5f745775" providerId="LiveId" clId="{1C2FE42E-E5F8-4FB3-86F1-0EB376F0A1A1}" dt="2023-09-20T16:30:54.253" v="2027" actId="478"/>
          <ac:spMkLst>
            <pc:docMk/>
            <pc:sldMk cId="3382705300" sldId="281"/>
            <ac:spMk id="492" creationId="{948B9A25-C696-4A6D-96A8-128D01FA764C}"/>
          </ac:spMkLst>
        </pc:spChg>
        <pc:spChg chg="del mod">
          <ac:chgData name="ゆ 育" userId="542ab0ed5f745775" providerId="LiveId" clId="{1C2FE42E-E5F8-4FB3-86F1-0EB376F0A1A1}" dt="2023-09-20T16:30:54.253" v="2026" actId="478"/>
          <ac:spMkLst>
            <pc:docMk/>
            <pc:sldMk cId="3382705300" sldId="281"/>
            <ac:spMk id="493" creationId="{D032EEAB-709F-4145-B6D5-DF8A14E44F27}"/>
          </ac:spMkLst>
        </pc:spChg>
        <pc:spChg chg="del mod">
          <ac:chgData name="ゆ 育" userId="542ab0ed5f745775" providerId="LiveId" clId="{1C2FE42E-E5F8-4FB3-86F1-0EB376F0A1A1}" dt="2023-09-20T16:30:54.253" v="2025" actId="478"/>
          <ac:spMkLst>
            <pc:docMk/>
            <pc:sldMk cId="3382705300" sldId="281"/>
            <ac:spMk id="494" creationId="{2AFA98C8-2189-4705-BEB3-FC11E8F42609}"/>
          </ac:spMkLst>
        </pc:spChg>
        <pc:spChg chg="del mod">
          <ac:chgData name="ゆ 育" userId="542ab0ed5f745775" providerId="LiveId" clId="{1C2FE42E-E5F8-4FB3-86F1-0EB376F0A1A1}" dt="2023-09-20T16:30:54.253" v="2024" actId="478"/>
          <ac:spMkLst>
            <pc:docMk/>
            <pc:sldMk cId="3382705300" sldId="281"/>
            <ac:spMk id="495" creationId="{8E8E3CCD-8093-4552-85B0-D8E6E8F111A4}"/>
          </ac:spMkLst>
        </pc:spChg>
        <pc:spChg chg="del mod">
          <ac:chgData name="ゆ 育" userId="542ab0ed5f745775" providerId="LiveId" clId="{1C2FE42E-E5F8-4FB3-86F1-0EB376F0A1A1}" dt="2023-09-20T16:30:54.253" v="2023" actId="478"/>
          <ac:spMkLst>
            <pc:docMk/>
            <pc:sldMk cId="3382705300" sldId="281"/>
            <ac:spMk id="496" creationId="{07D5D339-A6CD-4CC6-8580-F1F27B5F2222}"/>
          </ac:spMkLst>
        </pc:spChg>
        <pc:spChg chg="del mod">
          <ac:chgData name="ゆ 育" userId="542ab0ed5f745775" providerId="LiveId" clId="{1C2FE42E-E5F8-4FB3-86F1-0EB376F0A1A1}" dt="2023-09-20T16:30:54.253" v="2022" actId="478"/>
          <ac:spMkLst>
            <pc:docMk/>
            <pc:sldMk cId="3382705300" sldId="281"/>
            <ac:spMk id="497" creationId="{6020CFD7-A7C7-4DB6-A7F4-C0E628774682}"/>
          </ac:spMkLst>
        </pc:spChg>
        <pc:spChg chg="del mod">
          <ac:chgData name="ゆ 育" userId="542ab0ed5f745775" providerId="LiveId" clId="{1C2FE42E-E5F8-4FB3-86F1-0EB376F0A1A1}" dt="2023-09-20T16:30:54.253" v="2021" actId="478"/>
          <ac:spMkLst>
            <pc:docMk/>
            <pc:sldMk cId="3382705300" sldId="281"/>
            <ac:spMk id="498" creationId="{EF110531-6C87-4046-9AE6-AF94910D6B43}"/>
          </ac:spMkLst>
        </pc:spChg>
        <pc:spChg chg="del mod">
          <ac:chgData name="ゆ 育" userId="542ab0ed5f745775" providerId="LiveId" clId="{1C2FE42E-E5F8-4FB3-86F1-0EB376F0A1A1}" dt="2023-09-20T16:30:54.253" v="2020" actId="478"/>
          <ac:spMkLst>
            <pc:docMk/>
            <pc:sldMk cId="3382705300" sldId="281"/>
            <ac:spMk id="499" creationId="{6637E192-6634-47F3-83DE-B2AAC38CBF41}"/>
          </ac:spMkLst>
        </pc:spChg>
        <pc:spChg chg="del mod">
          <ac:chgData name="ゆ 育" userId="542ab0ed5f745775" providerId="LiveId" clId="{1C2FE42E-E5F8-4FB3-86F1-0EB376F0A1A1}" dt="2023-09-20T16:30:54.253" v="2019" actId="478"/>
          <ac:spMkLst>
            <pc:docMk/>
            <pc:sldMk cId="3382705300" sldId="281"/>
            <ac:spMk id="500" creationId="{6FAA6EC1-D2AE-40A2-9D96-8D3B098D7F4E}"/>
          </ac:spMkLst>
        </pc:spChg>
        <pc:spChg chg="del mod">
          <ac:chgData name="ゆ 育" userId="542ab0ed5f745775" providerId="LiveId" clId="{1C2FE42E-E5F8-4FB3-86F1-0EB376F0A1A1}" dt="2023-09-20T16:30:54.253" v="2018" actId="478"/>
          <ac:spMkLst>
            <pc:docMk/>
            <pc:sldMk cId="3382705300" sldId="281"/>
            <ac:spMk id="501" creationId="{DD888974-9789-4580-B737-05F805867FC4}"/>
          </ac:spMkLst>
        </pc:spChg>
        <pc:spChg chg="del mod">
          <ac:chgData name="ゆ 育" userId="542ab0ed5f745775" providerId="LiveId" clId="{1C2FE42E-E5F8-4FB3-86F1-0EB376F0A1A1}" dt="2023-09-20T16:30:54.253" v="2017" actId="478"/>
          <ac:spMkLst>
            <pc:docMk/>
            <pc:sldMk cId="3382705300" sldId="281"/>
            <ac:spMk id="502" creationId="{E65B045A-C14A-4013-9EAE-93D953331824}"/>
          </ac:spMkLst>
        </pc:spChg>
        <pc:spChg chg="del mod">
          <ac:chgData name="ゆ 育" userId="542ab0ed5f745775" providerId="LiveId" clId="{1C2FE42E-E5F8-4FB3-86F1-0EB376F0A1A1}" dt="2023-09-20T16:30:54.238" v="2016" actId="478"/>
          <ac:spMkLst>
            <pc:docMk/>
            <pc:sldMk cId="3382705300" sldId="281"/>
            <ac:spMk id="503" creationId="{514C052E-F467-4AFF-8720-0DE1E701B4D2}"/>
          </ac:spMkLst>
        </pc:spChg>
        <pc:spChg chg="del mod">
          <ac:chgData name="ゆ 育" userId="542ab0ed5f745775" providerId="LiveId" clId="{1C2FE42E-E5F8-4FB3-86F1-0EB376F0A1A1}" dt="2023-09-20T16:30:54.238" v="2015" actId="478"/>
          <ac:spMkLst>
            <pc:docMk/>
            <pc:sldMk cId="3382705300" sldId="281"/>
            <ac:spMk id="504" creationId="{89710E5B-E8C0-41FE-B056-2312EC311B48}"/>
          </ac:spMkLst>
        </pc:spChg>
        <pc:spChg chg="del mod">
          <ac:chgData name="ゆ 育" userId="542ab0ed5f745775" providerId="LiveId" clId="{1C2FE42E-E5F8-4FB3-86F1-0EB376F0A1A1}" dt="2023-09-20T16:30:54.238" v="2014" actId="478"/>
          <ac:spMkLst>
            <pc:docMk/>
            <pc:sldMk cId="3382705300" sldId="281"/>
            <ac:spMk id="505" creationId="{FE977B9C-0E8B-49D5-A954-E8A478C6C3BF}"/>
          </ac:spMkLst>
        </pc:spChg>
        <pc:spChg chg="del mod">
          <ac:chgData name="ゆ 育" userId="542ab0ed5f745775" providerId="LiveId" clId="{1C2FE42E-E5F8-4FB3-86F1-0EB376F0A1A1}" dt="2023-09-20T16:30:54.238" v="2013" actId="478"/>
          <ac:spMkLst>
            <pc:docMk/>
            <pc:sldMk cId="3382705300" sldId="281"/>
            <ac:spMk id="506" creationId="{CACF073B-BC65-42C3-912E-D6872D90A291}"/>
          </ac:spMkLst>
        </pc:spChg>
        <pc:spChg chg="del mod">
          <ac:chgData name="ゆ 育" userId="542ab0ed5f745775" providerId="LiveId" clId="{1C2FE42E-E5F8-4FB3-86F1-0EB376F0A1A1}" dt="2023-09-20T16:30:54.238" v="2012" actId="478"/>
          <ac:spMkLst>
            <pc:docMk/>
            <pc:sldMk cId="3382705300" sldId="281"/>
            <ac:spMk id="507" creationId="{17658E77-BA05-483C-950C-C896BB56519F}"/>
          </ac:spMkLst>
        </pc:spChg>
        <pc:spChg chg="del mod">
          <ac:chgData name="ゆ 育" userId="542ab0ed5f745775" providerId="LiveId" clId="{1C2FE42E-E5F8-4FB3-86F1-0EB376F0A1A1}" dt="2023-09-20T16:30:54.238" v="2011" actId="478"/>
          <ac:spMkLst>
            <pc:docMk/>
            <pc:sldMk cId="3382705300" sldId="281"/>
            <ac:spMk id="508" creationId="{4BAA7710-52FB-4B0D-9767-2BA8440A5176}"/>
          </ac:spMkLst>
        </pc:spChg>
        <pc:spChg chg="del mod">
          <ac:chgData name="ゆ 育" userId="542ab0ed5f745775" providerId="LiveId" clId="{1C2FE42E-E5F8-4FB3-86F1-0EB376F0A1A1}" dt="2023-09-20T16:30:54.238" v="2010" actId="478"/>
          <ac:spMkLst>
            <pc:docMk/>
            <pc:sldMk cId="3382705300" sldId="281"/>
            <ac:spMk id="509" creationId="{D5B9DE31-E3B1-4799-8530-8753AF6F6766}"/>
          </ac:spMkLst>
        </pc:spChg>
        <pc:spChg chg="del mod">
          <ac:chgData name="ゆ 育" userId="542ab0ed5f745775" providerId="LiveId" clId="{1C2FE42E-E5F8-4FB3-86F1-0EB376F0A1A1}" dt="2023-09-20T16:30:54.238" v="2009" actId="478"/>
          <ac:spMkLst>
            <pc:docMk/>
            <pc:sldMk cId="3382705300" sldId="281"/>
            <ac:spMk id="510" creationId="{6821C5FA-7B71-4528-B302-EC4045045046}"/>
          </ac:spMkLst>
        </pc:spChg>
        <pc:spChg chg="del mod topLvl">
          <ac:chgData name="ゆ 育" userId="542ab0ed5f745775" providerId="LiveId" clId="{1C2FE42E-E5F8-4FB3-86F1-0EB376F0A1A1}" dt="2023-09-20T16:33:09.838" v="2651" actId="478"/>
          <ac:spMkLst>
            <pc:docMk/>
            <pc:sldMk cId="3382705300" sldId="281"/>
            <ac:spMk id="567" creationId="{E98F33FE-CADF-4357-9285-27606C56E122}"/>
          </ac:spMkLst>
        </pc:spChg>
        <pc:spChg chg="del mod topLvl">
          <ac:chgData name="ゆ 育" userId="542ab0ed5f745775" providerId="LiveId" clId="{1C2FE42E-E5F8-4FB3-86F1-0EB376F0A1A1}" dt="2023-09-20T16:33:09.385" v="2462" actId="478"/>
          <ac:spMkLst>
            <pc:docMk/>
            <pc:sldMk cId="3382705300" sldId="281"/>
            <ac:spMk id="568" creationId="{C668A348-6C2A-47E9-B843-ED949D618728}"/>
          </ac:spMkLst>
        </pc:spChg>
        <pc:spChg chg="del mod">
          <ac:chgData name="ゆ 育" userId="542ab0ed5f745775" providerId="LiveId" clId="{1C2FE42E-E5F8-4FB3-86F1-0EB376F0A1A1}" dt="2023-09-20T16:33:09.385" v="2461" actId="478"/>
          <ac:spMkLst>
            <pc:docMk/>
            <pc:sldMk cId="3382705300" sldId="281"/>
            <ac:spMk id="569" creationId="{A0C118A2-0953-42D4-96FD-C96D77048B46}"/>
          </ac:spMkLst>
        </pc:spChg>
        <pc:spChg chg="del mod">
          <ac:chgData name="ゆ 育" userId="542ab0ed5f745775" providerId="LiveId" clId="{1C2FE42E-E5F8-4FB3-86F1-0EB376F0A1A1}" dt="2023-09-20T16:33:09.385" v="2460" actId="478"/>
          <ac:spMkLst>
            <pc:docMk/>
            <pc:sldMk cId="3382705300" sldId="281"/>
            <ac:spMk id="570" creationId="{19D93E1D-9B95-4742-B159-DF3F29809001}"/>
          </ac:spMkLst>
        </pc:spChg>
        <pc:spChg chg="del mod">
          <ac:chgData name="ゆ 育" userId="542ab0ed5f745775" providerId="LiveId" clId="{1C2FE42E-E5F8-4FB3-86F1-0EB376F0A1A1}" dt="2023-09-20T16:33:09.385" v="2459" actId="478"/>
          <ac:spMkLst>
            <pc:docMk/>
            <pc:sldMk cId="3382705300" sldId="281"/>
            <ac:spMk id="571" creationId="{E59F19D3-EF21-4169-A18A-2EB97018D82A}"/>
          </ac:spMkLst>
        </pc:spChg>
        <pc:spChg chg="del mod">
          <ac:chgData name="ゆ 育" userId="542ab0ed5f745775" providerId="LiveId" clId="{1C2FE42E-E5F8-4FB3-86F1-0EB376F0A1A1}" dt="2023-09-20T16:33:09.385" v="2458" actId="478"/>
          <ac:spMkLst>
            <pc:docMk/>
            <pc:sldMk cId="3382705300" sldId="281"/>
            <ac:spMk id="572" creationId="{60CC9EBF-2B8A-48FA-85B2-5F6D8A01DA20}"/>
          </ac:spMkLst>
        </pc:spChg>
        <pc:spChg chg="del mod">
          <ac:chgData name="ゆ 育" userId="542ab0ed5f745775" providerId="LiveId" clId="{1C2FE42E-E5F8-4FB3-86F1-0EB376F0A1A1}" dt="2023-09-20T16:33:09.385" v="2457" actId="478"/>
          <ac:spMkLst>
            <pc:docMk/>
            <pc:sldMk cId="3382705300" sldId="281"/>
            <ac:spMk id="573" creationId="{FD76E0E3-6D82-4407-9177-046E722A2119}"/>
          </ac:spMkLst>
        </pc:spChg>
        <pc:spChg chg="del mod">
          <ac:chgData name="ゆ 育" userId="542ab0ed5f745775" providerId="LiveId" clId="{1C2FE42E-E5F8-4FB3-86F1-0EB376F0A1A1}" dt="2023-09-20T16:33:09.385" v="2456" actId="478"/>
          <ac:spMkLst>
            <pc:docMk/>
            <pc:sldMk cId="3382705300" sldId="281"/>
            <ac:spMk id="574" creationId="{633FCAB3-D86A-4A5A-9E67-810DA8FFC3ED}"/>
          </ac:spMkLst>
        </pc:spChg>
        <pc:spChg chg="del mod">
          <ac:chgData name="ゆ 育" userId="542ab0ed5f745775" providerId="LiveId" clId="{1C2FE42E-E5F8-4FB3-86F1-0EB376F0A1A1}" dt="2023-09-20T16:33:09.385" v="2455" actId="478"/>
          <ac:spMkLst>
            <pc:docMk/>
            <pc:sldMk cId="3382705300" sldId="281"/>
            <ac:spMk id="575" creationId="{1FC26962-C040-4C69-A0A7-C2D75B9EEF94}"/>
          </ac:spMkLst>
        </pc:spChg>
        <pc:spChg chg="del mod">
          <ac:chgData name="ゆ 育" userId="542ab0ed5f745775" providerId="LiveId" clId="{1C2FE42E-E5F8-4FB3-86F1-0EB376F0A1A1}" dt="2023-09-20T16:33:09.385" v="2454" actId="478"/>
          <ac:spMkLst>
            <pc:docMk/>
            <pc:sldMk cId="3382705300" sldId="281"/>
            <ac:spMk id="576" creationId="{21FF3E17-50FE-4A6F-8BBB-8F9DEF585019}"/>
          </ac:spMkLst>
        </pc:spChg>
        <pc:spChg chg="del mod">
          <ac:chgData name="ゆ 育" userId="542ab0ed5f745775" providerId="LiveId" clId="{1C2FE42E-E5F8-4FB3-86F1-0EB376F0A1A1}" dt="2023-09-20T16:33:09.385" v="2453" actId="478"/>
          <ac:spMkLst>
            <pc:docMk/>
            <pc:sldMk cId="3382705300" sldId="281"/>
            <ac:spMk id="577" creationId="{B152548D-E029-4777-BED5-52FAA7EBDA62}"/>
          </ac:spMkLst>
        </pc:spChg>
        <pc:spChg chg="del mod">
          <ac:chgData name="ゆ 育" userId="542ab0ed5f745775" providerId="LiveId" clId="{1C2FE42E-E5F8-4FB3-86F1-0EB376F0A1A1}" dt="2023-09-20T16:33:09.385" v="2452" actId="478"/>
          <ac:spMkLst>
            <pc:docMk/>
            <pc:sldMk cId="3382705300" sldId="281"/>
            <ac:spMk id="578" creationId="{B09326EE-E743-4C46-AF7C-B550B26D22C4}"/>
          </ac:spMkLst>
        </pc:spChg>
        <pc:spChg chg="del mod">
          <ac:chgData name="ゆ 育" userId="542ab0ed5f745775" providerId="LiveId" clId="{1C2FE42E-E5F8-4FB3-86F1-0EB376F0A1A1}" dt="2023-09-20T16:33:09.385" v="2451" actId="478"/>
          <ac:spMkLst>
            <pc:docMk/>
            <pc:sldMk cId="3382705300" sldId="281"/>
            <ac:spMk id="579" creationId="{9B0ABD33-D1FF-4EF1-8A32-7EC59C54FDF9}"/>
          </ac:spMkLst>
        </pc:spChg>
        <pc:spChg chg="del mod">
          <ac:chgData name="ゆ 育" userId="542ab0ed5f745775" providerId="LiveId" clId="{1C2FE42E-E5F8-4FB3-86F1-0EB376F0A1A1}" dt="2023-09-20T16:33:09.385" v="2450" actId="478"/>
          <ac:spMkLst>
            <pc:docMk/>
            <pc:sldMk cId="3382705300" sldId="281"/>
            <ac:spMk id="580" creationId="{A55536C7-AEE7-4A61-8E8F-414675B8D276}"/>
          </ac:spMkLst>
        </pc:spChg>
        <pc:spChg chg="del mod">
          <ac:chgData name="ゆ 育" userId="542ab0ed5f745775" providerId="LiveId" clId="{1C2FE42E-E5F8-4FB3-86F1-0EB376F0A1A1}" dt="2023-09-20T16:33:09.385" v="2449" actId="478"/>
          <ac:spMkLst>
            <pc:docMk/>
            <pc:sldMk cId="3382705300" sldId="281"/>
            <ac:spMk id="581" creationId="{1FFD63FA-8353-463F-9F28-F9508E0A7E86}"/>
          </ac:spMkLst>
        </pc:spChg>
        <pc:spChg chg="del mod">
          <ac:chgData name="ゆ 育" userId="542ab0ed5f745775" providerId="LiveId" clId="{1C2FE42E-E5F8-4FB3-86F1-0EB376F0A1A1}" dt="2023-09-20T16:33:09.385" v="2448" actId="478"/>
          <ac:spMkLst>
            <pc:docMk/>
            <pc:sldMk cId="3382705300" sldId="281"/>
            <ac:spMk id="582" creationId="{32F36528-8DB1-4B83-9F98-548698B892E1}"/>
          </ac:spMkLst>
        </pc:spChg>
        <pc:spChg chg="del mod">
          <ac:chgData name="ゆ 育" userId="542ab0ed5f745775" providerId="LiveId" clId="{1C2FE42E-E5F8-4FB3-86F1-0EB376F0A1A1}" dt="2023-09-20T16:33:09.385" v="2447" actId="478"/>
          <ac:spMkLst>
            <pc:docMk/>
            <pc:sldMk cId="3382705300" sldId="281"/>
            <ac:spMk id="583" creationId="{45391347-0C99-4D13-A6C7-5A9EEC79FE22}"/>
          </ac:spMkLst>
        </pc:spChg>
        <pc:spChg chg="del mod">
          <ac:chgData name="ゆ 育" userId="542ab0ed5f745775" providerId="LiveId" clId="{1C2FE42E-E5F8-4FB3-86F1-0EB376F0A1A1}" dt="2023-09-20T16:33:09.370" v="2446" actId="478"/>
          <ac:spMkLst>
            <pc:docMk/>
            <pc:sldMk cId="3382705300" sldId="281"/>
            <ac:spMk id="584" creationId="{B92C2306-7E7B-4EA8-BEA0-6E63200ADF22}"/>
          </ac:spMkLst>
        </pc:spChg>
        <pc:spChg chg="del mod">
          <ac:chgData name="ゆ 育" userId="542ab0ed5f745775" providerId="LiveId" clId="{1C2FE42E-E5F8-4FB3-86F1-0EB376F0A1A1}" dt="2023-09-20T16:33:09.370" v="2445" actId="478"/>
          <ac:spMkLst>
            <pc:docMk/>
            <pc:sldMk cId="3382705300" sldId="281"/>
            <ac:spMk id="585" creationId="{D02DCF37-E699-4AD3-89C1-90F671992A28}"/>
          </ac:spMkLst>
        </pc:spChg>
        <pc:spChg chg="del mod">
          <ac:chgData name="ゆ 育" userId="542ab0ed5f745775" providerId="LiveId" clId="{1C2FE42E-E5F8-4FB3-86F1-0EB376F0A1A1}" dt="2023-09-20T16:33:09.370" v="2444" actId="478"/>
          <ac:spMkLst>
            <pc:docMk/>
            <pc:sldMk cId="3382705300" sldId="281"/>
            <ac:spMk id="586" creationId="{A1F592C1-63EC-4488-A7BD-46C4727596B2}"/>
          </ac:spMkLst>
        </pc:spChg>
        <pc:spChg chg="del mod">
          <ac:chgData name="ゆ 育" userId="542ab0ed5f745775" providerId="LiveId" clId="{1C2FE42E-E5F8-4FB3-86F1-0EB376F0A1A1}" dt="2023-09-20T16:33:09.370" v="2443" actId="478"/>
          <ac:spMkLst>
            <pc:docMk/>
            <pc:sldMk cId="3382705300" sldId="281"/>
            <ac:spMk id="587" creationId="{94559FD9-510C-4275-B3AB-827292421C87}"/>
          </ac:spMkLst>
        </pc:spChg>
        <pc:spChg chg="del mod">
          <ac:chgData name="ゆ 育" userId="542ab0ed5f745775" providerId="LiveId" clId="{1C2FE42E-E5F8-4FB3-86F1-0EB376F0A1A1}" dt="2023-09-20T16:33:09.370" v="2442" actId="478"/>
          <ac:spMkLst>
            <pc:docMk/>
            <pc:sldMk cId="3382705300" sldId="281"/>
            <ac:spMk id="588" creationId="{1B452A73-F759-429D-8BA0-C4F88F2E2CF2}"/>
          </ac:spMkLst>
        </pc:spChg>
        <pc:spChg chg="del mod">
          <ac:chgData name="ゆ 育" userId="542ab0ed5f745775" providerId="LiveId" clId="{1C2FE42E-E5F8-4FB3-86F1-0EB376F0A1A1}" dt="2023-09-20T16:33:09.370" v="2441" actId="478"/>
          <ac:spMkLst>
            <pc:docMk/>
            <pc:sldMk cId="3382705300" sldId="281"/>
            <ac:spMk id="589" creationId="{1FC21B11-318C-4753-9835-2A16F10563B6}"/>
          </ac:spMkLst>
        </pc:spChg>
        <pc:spChg chg="del mod">
          <ac:chgData name="ゆ 育" userId="542ab0ed5f745775" providerId="LiveId" clId="{1C2FE42E-E5F8-4FB3-86F1-0EB376F0A1A1}" dt="2023-09-20T16:33:09.370" v="2440" actId="478"/>
          <ac:spMkLst>
            <pc:docMk/>
            <pc:sldMk cId="3382705300" sldId="281"/>
            <ac:spMk id="590" creationId="{C7B92671-7552-4A99-B541-B88AAD0B304E}"/>
          </ac:spMkLst>
        </pc:spChg>
        <pc:spChg chg="del mod">
          <ac:chgData name="ゆ 育" userId="542ab0ed5f745775" providerId="LiveId" clId="{1C2FE42E-E5F8-4FB3-86F1-0EB376F0A1A1}" dt="2023-09-20T16:33:09.370" v="2439" actId="478"/>
          <ac:spMkLst>
            <pc:docMk/>
            <pc:sldMk cId="3382705300" sldId="281"/>
            <ac:spMk id="591" creationId="{5DB048D3-C593-4074-9A50-3449792D829A}"/>
          </ac:spMkLst>
        </pc:spChg>
        <pc:spChg chg="del mod">
          <ac:chgData name="ゆ 育" userId="542ab0ed5f745775" providerId="LiveId" clId="{1C2FE42E-E5F8-4FB3-86F1-0EB376F0A1A1}" dt="2023-09-20T16:33:09.370" v="2438" actId="478"/>
          <ac:spMkLst>
            <pc:docMk/>
            <pc:sldMk cId="3382705300" sldId="281"/>
            <ac:spMk id="592" creationId="{59065A51-44F4-4275-A0A0-C137C8B92A3D}"/>
          </ac:spMkLst>
        </pc:spChg>
        <pc:spChg chg="del mod">
          <ac:chgData name="ゆ 育" userId="542ab0ed5f745775" providerId="LiveId" clId="{1C2FE42E-E5F8-4FB3-86F1-0EB376F0A1A1}" dt="2023-09-20T16:33:09.370" v="2437" actId="478"/>
          <ac:spMkLst>
            <pc:docMk/>
            <pc:sldMk cId="3382705300" sldId="281"/>
            <ac:spMk id="593" creationId="{DE6CC38A-B620-475A-B4FC-E16E1CC8A515}"/>
          </ac:spMkLst>
        </pc:spChg>
        <pc:spChg chg="del mod">
          <ac:chgData name="ゆ 育" userId="542ab0ed5f745775" providerId="LiveId" clId="{1C2FE42E-E5F8-4FB3-86F1-0EB376F0A1A1}" dt="2023-09-20T16:33:09.370" v="2436" actId="478"/>
          <ac:spMkLst>
            <pc:docMk/>
            <pc:sldMk cId="3382705300" sldId="281"/>
            <ac:spMk id="594" creationId="{7717D334-83BB-4712-A760-BA98C0428F47}"/>
          </ac:spMkLst>
        </pc:spChg>
        <pc:spChg chg="del mod">
          <ac:chgData name="ゆ 育" userId="542ab0ed5f745775" providerId="LiveId" clId="{1C2FE42E-E5F8-4FB3-86F1-0EB376F0A1A1}" dt="2023-09-20T16:33:09.370" v="2435" actId="478"/>
          <ac:spMkLst>
            <pc:docMk/>
            <pc:sldMk cId="3382705300" sldId="281"/>
            <ac:spMk id="595" creationId="{883FAFC1-1A7C-4A6B-9CCF-86FA537C6ADF}"/>
          </ac:spMkLst>
        </pc:spChg>
        <pc:spChg chg="del mod">
          <ac:chgData name="ゆ 育" userId="542ab0ed5f745775" providerId="LiveId" clId="{1C2FE42E-E5F8-4FB3-86F1-0EB376F0A1A1}" dt="2023-09-20T16:33:09.370" v="2434" actId="478"/>
          <ac:spMkLst>
            <pc:docMk/>
            <pc:sldMk cId="3382705300" sldId="281"/>
            <ac:spMk id="596" creationId="{C1C81C9F-0E25-4626-9304-BF5838163408}"/>
          </ac:spMkLst>
        </pc:spChg>
        <pc:spChg chg="del mod">
          <ac:chgData name="ゆ 育" userId="542ab0ed5f745775" providerId="LiveId" clId="{1C2FE42E-E5F8-4FB3-86F1-0EB376F0A1A1}" dt="2023-09-20T16:33:09.370" v="2433" actId="478"/>
          <ac:spMkLst>
            <pc:docMk/>
            <pc:sldMk cId="3382705300" sldId="281"/>
            <ac:spMk id="597" creationId="{C8E4093F-4B06-4E68-B199-2B3FD4FA773F}"/>
          </ac:spMkLst>
        </pc:spChg>
        <pc:spChg chg="del mod">
          <ac:chgData name="ゆ 育" userId="542ab0ed5f745775" providerId="LiveId" clId="{1C2FE42E-E5F8-4FB3-86F1-0EB376F0A1A1}" dt="2023-09-20T16:33:09.370" v="2432" actId="478"/>
          <ac:spMkLst>
            <pc:docMk/>
            <pc:sldMk cId="3382705300" sldId="281"/>
            <ac:spMk id="598" creationId="{7B7BA7D8-F6B6-4206-9798-DE66C4211386}"/>
          </ac:spMkLst>
        </pc:spChg>
        <pc:spChg chg="del mod">
          <ac:chgData name="ゆ 育" userId="542ab0ed5f745775" providerId="LiveId" clId="{1C2FE42E-E5F8-4FB3-86F1-0EB376F0A1A1}" dt="2023-09-20T16:33:09.370" v="2431" actId="478"/>
          <ac:spMkLst>
            <pc:docMk/>
            <pc:sldMk cId="3382705300" sldId="281"/>
            <ac:spMk id="599" creationId="{A9D92300-351B-4968-B6FD-33BB93F555A7}"/>
          </ac:spMkLst>
        </pc:spChg>
        <pc:spChg chg="del mod">
          <ac:chgData name="ゆ 育" userId="542ab0ed5f745775" providerId="LiveId" clId="{1C2FE42E-E5F8-4FB3-86F1-0EB376F0A1A1}" dt="2023-09-20T16:33:09.370" v="2430" actId="478"/>
          <ac:spMkLst>
            <pc:docMk/>
            <pc:sldMk cId="3382705300" sldId="281"/>
            <ac:spMk id="600" creationId="{B979CCFB-B333-4B2A-B357-767F15B01C72}"/>
          </ac:spMkLst>
        </pc:spChg>
        <pc:spChg chg="del mod">
          <ac:chgData name="ゆ 育" userId="542ab0ed5f745775" providerId="LiveId" clId="{1C2FE42E-E5F8-4FB3-86F1-0EB376F0A1A1}" dt="2023-09-20T16:33:09.370" v="2429" actId="478"/>
          <ac:spMkLst>
            <pc:docMk/>
            <pc:sldMk cId="3382705300" sldId="281"/>
            <ac:spMk id="601" creationId="{AB8873C7-E1ED-4DF7-9380-B6A8CE19803B}"/>
          </ac:spMkLst>
        </pc:spChg>
        <pc:spChg chg="del mod">
          <ac:chgData name="ゆ 育" userId="542ab0ed5f745775" providerId="LiveId" clId="{1C2FE42E-E5F8-4FB3-86F1-0EB376F0A1A1}" dt="2023-09-20T16:33:09.354" v="2428" actId="478"/>
          <ac:spMkLst>
            <pc:docMk/>
            <pc:sldMk cId="3382705300" sldId="281"/>
            <ac:spMk id="602" creationId="{11894051-BC6C-4067-BC78-2EA30FFDE21F}"/>
          </ac:spMkLst>
        </pc:spChg>
        <pc:spChg chg="del mod">
          <ac:chgData name="ゆ 育" userId="542ab0ed5f745775" providerId="LiveId" clId="{1C2FE42E-E5F8-4FB3-86F1-0EB376F0A1A1}" dt="2023-09-20T16:33:09.354" v="2427" actId="478"/>
          <ac:spMkLst>
            <pc:docMk/>
            <pc:sldMk cId="3382705300" sldId="281"/>
            <ac:spMk id="603" creationId="{405425F4-566E-4D34-9B61-97259F8EED4F}"/>
          </ac:spMkLst>
        </pc:spChg>
        <pc:spChg chg="del mod">
          <ac:chgData name="ゆ 育" userId="542ab0ed5f745775" providerId="LiveId" clId="{1C2FE42E-E5F8-4FB3-86F1-0EB376F0A1A1}" dt="2023-09-20T16:33:09.354" v="2426" actId="478"/>
          <ac:spMkLst>
            <pc:docMk/>
            <pc:sldMk cId="3382705300" sldId="281"/>
            <ac:spMk id="604" creationId="{A53EBB7B-8BA4-4770-8F1B-B7039A960031}"/>
          </ac:spMkLst>
        </pc:spChg>
        <pc:spChg chg="del mod">
          <ac:chgData name="ゆ 育" userId="542ab0ed5f745775" providerId="LiveId" clId="{1C2FE42E-E5F8-4FB3-86F1-0EB376F0A1A1}" dt="2023-09-20T16:33:09.354" v="2425" actId="478"/>
          <ac:spMkLst>
            <pc:docMk/>
            <pc:sldMk cId="3382705300" sldId="281"/>
            <ac:spMk id="605" creationId="{4F37B1C1-D14E-4372-AB28-21D3D3ECAAD0}"/>
          </ac:spMkLst>
        </pc:spChg>
        <pc:spChg chg="del mod">
          <ac:chgData name="ゆ 育" userId="542ab0ed5f745775" providerId="LiveId" clId="{1C2FE42E-E5F8-4FB3-86F1-0EB376F0A1A1}" dt="2023-09-20T16:33:09.354" v="2424" actId="478"/>
          <ac:spMkLst>
            <pc:docMk/>
            <pc:sldMk cId="3382705300" sldId="281"/>
            <ac:spMk id="606" creationId="{7903944A-4F2F-4A2B-ABD7-09D6996F2D5D}"/>
          </ac:spMkLst>
        </pc:spChg>
        <pc:spChg chg="del mod">
          <ac:chgData name="ゆ 育" userId="542ab0ed5f745775" providerId="LiveId" clId="{1C2FE42E-E5F8-4FB3-86F1-0EB376F0A1A1}" dt="2023-09-20T16:33:09.354" v="2423" actId="478"/>
          <ac:spMkLst>
            <pc:docMk/>
            <pc:sldMk cId="3382705300" sldId="281"/>
            <ac:spMk id="607" creationId="{EEF0F9AD-05DC-46B3-A80A-B877A2ABEAEE}"/>
          </ac:spMkLst>
        </pc:spChg>
        <pc:spChg chg="del mod">
          <ac:chgData name="ゆ 育" userId="542ab0ed5f745775" providerId="LiveId" clId="{1C2FE42E-E5F8-4FB3-86F1-0EB376F0A1A1}" dt="2023-09-20T16:33:09.354" v="2422" actId="478"/>
          <ac:spMkLst>
            <pc:docMk/>
            <pc:sldMk cId="3382705300" sldId="281"/>
            <ac:spMk id="608" creationId="{BF231058-B99F-4C6C-8837-E183C96AA792}"/>
          </ac:spMkLst>
        </pc:spChg>
        <pc:spChg chg="del mod">
          <ac:chgData name="ゆ 育" userId="542ab0ed5f745775" providerId="LiveId" clId="{1C2FE42E-E5F8-4FB3-86F1-0EB376F0A1A1}" dt="2023-09-20T16:33:09.354" v="2421" actId="478"/>
          <ac:spMkLst>
            <pc:docMk/>
            <pc:sldMk cId="3382705300" sldId="281"/>
            <ac:spMk id="609" creationId="{7D202A08-0918-4616-A370-D08173EC0363}"/>
          </ac:spMkLst>
        </pc:spChg>
        <pc:spChg chg="del mod">
          <ac:chgData name="ゆ 育" userId="542ab0ed5f745775" providerId="LiveId" clId="{1C2FE42E-E5F8-4FB3-86F1-0EB376F0A1A1}" dt="2023-09-20T16:33:09.354" v="2420" actId="478"/>
          <ac:spMkLst>
            <pc:docMk/>
            <pc:sldMk cId="3382705300" sldId="281"/>
            <ac:spMk id="610" creationId="{28566F1D-A132-4B2C-BC43-51F19F10A652}"/>
          </ac:spMkLst>
        </pc:spChg>
        <pc:spChg chg="del mod">
          <ac:chgData name="ゆ 育" userId="542ab0ed5f745775" providerId="LiveId" clId="{1C2FE42E-E5F8-4FB3-86F1-0EB376F0A1A1}" dt="2023-09-20T16:33:09.354" v="2419" actId="478"/>
          <ac:spMkLst>
            <pc:docMk/>
            <pc:sldMk cId="3382705300" sldId="281"/>
            <ac:spMk id="611" creationId="{E77EF43F-E701-420B-943A-2045CA126797}"/>
          </ac:spMkLst>
        </pc:spChg>
        <pc:spChg chg="del mod">
          <ac:chgData name="ゆ 育" userId="542ab0ed5f745775" providerId="LiveId" clId="{1C2FE42E-E5F8-4FB3-86F1-0EB376F0A1A1}" dt="2023-09-20T16:33:09.354" v="2418" actId="478"/>
          <ac:spMkLst>
            <pc:docMk/>
            <pc:sldMk cId="3382705300" sldId="281"/>
            <ac:spMk id="612" creationId="{FD5ED2E3-634A-4181-8EAD-49702E3B4F46}"/>
          </ac:spMkLst>
        </pc:spChg>
        <pc:spChg chg="del mod">
          <ac:chgData name="ゆ 育" userId="542ab0ed5f745775" providerId="LiveId" clId="{1C2FE42E-E5F8-4FB3-86F1-0EB376F0A1A1}" dt="2023-09-20T16:33:09.354" v="2417" actId="478"/>
          <ac:spMkLst>
            <pc:docMk/>
            <pc:sldMk cId="3382705300" sldId="281"/>
            <ac:spMk id="613" creationId="{70F8F665-A677-4113-9B6B-BA2047317831}"/>
          </ac:spMkLst>
        </pc:spChg>
        <pc:spChg chg="del mod">
          <ac:chgData name="ゆ 育" userId="542ab0ed5f745775" providerId="LiveId" clId="{1C2FE42E-E5F8-4FB3-86F1-0EB376F0A1A1}" dt="2023-09-20T16:33:09.354" v="2416" actId="478"/>
          <ac:spMkLst>
            <pc:docMk/>
            <pc:sldMk cId="3382705300" sldId="281"/>
            <ac:spMk id="614" creationId="{047A5F34-41F7-48AF-9C54-03AD88A7EC6D}"/>
          </ac:spMkLst>
        </pc:spChg>
        <pc:spChg chg="del mod">
          <ac:chgData name="ゆ 育" userId="542ab0ed5f745775" providerId="LiveId" clId="{1C2FE42E-E5F8-4FB3-86F1-0EB376F0A1A1}" dt="2023-09-20T16:33:09.354" v="2415" actId="478"/>
          <ac:spMkLst>
            <pc:docMk/>
            <pc:sldMk cId="3382705300" sldId="281"/>
            <ac:spMk id="615" creationId="{FE112862-2B96-4EB2-9678-B150B8A1E3B6}"/>
          </ac:spMkLst>
        </pc:spChg>
        <pc:spChg chg="del mod">
          <ac:chgData name="ゆ 育" userId="542ab0ed5f745775" providerId="LiveId" clId="{1C2FE42E-E5F8-4FB3-86F1-0EB376F0A1A1}" dt="2023-09-20T16:33:09.354" v="2414" actId="478"/>
          <ac:spMkLst>
            <pc:docMk/>
            <pc:sldMk cId="3382705300" sldId="281"/>
            <ac:spMk id="616" creationId="{5E71438A-F3C9-4179-9A10-74B25473F416}"/>
          </ac:spMkLst>
        </pc:spChg>
        <pc:spChg chg="del mod">
          <ac:chgData name="ゆ 育" userId="542ab0ed5f745775" providerId="LiveId" clId="{1C2FE42E-E5F8-4FB3-86F1-0EB376F0A1A1}" dt="2023-09-20T16:33:09.354" v="2413" actId="478"/>
          <ac:spMkLst>
            <pc:docMk/>
            <pc:sldMk cId="3382705300" sldId="281"/>
            <ac:spMk id="617" creationId="{239CA67B-ACC0-4FE2-B95C-55D9B4D4293A}"/>
          </ac:spMkLst>
        </pc:spChg>
        <pc:spChg chg="del mod">
          <ac:chgData name="ゆ 育" userId="542ab0ed5f745775" providerId="LiveId" clId="{1C2FE42E-E5F8-4FB3-86F1-0EB376F0A1A1}" dt="2023-09-20T16:33:09.354" v="2412" actId="478"/>
          <ac:spMkLst>
            <pc:docMk/>
            <pc:sldMk cId="3382705300" sldId="281"/>
            <ac:spMk id="618" creationId="{01CBCA68-657D-4780-9C5C-A02E8E7A78AC}"/>
          </ac:spMkLst>
        </pc:spChg>
        <pc:spChg chg="del mod">
          <ac:chgData name="ゆ 育" userId="542ab0ed5f745775" providerId="LiveId" clId="{1C2FE42E-E5F8-4FB3-86F1-0EB376F0A1A1}" dt="2023-09-20T16:33:09.338" v="2411" actId="478"/>
          <ac:spMkLst>
            <pc:docMk/>
            <pc:sldMk cId="3382705300" sldId="281"/>
            <ac:spMk id="619" creationId="{BDF5ED0A-B7BA-4ABB-B96B-E6A0989876A4}"/>
          </ac:spMkLst>
        </pc:spChg>
        <pc:spChg chg="del mod">
          <ac:chgData name="ゆ 育" userId="542ab0ed5f745775" providerId="LiveId" clId="{1C2FE42E-E5F8-4FB3-86F1-0EB376F0A1A1}" dt="2023-09-20T16:33:09.338" v="2410" actId="478"/>
          <ac:spMkLst>
            <pc:docMk/>
            <pc:sldMk cId="3382705300" sldId="281"/>
            <ac:spMk id="620" creationId="{5BA72B55-9D9E-4D48-BC99-7A77D1597F94}"/>
          </ac:spMkLst>
        </pc:spChg>
        <pc:spChg chg="del mod">
          <ac:chgData name="ゆ 育" userId="542ab0ed5f745775" providerId="LiveId" clId="{1C2FE42E-E5F8-4FB3-86F1-0EB376F0A1A1}" dt="2023-09-20T16:33:09.338" v="2409" actId="478"/>
          <ac:spMkLst>
            <pc:docMk/>
            <pc:sldMk cId="3382705300" sldId="281"/>
            <ac:spMk id="621" creationId="{817F8917-9B18-4812-AB66-49FEA3D16BF0}"/>
          </ac:spMkLst>
        </pc:spChg>
        <pc:spChg chg="del mod">
          <ac:chgData name="ゆ 育" userId="542ab0ed5f745775" providerId="LiveId" clId="{1C2FE42E-E5F8-4FB3-86F1-0EB376F0A1A1}" dt="2023-09-20T16:33:09.338" v="2408" actId="478"/>
          <ac:spMkLst>
            <pc:docMk/>
            <pc:sldMk cId="3382705300" sldId="281"/>
            <ac:spMk id="622" creationId="{55957CB0-1043-4A3F-B835-2014FB13D17D}"/>
          </ac:spMkLst>
        </pc:spChg>
        <pc:spChg chg="del mod">
          <ac:chgData name="ゆ 育" userId="542ab0ed5f745775" providerId="LiveId" clId="{1C2FE42E-E5F8-4FB3-86F1-0EB376F0A1A1}" dt="2023-09-20T16:33:09.338" v="2407" actId="478"/>
          <ac:spMkLst>
            <pc:docMk/>
            <pc:sldMk cId="3382705300" sldId="281"/>
            <ac:spMk id="623" creationId="{37534C41-450B-41B0-B537-0848B2BD0627}"/>
          </ac:spMkLst>
        </pc:spChg>
        <pc:spChg chg="del mod">
          <ac:chgData name="ゆ 育" userId="542ab0ed5f745775" providerId="LiveId" clId="{1C2FE42E-E5F8-4FB3-86F1-0EB376F0A1A1}" dt="2023-09-20T16:33:09.338" v="2406" actId="478"/>
          <ac:spMkLst>
            <pc:docMk/>
            <pc:sldMk cId="3382705300" sldId="281"/>
            <ac:spMk id="624" creationId="{362A9423-100D-4792-8396-537B8F407EE0}"/>
          </ac:spMkLst>
        </pc:spChg>
        <pc:spChg chg="del mod">
          <ac:chgData name="ゆ 育" userId="542ab0ed5f745775" providerId="LiveId" clId="{1C2FE42E-E5F8-4FB3-86F1-0EB376F0A1A1}" dt="2023-09-20T16:33:09.338" v="2405" actId="478"/>
          <ac:spMkLst>
            <pc:docMk/>
            <pc:sldMk cId="3382705300" sldId="281"/>
            <ac:spMk id="625" creationId="{6BAA5800-6340-458C-AAF8-1DD247339D7E}"/>
          </ac:spMkLst>
        </pc:spChg>
        <pc:spChg chg="del mod">
          <ac:chgData name="ゆ 育" userId="542ab0ed5f745775" providerId="LiveId" clId="{1C2FE42E-E5F8-4FB3-86F1-0EB376F0A1A1}" dt="2023-09-20T16:33:09.338" v="2404" actId="478"/>
          <ac:spMkLst>
            <pc:docMk/>
            <pc:sldMk cId="3382705300" sldId="281"/>
            <ac:spMk id="626" creationId="{F5476E1E-DEAE-44A2-83D1-FFF82337337E}"/>
          </ac:spMkLst>
        </pc:spChg>
        <pc:spChg chg="del mod">
          <ac:chgData name="ゆ 育" userId="542ab0ed5f745775" providerId="LiveId" clId="{1C2FE42E-E5F8-4FB3-86F1-0EB376F0A1A1}" dt="2023-09-20T16:33:09.338" v="2403" actId="478"/>
          <ac:spMkLst>
            <pc:docMk/>
            <pc:sldMk cId="3382705300" sldId="281"/>
            <ac:spMk id="627" creationId="{C42567EF-D0BF-4E78-9DA0-E5FF8DBAE147}"/>
          </ac:spMkLst>
        </pc:spChg>
        <pc:spChg chg="del mod">
          <ac:chgData name="ゆ 育" userId="542ab0ed5f745775" providerId="LiveId" clId="{1C2FE42E-E5F8-4FB3-86F1-0EB376F0A1A1}" dt="2023-09-20T16:33:09.338" v="2402" actId="478"/>
          <ac:spMkLst>
            <pc:docMk/>
            <pc:sldMk cId="3382705300" sldId="281"/>
            <ac:spMk id="628" creationId="{2EC2988E-E64F-4FF7-8414-097B3587679A}"/>
          </ac:spMkLst>
        </pc:spChg>
        <pc:spChg chg="del mod">
          <ac:chgData name="ゆ 育" userId="542ab0ed5f745775" providerId="LiveId" clId="{1C2FE42E-E5F8-4FB3-86F1-0EB376F0A1A1}" dt="2023-09-20T16:33:09.338" v="2401" actId="478"/>
          <ac:spMkLst>
            <pc:docMk/>
            <pc:sldMk cId="3382705300" sldId="281"/>
            <ac:spMk id="629" creationId="{DE6C28A1-96D1-4D58-B54A-CEA9989165EF}"/>
          </ac:spMkLst>
        </pc:spChg>
        <pc:spChg chg="del mod">
          <ac:chgData name="ゆ 育" userId="542ab0ed5f745775" providerId="LiveId" clId="{1C2FE42E-E5F8-4FB3-86F1-0EB376F0A1A1}" dt="2023-09-20T16:33:09.338" v="2400" actId="478"/>
          <ac:spMkLst>
            <pc:docMk/>
            <pc:sldMk cId="3382705300" sldId="281"/>
            <ac:spMk id="630" creationId="{0C2292BF-CDCC-43FC-82A7-70851C553D52}"/>
          </ac:spMkLst>
        </pc:spChg>
        <pc:spChg chg="del mod">
          <ac:chgData name="ゆ 育" userId="542ab0ed5f745775" providerId="LiveId" clId="{1C2FE42E-E5F8-4FB3-86F1-0EB376F0A1A1}" dt="2023-09-20T16:33:09.338" v="2399" actId="478"/>
          <ac:spMkLst>
            <pc:docMk/>
            <pc:sldMk cId="3382705300" sldId="281"/>
            <ac:spMk id="631" creationId="{DD585EBA-C082-4BB1-AA06-9B090C0351C1}"/>
          </ac:spMkLst>
        </pc:spChg>
        <pc:spChg chg="del mod">
          <ac:chgData name="ゆ 育" userId="542ab0ed5f745775" providerId="LiveId" clId="{1C2FE42E-E5F8-4FB3-86F1-0EB376F0A1A1}" dt="2023-09-20T16:33:09.338" v="2398" actId="478"/>
          <ac:spMkLst>
            <pc:docMk/>
            <pc:sldMk cId="3382705300" sldId="281"/>
            <ac:spMk id="632" creationId="{0E163822-F4EB-4F3C-9475-C1FB7A39176F}"/>
          </ac:spMkLst>
        </pc:spChg>
        <pc:spChg chg="del mod">
          <ac:chgData name="ゆ 育" userId="542ab0ed5f745775" providerId="LiveId" clId="{1C2FE42E-E5F8-4FB3-86F1-0EB376F0A1A1}" dt="2023-09-20T16:33:09.338" v="2397" actId="478"/>
          <ac:spMkLst>
            <pc:docMk/>
            <pc:sldMk cId="3382705300" sldId="281"/>
            <ac:spMk id="633" creationId="{54A285B9-014A-4D44-9338-79E8A2BC97CC}"/>
          </ac:spMkLst>
        </pc:spChg>
        <pc:spChg chg="del mod">
          <ac:chgData name="ゆ 育" userId="542ab0ed5f745775" providerId="LiveId" clId="{1C2FE42E-E5F8-4FB3-86F1-0EB376F0A1A1}" dt="2023-09-20T16:33:09.323" v="2396" actId="478"/>
          <ac:spMkLst>
            <pc:docMk/>
            <pc:sldMk cId="3382705300" sldId="281"/>
            <ac:spMk id="634" creationId="{3CFF0119-BF14-4CEE-8D10-5E14F4AAE074}"/>
          </ac:spMkLst>
        </pc:spChg>
        <pc:spChg chg="del mod">
          <ac:chgData name="ゆ 育" userId="542ab0ed5f745775" providerId="LiveId" clId="{1C2FE42E-E5F8-4FB3-86F1-0EB376F0A1A1}" dt="2023-09-20T16:33:09.323" v="2395" actId="478"/>
          <ac:spMkLst>
            <pc:docMk/>
            <pc:sldMk cId="3382705300" sldId="281"/>
            <ac:spMk id="635" creationId="{8E04FD5C-9C67-4AF5-9A3E-64797F197B75}"/>
          </ac:spMkLst>
        </pc:spChg>
        <pc:spChg chg="del mod">
          <ac:chgData name="ゆ 育" userId="542ab0ed5f745775" providerId="LiveId" clId="{1C2FE42E-E5F8-4FB3-86F1-0EB376F0A1A1}" dt="2023-09-20T16:33:09.323" v="2394" actId="478"/>
          <ac:spMkLst>
            <pc:docMk/>
            <pc:sldMk cId="3382705300" sldId="281"/>
            <ac:spMk id="636" creationId="{CB7F0E43-D0C0-4C07-BF33-AFA754B0DAB2}"/>
          </ac:spMkLst>
        </pc:spChg>
        <pc:spChg chg="del mod">
          <ac:chgData name="ゆ 育" userId="542ab0ed5f745775" providerId="LiveId" clId="{1C2FE42E-E5F8-4FB3-86F1-0EB376F0A1A1}" dt="2023-09-20T16:33:09.323" v="2393" actId="478"/>
          <ac:spMkLst>
            <pc:docMk/>
            <pc:sldMk cId="3382705300" sldId="281"/>
            <ac:spMk id="637" creationId="{1A6A4047-7AC9-4747-8FCA-54DFDD6C906C}"/>
          </ac:spMkLst>
        </pc:spChg>
        <pc:spChg chg="del mod">
          <ac:chgData name="ゆ 育" userId="542ab0ed5f745775" providerId="LiveId" clId="{1C2FE42E-E5F8-4FB3-86F1-0EB376F0A1A1}" dt="2023-09-20T16:33:09.323" v="2392" actId="478"/>
          <ac:spMkLst>
            <pc:docMk/>
            <pc:sldMk cId="3382705300" sldId="281"/>
            <ac:spMk id="638" creationId="{F26F912C-256F-4BA6-952A-10B844BBC26E}"/>
          </ac:spMkLst>
        </pc:spChg>
        <pc:spChg chg="del mod">
          <ac:chgData name="ゆ 育" userId="542ab0ed5f745775" providerId="LiveId" clId="{1C2FE42E-E5F8-4FB3-86F1-0EB376F0A1A1}" dt="2023-09-20T16:33:09.323" v="2391" actId="478"/>
          <ac:spMkLst>
            <pc:docMk/>
            <pc:sldMk cId="3382705300" sldId="281"/>
            <ac:spMk id="639" creationId="{C17B33FC-3A9A-4BD1-9B5D-5E40C8F8933D}"/>
          </ac:spMkLst>
        </pc:spChg>
        <pc:spChg chg="del mod">
          <ac:chgData name="ゆ 育" userId="542ab0ed5f745775" providerId="LiveId" clId="{1C2FE42E-E5F8-4FB3-86F1-0EB376F0A1A1}" dt="2023-09-20T16:33:09.323" v="2390" actId="478"/>
          <ac:spMkLst>
            <pc:docMk/>
            <pc:sldMk cId="3382705300" sldId="281"/>
            <ac:spMk id="640" creationId="{ACD2B762-3F1B-4DE2-897B-6C55ECE2BA52}"/>
          </ac:spMkLst>
        </pc:spChg>
        <pc:spChg chg="del mod">
          <ac:chgData name="ゆ 育" userId="542ab0ed5f745775" providerId="LiveId" clId="{1C2FE42E-E5F8-4FB3-86F1-0EB376F0A1A1}" dt="2023-09-20T16:33:09.323" v="2389" actId="478"/>
          <ac:spMkLst>
            <pc:docMk/>
            <pc:sldMk cId="3382705300" sldId="281"/>
            <ac:spMk id="641" creationId="{22AE645E-5CC6-43AE-8F08-888B11E25E91}"/>
          </ac:spMkLst>
        </pc:spChg>
        <pc:spChg chg="del mod">
          <ac:chgData name="ゆ 育" userId="542ab0ed5f745775" providerId="LiveId" clId="{1C2FE42E-E5F8-4FB3-86F1-0EB376F0A1A1}" dt="2023-09-20T16:33:09.323" v="2388" actId="478"/>
          <ac:spMkLst>
            <pc:docMk/>
            <pc:sldMk cId="3382705300" sldId="281"/>
            <ac:spMk id="642" creationId="{F579D826-915A-4E27-A1EF-1A4E7DFA2FF6}"/>
          </ac:spMkLst>
        </pc:spChg>
        <pc:spChg chg="del mod">
          <ac:chgData name="ゆ 育" userId="542ab0ed5f745775" providerId="LiveId" clId="{1C2FE42E-E5F8-4FB3-86F1-0EB376F0A1A1}" dt="2023-09-20T16:33:09.323" v="2387" actId="478"/>
          <ac:spMkLst>
            <pc:docMk/>
            <pc:sldMk cId="3382705300" sldId="281"/>
            <ac:spMk id="643" creationId="{0C55A554-4ABD-4127-AEBC-24BC311BEE7A}"/>
          </ac:spMkLst>
        </pc:spChg>
        <pc:spChg chg="del mod">
          <ac:chgData name="ゆ 育" userId="542ab0ed5f745775" providerId="LiveId" clId="{1C2FE42E-E5F8-4FB3-86F1-0EB376F0A1A1}" dt="2023-09-20T16:33:09.323" v="2386" actId="478"/>
          <ac:spMkLst>
            <pc:docMk/>
            <pc:sldMk cId="3382705300" sldId="281"/>
            <ac:spMk id="644" creationId="{A1EFF08C-D798-456B-89CE-2BDB2A38363C}"/>
          </ac:spMkLst>
        </pc:spChg>
        <pc:spChg chg="del mod">
          <ac:chgData name="ゆ 育" userId="542ab0ed5f745775" providerId="LiveId" clId="{1C2FE42E-E5F8-4FB3-86F1-0EB376F0A1A1}" dt="2023-09-20T16:33:09.323" v="2385" actId="478"/>
          <ac:spMkLst>
            <pc:docMk/>
            <pc:sldMk cId="3382705300" sldId="281"/>
            <ac:spMk id="645" creationId="{0872853C-2797-41BE-87E6-4E3F9E7226E5}"/>
          </ac:spMkLst>
        </pc:spChg>
        <pc:spChg chg="del mod">
          <ac:chgData name="ゆ 育" userId="542ab0ed5f745775" providerId="LiveId" clId="{1C2FE42E-E5F8-4FB3-86F1-0EB376F0A1A1}" dt="2023-09-20T16:33:09.323" v="2384" actId="478"/>
          <ac:spMkLst>
            <pc:docMk/>
            <pc:sldMk cId="3382705300" sldId="281"/>
            <ac:spMk id="646" creationId="{6CDC5ABA-6C25-445C-9B90-8EEB888750E1}"/>
          </ac:spMkLst>
        </pc:spChg>
        <pc:spChg chg="del mod">
          <ac:chgData name="ゆ 育" userId="542ab0ed5f745775" providerId="LiveId" clId="{1C2FE42E-E5F8-4FB3-86F1-0EB376F0A1A1}" dt="2023-09-20T16:33:09.307" v="2383" actId="478"/>
          <ac:spMkLst>
            <pc:docMk/>
            <pc:sldMk cId="3382705300" sldId="281"/>
            <ac:spMk id="647" creationId="{1341C805-829F-4E44-853E-EE3DD4FAA036}"/>
          </ac:spMkLst>
        </pc:spChg>
        <pc:spChg chg="del mod">
          <ac:chgData name="ゆ 育" userId="542ab0ed5f745775" providerId="LiveId" clId="{1C2FE42E-E5F8-4FB3-86F1-0EB376F0A1A1}" dt="2023-09-20T16:33:09.307" v="2382" actId="478"/>
          <ac:spMkLst>
            <pc:docMk/>
            <pc:sldMk cId="3382705300" sldId="281"/>
            <ac:spMk id="648" creationId="{D7991EEF-0A8A-4BC5-92EE-A132D6CA4597}"/>
          </ac:spMkLst>
        </pc:spChg>
        <pc:spChg chg="del mod">
          <ac:chgData name="ゆ 育" userId="542ab0ed5f745775" providerId="LiveId" clId="{1C2FE42E-E5F8-4FB3-86F1-0EB376F0A1A1}" dt="2023-09-20T16:33:09.307" v="2381" actId="478"/>
          <ac:spMkLst>
            <pc:docMk/>
            <pc:sldMk cId="3382705300" sldId="281"/>
            <ac:spMk id="649" creationId="{327980BC-CDD9-4B51-A07F-C0F1DBE48B3E}"/>
          </ac:spMkLst>
        </pc:spChg>
        <pc:spChg chg="del mod">
          <ac:chgData name="ゆ 育" userId="542ab0ed5f745775" providerId="LiveId" clId="{1C2FE42E-E5F8-4FB3-86F1-0EB376F0A1A1}" dt="2023-09-20T16:33:09.307" v="2380" actId="478"/>
          <ac:spMkLst>
            <pc:docMk/>
            <pc:sldMk cId="3382705300" sldId="281"/>
            <ac:spMk id="650" creationId="{004B106D-74EC-4752-8520-CE0F0EB314EA}"/>
          </ac:spMkLst>
        </pc:spChg>
        <pc:spChg chg="del mod">
          <ac:chgData name="ゆ 育" userId="542ab0ed5f745775" providerId="LiveId" clId="{1C2FE42E-E5F8-4FB3-86F1-0EB376F0A1A1}" dt="2023-09-20T16:33:09.307" v="2379" actId="478"/>
          <ac:spMkLst>
            <pc:docMk/>
            <pc:sldMk cId="3382705300" sldId="281"/>
            <ac:spMk id="651" creationId="{EA609FC0-C4D7-4F80-A19D-4E826AF1B43E}"/>
          </ac:spMkLst>
        </pc:spChg>
        <pc:spChg chg="del mod">
          <ac:chgData name="ゆ 育" userId="542ab0ed5f745775" providerId="LiveId" clId="{1C2FE42E-E5F8-4FB3-86F1-0EB376F0A1A1}" dt="2023-09-20T16:33:09.307" v="2378" actId="478"/>
          <ac:spMkLst>
            <pc:docMk/>
            <pc:sldMk cId="3382705300" sldId="281"/>
            <ac:spMk id="652" creationId="{0672B387-D99E-47F0-BDCF-392834E93ED2}"/>
          </ac:spMkLst>
        </pc:spChg>
        <pc:spChg chg="del mod">
          <ac:chgData name="ゆ 育" userId="542ab0ed5f745775" providerId="LiveId" clId="{1C2FE42E-E5F8-4FB3-86F1-0EB376F0A1A1}" dt="2023-09-20T16:33:09.307" v="2377" actId="478"/>
          <ac:spMkLst>
            <pc:docMk/>
            <pc:sldMk cId="3382705300" sldId="281"/>
            <ac:spMk id="653" creationId="{C6B298D8-D319-4210-8A80-1CB07FD2C10E}"/>
          </ac:spMkLst>
        </pc:spChg>
        <pc:spChg chg="del mod">
          <ac:chgData name="ゆ 育" userId="542ab0ed5f745775" providerId="LiveId" clId="{1C2FE42E-E5F8-4FB3-86F1-0EB376F0A1A1}" dt="2023-09-20T16:33:09.307" v="2376" actId="478"/>
          <ac:spMkLst>
            <pc:docMk/>
            <pc:sldMk cId="3382705300" sldId="281"/>
            <ac:spMk id="654" creationId="{CA97EC80-F1D2-40D5-946C-D79B60EB59E8}"/>
          </ac:spMkLst>
        </pc:spChg>
        <pc:spChg chg="del mod">
          <ac:chgData name="ゆ 育" userId="542ab0ed5f745775" providerId="LiveId" clId="{1C2FE42E-E5F8-4FB3-86F1-0EB376F0A1A1}" dt="2023-09-20T16:33:09.307" v="2375" actId="478"/>
          <ac:spMkLst>
            <pc:docMk/>
            <pc:sldMk cId="3382705300" sldId="281"/>
            <ac:spMk id="655" creationId="{267BF8E2-A539-441E-83B6-064D0FC62A6F}"/>
          </ac:spMkLst>
        </pc:spChg>
        <pc:spChg chg="del mod">
          <ac:chgData name="ゆ 育" userId="542ab0ed5f745775" providerId="LiveId" clId="{1C2FE42E-E5F8-4FB3-86F1-0EB376F0A1A1}" dt="2023-09-20T16:33:09.307" v="2374" actId="478"/>
          <ac:spMkLst>
            <pc:docMk/>
            <pc:sldMk cId="3382705300" sldId="281"/>
            <ac:spMk id="656" creationId="{84C592E6-6D76-4220-8570-AC5D927B06B4}"/>
          </ac:spMkLst>
        </pc:spChg>
        <pc:spChg chg="del mod">
          <ac:chgData name="ゆ 育" userId="542ab0ed5f745775" providerId="LiveId" clId="{1C2FE42E-E5F8-4FB3-86F1-0EB376F0A1A1}" dt="2023-09-20T16:33:09.307" v="2373" actId="478"/>
          <ac:spMkLst>
            <pc:docMk/>
            <pc:sldMk cId="3382705300" sldId="281"/>
            <ac:spMk id="657" creationId="{78CFFC2E-4E92-4F9A-A5D2-13815AB35371}"/>
          </ac:spMkLst>
        </pc:spChg>
        <pc:spChg chg="del mod">
          <ac:chgData name="ゆ 育" userId="542ab0ed5f745775" providerId="LiveId" clId="{1C2FE42E-E5F8-4FB3-86F1-0EB376F0A1A1}" dt="2023-09-20T16:33:09.307" v="2372" actId="478"/>
          <ac:spMkLst>
            <pc:docMk/>
            <pc:sldMk cId="3382705300" sldId="281"/>
            <ac:spMk id="658" creationId="{7481CA93-7D83-4A56-92C5-FA7569749C83}"/>
          </ac:spMkLst>
        </pc:spChg>
        <pc:spChg chg="del mod">
          <ac:chgData name="ゆ 育" userId="542ab0ed5f745775" providerId="LiveId" clId="{1C2FE42E-E5F8-4FB3-86F1-0EB376F0A1A1}" dt="2023-09-20T16:33:09.307" v="2371" actId="478"/>
          <ac:spMkLst>
            <pc:docMk/>
            <pc:sldMk cId="3382705300" sldId="281"/>
            <ac:spMk id="659" creationId="{0347AF81-9BC5-4026-934C-4B3C9D52728A}"/>
          </ac:spMkLst>
        </pc:spChg>
        <pc:spChg chg="del mod">
          <ac:chgData name="ゆ 育" userId="542ab0ed5f745775" providerId="LiveId" clId="{1C2FE42E-E5F8-4FB3-86F1-0EB376F0A1A1}" dt="2023-09-20T16:33:09.307" v="2370" actId="478"/>
          <ac:spMkLst>
            <pc:docMk/>
            <pc:sldMk cId="3382705300" sldId="281"/>
            <ac:spMk id="660" creationId="{6827E305-7716-4039-AA0F-60E991B8F86E}"/>
          </ac:spMkLst>
        </pc:spChg>
        <pc:spChg chg="del mod">
          <ac:chgData name="ゆ 育" userId="542ab0ed5f745775" providerId="LiveId" clId="{1C2FE42E-E5F8-4FB3-86F1-0EB376F0A1A1}" dt="2023-09-20T16:33:09.291" v="2369" actId="478"/>
          <ac:spMkLst>
            <pc:docMk/>
            <pc:sldMk cId="3382705300" sldId="281"/>
            <ac:spMk id="661" creationId="{ED5DDE74-DA5A-4D06-9964-B66B74DB6D05}"/>
          </ac:spMkLst>
        </pc:spChg>
        <pc:spChg chg="del mod">
          <ac:chgData name="ゆ 育" userId="542ab0ed5f745775" providerId="LiveId" clId="{1C2FE42E-E5F8-4FB3-86F1-0EB376F0A1A1}" dt="2023-09-20T16:33:09.291" v="2368" actId="478"/>
          <ac:spMkLst>
            <pc:docMk/>
            <pc:sldMk cId="3382705300" sldId="281"/>
            <ac:spMk id="662" creationId="{00FA0DD3-59DA-420C-8917-DDA4321B6487}"/>
          </ac:spMkLst>
        </pc:spChg>
        <pc:spChg chg="del mod">
          <ac:chgData name="ゆ 育" userId="542ab0ed5f745775" providerId="LiveId" clId="{1C2FE42E-E5F8-4FB3-86F1-0EB376F0A1A1}" dt="2023-09-20T16:33:09.291" v="2367" actId="478"/>
          <ac:spMkLst>
            <pc:docMk/>
            <pc:sldMk cId="3382705300" sldId="281"/>
            <ac:spMk id="663" creationId="{F9F28D88-982E-4A43-9CA8-9CBBD2BC8414}"/>
          </ac:spMkLst>
        </pc:spChg>
        <pc:spChg chg="del mod">
          <ac:chgData name="ゆ 育" userId="542ab0ed5f745775" providerId="LiveId" clId="{1C2FE42E-E5F8-4FB3-86F1-0EB376F0A1A1}" dt="2023-09-20T16:33:09.291" v="2366" actId="478"/>
          <ac:spMkLst>
            <pc:docMk/>
            <pc:sldMk cId="3382705300" sldId="281"/>
            <ac:spMk id="664" creationId="{5764C08C-D1D3-4C9F-AD6F-C1B6A46EE223}"/>
          </ac:spMkLst>
        </pc:spChg>
        <pc:spChg chg="del mod">
          <ac:chgData name="ゆ 育" userId="542ab0ed5f745775" providerId="LiveId" clId="{1C2FE42E-E5F8-4FB3-86F1-0EB376F0A1A1}" dt="2023-09-20T16:33:09.291" v="2365" actId="478"/>
          <ac:spMkLst>
            <pc:docMk/>
            <pc:sldMk cId="3382705300" sldId="281"/>
            <ac:spMk id="665" creationId="{81F3E964-C32B-4165-A0B9-C62BBCD54F3B}"/>
          </ac:spMkLst>
        </pc:spChg>
        <pc:spChg chg="del mod">
          <ac:chgData name="ゆ 育" userId="542ab0ed5f745775" providerId="LiveId" clId="{1C2FE42E-E5F8-4FB3-86F1-0EB376F0A1A1}" dt="2023-09-20T16:33:09.291" v="2364" actId="478"/>
          <ac:spMkLst>
            <pc:docMk/>
            <pc:sldMk cId="3382705300" sldId="281"/>
            <ac:spMk id="666" creationId="{08186C11-F28C-424D-9F58-F04F32366640}"/>
          </ac:spMkLst>
        </pc:spChg>
        <pc:spChg chg="del mod">
          <ac:chgData name="ゆ 育" userId="542ab0ed5f745775" providerId="LiveId" clId="{1C2FE42E-E5F8-4FB3-86F1-0EB376F0A1A1}" dt="2023-09-20T16:33:09.291" v="2363" actId="478"/>
          <ac:spMkLst>
            <pc:docMk/>
            <pc:sldMk cId="3382705300" sldId="281"/>
            <ac:spMk id="667" creationId="{CEC31FC0-C87D-47EA-BBC3-9FBF3DA44DAA}"/>
          </ac:spMkLst>
        </pc:spChg>
        <pc:spChg chg="del mod">
          <ac:chgData name="ゆ 育" userId="542ab0ed5f745775" providerId="LiveId" clId="{1C2FE42E-E5F8-4FB3-86F1-0EB376F0A1A1}" dt="2023-09-20T16:33:09.291" v="2362" actId="478"/>
          <ac:spMkLst>
            <pc:docMk/>
            <pc:sldMk cId="3382705300" sldId="281"/>
            <ac:spMk id="668" creationId="{897CA76D-E895-4693-A539-10100817A138}"/>
          </ac:spMkLst>
        </pc:spChg>
        <pc:spChg chg="del mod">
          <ac:chgData name="ゆ 育" userId="542ab0ed5f745775" providerId="LiveId" clId="{1C2FE42E-E5F8-4FB3-86F1-0EB376F0A1A1}" dt="2023-09-20T16:33:09.291" v="2361" actId="478"/>
          <ac:spMkLst>
            <pc:docMk/>
            <pc:sldMk cId="3382705300" sldId="281"/>
            <ac:spMk id="669" creationId="{FB3A3A52-D483-4C70-A538-3270D7CAC888}"/>
          </ac:spMkLst>
        </pc:spChg>
        <pc:spChg chg="del mod">
          <ac:chgData name="ゆ 育" userId="542ab0ed5f745775" providerId="LiveId" clId="{1C2FE42E-E5F8-4FB3-86F1-0EB376F0A1A1}" dt="2023-09-20T16:33:09.291" v="2360" actId="478"/>
          <ac:spMkLst>
            <pc:docMk/>
            <pc:sldMk cId="3382705300" sldId="281"/>
            <ac:spMk id="670" creationId="{DE2C7652-10D8-4750-AA44-59AECEF01A65}"/>
          </ac:spMkLst>
        </pc:spChg>
        <pc:spChg chg="del mod">
          <ac:chgData name="ゆ 育" userId="542ab0ed5f745775" providerId="LiveId" clId="{1C2FE42E-E5F8-4FB3-86F1-0EB376F0A1A1}" dt="2023-09-20T16:33:09.291" v="2359" actId="478"/>
          <ac:spMkLst>
            <pc:docMk/>
            <pc:sldMk cId="3382705300" sldId="281"/>
            <ac:spMk id="671" creationId="{A864F21F-346B-40FC-8435-9D0ACB643251}"/>
          </ac:spMkLst>
        </pc:spChg>
        <pc:spChg chg="del mod">
          <ac:chgData name="ゆ 育" userId="542ab0ed5f745775" providerId="LiveId" clId="{1C2FE42E-E5F8-4FB3-86F1-0EB376F0A1A1}" dt="2023-09-20T16:33:09.291" v="2358" actId="478"/>
          <ac:spMkLst>
            <pc:docMk/>
            <pc:sldMk cId="3382705300" sldId="281"/>
            <ac:spMk id="672" creationId="{EEE32565-2777-4FDF-BA91-44260AEE1B07}"/>
          </ac:spMkLst>
        </pc:spChg>
        <pc:spChg chg="del mod">
          <ac:chgData name="ゆ 育" userId="542ab0ed5f745775" providerId="LiveId" clId="{1C2FE42E-E5F8-4FB3-86F1-0EB376F0A1A1}" dt="2023-09-20T16:33:09.276" v="2357" actId="478"/>
          <ac:spMkLst>
            <pc:docMk/>
            <pc:sldMk cId="3382705300" sldId="281"/>
            <ac:spMk id="673" creationId="{89311511-7190-42AF-B71A-0FF7B6E75230}"/>
          </ac:spMkLst>
        </pc:spChg>
        <pc:spChg chg="del mod">
          <ac:chgData name="ゆ 育" userId="542ab0ed5f745775" providerId="LiveId" clId="{1C2FE42E-E5F8-4FB3-86F1-0EB376F0A1A1}" dt="2023-09-20T16:33:09.276" v="2356" actId="478"/>
          <ac:spMkLst>
            <pc:docMk/>
            <pc:sldMk cId="3382705300" sldId="281"/>
            <ac:spMk id="674" creationId="{50D9CDB6-1595-4942-A371-A46248E0ED29}"/>
          </ac:spMkLst>
        </pc:spChg>
        <pc:spChg chg="del mod">
          <ac:chgData name="ゆ 育" userId="542ab0ed5f745775" providerId="LiveId" clId="{1C2FE42E-E5F8-4FB3-86F1-0EB376F0A1A1}" dt="2023-09-20T16:33:09.276" v="2355" actId="478"/>
          <ac:spMkLst>
            <pc:docMk/>
            <pc:sldMk cId="3382705300" sldId="281"/>
            <ac:spMk id="675" creationId="{59066812-6957-429A-9EA3-E92DBFDBD2E3}"/>
          </ac:spMkLst>
        </pc:spChg>
        <pc:spChg chg="del mod">
          <ac:chgData name="ゆ 育" userId="542ab0ed5f745775" providerId="LiveId" clId="{1C2FE42E-E5F8-4FB3-86F1-0EB376F0A1A1}" dt="2023-09-20T16:33:09.276" v="2354" actId="478"/>
          <ac:spMkLst>
            <pc:docMk/>
            <pc:sldMk cId="3382705300" sldId="281"/>
            <ac:spMk id="676" creationId="{CFE3D551-662C-41CF-9904-DFF13FBCA686}"/>
          </ac:spMkLst>
        </pc:spChg>
        <pc:spChg chg="del mod">
          <ac:chgData name="ゆ 育" userId="542ab0ed5f745775" providerId="LiveId" clId="{1C2FE42E-E5F8-4FB3-86F1-0EB376F0A1A1}" dt="2023-09-20T16:33:09.276" v="2353" actId="478"/>
          <ac:spMkLst>
            <pc:docMk/>
            <pc:sldMk cId="3382705300" sldId="281"/>
            <ac:spMk id="677" creationId="{B8F635BB-4544-480B-9D92-EDE4A71C2A96}"/>
          </ac:spMkLst>
        </pc:spChg>
        <pc:spChg chg="del mod">
          <ac:chgData name="ゆ 育" userId="542ab0ed5f745775" providerId="LiveId" clId="{1C2FE42E-E5F8-4FB3-86F1-0EB376F0A1A1}" dt="2023-09-20T16:33:09.276" v="2352" actId="478"/>
          <ac:spMkLst>
            <pc:docMk/>
            <pc:sldMk cId="3382705300" sldId="281"/>
            <ac:spMk id="678" creationId="{BBE06A5F-8684-4440-BEAF-D4FA6EC6734B}"/>
          </ac:spMkLst>
        </pc:spChg>
        <pc:spChg chg="del mod">
          <ac:chgData name="ゆ 育" userId="542ab0ed5f745775" providerId="LiveId" clId="{1C2FE42E-E5F8-4FB3-86F1-0EB376F0A1A1}" dt="2023-09-20T16:33:09.276" v="2351" actId="478"/>
          <ac:spMkLst>
            <pc:docMk/>
            <pc:sldMk cId="3382705300" sldId="281"/>
            <ac:spMk id="679" creationId="{AF6A772A-0315-458B-B887-44A556547283}"/>
          </ac:spMkLst>
        </pc:spChg>
        <pc:spChg chg="del mod">
          <ac:chgData name="ゆ 育" userId="542ab0ed5f745775" providerId="LiveId" clId="{1C2FE42E-E5F8-4FB3-86F1-0EB376F0A1A1}" dt="2023-09-20T16:33:09.276" v="2350" actId="478"/>
          <ac:spMkLst>
            <pc:docMk/>
            <pc:sldMk cId="3382705300" sldId="281"/>
            <ac:spMk id="680" creationId="{4FF5134C-F4EA-466E-B1D2-B361E7CE939E}"/>
          </ac:spMkLst>
        </pc:spChg>
        <pc:spChg chg="del mod">
          <ac:chgData name="ゆ 育" userId="542ab0ed5f745775" providerId="LiveId" clId="{1C2FE42E-E5F8-4FB3-86F1-0EB376F0A1A1}" dt="2023-09-20T16:33:09.276" v="2349" actId="478"/>
          <ac:spMkLst>
            <pc:docMk/>
            <pc:sldMk cId="3382705300" sldId="281"/>
            <ac:spMk id="681" creationId="{5B5673A2-0A66-442A-9883-8DB6262792F5}"/>
          </ac:spMkLst>
        </pc:spChg>
        <pc:spChg chg="del mod">
          <ac:chgData name="ゆ 育" userId="542ab0ed5f745775" providerId="LiveId" clId="{1C2FE42E-E5F8-4FB3-86F1-0EB376F0A1A1}" dt="2023-09-20T16:33:09.276" v="2348" actId="478"/>
          <ac:spMkLst>
            <pc:docMk/>
            <pc:sldMk cId="3382705300" sldId="281"/>
            <ac:spMk id="682" creationId="{449B7107-3401-4CF7-A039-CD48A1196C01}"/>
          </ac:spMkLst>
        </pc:spChg>
        <pc:spChg chg="del mod">
          <ac:chgData name="ゆ 育" userId="542ab0ed5f745775" providerId="LiveId" clId="{1C2FE42E-E5F8-4FB3-86F1-0EB376F0A1A1}" dt="2023-09-20T16:33:09.276" v="2347" actId="478"/>
          <ac:spMkLst>
            <pc:docMk/>
            <pc:sldMk cId="3382705300" sldId="281"/>
            <ac:spMk id="683" creationId="{AE61C017-E984-48EC-B901-6D9B455328AF}"/>
          </ac:spMkLst>
        </pc:spChg>
        <pc:spChg chg="del mod">
          <ac:chgData name="ゆ 育" userId="542ab0ed5f745775" providerId="LiveId" clId="{1C2FE42E-E5F8-4FB3-86F1-0EB376F0A1A1}" dt="2023-09-20T16:33:09.260" v="2346" actId="478"/>
          <ac:spMkLst>
            <pc:docMk/>
            <pc:sldMk cId="3382705300" sldId="281"/>
            <ac:spMk id="684" creationId="{FE5066F4-0DE7-4D84-8D2A-53DD4FE921AF}"/>
          </ac:spMkLst>
        </pc:spChg>
        <pc:spChg chg="del mod">
          <ac:chgData name="ゆ 育" userId="542ab0ed5f745775" providerId="LiveId" clId="{1C2FE42E-E5F8-4FB3-86F1-0EB376F0A1A1}" dt="2023-09-20T16:33:09.260" v="2345" actId="478"/>
          <ac:spMkLst>
            <pc:docMk/>
            <pc:sldMk cId="3382705300" sldId="281"/>
            <ac:spMk id="685" creationId="{4D667F47-1AE2-4E35-9860-30AA90A8EF85}"/>
          </ac:spMkLst>
        </pc:spChg>
        <pc:spChg chg="del mod">
          <ac:chgData name="ゆ 育" userId="542ab0ed5f745775" providerId="LiveId" clId="{1C2FE42E-E5F8-4FB3-86F1-0EB376F0A1A1}" dt="2023-09-20T16:33:09.260" v="2344" actId="478"/>
          <ac:spMkLst>
            <pc:docMk/>
            <pc:sldMk cId="3382705300" sldId="281"/>
            <ac:spMk id="686" creationId="{C98F8BF8-89CE-4456-8FBE-AB9F3F99E7DA}"/>
          </ac:spMkLst>
        </pc:spChg>
        <pc:spChg chg="del mod">
          <ac:chgData name="ゆ 育" userId="542ab0ed5f745775" providerId="LiveId" clId="{1C2FE42E-E5F8-4FB3-86F1-0EB376F0A1A1}" dt="2023-09-20T16:33:09.260" v="2343" actId="478"/>
          <ac:spMkLst>
            <pc:docMk/>
            <pc:sldMk cId="3382705300" sldId="281"/>
            <ac:spMk id="687" creationId="{24D5CCF4-685E-4893-AC9A-D372914645BA}"/>
          </ac:spMkLst>
        </pc:spChg>
        <pc:spChg chg="del mod">
          <ac:chgData name="ゆ 育" userId="542ab0ed5f745775" providerId="LiveId" clId="{1C2FE42E-E5F8-4FB3-86F1-0EB376F0A1A1}" dt="2023-09-20T16:33:09.260" v="2342" actId="478"/>
          <ac:spMkLst>
            <pc:docMk/>
            <pc:sldMk cId="3382705300" sldId="281"/>
            <ac:spMk id="688" creationId="{04A0226D-D5C2-4E64-9642-6E982142198E}"/>
          </ac:spMkLst>
        </pc:spChg>
        <pc:spChg chg="del mod">
          <ac:chgData name="ゆ 育" userId="542ab0ed5f745775" providerId="LiveId" clId="{1C2FE42E-E5F8-4FB3-86F1-0EB376F0A1A1}" dt="2023-09-20T16:33:09.260" v="2341" actId="478"/>
          <ac:spMkLst>
            <pc:docMk/>
            <pc:sldMk cId="3382705300" sldId="281"/>
            <ac:spMk id="689" creationId="{CF0B905F-91EC-442E-AE97-6BAAC960CDEF}"/>
          </ac:spMkLst>
        </pc:spChg>
        <pc:spChg chg="del mod">
          <ac:chgData name="ゆ 育" userId="542ab0ed5f745775" providerId="LiveId" clId="{1C2FE42E-E5F8-4FB3-86F1-0EB376F0A1A1}" dt="2023-09-20T16:33:09.260" v="2340" actId="478"/>
          <ac:spMkLst>
            <pc:docMk/>
            <pc:sldMk cId="3382705300" sldId="281"/>
            <ac:spMk id="690" creationId="{66A65723-5D20-406E-A786-590405ABB91F}"/>
          </ac:spMkLst>
        </pc:spChg>
        <pc:spChg chg="del mod">
          <ac:chgData name="ゆ 育" userId="542ab0ed5f745775" providerId="LiveId" clId="{1C2FE42E-E5F8-4FB3-86F1-0EB376F0A1A1}" dt="2023-09-20T16:33:09.260" v="2339" actId="478"/>
          <ac:spMkLst>
            <pc:docMk/>
            <pc:sldMk cId="3382705300" sldId="281"/>
            <ac:spMk id="691" creationId="{3AD2530F-A083-4A1B-A00E-1F84467905AE}"/>
          </ac:spMkLst>
        </pc:spChg>
        <pc:spChg chg="del mod">
          <ac:chgData name="ゆ 育" userId="542ab0ed5f745775" providerId="LiveId" clId="{1C2FE42E-E5F8-4FB3-86F1-0EB376F0A1A1}" dt="2023-09-20T16:33:09.260" v="2338" actId="478"/>
          <ac:spMkLst>
            <pc:docMk/>
            <pc:sldMk cId="3382705300" sldId="281"/>
            <ac:spMk id="692" creationId="{5BFE9F77-62E2-499A-A2D0-E5A0BEFEE023}"/>
          </ac:spMkLst>
        </pc:spChg>
        <pc:spChg chg="del mod">
          <ac:chgData name="ゆ 育" userId="542ab0ed5f745775" providerId="LiveId" clId="{1C2FE42E-E5F8-4FB3-86F1-0EB376F0A1A1}" dt="2023-09-20T16:33:09.260" v="2337" actId="478"/>
          <ac:spMkLst>
            <pc:docMk/>
            <pc:sldMk cId="3382705300" sldId="281"/>
            <ac:spMk id="693" creationId="{0FE25B1C-B1A9-448B-BA99-9CFBB05F33CB}"/>
          </ac:spMkLst>
        </pc:spChg>
        <pc:spChg chg="del mod">
          <ac:chgData name="ゆ 育" userId="542ab0ed5f745775" providerId="LiveId" clId="{1C2FE42E-E5F8-4FB3-86F1-0EB376F0A1A1}" dt="2023-09-20T16:33:09.260" v="2336" actId="478"/>
          <ac:spMkLst>
            <pc:docMk/>
            <pc:sldMk cId="3382705300" sldId="281"/>
            <ac:spMk id="694" creationId="{9561CDA1-50E3-4878-9723-00F749BC6D5C}"/>
          </ac:spMkLst>
        </pc:spChg>
        <pc:spChg chg="del mod">
          <ac:chgData name="ゆ 育" userId="542ab0ed5f745775" providerId="LiveId" clId="{1C2FE42E-E5F8-4FB3-86F1-0EB376F0A1A1}" dt="2023-09-20T16:33:09.245" v="2335" actId="478"/>
          <ac:spMkLst>
            <pc:docMk/>
            <pc:sldMk cId="3382705300" sldId="281"/>
            <ac:spMk id="695" creationId="{163065C6-DAF3-4767-A3D7-5F7FAA398D32}"/>
          </ac:spMkLst>
        </pc:spChg>
        <pc:spChg chg="del mod">
          <ac:chgData name="ゆ 育" userId="542ab0ed5f745775" providerId="LiveId" clId="{1C2FE42E-E5F8-4FB3-86F1-0EB376F0A1A1}" dt="2023-09-20T16:33:09.245" v="2334" actId="478"/>
          <ac:spMkLst>
            <pc:docMk/>
            <pc:sldMk cId="3382705300" sldId="281"/>
            <ac:spMk id="696" creationId="{FFFE79D5-C230-4143-BAAF-7AA0AEE0E187}"/>
          </ac:spMkLst>
        </pc:spChg>
        <pc:spChg chg="del mod">
          <ac:chgData name="ゆ 育" userId="542ab0ed5f745775" providerId="LiveId" clId="{1C2FE42E-E5F8-4FB3-86F1-0EB376F0A1A1}" dt="2023-09-20T16:33:09.245" v="2333" actId="478"/>
          <ac:spMkLst>
            <pc:docMk/>
            <pc:sldMk cId="3382705300" sldId="281"/>
            <ac:spMk id="697" creationId="{A31AB9C0-2715-414E-A716-D661E4CDD760}"/>
          </ac:spMkLst>
        </pc:spChg>
        <pc:spChg chg="del mod">
          <ac:chgData name="ゆ 育" userId="542ab0ed5f745775" providerId="LiveId" clId="{1C2FE42E-E5F8-4FB3-86F1-0EB376F0A1A1}" dt="2023-09-20T16:33:09.245" v="2332" actId="478"/>
          <ac:spMkLst>
            <pc:docMk/>
            <pc:sldMk cId="3382705300" sldId="281"/>
            <ac:spMk id="698" creationId="{AF50F215-2D2D-4039-B0FA-86010C851213}"/>
          </ac:spMkLst>
        </pc:spChg>
        <pc:spChg chg="del mod">
          <ac:chgData name="ゆ 育" userId="542ab0ed5f745775" providerId="LiveId" clId="{1C2FE42E-E5F8-4FB3-86F1-0EB376F0A1A1}" dt="2023-09-20T16:33:09.245" v="2331" actId="478"/>
          <ac:spMkLst>
            <pc:docMk/>
            <pc:sldMk cId="3382705300" sldId="281"/>
            <ac:spMk id="699" creationId="{A71060BF-7D82-4748-808F-B442F9C4852C}"/>
          </ac:spMkLst>
        </pc:spChg>
        <pc:spChg chg="del mod">
          <ac:chgData name="ゆ 育" userId="542ab0ed5f745775" providerId="LiveId" clId="{1C2FE42E-E5F8-4FB3-86F1-0EB376F0A1A1}" dt="2023-09-20T16:33:09.245" v="2330" actId="478"/>
          <ac:spMkLst>
            <pc:docMk/>
            <pc:sldMk cId="3382705300" sldId="281"/>
            <ac:spMk id="700" creationId="{16CFEBC6-687B-49CB-801F-B63D9760CE31}"/>
          </ac:spMkLst>
        </pc:spChg>
        <pc:spChg chg="del mod">
          <ac:chgData name="ゆ 育" userId="542ab0ed5f745775" providerId="LiveId" clId="{1C2FE42E-E5F8-4FB3-86F1-0EB376F0A1A1}" dt="2023-09-20T16:33:09.245" v="2329" actId="478"/>
          <ac:spMkLst>
            <pc:docMk/>
            <pc:sldMk cId="3382705300" sldId="281"/>
            <ac:spMk id="701" creationId="{3648C4AE-7B6B-4586-829A-0A3D3858A189}"/>
          </ac:spMkLst>
        </pc:spChg>
        <pc:spChg chg="del mod">
          <ac:chgData name="ゆ 育" userId="542ab0ed5f745775" providerId="LiveId" clId="{1C2FE42E-E5F8-4FB3-86F1-0EB376F0A1A1}" dt="2023-09-20T16:33:09.245" v="2328" actId="478"/>
          <ac:spMkLst>
            <pc:docMk/>
            <pc:sldMk cId="3382705300" sldId="281"/>
            <ac:spMk id="702" creationId="{A476308A-6E22-4473-BC6E-8D8ED3267BD4}"/>
          </ac:spMkLst>
        </pc:spChg>
        <pc:spChg chg="del mod">
          <ac:chgData name="ゆ 育" userId="542ab0ed5f745775" providerId="LiveId" clId="{1C2FE42E-E5F8-4FB3-86F1-0EB376F0A1A1}" dt="2023-09-20T16:33:09.245" v="2327" actId="478"/>
          <ac:spMkLst>
            <pc:docMk/>
            <pc:sldMk cId="3382705300" sldId="281"/>
            <ac:spMk id="703" creationId="{041F1C9C-8A25-4B27-B278-F20F74505A28}"/>
          </ac:spMkLst>
        </pc:spChg>
        <pc:spChg chg="del mod">
          <ac:chgData name="ゆ 育" userId="542ab0ed5f745775" providerId="LiveId" clId="{1C2FE42E-E5F8-4FB3-86F1-0EB376F0A1A1}" dt="2023-09-20T16:33:09.245" v="2326" actId="478"/>
          <ac:spMkLst>
            <pc:docMk/>
            <pc:sldMk cId="3382705300" sldId="281"/>
            <ac:spMk id="704" creationId="{FC3D0F8B-752B-4384-B5B1-AED89634DFF8}"/>
          </ac:spMkLst>
        </pc:spChg>
        <pc:spChg chg="del mod">
          <ac:chgData name="ゆ 育" userId="542ab0ed5f745775" providerId="LiveId" clId="{1C2FE42E-E5F8-4FB3-86F1-0EB376F0A1A1}" dt="2023-09-20T16:33:09.229" v="2325" actId="478"/>
          <ac:spMkLst>
            <pc:docMk/>
            <pc:sldMk cId="3382705300" sldId="281"/>
            <ac:spMk id="705" creationId="{57113413-69DE-4365-A096-070D8514F272}"/>
          </ac:spMkLst>
        </pc:spChg>
        <pc:spChg chg="del mod">
          <ac:chgData name="ゆ 育" userId="542ab0ed5f745775" providerId="LiveId" clId="{1C2FE42E-E5F8-4FB3-86F1-0EB376F0A1A1}" dt="2023-09-20T16:33:09.229" v="2324" actId="478"/>
          <ac:spMkLst>
            <pc:docMk/>
            <pc:sldMk cId="3382705300" sldId="281"/>
            <ac:spMk id="706" creationId="{32DFD284-E120-4433-92CB-84140837CD9A}"/>
          </ac:spMkLst>
        </pc:spChg>
        <pc:spChg chg="del mod">
          <ac:chgData name="ゆ 育" userId="542ab0ed5f745775" providerId="LiveId" clId="{1C2FE42E-E5F8-4FB3-86F1-0EB376F0A1A1}" dt="2023-09-20T16:33:09.229" v="2323" actId="478"/>
          <ac:spMkLst>
            <pc:docMk/>
            <pc:sldMk cId="3382705300" sldId="281"/>
            <ac:spMk id="707" creationId="{B64268B5-C2E4-4C61-9F93-DB5C5AB57437}"/>
          </ac:spMkLst>
        </pc:spChg>
        <pc:spChg chg="del mod">
          <ac:chgData name="ゆ 育" userId="542ab0ed5f745775" providerId="LiveId" clId="{1C2FE42E-E5F8-4FB3-86F1-0EB376F0A1A1}" dt="2023-09-20T16:33:09.229" v="2322" actId="478"/>
          <ac:spMkLst>
            <pc:docMk/>
            <pc:sldMk cId="3382705300" sldId="281"/>
            <ac:spMk id="708" creationId="{B1ECDA85-014E-401A-99B2-B5C08DA9119E}"/>
          </ac:spMkLst>
        </pc:spChg>
        <pc:spChg chg="del mod">
          <ac:chgData name="ゆ 育" userId="542ab0ed5f745775" providerId="LiveId" clId="{1C2FE42E-E5F8-4FB3-86F1-0EB376F0A1A1}" dt="2023-09-20T16:33:09.229" v="2321" actId="478"/>
          <ac:spMkLst>
            <pc:docMk/>
            <pc:sldMk cId="3382705300" sldId="281"/>
            <ac:spMk id="709" creationId="{38F95D69-A803-45B2-8CE0-4C81B22A79AA}"/>
          </ac:spMkLst>
        </pc:spChg>
        <pc:spChg chg="del mod">
          <ac:chgData name="ゆ 育" userId="542ab0ed5f745775" providerId="LiveId" clId="{1C2FE42E-E5F8-4FB3-86F1-0EB376F0A1A1}" dt="2023-09-20T16:33:09.229" v="2320" actId="478"/>
          <ac:spMkLst>
            <pc:docMk/>
            <pc:sldMk cId="3382705300" sldId="281"/>
            <ac:spMk id="710" creationId="{F8200D1B-EA45-4A90-8AE3-9F587D855CC0}"/>
          </ac:spMkLst>
        </pc:spChg>
        <pc:spChg chg="del mod">
          <ac:chgData name="ゆ 育" userId="542ab0ed5f745775" providerId="LiveId" clId="{1C2FE42E-E5F8-4FB3-86F1-0EB376F0A1A1}" dt="2023-09-20T16:33:09.229" v="2319" actId="478"/>
          <ac:spMkLst>
            <pc:docMk/>
            <pc:sldMk cId="3382705300" sldId="281"/>
            <ac:spMk id="711" creationId="{DCE91716-FD46-44CE-A9B2-7D9B0244B2CB}"/>
          </ac:spMkLst>
        </pc:spChg>
        <pc:spChg chg="del mod">
          <ac:chgData name="ゆ 育" userId="542ab0ed5f745775" providerId="LiveId" clId="{1C2FE42E-E5F8-4FB3-86F1-0EB376F0A1A1}" dt="2023-09-20T16:33:09.229" v="2318" actId="478"/>
          <ac:spMkLst>
            <pc:docMk/>
            <pc:sldMk cId="3382705300" sldId="281"/>
            <ac:spMk id="712" creationId="{C6B26A57-1947-4A32-B9E6-73A1128BEB41}"/>
          </ac:spMkLst>
        </pc:spChg>
        <pc:spChg chg="del mod">
          <ac:chgData name="ゆ 育" userId="542ab0ed5f745775" providerId="LiveId" clId="{1C2FE42E-E5F8-4FB3-86F1-0EB376F0A1A1}" dt="2023-09-20T16:33:09.229" v="2317" actId="478"/>
          <ac:spMkLst>
            <pc:docMk/>
            <pc:sldMk cId="3382705300" sldId="281"/>
            <ac:spMk id="713" creationId="{47089C3D-DFDE-4207-A36B-9C5BE1F5F19A}"/>
          </ac:spMkLst>
        </pc:spChg>
        <pc:spChg chg="del mod">
          <ac:chgData name="ゆ 育" userId="542ab0ed5f745775" providerId="LiveId" clId="{1C2FE42E-E5F8-4FB3-86F1-0EB376F0A1A1}" dt="2023-09-20T16:33:09.229" v="2316" actId="478"/>
          <ac:spMkLst>
            <pc:docMk/>
            <pc:sldMk cId="3382705300" sldId="281"/>
            <ac:spMk id="714" creationId="{B752374E-A1CD-4009-A67E-73DDD30FCDEC}"/>
          </ac:spMkLst>
        </pc:spChg>
        <pc:spChg chg="del mod">
          <ac:chgData name="ゆ 育" userId="542ab0ed5f745775" providerId="LiveId" clId="{1C2FE42E-E5F8-4FB3-86F1-0EB376F0A1A1}" dt="2023-09-20T16:33:09.213" v="2315" actId="478"/>
          <ac:spMkLst>
            <pc:docMk/>
            <pc:sldMk cId="3382705300" sldId="281"/>
            <ac:spMk id="715" creationId="{2E0A0117-C74A-459B-93BD-230C01B6D13A}"/>
          </ac:spMkLst>
        </pc:spChg>
        <pc:spChg chg="del mod">
          <ac:chgData name="ゆ 育" userId="542ab0ed5f745775" providerId="LiveId" clId="{1C2FE42E-E5F8-4FB3-86F1-0EB376F0A1A1}" dt="2023-09-20T16:33:09.213" v="2314" actId="478"/>
          <ac:spMkLst>
            <pc:docMk/>
            <pc:sldMk cId="3382705300" sldId="281"/>
            <ac:spMk id="716" creationId="{99B76F78-99D5-48D0-83AF-68A9358AFEBE}"/>
          </ac:spMkLst>
        </pc:spChg>
        <pc:spChg chg="del mod">
          <ac:chgData name="ゆ 育" userId="542ab0ed5f745775" providerId="LiveId" clId="{1C2FE42E-E5F8-4FB3-86F1-0EB376F0A1A1}" dt="2023-09-20T16:33:09.213" v="2313" actId="478"/>
          <ac:spMkLst>
            <pc:docMk/>
            <pc:sldMk cId="3382705300" sldId="281"/>
            <ac:spMk id="717" creationId="{B5EC48AD-DCAE-4DE5-B912-8A71E89E152D}"/>
          </ac:spMkLst>
        </pc:spChg>
        <pc:spChg chg="del mod">
          <ac:chgData name="ゆ 育" userId="542ab0ed5f745775" providerId="LiveId" clId="{1C2FE42E-E5F8-4FB3-86F1-0EB376F0A1A1}" dt="2023-09-20T16:33:09.213" v="2312" actId="478"/>
          <ac:spMkLst>
            <pc:docMk/>
            <pc:sldMk cId="3382705300" sldId="281"/>
            <ac:spMk id="718" creationId="{D72E2FF1-4AFE-41FE-BAFA-2DA16F190E84}"/>
          </ac:spMkLst>
        </pc:spChg>
        <pc:spChg chg="del mod">
          <ac:chgData name="ゆ 育" userId="542ab0ed5f745775" providerId="LiveId" clId="{1C2FE42E-E5F8-4FB3-86F1-0EB376F0A1A1}" dt="2023-09-20T16:33:09.213" v="2311" actId="478"/>
          <ac:spMkLst>
            <pc:docMk/>
            <pc:sldMk cId="3382705300" sldId="281"/>
            <ac:spMk id="719" creationId="{808B0876-489D-4F32-B680-A12A84DFCA01}"/>
          </ac:spMkLst>
        </pc:spChg>
        <pc:spChg chg="del mod">
          <ac:chgData name="ゆ 育" userId="542ab0ed5f745775" providerId="LiveId" clId="{1C2FE42E-E5F8-4FB3-86F1-0EB376F0A1A1}" dt="2023-09-20T16:33:09.213" v="2310" actId="478"/>
          <ac:spMkLst>
            <pc:docMk/>
            <pc:sldMk cId="3382705300" sldId="281"/>
            <ac:spMk id="720" creationId="{E9717BA1-40CE-4F55-A591-A9E80D322A3B}"/>
          </ac:spMkLst>
        </pc:spChg>
        <pc:spChg chg="del mod">
          <ac:chgData name="ゆ 育" userId="542ab0ed5f745775" providerId="LiveId" clId="{1C2FE42E-E5F8-4FB3-86F1-0EB376F0A1A1}" dt="2023-09-20T16:33:09.213" v="2309" actId="478"/>
          <ac:spMkLst>
            <pc:docMk/>
            <pc:sldMk cId="3382705300" sldId="281"/>
            <ac:spMk id="721" creationId="{53673FEB-125B-4EFB-9254-9E5B2EC97A21}"/>
          </ac:spMkLst>
        </pc:spChg>
        <pc:spChg chg="del mod">
          <ac:chgData name="ゆ 育" userId="542ab0ed5f745775" providerId="LiveId" clId="{1C2FE42E-E5F8-4FB3-86F1-0EB376F0A1A1}" dt="2023-09-20T16:33:09.213" v="2308" actId="478"/>
          <ac:spMkLst>
            <pc:docMk/>
            <pc:sldMk cId="3382705300" sldId="281"/>
            <ac:spMk id="722" creationId="{BAD447BE-3D85-45B9-A5D1-0CFFE84DF7DC}"/>
          </ac:spMkLst>
        </pc:spChg>
        <pc:spChg chg="del mod">
          <ac:chgData name="ゆ 育" userId="542ab0ed5f745775" providerId="LiveId" clId="{1C2FE42E-E5F8-4FB3-86F1-0EB376F0A1A1}" dt="2023-09-20T16:33:09.213" v="2307" actId="478"/>
          <ac:spMkLst>
            <pc:docMk/>
            <pc:sldMk cId="3382705300" sldId="281"/>
            <ac:spMk id="723" creationId="{D64BACBF-67E5-460C-A780-02DA5C97650E}"/>
          </ac:spMkLst>
        </pc:spChg>
        <pc:spChg chg="del mod">
          <ac:chgData name="ゆ 育" userId="542ab0ed5f745775" providerId="LiveId" clId="{1C2FE42E-E5F8-4FB3-86F1-0EB376F0A1A1}" dt="2023-09-20T16:33:09.213" v="2306" actId="478"/>
          <ac:spMkLst>
            <pc:docMk/>
            <pc:sldMk cId="3382705300" sldId="281"/>
            <ac:spMk id="724" creationId="{40BF5BDD-5B80-4EBC-8840-B138EAFA1111}"/>
          </ac:spMkLst>
        </pc:spChg>
        <pc:spChg chg="del mod">
          <ac:chgData name="ゆ 育" userId="542ab0ed5f745775" providerId="LiveId" clId="{1C2FE42E-E5F8-4FB3-86F1-0EB376F0A1A1}" dt="2023-09-20T16:33:09.198" v="2305" actId="478"/>
          <ac:spMkLst>
            <pc:docMk/>
            <pc:sldMk cId="3382705300" sldId="281"/>
            <ac:spMk id="725" creationId="{C7D7BFBF-1059-49D7-BDCC-655358DBEC6F}"/>
          </ac:spMkLst>
        </pc:spChg>
        <pc:spChg chg="del mod">
          <ac:chgData name="ゆ 育" userId="542ab0ed5f745775" providerId="LiveId" clId="{1C2FE42E-E5F8-4FB3-86F1-0EB376F0A1A1}" dt="2023-09-20T16:33:09.198" v="2304" actId="478"/>
          <ac:spMkLst>
            <pc:docMk/>
            <pc:sldMk cId="3382705300" sldId="281"/>
            <ac:spMk id="726" creationId="{8183F1B7-2011-4D59-B9E5-CA5963EA3F5E}"/>
          </ac:spMkLst>
        </pc:spChg>
        <pc:spChg chg="del mod">
          <ac:chgData name="ゆ 育" userId="542ab0ed5f745775" providerId="LiveId" clId="{1C2FE42E-E5F8-4FB3-86F1-0EB376F0A1A1}" dt="2023-09-20T16:33:09.198" v="2303" actId="478"/>
          <ac:spMkLst>
            <pc:docMk/>
            <pc:sldMk cId="3382705300" sldId="281"/>
            <ac:spMk id="727" creationId="{B1DB400B-59EC-4B95-89F8-EE24AF1109AF}"/>
          </ac:spMkLst>
        </pc:spChg>
        <pc:spChg chg="del mod">
          <ac:chgData name="ゆ 育" userId="542ab0ed5f745775" providerId="LiveId" clId="{1C2FE42E-E5F8-4FB3-86F1-0EB376F0A1A1}" dt="2023-09-20T16:33:09.198" v="2302" actId="478"/>
          <ac:spMkLst>
            <pc:docMk/>
            <pc:sldMk cId="3382705300" sldId="281"/>
            <ac:spMk id="728" creationId="{2B295C97-77E6-4D1B-9ACC-C3265AF9F057}"/>
          </ac:spMkLst>
        </pc:spChg>
        <pc:spChg chg="del mod">
          <ac:chgData name="ゆ 育" userId="542ab0ed5f745775" providerId="LiveId" clId="{1C2FE42E-E5F8-4FB3-86F1-0EB376F0A1A1}" dt="2023-09-20T16:33:09.198" v="2301" actId="478"/>
          <ac:spMkLst>
            <pc:docMk/>
            <pc:sldMk cId="3382705300" sldId="281"/>
            <ac:spMk id="729" creationId="{29E8D9B8-B98E-472F-9757-5909A82A7EAA}"/>
          </ac:spMkLst>
        </pc:spChg>
        <pc:spChg chg="del mod">
          <ac:chgData name="ゆ 育" userId="542ab0ed5f745775" providerId="LiveId" clId="{1C2FE42E-E5F8-4FB3-86F1-0EB376F0A1A1}" dt="2023-09-20T16:33:09.198" v="2300" actId="478"/>
          <ac:spMkLst>
            <pc:docMk/>
            <pc:sldMk cId="3382705300" sldId="281"/>
            <ac:spMk id="730" creationId="{6B1F132D-820B-4BCB-9429-186579E52B96}"/>
          </ac:spMkLst>
        </pc:spChg>
        <pc:spChg chg="del mod">
          <ac:chgData name="ゆ 育" userId="542ab0ed5f745775" providerId="LiveId" clId="{1C2FE42E-E5F8-4FB3-86F1-0EB376F0A1A1}" dt="2023-09-20T16:33:09.198" v="2299" actId="478"/>
          <ac:spMkLst>
            <pc:docMk/>
            <pc:sldMk cId="3382705300" sldId="281"/>
            <ac:spMk id="731" creationId="{E9CBDE44-581F-4C77-BCF4-0452C21DE5BE}"/>
          </ac:spMkLst>
        </pc:spChg>
        <pc:spChg chg="del mod">
          <ac:chgData name="ゆ 育" userId="542ab0ed5f745775" providerId="LiveId" clId="{1C2FE42E-E5F8-4FB3-86F1-0EB376F0A1A1}" dt="2023-09-20T16:33:09.198" v="2298" actId="478"/>
          <ac:spMkLst>
            <pc:docMk/>
            <pc:sldMk cId="3382705300" sldId="281"/>
            <ac:spMk id="732" creationId="{8645E06A-E61F-4DF7-83EA-916027425F80}"/>
          </ac:spMkLst>
        </pc:spChg>
        <pc:spChg chg="del mod">
          <ac:chgData name="ゆ 育" userId="542ab0ed5f745775" providerId="LiveId" clId="{1C2FE42E-E5F8-4FB3-86F1-0EB376F0A1A1}" dt="2023-09-20T16:33:09.198" v="2297" actId="478"/>
          <ac:spMkLst>
            <pc:docMk/>
            <pc:sldMk cId="3382705300" sldId="281"/>
            <ac:spMk id="733" creationId="{ADC181C0-40C0-4400-A473-AF24083F0561}"/>
          </ac:spMkLst>
        </pc:spChg>
        <pc:spChg chg="del mod">
          <ac:chgData name="ゆ 育" userId="542ab0ed5f745775" providerId="LiveId" clId="{1C2FE42E-E5F8-4FB3-86F1-0EB376F0A1A1}" dt="2023-09-20T16:33:09.198" v="2296" actId="478"/>
          <ac:spMkLst>
            <pc:docMk/>
            <pc:sldMk cId="3382705300" sldId="281"/>
            <ac:spMk id="734" creationId="{D0A9DDD4-E0C1-40E7-B781-D5C60AEF809D}"/>
          </ac:spMkLst>
        </pc:spChg>
        <pc:spChg chg="del mod">
          <ac:chgData name="ゆ 育" userId="542ab0ed5f745775" providerId="LiveId" clId="{1C2FE42E-E5F8-4FB3-86F1-0EB376F0A1A1}" dt="2023-09-20T16:33:09.182" v="2295" actId="478"/>
          <ac:spMkLst>
            <pc:docMk/>
            <pc:sldMk cId="3382705300" sldId="281"/>
            <ac:spMk id="735" creationId="{A0315112-D1D2-4B95-B599-C020BD03FB8F}"/>
          </ac:spMkLst>
        </pc:spChg>
        <pc:spChg chg="del mod">
          <ac:chgData name="ゆ 育" userId="542ab0ed5f745775" providerId="LiveId" clId="{1C2FE42E-E5F8-4FB3-86F1-0EB376F0A1A1}" dt="2023-09-20T16:33:09.182" v="2294" actId="478"/>
          <ac:spMkLst>
            <pc:docMk/>
            <pc:sldMk cId="3382705300" sldId="281"/>
            <ac:spMk id="736" creationId="{D3A6FD15-E2AD-4FDD-865D-1C315C234A59}"/>
          </ac:spMkLst>
        </pc:spChg>
        <pc:spChg chg="del mod">
          <ac:chgData name="ゆ 育" userId="542ab0ed5f745775" providerId="LiveId" clId="{1C2FE42E-E5F8-4FB3-86F1-0EB376F0A1A1}" dt="2023-09-20T16:33:09.182" v="2293" actId="478"/>
          <ac:spMkLst>
            <pc:docMk/>
            <pc:sldMk cId="3382705300" sldId="281"/>
            <ac:spMk id="737" creationId="{B934446A-B08B-4A3C-B828-DF27D64C36C5}"/>
          </ac:spMkLst>
        </pc:spChg>
        <pc:spChg chg="del mod">
          <ac:chgData name="ゆ 育" userId="542ab0ed5f745775" providerId="LiveId" clId="{1C2FE42E-E5F8-4FB3-86F1-0EB376F0A1A1}" dt="2023-09-20T16:33:09.182" v="2292" actId="478"/>
          <ac:spMkLst>
            <pc:docMk/>
            <pc:sldMk cId="3382705300" sldId="281"/>
            <ac:spMk id="738" creationId="{DAA4B6AE-D171-4368-A51B-36B17A0A5467}"/>
          </ac:spMkLst>
        </pc:spChg>
        <pc:spChg chg="del mod">
          <ac:chgData name="ゆ 育" userId="542ab0ed5f745775" providerId="LiveId" clId="{1C2FE42E-E5F8-4FB3-86F1-0EB376F0A1A1}" dt="2023-09-20T16:33:09.182" v="2291" actId="478"/>
          <ac:spMkLst>
            <pc:docMk/>
            <pc:sldMk cId="3382705300" sldId="281"/>
            <ac:spMk id="739" creationId="{B156D909-7CC4-47E0-8B2F-B8AC8FFBF39F}"/>
          </ac:spMkLst>
        </pc:spChg>
        <pc:spChg chg="del mod">
          <ac:chgData name="ゆ 育" userId="542ab0ed5f745775" providerId="LiveId" clId="{1C2FE42E-E5F8-4FB3-86F1-0EB376F0A1A1}" dt="2023-09-20T16:33:09.182" v="2290" actId="478"/>
          <ac:spMkLst>
            <pc:docMk/>
            <pc:sldMk cId="3382705300" sldId="281"/>
            <ac:spMk id="740" creationId="{475FAD27-79DF-4544-BD95-19EFA43F4140}"/>
          </ac:spMkLst>
        </pc:spChg>
        <pc:spChg chg="del mod">
          <ac:chgData name="ゆ 育" userId="542ab0ed5f745775" providerId="LiveId" clId="{1C2FE42E-E5F8-4FB3-86F1-0EB376F0A1A1}" dt="2023-09-20T16:33:09.182" v="2289" actId="478"/>
          <ac:spMkLst>
            <pc:docMk/>
            <pc:sldMk cId="3382705300" sldId="281"/>
            <ac:spMk id="741" creationId="{1D9097F1-6837-4482-8181-017795A05652}"/>
          </ac:spMkLst>
        </pc:spChg>
        <pc:spChg chg="del mod">
          <ac:chgData name="ゆ 育" userId="542ab0ed5f745775" providerId="LiveId" clId="{1C2FE42E-E5F8-4FB3-86F1-0EB376F0A1A1}" dt="2023-09-20T16:33:09.182" v="2288" actId="478"/>
          <ac:spMkLst>
            <pc:docMk/>
            <pc:sldMk cId="3382705300" sldId="281"/>
            <ac:spMk id="742" creationId="{FF4F741A-1668-4A89-97CF-635B462C69D8}"/>
          </ac:spMkLst>
        </pc:spChg>
        <pc:spChg chg="del mod">
          <ac:chgData name="ゆ 育" userId="542ab0ed5f745775" providerId="LiveId" clId="{1C2FE42E-E5F8-4FB3-86F1-0EB376F0A1A1}" dt="2023-09-20T16:33:09.182" v="2287" actId="478"/>
          <ac:spMkLst>
            <pc:docMk/>
            <pc:sldMk cId="3382705300" sldId="281"/>
            <ac:spMk id="743" creationId="{A1760C43-B435-4D45-A839-D803510E4290}"/>
          </ac:spMkLst>
        </pc:spChg>
        <pc:spChg chg="del mod">
          <ac:chgData name="ゆ 育" userId="542ab0ed5f745775" providerId="LiveId" clId="{1C2FE42E-E5F8-4FB3-86F1-0EB376F0A1A1}" dt="2023-09-20T16:33:09.166" v="2286" actId="478"/>
          <ac:spMkLst>
            <pc:docMk/>
            <pc:sldMk cId="3382705300" sldId="281"/>
            <ac:spMk id="744" creationId="{55660943-7EEC-43FF-B7D1-41948D6F5B05}"/>
          </ac:spMkLst>
        </pc:spChg>
        <pc:spChg chg="del mod">
          <ac:chgData name="ゆ 育" userId="542ab0ed5f745775" providerId="LiveId" clId="{1C2FE42E-E5F8-4FB3-86F1-0EB376F0A1A1}" dt="2023-09-20T16:33:09.166" v="2285" actId="478"/>
          <ac:spMkLst>
            <pc:docMk/>
            <pc:sldMk cId="3382705300" sldId="281"/>
            <ac:spMk id="745" creationId="{54577915-DD60-41A5-AB32-E8C6EB20FB64}"/>
          </ac:spMkLst>
        </pc:spChg>
        <pc:spChg chg="del mod">
          <ac:chgData name="ゆ 育" userId="542ab0ed5f745775" providerId="LiveId" clId="{1C2FE42E-E5F8-4FB3-86F1-0EB376F0A1A1}" dt="2023-09-20T16:33:09.166" v="2284" actId="478"/>
          <ac:spMkLst>
            <pc:docMk/>
            <pc:sldMk cId="3382705300" sldId="281"/>
            <ac:spMk id="746" creationId="{BAAD8082-D50B-4B07-AEE9-E23414FD3787}"/>
          </ac:spMkLst>
        </pc:spChg>
        <pc:spChg chg="del mod">
          <ac:chgData name="ゆ 育" userId="542ab0ed5f745775" providerId="LiveId" clId="{1C2FE42E-E5F8-4FB3-86F1-0EB376F0A1A1}" dt="2023-09-20T16:33:09.166" v="2283" actId="478"/>
          <ac:spMkLst>
            <pc:docMk/>
            <pc:sldMk cId="3382705300" sldId="281"/>
            <ac:spMk id="747" creationId="{2711C505-76FF-4EB7-AAF9-D10A081CD545}"/>
          </ac:spMkLst>
        </pc:spChg>
        <pc:spChg chg="del mod">
          <ac:chgData name="ゆ 育" userId="542ab0ed5f745775" providerId="LiveId" clId="{1C2FE42E-E5F8-4FB3-86F1-0EB376F0A1A1}" dt="2023-09-20T16:33:09.166" v="2282" actId="478"/>
          <ac:spMkLst>
            <pc:docMk/>
            <pc:sldMk cId="3382705300" sldId="281"/>
            <ac:spMk id="748" creationId="{55EA6B4B-E8BB-41AD-B71A-3D7CB04C2DA5}"/>
          </ac:spMkLst>
        </pc:spChg>
        <pc:spChg chg="del mod">
          <ac:chgData name="ゆ 育" userId="542ab0ed5f745775" providerId="LiveId" clId="{1C2FE42E-E5F8-4FB3-86F1-0EB376F0A1A1}" dt="2023-09-20T16:33:09.166" v="2281" actId="478"/>
          <ac:spMkLst>
            <pc:docMk/>
            <pc:sldMk cId="3382705300" sldId="281"/>
            <ac:spMk id="749" creationId="{D9291704-980F-4DD4-9E90-454FA04D8979}"/>
          </ac:spMkLst>
        </pc:spChg>
        <pc:spChg chg="del mod">
          <ac:chgData name="ゆ 育" userId="542ab0ed5f745775" providerId="LiveId" clId="{1C2FE42E-E5F8-4FB3-86F1-0EB376F0A1A1}" dt="2023-09-20T16:33:09.166" v="2280" actId="478"/>
          <ac:spMkLst>
            <pc:docMk/>
            <pc:sldMk cId="3382705300" sldId="281"/>
            <ac:spMk id="750" creationId="{9DE7987B-B137-4C9A-9F86-456F5E63439D}"/>
          </ac:spMkLst>
        </pc:spChg>
        <pc:spChg chg="del mod">
          <ac:chgData name="ゆ 育" userId="542ab0ed5f745775" providerId="LiveId" clId="{1C2FE42E-E5F8-4FB3-86F1-0EB376F0A1A1}" dt="2023-09-20T16:33:09.166" v="2279" actId="478"/>
          <ac:spMkLst>
            <pc:docMk/>
            <pc:sldMk cId="3382705300" sldId="281"/>
            <ac:spMk id="751" creationId="{E4533696-34A8-4948-84DB-6E62D7810127}"/>
          </ac:spMkLst>
        </pc:spChg>
        <pc:spChg chg="del mod">
          <ac:chgData name="ゆ 育" userId="542ab0ed5f745775" providerId="LiveId" clId="{1C2FE42E-E5F8-4FB3-86F1-0EB376F0A1A1}" dt="2023-09-20T16:33:09.166" v="2278" actId="478"/>
          <ac:spMkLst>
            <pc:docMk/>
            <pc:sldMk cId="3382705300" sldId="281"/>
            <ac:spMk id="752" creationId="{72784FBF-0372-47AA-9DA5-46038A02D6E2}"/>
          </ac:spMkLst>
        </pc:spChg>
        <pc:spChg chg="del mod">
          <ac:chgData name="ゆ 育" userId="542ab0ed5f745775" providerId="LiveId" clId="{1C2FE42E-E5F8-4FB3-86F1-0EB376F0A1A1}" dt="2023-09-20T16:33:09.151" v="2277" actId="478"/>
          <ac:spMkLst>
            <pc:docMk/>
            <pc:sldMk cId="3382705300" sldId="281"/>
            <ac:spMk id="753" creationId="{9E990461-9584-4570-B168-32287879CA06}"/>
          </ac:spMkLst>
        </pc:spChg>
        <pc:spChg chg="del mod">
          <ac:chgData name="ゆ 育" userId="542ab0ed5f745775" providerId="LiveId" clId="{1C2FE42E-E5F8-4FB3-86F1-0EB376F0A1A1}" dt="2023-09-20T16:33:09.151" v="2276" actId="478"/>
          <ac:spMkLst>
            <pc:docMk/>
            <pc:sldMk cId="3382705300" sldId="281"/>
            <ac:spMk id="754" creationId="{5E43EC60-3318-4A26-87F4-1C41203A7C4D}"/>
          </ac:spMkLst>
        </pc:spChg>
        <pc:spChg chg="del mod topLvl">
          <ac:chgData name="ゆ 育" userId="542ab0ed5f745775" providerId="LiveId" clId="{1C2FE42E-E5F8-4FB3-86F1-0EB376F0A1A1}" dt="2023-09-20T16:35:54.674" v="3039" actId="478"/>
          <ac:spMkLst>
            <pc:docMk/>
            <pc:sldMk cId="3382705300" sldId="281"/>
            <ac:spMk id="814" creationId="{713E8C02-1EDE-4504-86BA-BCE62E3D859E}"/>
          </ac:spMkLst>
        </pc:spChg>
        <pc:spChg chg="del mod topLvl">
          <ac:chgData name="ゆ 育" userId="542ab0ed5f745775" providerId="LiveId" clId="{1C2FE42E-E5F8-4FB3-86F1-0EB376F0A1A1}" dt="2023-09-20T16:35:54.184" v="2850" actId="478"/>
          <ac:spMkLst>
            <pc:docMk/>
            <pc:sldMk cId="3382705300" sldId="281"/>
            <ac:spMk id="815" creationId="{443EC0A1-502C-4B97-9573-CABD8FCBE214}"/>
          </ac:spMkLst>
        </pc:spChg>
        <pc:spChg chg="del mod">
          <ac:chgData name="ゆ 育" userId="542ab0ed5f745775" providerId="LiveId" clId="{1C2FE42E-E5F8-4FB3-86F1-0EB376F0A1A1}" dt="2023-09-20T16:35:54.177" v="2849" actId="478"/>
          <ac:spMkLst>
            <pc:docMk/>
            <pc:sldMk cId="3382705300" sldId="281"/>
            <ac:spMk id="816" creationId="{36FF81D5-2801-4A48-8B74-8671C79B9B06}"/>
          </ac:spMkLst>
        </pc:spChg>
        <pc:spChg chg="del mod">
          <ac:chgData name="ゆ 育" userId="542ab0ed5f745775" providerId="LiveId" clId="{1C2FE42E-E5F8-4FB3-86F1-0EB376F0A1A1}" dt="2023-09-20T16:35:54.177" v="2848" actId="478"/>
          <ac:spMkLst>
            <pc:docMk/>
            <pc:sldMk cId="3382705300" sldId="281"/>
            <ac:spMk id="817" creationId="{549BEF9F-5780-4890-BA1A-9A9B195FA418}"/>
          </ac:spMkLst>
        </pc:spChg>
        <pc:spChg chg="del mod">
          <ac:chgData name="ゆ 育" userId="542ab0ed5f745775" providerId="LiveId" clId="{1C2FE42E-E5F8-4FB3-86F1-0EB376F0A1A1}" dt="2023-09-20T16:35:54.177" v="2847" actId="478"/>
          <ac:spMkLst>
            <pc:docMk/>
            <pc:sldMk cId="3382705300" sldId="281"/>
            <ac:spMk id="818" creationId="{B1386164-29FB-4AF2-9744-B8291ACC5138}"/>
          </ac:spMkLst>
        </pc:spChg>
        <pc:spChg chg="del mod">
          <ac:chgData name="ゆ 育" userId="542ab0ed5f745775" providerId="LiveId" clId="{1C2FE42E-E5F8-4FB3-86F1-0EB376F0A1A1}" dt="2023-09-20T16:35:54.177" v="2846" actId="478"/>
          <ac:spMkLst>
            <pc:docMk/>
            <pc:sldMk cId="3382705300" sldId="281"/>
            <ac:spMk id="819" creationId="{902D411F-01E9-40DB-B5F4-70EC29E423F2}"/>
          </ac:spMkLst>
        </pc:spChg>
        <pc:spChg chg="del mod">
          <ac:chgData name="ゆ 育" userId="542ab0ed5f745775" providerId="LiveId" clId="{1C2FE42E-E5F8-4FB3-86F1-0EB376F0A1A1}" dt="2023-09-20T16:35:54.177" v="2845" actId="478"/>
          <ac:spMkLst>
            <pc:docMk/>
            <pc:sldMk cId="3382705300" sldId="281"/>
            <ac:spMk id="820" creationId="{724F1306-B5CF-45BF-8A37-0994EE03B982}"/>
          </ac:spMkLst>
        </pc:spChg>
        <pc:spChg chg="del mod">
          <ac:chgData name="ゆ 育" userId="542ab0ed5f745775" providerId="LiveId" clId="{1C2FE42E-E5F8-4FB3-86F1-0EB376F0A1A1}" dt="2023-09-20T16:35:54.177" v="2844" actId="478"/>
          <ac:spMkLst>
            <pc:docMk/>
            <pc:sldMk cId="3382705300" sldId="281"/>
            <ac:spMk id="821" creationId="{ED7306D0-8F2D-4EC5-B211-201493417D80}"/>
          </ac:spMkLst>
        </pc:spChg>
        <pc:spChg chg="del mod">
          <ac:chgData name="ゆ 育" userId="542ab0ed5f745775" providerId="LiveId" clId="{1C2FE42E-E5F8-4FB3-86F1-0EB376F0A1A1}" dt="2023-09-20T16:35:54.177" v="2843" actId="478"/>
          <ac:spMkLst>
            <pc:docMk/>
            <pc:sldMk cId="3382705300" sldId="281"/>
            <ac:spMk id="822" creationId="{30B95D6B-3A06-4D07-A8E7-E93F16FA5AA1}"/>
          </ac:spMkLst>
        </pc:spChg>
        <pc:spChg chg="del mod">
          <ac:chgData name="ゆ 育" userId="542ab0ed5f745775" providerId="LiveId" clId="{1C2FE42E-E5F8-4FB3-86F1-0EB376F0A1A1}" dt="2023-09-20T16:35:54.177" v="2842" actId="478"/>
          <ac:spMkLst>
            <pc:docMk/>
            <pc:sldMk cId="3382705300" sldId="281"/>
            <ac:spMk id="823" creationId="{FA6238E0-636B-42B5-AB5A-7945127474B7}"/>
          </ac:spMkLst>
        </pc:spChg>
        <pc:spChg chg="del mod">
          <ac:chgData name="ゆ 育" userId="542ab0ed5f745775" providerId="LiveId" clId="{1C2FE42E-E5F8-4FB3-86F1-0EB376F0A1A1}" dt="2023-09-20T16:35:54.176" v="2841" actId="478"/>
          <ac:spMkLst>
            <pc:docMk/>
            <pc:sldMk cId="3382705300" sldId="281"/>
            <ac:spMk id="824" creationId="{05E0194F-0E60-4F6B-8E9B-461F48115569}"/>
          </ac:spMkLst>
        </pc:spChg>
        <pc:spChg chg="del mod">
          <ac:chgData name="ゆ 育" userId="542ab0ed5f745775" providerId="LiveId" clId="{1C2FE42E-E5F8-4FB3-86F1-0EB376F0A1A1}" dt="2023-09-20T16:35:54.174" v="2840" actId="478"/>
          <ac:spMkLst>
            <pc:docMk/>
            <pc:sldMk cId="3382705300" sldId="281"/>
            <ac:spMk id="825" creationId="{BAD4FE13-977F-4454-A626-28405737EE09}"/>
          </ac:spMkLst>
        </pc:spChg>
        <pc:spChg chg="del mod">
          <ac:chgData name="ゆ 育" userId="542ab0ed5f745775" providerId="LiveId" clId="{1C2FE42E-E5F8-4FB3-86F1-0EB376F0A1A1}" dt="2023-09-20T16:35:54.172" v="2839" actId="478"/>
          <ac:spMkLst>
            <pc:docMk/>
            <pc:sldMk cId="3382705300" sldId="281"/>
            <ac:spMk id="826" creationId="{3F247154-BB60-401C-A64E-4DB8F60E7D23}"/>
          </ac:spMkLst>
        </pc:spChg>
        <pc:spChg chg="del mod">
          <ac:chgData name="ゆ 育" userId="542ab0ed5f745775" providerId="LiveId" clId="{1C2FE42E-E5F8-4FB3-86F1-0EB376F0A1A1}" dt="2023-09-20T16:35:54.157" v="2838" actId="478"/>
          <ac:spMkLst>
            <pc:docMk/>
            <pc:sldMk cId="3382705300" sldId="281"/>
            <ac:spMk id="827" creationId="{4C9B0CAE-1EF0-4A9B-98A8-9A2B50EC3818}"/>
          </ac:spMkLst>
        </pc:spChg>
        <pc:spChg chg="del mod">
          <ac:chgData name="ゆ 育" userId="542ab0ed5f745775" providerId="LiveId" clId="{1C2FE42E-E5F8-4FB3-86F1-0EB376F0A1A1}" dt="2023-09-20T16:35:54.157" v="2837" actId="478"/>
          <ac:spMkLst>
            <pc:docMk/>
            <pc:sldMk cId="3382705300" sldId="281"/>
            <ac:spMk id="828" creationId="{6A86B0C6-BD67-48C7-9F51-14AE2A981EDF}"/>
          </ac:spMkLst>
        </pc:spChg>
        <pc:spChg chg="del mod">
          <ac:chgData name="ゆ 育" userId="542ab0ed5f745775" providerId="LiveId" clId="{1C2FE42E-E5F8-4FB3-86F1-0EB376F0A1A1}" dt="2023-09-20T16:35:54.157" v="2836" actId="478"/>
          <ac:spMkLst>
            <pc:docMk/>
            <pc:sldMk cId="3382705300" sldId="281"/>
            <ac:spMk id="829" creationId="{9AA4E5D7-087D-4EEF-B236-B5C5CC909929}"/>
          </ac:spMkLst>
        </pc:spChg>
        <pc:spChg chg="del mod">
          <ac:chgData name="ゆ 育" userId="542ab0ed5f745775" providerId="LiveId" clId="{1C2FE42E-E5F8-4FB3-86F1-0EB376F0A1A1}" dt="2023-09-20T16:35:54.157" v="2835" actId="478"/>
          <ac:spMkLst>
            <pc:docMk/>
            <pc:sldMk cId="3382705300" sldId="281"/>
            <ac:spMk id="830" creationId="{46446E0D-615D-4E06-89B6-02BA8230DC15}"/>
          </ac:spMkLst>
        </pc:spChg>
        <pc:spChg chg="del mod">
          <ac:chgData name="ゆ 育" userId="542ab0ed5f745775" providerId="LiveId" clId="{1C2FE42E-E5F8-4FB3-86F1-0EB376F0A1A1}" dt="2023-09-20T16:35:54.157" v="2834" actId="478"/>
          <ac:spMkLst>
            <pc:docMk/>
            <pc:sldMk cId="3382705300" sldId="281"/>
            <ac:spMk id="831" creationId="{27A3076C-4AA9-4DAA-A118-D71B50B92E3D}"/>
          </ac:spMkLst>
        </pc:spChg>
        <pc:spChg chg="del mod">
          <ac:chgData name="ゆ 育" userId="542ab0ed5f745775" providerId="LiveId" clId="{1C2FE42E-E5F8-4FB3-86F1-0EB376F0A1A1}" dt="2023-09-20T16:35:54.157" v="2833" actId="478"/>
          <ac:spMkLst>
            <pc:docMk/>
            <pc:sldMk cId="3382705300" sldId="281"/>
            <ac:spMk id="832" creationId="{9B44DCF8-B0C9-462C-8881-D202778CE150}"/>
          </ac:spMkLst>
        </pc:spChg>
        <pc:spChg chg="del mod">
          <ac:chgData name="ゆ 育" userId="542ab0ed5f745775" providerId="LiveId" clId="{1C2FE42E-E5F8-4FB3-86F1-0EB376F0A1A1}" dt="2023-09-20T16:35:54.157" v="2832" actId="478"/>
          <ac:spMkLst>
            <pc:docMk/>
            <pc:sldMk cId="3382705300" sldId="281"/>
            <ac:spMk id="833" creationId="{B3D30B17-CA65-4323-B5A7-FB4B8579EC50}"/>
          </ac:spMkLst>
        </pc:spChg>
        <pc:spChg chg="del mod">
          <ac:chgData name="ゆ 育" userId="542ab0ed5f745775" providerId="LiveId" clId="{1C2FE42E-E5F8-4FB3-86F1-0EB376F0A1A1}" dt="2023-09-20T16:35:54.157" v="2831" actId="478"/>
          <ac:spMkLst>
            <pc:docMk/>
            <pc:sldMk cId="3382705300" sldId="281"/>
            <ac:spMk id="834" creationId="{7FD3DE41-877E-4ED9-9AA3-D972ACE4E645}"/>
          </ac:spMkLst>
        </pc:spChg>
        <pc:spChg chg="del mod">
          <ac:chgData name="ゆ 育" userId="542ab0ed5f745775" providerId="LiveId" clId="{1C2FE42E-E5F8-4FB3-86F1-0EB376F0A1A1}" dt="2023-09-20T16:35:54.157" v="2830" actId="478"/>
          <ac:spMkLst>
            <pc:docMk/>
            <pc:sldMk cId="3382705300" sldId="281"/>
            <ac:spMk id="835" creationId="{5CD0D8F2-CD6E-4168-AAEF-8D8585D469E3}"/>
          </ac:spMkLst>
        </pc:spChg>
        <pc:spChg chg="del mod">
          <ac:chgData name="ゆ 育" userId="542ab0ed5f745775" providerId="LiveId" clId="{1C2FE42E-E5F8-4FB3-86F1-0EB376F0A1A1}" dt="2023-09-20T16:35:54.157" v="2829" actId="478"/>
          <ac:spMkLst>
            <pc:docMk/>
            <pc:sldMk cId="3382705300" sldId="281"/>
            <ac:spMk id="836" creationId="{EF42A3E0-6A77-4BC7-BB03-A03ABA86E9A1}"/>
          </ac:spMkLst>
        </pc:spChg>
        <pc:spChg chg="del mod">
          <ac:chgData name="ゆ 育" userId="542ab0ed5f745775" providerId="LiveId" clId="{1C2FE42E-E5F8-4FB3-86F1-0EB376F0A1A1}" dt="2023-09-20T16:35:54.157" v="2828" actId="478"/>
          <ac:spMkLst>
            <pc:docMk/>
            <pc:sldMk cId="3382705300" sldId="281"/>
            <ac:spMk id="837" creationId="{88B9015A-1EC0-482A-A209-5748E4D45A25}"/>
          </ac:spMkLst>
        </pc:spChg>
        <pc:spChg chg="del mod">
          <ac:chgData name="ゆ 育" userId="542ab0ed5f745775" providerId="LiveId" clId="{1C2FE42E-E5F8-4FB3-86F1-0EB376F0A1A1}" dt="2023-09-20T16:35:54.157" v="2827" actId="478"/>
          <ac:spMkLst>
            <pc:docMk/>
            <pc:sldMk cId="3382705300" sldId="281"/>
            <ac:spMk id="838" creationId="{5AE78DFE-7509-4B4B-8AF3-C12E2B814D25}"/>
          </ac:spMkLst>
        </pc:spChg>
        <pc:spChg chg="del mod">
          <ac:chgData name="ゆ 育" userId="542ab0ed5f745775" providerId="LiveId" clId="{1C2FE42E-E5F8-4FB3-86F1-0EB376F0A1A1}" dt="2023-09-20T16:35:54.157" v="2826" actId="478"/>
          <ac:spMkLst>
            <pc:docMk/>
            <pc:sldMk cId="3382705300" sldId="281"/>
            <ac:spMk id="839" creationId="{A2FA3F46-67B6-4754-9AAC-23F128B5BEC6}"/>
          </ac:spMkLst>
        </pc:spChg>
        <pc:spChg chg="del mod">
          <ac:chgData name="ゆ 育" userId="542ab0ed5f745775" providerId="LiveId" clId="{1C2FE42E-E5F8-4FB3-86F1-0EB376F0A1A1}" dt="2023-09-20T16:35:54.157" v="2825" actId="478"/>
          <ac:spMkLst>
            <pc:docMk/>
            <pc:sldMk cId="3382705300" sldId="281"/>
            <ac:spMk id="840" creationId="{CE466009-77F6-47DE-9C12-A8EA5360C509}"/>
          </ac:spMkLst>
        </pc:spChg>
        <pc:spChg chg="del mod">
          <ac:chgData name="ゆ 育" userId="542ab0ed5f745775" providerId="LiveId" clId="{1C2FE42E-E5F8-4FB3-86F1-0EB376F0A1A1}" dt="2023-09-20T16:35:54.157" v="2824" actId="478"/>
          <ac:spMkLst>
            <pc:docMk/>
            <pc:sldMk cId="3382705300" sldId="281"/>
            <ac:spMk id="841" creationId="{E2130DC9-9ED8-4516-9F13-47EA0956A16C}"/>
          </ac:spMkLst>
        </pc:spChg>
        <pc:spChg chg="del mod">
          <ac:chgData name="ゆ 育" userId="542ab0ed5f745775" providerId="LiveId" clId="{1C2FE42E-E5F8-4FB3-86F1-0EB376F0A1A1}" dt="2023-09-20T16:35:54.155" v="2823" actId="478"/>
          <ac:spMkLst>
            <pc:docMk/>
            <pc:sldMk cId="3382705300" sldId="281"/>
            <ac:spMk id="842" creationId="{BBF9EBBF-B104-4085-93DC-0CD985303848}"/>
          </ac:spMkLst>
        </pc:spChg>
        <pc:spChg chg="del mod">
          <ac:chgData name="ゆ 育" userId="542ab0ed5f745775" providerId="LiveId" clId="{1C2FE42E-E5F8-4FB3-86F1-0EB376F0A1A1}" dt="2023-09-20T16:35:54.154" v="2822" actId="478"/>
          <ac:spMkLst>
            <pc:docMk/>
            <pc:sldMk cId="3382705300" sldId="281"/>
            <ac:spMk id="843" creationId="{6C2A8673-ED1E-4C2A-8D59-A18154657FE2}"/>
          </ac:spMkLst>
        </pc:spChg>
        <pc:spChg chg="del mod">
          <ac:chgData name="ゆ 育" userId="542ab0ed5f745775" providerId="LiveId" clId="{1C2FE42E-E5F8-4FB3-86F1-0EB376F0A1A1}" dt="2023-09-20T16:35:54.139" v="2821" actId="478"/>
          <ac:spMkLst>
            <pc:docMk/>
            <pc:sldMk cId="3382705300" sldId="281"/>
            <ac:spMk id="844" creationId="{26E91F3A-727E-4020-BED9-21790E6DA0AA}"/>
          </ac:spMkLst>
        </pc:spChg>
        <pc:spChg chg="del mod">
          <ac:chgData name="ゆ 育" userId="542ab0ed5f745775" providerId="LiveId" clId="{1C2FE42E-E5F8-4FB3-86F1-0EB376F0A1A1}" dt="2023-09-20T16:35:54.139" v="2820" actId="478"/>
          <ac:spMkLst>
            <pc:docMk/>
            <pc:sldMk cId="3382705300" sldId="281"/>
            <ac:spMk id="845" creationId="{A09FBA2A-95A8-42FB-BD9A-565F457DA901}"/>
          </ac:spMkLst>
        </pc:spChg>
        <pc:spChg chg="del mod">
          <ac:chgData name="ゆ 育" userId="542ab0ed5f745775" providerId="LiveId" clId="{1C2FE42E-E5F8-4FB3-86F1-0EB376F0A1A1}" dt="2023-09-20T16:35:54.139" v="2819" actId="478"/>
          <ac:spMkLst>
            <pc:docMk/>
            <pc:sldMk cId="3382705300" sldId="281"/>
            <ac:spMk id="846" creationId="{8F303FC1-EB05-4376-865C-CC7085C08D0C}"/>
          </ac:spMkLst>
        </pc:spChg>
        <pc:spChg chg="del mod">
          <ac:chgData name="ゆ 育" userId="542ab0ed5f745775" providerId="LiveId" clId="{1C2FE42E-E5F8-4FB3-86F1-0EB376F0A1A1}" dt="2023-09-20T16:35:54.139" v="2818" actId="478"/>
          <ac:spMkLst>
            <pc:docMk/>
            <pc:sldMk cId="3382705300" sldId="281"/>
            <ac:spMk id="847" creationId="{9734E2BF-4896-4574-97EB-6DBB14752493}"/>
          </ac:spMkLst>
        </pc:spChg>
        <pc:spChg chg="del mod">
          <ac:chgData name="ゆ 育" userId="542ab0ed5f745775" providerId="LiveId" clId="{1C2FE42E-E5F8-4FB3-86F1-0EB376F0A1A1}" dt="2023-09-20T16:35:54.139" v="2817" actId="478"/>
          <ac:spMkLst>
            <pc:docMk/>
            <pc:sldMk cId="3382705300" sldId="281"/>
            <ac:spMk id="848" creationId="{A26CB5B1-2C51-4946-847C-D56339FB2023}"/>
          </ac:spMkLst>
        </pc:spChg>
        <pc:spChg chg="del mod">
          <ac:chgData name="ゆ 育" userId="542ab0ed5f745775" providerId="LiveId" clId="{1C2FE42E-E5F8-4FB3-86F1-0EB376F0A1A1}" dt="2023-09-20T16:35:54.139" v="2816" actId="478"/>
          <ac:spMkLst>
            <pc:docMk/>
            <pc:sldMk cId="3382705300" sldId="281"/>
            <ac:spMk id="849" creationId="{858E1D28-8DBD-44DA-B2C5-FEE8DBE29EA6}"/>
          </ac:spMkLst>
        </pc:spChg>
        <pc:spChg chg="del mod">
          <ac:chgData name="ゆ 育" userId="542ab0ed5f745775" providerId="LiveId" clId="{1C2FE42E-E5F8-4FB3-86F1-0EB376F0A1A1}" dt="2023-09-20T16:35:54.139" v="2815" actId="478"/>
          <ac:spMkLst>
            <pc:docMk/>
            <pc:sldMk cId="3382705300" sldId="281"/>
            <ac:spMk id="850" creationId="{1D3F5A4A-F46E-4F39-9A82-9A531A461A8F}"/>
          </ac:spMkLst>
        </pc:spChg>
        <pc:spChg chg="del mod">
          <ac:chgData name="ゆ 育" userId="542ab0ed5f745775" providerId="LiveId" clId="{1C2FE42E-E5F8-4FB3-86F1-0EB376F0A1A1}" dt="2023-09-20T16:35:54.139" v="2814" actId="478"/>
          <ac:spMkLst>
            <pc:docMk/>
            <pc:sldMk cId="3382705300" sldId="281"/>
            <ac:spMk id="851" creationId="{55308ABB-2413-451A-8137-ECAC5DF80C07}"/>
          </ac:spMkLst>
        </pc:spChg>
        <pc:spChg chg="del mod">
          <ac:chgData name="ゆ 育" userId="542ab0ed5f745775" providerId="LiveId" clId="{1C2FE42E-E5F8-4FB3-86F1-0EB376F0A1A1}" dt="2023-09-20T16:35:54.139" v="2813" actId="478"/>
          <ac:spMkLst>
            <pc:docMk/>
            <pc:sldMk cId="3382705300" sldId="281"/>
            <ac:spMk id="852" creationId="{167909E7-6495-40B9-A98D-F945FB33266C}"/>
          </ac:spMkLst>
        </pc:spChg>
        <pc:spChg chg="del mod">
          <ac:chgData name="ゆ 育" userId="542ab0ed5f745775" providerId="LiveId" clId="{1C2FE42E-E5F8-4FB3-86F1-0EB376F0A1A1}" dt="2023-09-20T16:35:54.139" v="2812" actId="478"/>
          <ac:spMkLst>
            <pc:docMk/>
            <pc:sldMk cId="3382705300" sldId="281"/>
            <ac:spMk id="853" creationId="{43AE76A7-4544-4E20-947C-47124617D29D}"/>
          </ac:spMkLst>
        </pc:spChg>
        <pc:spChg chg="del mod">
          <ac:chgData name="ゆ 育" userId="542ab0ed5f745775" providerId="LiveId" clId="{1C2FE42E-E5F8-4FB3-86F1-0EB376F0A1A1}" dt="2023-09-20T16:35:54.139" v="2811" actId="478"/>
          <ac:spMkLst>
            <pc:docMk/>
            <pc:sldMk cId="3382705300" sldId="281"/>
            <ac:spMk id="854" creationId="{7D7EBA52-9B45-4E25-B5C4-9C7C0DAC8A15}"/>
          </ac:spMkLst>
        </pc:spChg>
        <pc:spChg chg="del mod">
          <ac:chgData name="ゆ 育" userId="542ab0ed5f745775" providerId="LiveId" clId="{1C2FE42E-E5F8-4FB3-86F1-0EB376F0A1A1}" dt="2023-09-20T16:35:54.139" v="2810" actId="478"/>
          <ac:spMkLst>
            <pc:docMk/>
            <pc:sldMk cId="3382705300" sldId="281"/>
            <ac:spMk id="855" creationId="{A8C4CCE9-BDD6-4F3F-B49A-0262F1E899D7}"/>
          </ac:spMkLst>
        </pc:spChg>
        <pc:spChg chg="del mod">
          <ac:chgData name="ゆ 育" userId="542ab0ed5f745775" providerId="LiveId" clId="{1C2FE42E-E5F8-4FB3-86F1-0EB376F0A1A1}" dt="2023-09-20T16:35:54.139" v="2809" actId="478"/>
          <ac:spMkLst>
            <pc:docMk/>
            <pc:sldMk cId="3382705300" sldId="281"/>
            <ac:spMk id="856" creationId="{BDD8BA87-2292-48B1-B146-84A2A2DF6677}"/>
          </ac:spMkLst>
        </pc:spChg>
        <pc:spChg chg="del mod">
          <ac:chgData name="ゆ 育" userId="542ab0ed5f745775" providerId="LiveId" clId="{1C2FE42E-E5F8-4FB3-86F1-0EB376F0A1A1}" dt="2023-09-20T16:35:54.138" v="2808" actId="478"/>
          <ac:spMkLst>
            <pc:docMk/>
            <pc:sldMk cId="3382705300" sldId="281"/>
            <ac:spMk id="857" creationId="{B9A6AB66-65FE-4534-9196-F728EC7A0E6E}"/>
          </ac:spMkLst>
        </pc:spChg>
        <pc:spChg chg="del mod">
          <ac:chgData name="ゆ 育" userId="542ab0ed5f745775" providerId="LiveId" clId="{1C2FE42E-E5F8-4FB3-86F1-0EB376F0A1A1}" dt="2023-09-20T16:35:54.136" v="2807" actId="478"/>
          <ac:spMkLst>
            <pc:docMk/>
            <pc:sldMk cId="3382705300" sldId="281"/>
            <ac:spMk id="858" creationId="{49BD6B61-8701-4F67-B138-1C6DF5B2E94B}"/>
          </ac:spMkLst>
        </pc:spChg>
        <pc:spChg chg="del mod">
          <ac:chgData name="ゆ 育" userId="542ab0ed5f745775" providerId="LiveId" clId="{1C2FE42E-E5F8-4FB3-86F1-0EB376F0A1A1}" dt="2023-09-20T16:35:54.135" v="2806" actId="478"/>
          <ac:spMkLst>
            <pc:docMk/>
            <pc:sldMk cId="3382705300" sldId="281"/>
            <ac:spMk id="859" creationId="{B3E51E72-8D24-42B0-8505-33D002475F83}"/>
          </ac:spMkLst>
        </pc:spChg>
        <pc:spChg chg="del mod">
          <ac:chgData name="ゆ 育" userId="542ab0ed5f745775" providerId="LiveId" clId="{1C2FE42E-E5F8-4FB3-86F1-0EB376F0A1A1}" dt="2023-09-20T16:35:54.127" v="2805" actId="478"/>
          <ac:spMkLst>
            <pc:docMk/>
            <pc:sldMk cId="3382705300" sldId="281"/>
            <ac:spMk id="860" creationId="{DA840049-E018-406F-9C4C-810A9BDC44D9}"/>
          </ac:spMkLst>
        </pc:spChg>
        <pc:spChg chg="del mod">
          <ac:chgData name="ゆ 育" userId="542ab0ed5f745775" providerId="LiveId" clId="{1C2FE42E-E5F8-4FB3-86F1-0EB376F0A1A1}" dt="2023-09-20T16:35:54.127" v="2804" actId="478"/>
          <ac:spMkLst>
            <pc:docMk/>
            <pc:sldMk cId="3382705300" sldId="281"/>
            <ac:spMk id="861" creationId="{035942B2-87A3-4D23-99AC-07EA60DB3A39}"/>
          </ac:spMkLst>
        </pc:spChg>
        <pc:spChg chg="del mod">
          <ac:chgData name="ゆ 育" userId="542ab0ed5f745775" providerId="LiveId" clId="{1C2FE42E-E5F8-4FB3-86F1-0EB376F0A1A1}" dt="2023-09-20T16:35:54.127" v="2803" actId="478"/>
          <ac:spMkLst>
            <pc:docMk/>
            <pc:sldMk cId="3382705300" sldId="281"/>
            <ac:spMk id="862" creationId="{5A8C1308-BA47-46AF-B92D-7757F4C9EAB7}"/>
          </ac:spMkLst>
        </pc:spChg>
        <pc:spChg chg="del mod">
          <ac:chgData name="ゆ 育" userId="542ab0ed5f745775" providerId="LiveId" clId="{1C2FE42E-E5F8-4FB3-86F1-0EB376F0A1A1}" dt="2023-09-20T16:35:54.127" v="2802" actId="478"/>
          <ac:spMkLst>
            <pc:docMk/>
            <pc:sldMk cId="3382705300" sldId="281"/>
            <ac:spMk id="863" creationId="{9074D7E8-4E0F-4525-BAB4-38BD337B6544}"/>
          </ac:spMkLst>
        </pc:spChg>
        <pc:spChg chg="del mod">
          <ac:chgData name="ゆ 育" userId="542ab0ed5f745775" providerId="LiveId" clId="{1C2FE42E-E5F8-4FB3-86F1-0EB376F0A1A1}" dt="2023-09-20T16:35:54.127" v="2801" actId="478"/>
          <ac:spMkLst>
            <pc:docMk/>
            <pc:sldMk cId="3382705300" sldId="281"/>
            <ac:spMk id="864" creationId="{7861E613-9E08-4956-874B-282964BCB14F}"/>
          </ac:spMkLst>
        </pc:spChg>
        <pc:spChg chg="del mod">
          <ac:chgData name="ゆ 育" userId="542ab0ed5f745775" providerId="LiveId" clId="{1C2FE42E-E5F8-4FB3-86F1-0EB376F0A1A1}" dt="2023-09-20T16:35:54.127" v="2800" actId="478"/>
          <ac:spMkLst>
            <pc:docMk/>
            <pc:sldMk cId="3382705300" sldId="281"/>
            <ac:spMk id="865" creationId="{53329AD2-C049-4213-B48E-27C1DDBEFE03}"/>
          </ac:spMkLst>
        </pc:spChg>
        <pc:spChg chg="del mod">
          <ac:chgData name="ゆ 育" userId="542ab0ed5f745775" providerId="LiveId" clId="{1C2FE42E-E5F8-4FB3-86F1-0EB376F0A1A1}" dt="2023-09-20T16:35:54.127" v="2799" actId="478"/>
          <ac:spMkLst>
            <pc:docMk/>
            <pc:sldMk cId="3382705300" sldId="281"/>
            <ac:spMk id="866" creationId="{DB7D1953-9E78-48C3-A694-C14E534E62F2}"/>
          </ac:spMkLst>
        </pc:spChg>
        <pc:spChg chg="del mod">
          <ac:chgData name="ゆ 育" userId="542ab0ed5f745775" providerId="LiveId" clId="{1C2FE42E-E5F8-4FB3-86F1-0EB376F0A1A1}" dt="2023-09-20T16:35:54.124" v="2798" actId="478"/>
          <ac:spMkLst>
            <pc:docMk/>
            <pc:sldMk cId="3382705300" sldId="281"/>
            <ac:spMk id="867" creationId="{E44A492E-8C71-42A2-B810-5F5FBF9D0FDD}"/>
          </ac:spMkLst>
        </pc:spChg>
        <pc:spChg chg="del mod">
          <ac:chgData name="ゆ 育" userId="542ab0ed5f745775" providerId="LiveId" clId="{1C2FE42E-E5F8-4FB3-86F1-0EB376F0A1A1}" dt="2023-09-20T16:35:54.108" v="2797" actId="478"/>
          <ac:spMkLst>
            <pc:docMk/>
            <pc:sldMk cId="3382705300" sldId="281"/>
            <ac:spMk id="868" creationId="{AD7D34B0-42BE-4799-B976-4925603A2D5B}"/>
          </ac:spMkLst>
        </pc:spChg>
        <pc:spChg chg="del mod">
          <ac:chgData name="ゆ 育" userId="542ab0ed5f745775" providerId="LiveId" clId="{1C2FE42E-E5F8-4FB3-86F1-0EB376F0A1A1}" dt="2023-09-20T16:35:54.108" v="2796" actId="478"/>
          <ac:spMkLst>
            <pc:docMk/>
            <pc:sldMk cId="3382705300" sldId="281"/>
            <ac:spMk id="869" creationId="{E28C57F6-2F05-48FF-854E-17DD206EEF50}"/>
          </ac:spMkLst>
        </pc:spChg>
        <pc:spChg chg="del mod">
          <ac:chgData name="ゆ 育" userId="542ab0ed5f745775" providerId="LiveId" clId="{1C2FE42E-E5F8-4FB3-86F1-0EB376F0A1A1}" dt="2023-09-20T16:35:54.108" v="2795" actId="478"/>
          <ac:spMkLst>
            <pc:docMk/>
            <pc:sldMk cId="3382705300" sldId="281"/>
            <ac:spMk id="870" creationId="{1E939386-E8F7-456E-952C-CE2ECFE70DD4}"/>
          </ac:spMkLst>
        </pc:spChg>
        <pc:spChg chg="del mod">
          <ac:chgData name="ゆ 育" userId="542ab0ed5f745775" providerId="LiveId" clId="{1C2FE42E-E5F8-4FB3-86F1-0EB376F0A1A1}" dt="2023-09-20T16:35:54.108" v="2794" actId="478"/>
          <ac:spMkLst>
            <pc:docMk/>
            <pc:sldMk cId="3382705300" sldId="281"/>
            <ac:spMk id="871" creationId="{6103D750-67CE-4959-84C0-6C4E792509B3}"/>
          </ac:spMkLst>
        </pc:spChg>
        <pc:spChg chg="del mod">
          <ac:chgData name="ゆ 育" userId="542ab0ed5f745775" providerId="LiveId" clId="{1C2FE42E-E5F8-4FB3-86F1-0EB376F0A1A1}" dt="2023-09-20T16:35:54.108" v="2793" actId="478"/>
          <ac:spMkLst>
            <pc:docMk/>
            <pc:sldMk cId="3382705300" sldId="281"/>
            <ac:spMk id="872" creationId="{59A7173A-6FD7-4EC9-8518-D3D6BAC2E76B}"/>
          </ac:spMkLst>
        </pc:spChg>
        <pc:spChg chg="del mod">
          <ac:chgData name="ゆ 育" userId="542ab0ed5f745775" providerId="LiveId" clId="{1C2FE42E-E5F8-4FB3-86F1-0EB376F0A1A1}" dt="2023-09-20T16:35:54.108" v="2792" actId="478"/>
          <ac:spMkLst>
            <pc:docMk/>
            <pc:sldMk cId="3382705300" sldId="281"/>
            <ac:spMk id="873" creationId="{0F8258A0-4420-4426-B4CE-7FEA7E712EEB}"/>
          </ac:spMkLst>
        </pc:spChg>
        <pc:spChg chg="del mod">
          <ac:chgData name="ゆ 育" userId="542ab0ed5f745775" providerId="LiveId" clId="{1C2FE42E-E5F8-4FB3-86F1-0EB376F0A1A1}" dt="2023-09-20T16:35:54.108" v="2791" actId="478"/>
          <ac:spMkLst>
            <pc:docMk/>
            <pc:sldMk cId="3382705300" sldId="281"/>
            <ac:spMk id="874" creationId="{A14096CC-C8FF-49BD-88EB-DF84948C5054}"/>
          </ac:spMkLst>
        </pc:spChg>
        <pc:spChg chg="del mod">
          <ac:chgData name="ゆ 育" userId="542ab0ed5f745775" providerId="LiveId" clId="{1C2FE42E-E5F8-4FB3-86F1-0EB376F0A1A1}" dt="2023-09-20T16:35:54.108" v="2790" actId="478"/>
          <ac:spMkLst>
            <pc:docMk/>
            <pc:sldMk cId="3382705300" sldId="281"/>
            <ac:spMk id="875" creationId="{2679403E-2366-4E8E-806F-536175693D0A}"/>
          </ac:spMkLst>
        </pc:spChg>
        <pc:spChg chg="del mod">
          <ac:chgData name="ゆ 育" userId="542ab0ed5f745775" providerId="LiveId" clId="{1C2FE42E-E5F8-4FB3-86F1-0EB376F0A1A1}" dt="2023-09-20T16:35:54.108" v="2789" actId="478"/>
          <ac:spMkLst>
            <pc:docMk/>
            <pc:sldMk cId="3382705300" sldId="281"/>
            <ac:spMk id="876" creationId="{DD75C567-A4D5-4AF7-B20B-4B634B5ADA88}"/>
          </ac:spMkLst>
        </pc:spChg>
        <pc:spChg chg="del mod">
          <ac:chgData name="ゆ 育" userId="542ab0ed5f745775" providerId="LiveId" clId="{1C2FE42E-E5F8-4FB3-86F1-0EB376F0A1A1}" dt="2023-09-20T16:35:54.108" v="2788" actId="478"/>
          <ac:spMkLst>
            <pc:docMk/>
            <pc:sldMk cId="3382705300" sldId="281"/>
            <ac:spMk id="877" creationId="{A8E24B86-0E39-4543-AE94-933CDD4E0DAF}"/>
          </ac:spMkLst>
        </pc:spChg>
        <pc:spChg chg="del mod">
          <ac:chgData name="ゆ 育" userId="542ab0ed5f745775" providerId="LiveId" clId="{1C2FE42E-E5F8-4FB3-86F1-0EB376F0A1A1}" dt="2023-09-20T16:35:54.108" v="2787" actId="478"/>
          <ac:spMkLst>
            <pc:docMk/>
            <pc:sldMk cId="3382705300" sldId="281"/>
            <ac:spMk id="878" creationId="{7D4067FB-D6EA-450E-BD2B-28C8D2252207}"/>
          </ac:spMkLst>
        </pc:spChg>
        <pc:spChg chg="del mod">
          <ac:chgData name="ゆ 育" userId="542ab0ed5f745775" providerId="LiveId" clId="{1C2FE42E-E5F8-4FB3-86F1-0EB376F0A1A1}" dt="2023-09-20T16:35:54.108" v="2786" actId="478"/>
          <ac:spMkLst>
            <pc:docMk/>
            <pc:sldMk cId="3382705300" sldId="281"/>
            <ac:spMk id="879" creationId="{53757886-3BE2-44E2-B466-D23BDB7B5E93}"/>
          </ac:spMkLst>
        </pc:spChg>
        <pc:spChg chg="del mod">
          <ac:chgData name="ゆ 育" userId="542ab0ed5f745775" providerId="LiveId" clId="{1C2FE42E-E5F8-4FB3-86F1-0EB376F0A1A1}" dt="2023-09-20T16:35:54.107" v="2785" actId="478"/>
          <ac:spMkLst>
            <pc:docMk/>
            <pc:sldMk cId="3382705300" sldId="281"/>
            <ac:spMk id="880" creationId="{965FEE7C-6432-48D0-8E4A-DC5363E65EC9}"/>
          </ac:spMkLst>
        </pc:spChg>
        <pc:spChg chg="del mod">
          <ac:chgData name="ゆ 育" userId="542ab0ed5f745775" providerId="LiveId" clId="{1C2FE42E-E5F8-4FB3-86F1-0EB376F0A1A1}" dt="2023-09-20T16:35:54.105" v="2784" actId="478"/>
          <ac:spMkLst>
            <pc:docMk/>
            <pc:sldMk cId="3382705300" sldId="281"/>
            <ac:spMk id="881" creationId="{F7CC51B9-091F-4A7A-8EBF-BFD5298C921C}"/>
          </ac:spMkLst>
        </pc:spChg>
        <pc:spChg chg="del mod">
          <ac:chgData name="ゆ 育" userId="542ab0ed5f745775" providerId="LiveId" clId="{1C2FE42E-E5F8-4FB3-86F1-0EB376F0A1A1}" dt="2023-09-20T16:35:54.088" v="2783" actId="478"/>
          <ac:spMkLst>
            <pc:docMk/>
            <pc:sldMk cId="3382705300" sldId="281"/>
            <ac:spMk id="882" creationId="{52E4BEE7-70FE-4BA5-92E5-826F91E08CCE}"/>
          </ac:spMkLst>
        </pc:spChg>
        <pc:spChg chg="del mod">
          <ac:chgData name="ゆ 育" userId="542ab0ed5f745775" providerId="LiveId" clId="{1C2FE42E-E5F8-4FB3-86F1-0EB376F0A1A1}" dt="2023-09-20T16:35:54.088" v="2782" actId="478"/>
          <ac:spMkLst>
            <pc:docMk/>
            <pc:sldMk cId="3382705300" sldId="281"/>
            <ac:spMk id="883" creationId="{4C3A4349-9A50-4FDC-BC55-3C4D2F5F4D61}"/>
          </ac:spMkLst>
        </pc:spChg>
        <pc:spChg chg="del mod">
          <ac:chgData name="ゆ 育" userId="542ab0ed5f745775" providerId="LiveId" clId="{1C2FE42E-E5F8-4FB3-86F1-0EB376F0A1A1}" dt="2023-09-20T16:35:54.088" v="2781" actId="478"/>
          <ac:spMkLst>
            <pc:docMk/>
            <pc:sldMk cId="3382705300" sldId="281"/>
            <ac:spMk id="884" creationId="{EA35F0D8-F8BF-42D3-B388-C8B2F9C1A432}"/>
          </ac:spMkLst>
        </pc:spChg>
        <pc:spChg chg="del mod">
          <ac:chgData name="ゆ 育" userId="542ab0ed5f745775" providerId="LiveId" clId="{1C2FE42E-E5F8-4FB3-86F1-0EB376F0A1A1}" dt="2023-09-20T16:35:54.088" v="2780" actId="478"/>
          <ac:spMkLst>
            <pc:docMk/>
            <pc:sldMk cId="3382705300" sldId="281"/>
            <ac:spMk id="885" creationId="{45D89818-92F1-4943-BC74-3A5EE653BE6B}"/>
          </ac:spMkLst>
        </pc:spChg>
        <pc:spChg chg="del mod">
          <ac:chgData name="ゆ 育" userId="542ab0ed5f745775" providerId="LiveId" clId="{1C2FE42E-E5F8-4FB3-86F1-0EB376F0A1A1}" dt="2023-09-20T16:35:54.088" v="2779" actId="478"/>
          <ac:spMkLst>
            <pc:docMk/>
            <pc:sldMk cId="3382705300" sldId="281"/>
            <ac:spMk id="886" creationId="{FC8D790F-2F1A-4640-B5D4-25AB050EAC92}"/>
          </ac:spMkLst>
        </pc:spChg>
        <pc:spChg chg="del mod">
          <ac:chgData name="ゆ 育" userId="542ab0ed5f745775" providerId="LiveId" clId="{1C2FE42E-E5F8-4FB3-86F1-0EB376F0A1A1}" dt="2023-09-20T16:35:54.088" v="2778" actId="478"/>
          <ac:spMkLst>
            <pc:docMk/>
            <pc:sldMk cId="3382705300" sldId="281"/>
            <ac:spMk id="887" creationId="{F7A007FA-9FA4-4FF8-9EED-85AAB0F23092}"/>
          </ac:spMkLst>
        </pc:spChg>
        <pc:spChg chg="del mod">
          <ac:chgData name="ゆ 育" userId="542ab0ed5f745775" providerId="LiveId" clId="{1C2FE42E-E5F8-4FB3-86F1-0EB376F0A1A1}" dt="2023-09-20T16:35:54.088" v="2777" actId="478"/>
          <ac:spMkLst>
            <pc:docMk/>
            <pc:sldMk cId="3382705300" sldId="281"/>
            <ac:spMk id="888" creationId="{C14EAF0B-573E-4296-87E9-B4174F4576FC}"/>
          </ac:spMkLst>
        </pc:spChg>
        <pc:spChg chg="del mod">
          <ac:chgData name="ゆ 育" userId="542ab0ed5f745775" providerId="LiveId" clId="{1C2FE42E-E5F8-4FB3-86F1-0EB376F0A1A1}" dt="2023-09-20T16:35:54.088" v="2776" actId="478"/>
          <ac:spMkLst>
            <pc:docMk/>
            <pc:sldMk cId="3382705300" sldId="281"/>
            <ac:spMk id="889" creationId="{3C822E70-6541-45D5-ACF7-7E4B6EE28767}"/>
          </ac:spMkLst>
        </pc:spChg>
        <pc:spChg chg="del mod">
          <ac:chgData name="ゆ 育" userId="542ab0ed5f745775" providerId="LiveId" clId="{1C2FE42E-E5F8-4FB3-86F1-0EB376F0A1A1}" dt="2023-09-20T16:35:54.088" v="2775" actId="478"/>
          <ac:spMkLst>
            <pc:docMk/>
            <pc:sldMk cId="3382705300" sldId="281"/>
            <ac:spMk id="890" creationId="{C5B4332E-0712-4018-AF49-F2A57F06CC80}"/>
          </ac:spMkLst>
        </pc:spChg>
        <pc:spChg chg="del mod">
          <ac:chgData name="ゆ 育" userId="542ab0ed5f745775" providerId="LiveId" clId="{1C2FE42E-E5F8-4FB3-86F1-0EB376F0A1A1}" dt="2023-09-20T16:35:54.088" v="2774" actId="478"/>
          <ac:spMkLst>
            <pc:docMk/>
            <pc:sldMk cId="3382705300" sldId="281"/>
            <ac:spMk id="891" creationId="{DA9850CD-4CC1-4F66-BCDB-F768CFEECF13}"/>
          </ac:spMkLst>
        </pc:spChg>
        <pc:spChg chg="del mod">
          <ac:chgData name="ゆ 育" userId="542ab0ed5f745775" providerId="LiveId" clId="{1C2FE42E-E5F8-4FB3-86F1-0EB376F0A1A1}" dt="2023-09-20T16:35:54.088" v="2773" actId="478"/>
          <ac:spMkLst>
            <pc:docMk/>
            <pc:sldMk cId="3382705300" sldId="281"/>
            <ac:spMk id="892" creationId="{B861F14D-384B-4B13-8147-41C2C15C5CC3}"/>
          </ac:spMkLst>
        </pc:spChg>
        <pc:spChg chg="del mod">
          <ac:chgData name="ゆ 育" userId="542ab0ed5f745775" providerId="LiveId" clId="{1C2FE42E-E5F8-4FB3-86F1-0EB376F0A1A1}" dt="2023-09-20T16:35:54.088" v="2772" actId="478"/>
          <ac:spMkLst>
            <pc:docMk/>
            <pc:sldMk cId="3382705300" sldId="281"/>
            <ac:spMk id="893" creationId="{084AEB00-15B7-49B6-A0A2-F04038E109CC}"/>
          </ac:spMkLst>
        </pc:spChg>
        <pc:spChg chg="del mod">
          <ac:chgData name="ゆ 育" userId="542ab0ed5f745775" providerId="LiveId" clId="{1C2FE42E-E5F8-4FB3-86F1-0EB376F0A1A1}" dt="2023-09-20T16:35:54.086" v="2771" actId="478"/>
          <ac:spMkLst>
            <pc:docMk/>
            <pc:sldMk cId="3382705300" sldId="281"/>
            <ac:spMk id="894" creationId="{BB3EB4E3-F0A2-4DB7-852E-EDE46D809A36}"/>
          </ac:spMkLst>
        </pc:spChg>
        <pc:spChg chg="del mod">
          <ac:chgData name="ゆ 育" userId="542ab0ed5f745775" providerId="LiveId" clId="{1C2FE42E-E5F8-4FB3-86F1-0EB376F0A1A1}" dt="2023-09-20T16:35:54.085" v="2770" actId="478"/>
          <ac:spMkLst>
            <pc:docMk/>
            <pc:sldMk cId="3382705300" sldId="281"/>
            <ac:spMk id="895" creationId="{4FEF77DC-B1BF-4123-8931-C5D2F38BD12B}"/>
          </ac:spMkLst>
        </pc:spChg>
        <pc:spChg chg="del mod">
          <ac:chgData name="ゆ 育" userId="542ab0ed5f745775" providerId="LiveId" clId="{1C2FE42E-E5F8-4FB3-86F1-0EB376F0A1A1}" dt="2023-09-20T16:35:54.072" v="2769" actId="478"/>
          <ac:spMkLst>
            <pc:docMk/>
            <pc:sldMk cId="3382705300" sldId="281"/>
            <ac:spMk id="896" creationId="{84AF4382-2144-419A-A20B-D11D51A0C70A}"/>
          </ac:spMkLst>
        </pc:spChg>
        <pc:spChg chg="del mod">
          <ac:chgData name="ゆ 育" userId="542ab0ed5f745775" providerId="LiveId" clId="{1C2FE42E-E5F8-4FB3-86F1-0EB376F0A1A1}" dt="2023-09-20T16:35:54.072" v="2768" actId="478"/>
          <ac:spMkLst>
            <pc:docMk/>
            <pc:sldMk cId="3382705300" sldId="281"/>
            <ac:spMk id="897" creationId="{3ED782B7-6F27-493A-8FF5-0735EA7973A2}"/>
          </ac:spMkLst>
        </pc:spChg>
        <pc:spChg chg="del mod">
          <ac:chgData name="ゆ 育" userId="542ab0ed5f745775" providerId="LiveId" clId="{1C2FE42E-E5F8-4FB3-86F1-0EB376F0A1A1}" dt="2023-09-20T16:35:54.072" v="2767" actId="478"/>
          <ac:spMkLst>
            <pc:docMk/>
            <pc:sldMk cId="3382705300" sldId="281"/>
            <ac:spMk id="898" creationId="{31F70675-E882-4B37-B76A-78972B578B71}"/>
          </ac:spMkLst>
        </pc:spChg>
        <pc:spChg chg="del mod">
          <ac:chgData name="ゆ 育" userId="542ab0ed5f745775" providerId="LiveId" clId="{1C2FE42E-E5F8-4FB3-86F1-0EB376F0A1A1}" dt="2023-09-20T16:35:54.072" v="2766" actId="478"/>
          <ac:spMkLst>
            <pc:docMk/>
            <pc:sldMk cId="3382705300" sldId="281"/>
            <ac:spMk id="899" creationId="{E88296F4-1972-4CB8-AB57-6A7D7A28DEC9}"/>
          </ac:spMkLst>
        </pc:spChg>
        <pc:spChg chg="del mod">
          <ac:chgData name="ゆ 育" userId="542ab0ed5f745775" providerId="LiveId" clId="{1C2FE42E-E5F8-4FB3-86F1-0EB376F0A1A1}" dt="2023-09-20T16:35:54.072" v="2765" actId="478"/>
          <ac:spMkLst>
            <pc:docMk/>
            <pc:sldMk cId="3382705300" sldId="281"/>
            <ac:spMk id="900" creationId="{74277664-C54C-417C-ADBC-7A4C872DA7E4}"/>
          </ac:spMkLst>
        </pc:spChg>
        <pc:spChg chg="del mod">
          <ac:chgData name="ゆ 育" userId="542ab0ed5f745775" providerId="LiveId" clId="{1C2FE42E-E5F8-4FB3-86F1-0EB376F0A1A1}" dt="2023-09-20T16:35:54.069" v="2764" actId="478"/>
          <ac:spMkLst>
            <pc:docMk/>
            <pc:sldMk cId="3382705300" sldId="281"/>
            <ac:spMk id="901" creationId="{9A111624-1BCB-44BB-8490-2431EDA4C914}"/>
          </ac:spMkLst>
        </pc:spChg>
        <pc:spChg chg="del mod">
          <ac:chgData name="ゆ 育" userId="542ab0ed5f745775" providerId="LiveId" clId="{1C2FE42E-E5F8-4FB3-86F1-0EB376F0A1A1}" dt="2023-09-20T16:35:54.053" v="2763" actId="478"/>
          <ac:spMkLst>
            <pc:docMk/>
            <pc:sldMk cId="3382705300" sldId="281"/>
            <ac:spMk id="902" creationId="{C57CC75B-9275-482F-BF90-0B42F56609FF}"/>
          </ac:spMkLst>
        </pc:spChg>
        <pc:spChg chg="del mod">
          <ac:chgData name="ゆ 育" userId="542ab0ed5f745775" providerId="LiveId" clId="{1C2FE42E-E5F8-4FB3-86F1-0EB376F0A1A1}" dt="2023-09-20T16:35:54.053" v="2762" actId="478"/>
          <ac:spMkLst>
            <pc:docMk/>
            <pc:sldMk cId="3382705300" sldId="281"/>
            <ac:spMk id="903" creationId="{5528086F-08B6-4F55-A1EF-DA6AC67DC5CA}"/>
          </ac:spMkLst>
        </pc:spChg>
        <pc:spChg chg="del mod">
          <ac:chgData name="ゆ 育" userId="542ab0ed5f745775" providerId="LiveId" clId="{1C2FE42E-E5F8-4FB3-86F1-0EB376F0A1A1}" dt="2023-09-20T16:35:54.053" v="2761" actId="478"/>
          <ac:spMkLst>
            <pc:docMk/>
            <pc:sldMk cId="3382705300" sldId="281"/>
            <ac:spMk id="904" creationId="{4457E7DF-95B7-46EA-BC45-AC072CF76182}"/>
          </ac:spMkLst>
        </pc:spChg>
        <pc:spChg chg="del mod">
          <ac:chgData name="ゆ 育" userId="542ab0ed5f745775" providerId="LiveId" clId="{1C2FE42E-E5F8-4FB3-86F1-0EB376F0A1A1}" dt="2023-09-20T16:35:54.053" v="2760" actId="478"/>
          <ac:spMkLst>
            <pc:docMk/>
            <pc:sldMk cId="3382705300" sldId="281"/>
            <ac:spMk id="905" creationId="{2ADD9C9A-CBA2-48F1-BC37-0CEDFBB1AA0D}"/>
          </ac:spMkLst>
        </pc:spChg>
        <pc:spChg chg="del mod">
          <ac:chgData name="ゆ 育" userId="542ab0ed5f745775" providerId="LiveId" clId="{1C2FE42E-E5F8-4FB3-86F1-0EB376F0A1A1}" dt="2023-09-20T16:35:54.053" v="2759" actId="478"/>
          <ac:spMkLst>
            <pc:docMk/>
            <pc:sldMk cId="3382705300" sldId="281"/>
            <ac:spMk id="906" creationId="{1111FDE7-0802-4B3D-9C1C-2C7E504C6946}"/>
          </ac:spMkLst>
        </pc:spChg>
        <pc:spChg chg="del mod">
          <ac:chgData name="ゆ 育" userId="542ab0ed5f745775" providerId="LiveId" clId="{1C2FE42E-E5F8-4FB3-86F1-0EB376F0A1A1}" dt="2023-09-20T16:35:54.053" v="2758" actId="478"/>
          <ac:spMkLst>
            <pc:docMk/>
            <pc:sldMk cId="3382705300" sldId="281"/>
            <ac:spMk id="907" creationId="{D8F511EC-463F-47BD-BEA6-2D8197B976E3}"/>
          </ac:spMkLst>
        </pc:spChg>
        <pc:spChg chg="del mod">
          <ac:chgData name="ゆ 育" userId="542ab0ed5f745775" providerId="LiveId" clId="{1C2FE42E-E5F8-4FB3-86F1-0EB376F0A1A1}" dt="2023-09-20T16:35:54.053" v="2757" actId="478"/>
          <ac:spMkLst>
            <pc:docMk/>
            <pc:sldMk cId="3382705300" sldId="281"/>
            <ac:spMk id="908" creationId="{2FE55294-EE2F-47A6-AED4-CDC2FF893E85}"/>
          </ac:spMkLst>
        </pc:spChg>
        <pc:spChg chg="del mod">
          <ac:chgData name="ゆ 育" userId="542ab0ed5f745775" providerId="LiveId" clId="{1C2FE42E-E5F8-4FB3-86F1-0EB376F0A1A1}" dt="2023-09-20T16:35:54.053" v="2756" actId="478"/>
          <ac:spMkLst>
            <pc:docMk/>
            <pc:sldMk cId="3382705300" sldId="281"/>
            <ac:spMk id="909" creationId="{15C9D148-41AB-40DA-9375-3E01ADFBC95D}"/>
          </ac:spMkLst>
        </pc:spChg>
        <pc:spChg chg="del mod">
          <ac:chgData name="ゆ 育" userId="542ab0ed5f745775" providerId="LiveId" clId="{1C2FE42E-E5F8-4FB3-86F1-0EB376F0A1A1}" dt="2023-09-20T16:35:54.053" v="2755" actId="478"/>
          <ac:spMkLst>
            <pc:docMk/>
            <pc:sldMk cId="3382705300" sldId="281"/>
            <ac:spMk id="910" creationId="{5B8D68B6-198F-4595-A44C-E579C7FFB6C1}"/>
          </ac:spMkLst>
        </pc:spChg>
        <pc:spChg chg="del mod">
          <ac:chgData name="ゆ 育" userId="542ab0ed5f745775" providerId="LiveId" clId="{1C2FE42E-E5F8-4FB3-86F1-0EB376F0A1A1}" dt="2023-09-20T16:35:54.053" v="2754" actId="478"/>
          <ac:spMkLst>
            <pc:docMk/>
            <pc:sldMk cId="3382705300" sldId="281"/>
            <ac:spMk id="911" creationId="{C3B3B7C2-298B-4241-87A6-5441F853513F}"/>
          </ac:spMkLst>
        </pc:spChg>
        <pc:spChg chg="del mod">
          <ac:chgData name="ゆ 育" userId="542ab0ed5f745775" providerId="LiveId" clId="{1C2FE42E-E5F8-4FB3-86F1-0EB376F0A1A1}" dt="2023-09-20T16:35:54.051" v="2753" actId="478"/>
          <ac:spMkLst>
            <pc:docMk/>
            <pc:sldMk cId="3382705300" sldId="281"/>
            <ac:spMk id="912" creationId="{583386CB-672E-455A-BD77-94D7001C6C95}"/>
          </ac:spMkLst>
        </pc:spChg>
        <pc:spChg chg="del mod">
          <ac:chgData name="ゆ 育" userId="542ab0ed5f745775" providerId="LiveId" clId="{1C2FE42E-E5F8-4FB3-86F1-0EB376F0A1A1}" dt="2023-09-20T16:35:54.043" v="2752" actId="478"/>
          <ac:spMkLst>
            <pc:docMk/>
            <pc:sldMk cId="3382705300" sldId="281"/>
            <ac:spMk id="913" creationId="{41E864E6-4DD0-4252-A641-9BBBE9593D23}"/>
          </ac:spMkLst>
        </pc:spChg>
        <pc:spChg chg="del mod">
          <ac:chgData name="ゆ 育" userId="542ab0ed5f745775" providerId="LiveId" clId="{1C2FE42E-E5F8-4FB3-86F1-0EB376F0A1A1}" dt="2023-09-20T16:35:54.043" v="2751" actId="478"/>
          <ac:spMkLst>
            <pc:docMk/>
            <pc:sldMk cId="3382705300" sldId="281"/>
            <ac:spMk id="914" creationId="{60D944F2-E1D5-492D-8F74-F0ACE853C308}"/>
          </ac:spMkLst>
        </pc:spChg>
        <pc:spChg chg="del mod">
          <ac:chgData name="ゆ 育" userId="542ab0ed5f745775" providerId="LiveId" clId="{1C2FE42E-E5F8-4FB3-86F1-0EB376F0A1A1}" dt="2023-09-20T16:35:54.043" v="2750" actId="478"/>
          <ac:spMkLst>
            <pc:docMk/>
            <pc:sldMk cId="3382705300" sldId="281"/>
            <ac:spMk id="915" creationId="{E578D82B-D734-436D-9B1E-0511DB89CC80}"/>
          </ac:spMkLst>
        </pc:spChg>
        <pc:spChg chg="del mod">
          <ac:chgData name="ゆ 育" userId="542ab0ed5f745775" providerId="LiveId" clId="{1C2FE42E-E5F8-4FB3-86F1-0EB376F0A1A1}" dt="2023-09-20T16:35:54.043" v="2749" actId="478"/>
          <ac:spMkLst>
            <pc:docMk/>
            <pc:sldMk cId="3382705300" sldId="281"/>
            <ac:spMk id="916" creationId="{B369A1CF-B5B0-4C7B-B145-6B1D1543207A}"/>
          </ac:spMkLst>
        </pc:spChg>
        <pc:spChg chg="del mod">
          <ac:chgData name="ゆ 育" userId="542ab0ed5f745775" providerId="LiveId" clId="{1C2FE42E-E5F8-4FB3-86F1-0EB376F0A1A1}" dt="2023-09-20T16:35:54.043" v="2748" actId="478"/>
          <ac:spMkLst>
            <pc:docMk/>
            <pc:sldMk cId="3382705300" sldId="281"/>
            <ac:spMk id="917" creationId="{4CA24342-E030-43A5-A2CF-1830360A6E38}"/>
          </ac:spMkLst>
        </pc:spChg>
        <pc:spChg chg="del mod">
          <ac:chgData name="ゆ 育" userId="542ab0ed5f745775" providerId="LiveId" clId="{1C2FE42E-E5F8-4FB3-86F1-0EB376F0A1A1}" dt="2023-09-20T16:35:54.040" v="2747" actId="478"/>
          <ac:spMkLst>
            <pc:docMk/>
            <pc:sldMk cId="3382705300" sldId="281"/>
            <ac:spMk id="918" creationId="{F70A05E4-3884-4E28-80C6-6A50A8C6490F}"/>
          </ac:spMkLst>
        </pc:spChg>
        <pc:spChg chg="del mod">
          <ac:chgData name="ゆ 育" userId="542ab0ed5f745775" providerId="LiveId" clId="{1C2FE42E-E5F8-4FB3-86F1-0EB376F0A1A1}" dt="2023-09-20T16:35:54.024" v="2746" actId="478"/>
          <ac:spMkLst>
            <pc:docMk/>
            <pc:sldMk cId="3382705300" sldId="281"/>
            <ac:spMk id="919" creationId="{5DD0F3DA-2E4B-456F-B45D-342B56FF2F76}"/>
          </ac:spMkLst>
        </pc:spChg>
        <pc:spChg chg="del mod">
          <ac:chgData name="ゆ 育" userId="542ab0ed5f745775" providerId="LiveId" clId="{1C2FE42E-E5F8-4FB3-86F1-0EB376F0A1A1}" dt="2023-09-20T16:35:54.024" v="2745" actId="478"/>
          <ac:spMkLst>
            <pc:docMk/>
            <pc:sldMk cId="3382705300" sldId="281"/>
            <ac:spMk id="920" creationId="{BC0CA84B-18ED-4078-A5FB-62B4B8002E03}"/>
          </ac:spMkLst>
        </pc:spChg>
        <pc:spChg chg="del mod">
          <ac:chgData name="ゆ 育" userId="542ab0ed5f745775" providerId="LiveId" clId="{1C2FE42E-E5F8-4FB3-86F1-0EB376F0A1A1}" dt="2023-09-20T16:35:54.024" v="2744" actId="478"/>
          <ac:spMkLst>
            <pc:docMk/>
            <pc:sldMk cId="3382705300" sldId="281"/>
            <ac:spMk id="921" creationId="{15989932-7B2C-4A80-B207-BF052C3EEFD0}"/>
          </ac:spMkLst>
        </pc:spChg>
        <pc:spChg chg="del mod">
          <ac:chgData name="ゆ 育" userId="542ab0ed5f745775" providerId="LiveId" clId="{1C2FE42E-E5F8-4FB3-86F1-0EB376F0A1A1}" dt="2023-09-20T16:35:54.024" v="2743" actId="478"/>
          <ac:spMkLst>
            <pc:docMk/>
            <pc:sldMk cId="3382705300" sldId="281"/>
            <ac:spMk id="922" creationId="{73C507A8-E79A-4C89-85BE-4943A724BC51}"/>
          </ac:spMkLst>
        </pc:spChg>
        <pc:spChg chg="del mod">
          <ac:chgData name="ゆ 育" userId="542ab0ed5f745775" providerId="LiveId" clId="{1C2FE42E-E5F8-4FB3-86F1-0EB376F0A1A1}" dt="2023-09-20T16:35:54.024" v="2742" actId="478"/>
          <ac:spMkLst>
            <pc:docMk/>
            <pc:sldMk cId="3382705300" sldId="281"/>
            <ac:spMk id="923" creationId="{05793600-45A5-4293-BB8C-C852A178A755}"/>
          </ac:spMkLst>
        </pc:spChg>
        <pc:spChg chg="del mod">
          <ac:chgData name="ゆ 育" userId="542ab0ed5f745775" providerId="LiveId" clId="{1C2FE42E-E5F8-4FB3-86F1-0EB376F0A1A1}" dt="2023-09-20T16:35:54.024" v="2741" actId="478"/>
          <ac:spMkLst>
            <pc:docMk/>
            <pc:sldMk cId="3382705300" sldId="281"/>
            <ac:spMk id="924" creationId="{E8251934-48F2-4069-B0A7-3307F5068D89}"/>
          </ac:spMkLst>
        </pc:spChg>
        <pc:spChg chg="del mod">
          <ac:chgData name="ゆ 育" userId="542ab0ed5f745775" providerId="LiveId" clId="{1C2FE42E-E5F8-4FB3-86F1-0EB376F0A1A1}" dt="2023-09-20T16:35:54.024" v="2740" actId="478"/>
          <ac:spMkLst>
            <pc:docMk/>
            <pc:sldMk cId="3382705300" sldId="281"/>
            <ac:spMk id="925" creationId="{2C508954-83EF-426E-A62B-32D53FE9E5EE}"/>
          </ac:spMkLst>
        </pc:spChg>
        <pc:spChg chg="del mod">
          <ac:chgData name="ゆ 育" userId="542ab0ed5f745775" providerId="LiveId" clId="{1C2FE42E-E5F8-4FB3-86F1-0EB376F0A1A1}" dt="2023-09-20T16:35:54.024" v="2739" actId="478"/>
          <ac:spMkLst>
            <pc:docMk/>
            <pc:sldMk cId="3382705300" sldId="281"/>
            <ac:spMk id="926" creationId="{CDD9CD8C-6294-4AD6-AAEA-6C4DEEC1B721}"/>
          </ac:spMkLst>
        </pc:spChg>
        <pc:spChg chg="del mod">
          <ac:chgData name="ゆ 育" userId="542ab0ed5f745775" providerId="LiveId" clId="{1C2FE42E-E5F8-4FB3-86F1-0EB376F0A1A1}" dt="2023-09-20T16:35:54.024" v="2738" actId="478"/>
          <ac:spMkLst>
            <pc:docMk/>
            <pc:sldMk cId="3382705300" sldId="281"/>
            <ac:spMk id="927" creationId="{34650BCD-B15D-4DAC-A075-585C16B48BF1}"/>
          </ac:spMkLst>
        </pc:spChg>
        <pc:spChg chg="del mod">
          <ac:chgData name="ゆ 育" userId="542ab0ed5f745775" providerId="LiveId" clId="{1C2FE42E-E5F8-4FB3-86F1-0EB376F0A1A1}" dt="2023-09-20T16:35:54.024" v="2737" actId="478"/>
          <ac:spMkLst>
            <pc:docMk/>
            <pc:sldMk cId="3382705300" sldId="281"/>
            <ac:spMk id="928" creationId="{B1DFC053-FB03-4AB4-8185-A29ABDDED5A3}"/>
          </ac:spMkLst>
        </pc:spChg>
        <pc:spChg chg="del mod">
          <ac:chgData name="ゆ 育" userId="542ab0ed5f745775" providerId="LiveId" clId="{1C2FE42E-E5F8-4FB3-86F1-0EB376F0A1A1}" dt="2023-09-20T16:35:54.022" v="2736" actId="478"/>
          <ac:spMkLst>
            <pc:docMk/>
            <pc:sldMk cId="3382705300" sldId="281"/>
            <ac:spMk id="929" creationId="{8E0DE34D-0F51-4D15-8FC3-E3392B861C42}"/>
          </ac:spMkLst>
        </pc:spChg>
        <pc:spChg chg="del mod">
          <ac:chgData name="ゆ 育" userId="542ab0ed5f745775" providerId="LiveId" clId="{1C2FE42E-E5F8-4FB3-86F1-0EB376F0A1A1}" dt="2023-09-20T16:35:54.005" v="2735" actId="478"/>
          <ac:spMkLst>
            <pc:docMk/>
            <pc:sldMk cId="3382705300" sldId="281"/>
            <ac:spMk id="930" creationId="{30548571-0ADB-4065-9522-5ADAA49119DD}"/>
          </ac:spMkLst>
        </pc:spChg>
        <pc:spChg chg="del mod">
          <ac:chgData name="ゆ 育" userId="542ab0ed5f745775" providerId="LiveId" clId="{1C2FE42E-E5F8-4FB3-86F1-0EB376F0A1A1}" dt="2023-09-20T16:35:54.005" v="2734" actId="478"/>
          <ac:spMkLst>
            <pc:docMk/>
            <pc:sldMk cId="3382705300" sldId="281"/>
            <ac:spMk id="931" creationId="{A735FBA5-BE93-414D-95EA-39E254082065}"/>
          </ac:spMkLst>
        </pc:spChg>
        <pc:spChg chg="del mod">
          <ac:chgData name="ゆ 育" userId="542ab0ed5f745775" providerId="LiveId" clId="{1C2FE42E-E5F8-4FB3-86F1-0EB376F0A1A1}" dt="2023-09-20T16:35:54.005" v="2733" actId="478"/>
          <ac:spMkLst>
            <pc:docMk/>
            <pc:sldMk cId="3382705300" sldId="281"/>
            <ac:spMk id="932" creationId="{8B9B7CFF-5898-4A2D-B22C-31749DFFA874}"/>
          </ac:spMkLst>
        </pc:spChg>
        <pc:spChg chg="del mod">
          <ac:chgData name="ゆ 育" userId="542ab0ed5f745775" providerId="LiveId" clId="{1C2FE42E-E5F8-4FB3-86F1-0EB376F0A1A1}" dt="2023-09-20T16:35:54.005" v="2732" actId="478"/>
          <ac:spMkLst>
            <pc:docMk/>
            <pc:sldMk cId="3382705300" sldId="281"/>
            <ac:spMk id="933" creationId="{50215E70-49E0-4728-9E57-06BC99299CD9}"/>
          </ac:spMkLst>
        </pc:spChg>
        <pc:spChg chg="del mod">
          <ac:chgData name="ゆ 育" userId="542ab0ed5f745775" providerId="LiveId" clId="{1C2FE42E-E5F8-4FB3-86F1-0EB376F0A1A1}" dt="2023-09-20T16:35:54.005" v="2731" actId="478"/>
          <ac:spMkLst>
            <pc:docMk/>
            <pc:sldMk cId="3382705300" sldId="281"/>
            <ac:spMk id="934" creationId="{BB67272B-2DD3-4305-BB6C-4C7D2A96A0E1}"/>
          </ac:spMkLst>
        </pc:spChg>
        <pc:spChg chg="del mod">
          <ac:chgData name="ゆ 育" userId="542ab0ed5f745775" providerId="LiveId" clId="{1C2FE42E-E5F8-4FB3-86F1-0EB376F0A1A1}" dt="2023-09-20T16:35:54.005" v="2730" actId="478"/>
          <ac:spMkLst>
            <pc:docMk/>
            <pc:sldMk cId="3382705300" sldId="281"/>
            <ac:spMk id="935" creationId="{3A8318CB-94EF-409B-95B9-12419AE52E7F}"/>
          </ac:spMkLst>
        </pc:spChg>
        <pc:spChg chg="del mod">
          <ac:chgData name="ゆ 育" userId="542ab0ed5f745775" providerId="LiveId" clId="{1C2FE42E-E5F8-4FB3-86F1-0EB376F0A1A1}" dt="2023-09-20T16:35:54.005" v="2729" actId="478"/>
          <ac:spMkLst>
            <pc:docMk/>
            <pc:sldMk cId="3382705300" sldId="281"/>
            <ac:spMk id="936" creationId="{EEE0E61C-5B1F-48BA-A5A9-23040A2A891B}"/>
          </ac:spMkLst>
        </pc:spChg>
        <pc:spChg chg="del mod">
          <ac:chgData name="ゆ 育" userId="542ab0ed5f745775" providerId="LiveId" clId="{1C2FE42E-E5F8-4FB3-86F1-0EB376F0A1A1}" dt="2023-09-20T16:35:54.005" v="2728" actId="478"/>
          <ac:spMkLst>
            <pc:docMk/>
            <pc:sldMk cId="3382705300" sldId="281"/>
            <ac:spMk id="937" creationId="{C004D16B-97E8-4136-9D87-AA5758329536}"/>
          </ac:spMkLst>
        </pc:spChg>
        <pc:spChg chg="del mod">
          <ac:chgData name="ゆ 育" userId="542ab0ed5f745775" providerId="LiveId" clId="{1C2FE42E-E5F8-4FB3-86F1-0EB376F0A1A1}" dt="2023-09-20T16:35:54.003" v="2727" actId="478"/>
          <ac:spMkLst>
            <pc:docMk/>
            <pc:sldMk cId="3382705300" sldId="281"/>
            <ac:spMk id="938" creationId="{18C2F52B-27FF-4B9B-B45B-47987CB34715}"/>
          </ac:spMkLst>
        </pc:spChg>
        <pc:spChg chg="del mod">
          <ac:chgData name="ゆ 育" userId="542ab0ed5f745775" providerId="LiveId" clId="{1C2FE42E-E5F8-4FB3-86F1-0EB376F0A1A1}" dt="2023-09-20T16:35:53.986" v="2726" actId="478"/>
          <ac:spMkLst>
            <pc:docMk/>
            <pc:sldMk cId="3382705300" sldId="281"/>
            <ac:spMk id="939" creationId="{B1AED50F-2169-48B6-9FD2-C2195A9AAD4E}"/>
          </ac:spMkLst>
        </pc:spChg>
        <pc:spChg chg="del mod">
          <ac:chgData name="ゆ 育" userId="542ab0ed5f745775" providerId="LiveId" clId="{1C2FE42E-E5F8-4FB3-86F1-0EB376F0A1A1}" dt="2023-09-20T16:35:53.986" v="2725" actId="478"/>
          <ac:spMkLst>
            <pc:docMk/>
            <pc:sldMk cId="3382705300" sldId="281"/>
            <ac:spMk id="940" creationId="{31D62AA1-E1A3-40D0-8C66-7BE7735473BD}"/>
          </ac:spMkLst>
        </pc:spChg>
        <pc:spChg chg="del mod">
          <ac:chgData name="ゆ 育" userId="542ab0ed5f745775" providerId="LiveId" clId="{1C2FE42E-E5F8-4FB3-86F1-0EB376F0A1A1}" dt="2023-09-20T16:35:53.986" v="2724" actId="478"/>
          <ac:spMkLst>
            <pc:docMk/>
            <pc:sldMk cId="3382705300" sldId="281"/>
            <ac:spMk id="941" creationId="{DE05E334-260F-4FBC-BA84-24EB1ED8CAE8}"/>
          </ac:spMkLst>
        </pc:spChg>
        <pc:spChg chg="del mod">
          <ac:chgData name="ゆ 育" userId="542ab0ed5f745775" providerId="LiveId" clId="{1C2FE42E-E5F8-4FB3-86F1-0EB376F0A1A1}" dt="2023-09-20T16:35:53.986" v="2723" actId="478"/>
          <ac:spMkLst>
            <pc:docMk/>
            <pc:sldMk cId="3382705300" sldId="281"/>
            <ac:spMk id="942" creationId="{51D29E2D-E234-4778-8696-BA4130A0629A}"/>
          </ac:spMkLst>
        </pc:spChg>
        <pc:spChg chg="del mod">
          <ac:chgData name="ゆ 育" userId="542ab0ed5f745775" providerId="LiveId" clId="{1C2FE42E-E5F8-4FB3-86F1-0EB376F0A1A1}" dt="2023-09-20T16:35:53.986" v="2722" actId="478"/>
          <ac:spMkLst>
            <pc:docMk/>
            <pc:sldMk cId="3382705300" sldId="281"/>
            <ac:spMk id="943" creationId="{2C8F626E-264E-418A-9567-A5476D7C875B}"/>
          </ac:spMkLst>
        </pc:spChg>
        <pc:spChg chg="del mod">
          <ac:chgData name="ゆ 育" userId="542ab0ed5f745775" providerId="LiveId" clId="{1C2FE42E-E5F8-4FB3-86F1-0EB376F0A1A1}" dt="2023-09-20T16:35:53.986" v="2721" actId="478"/>
          <ac:spMkLst>
            <pc:docMk/>
            <pc:sldMk cId="3382705300" sldId="281"/>
            <ac:spMk id="944" creationId="{275CAA6F-D298-4D32-AFF0-32107506DC3D}"/>
          </ac:spMkLst>
        </pc:spChg>
        <pc:spChg chg="del mod">
          <ac:chgData name="ゆ 育" userId="542ab0ed5f745775" providerId="LiveId" clId="{1C2FE42E-E5F8-4FB3-86F1-0EB376F0A1A1}" dt="2023-09-20T16:35:53.986" v="2720" actId="478"/>
          <ac:spMkLst>
            <pc:docMk/>
            <pc:sldMk cId="3382705300" sldId="281"/>
            <ac:spMk id="945" creationId="{3E04C4E2-F379-4C53-835E-2F958E580041}"/>
          </ac:spMkLst>
        </pc:spChg>
        <pc:spChg chg="del mod">
          <ac:chgData name="ゆ 育" userId="542ab0ed5f745775" providerId="LiveId" clId="{1C2FE42E-E5F8-4FB3-86F1-0EB376F0A1A1}" dt="2023-09-20T16:35:53.986" v="2719" actId="478"/>
          <ac:spMkLst>
            <pc:docMk/>
            <pc:sldMk cId="3382705300" sldId="281"/>
            <ac:spMk id="946" creationId="{E598BCC3-1E19-4BA0-8029-C59676578AFE}"/>
          </ac:spMkLst>
        </pc:spChg>
        <pc:spChg chg="del mod">
          <ac:chgData name="ゆ 育" userId="542ab0ed5f745775" providerId="LiveId" clId="{1C2FE42E-E5F8-4FB3-86F1-0EB376F0A1A1}" dt="2023-09-20T16:35:53.983" v="2718" actId="478"/>
          <ac:spMkLst>
            <pc:docMk/>
            <pc:sldMk cId="3382705300" sldId="281"/>
            <ac:spMk id="947" creationId="{80592A21-E9FE-4243-928C-A5578EF6380C}"/>
          </ac:spMkLst>
        </pc:spChg>
        <pc:spChg chg="del mod">
          <ac:chgData name="ゆ 育" userId="542ab0ed5f745775" providerId="LiveId" clId="{1C2FE42E-E5F8-4FB3-86F1-0EB376F0A1A1}" dt="2023-09-20T16:35:53.973" v="2717" actId="478"/>
          <ac:spMkLst>
            <pc:docMk/>
            <pc:sldMk cId="3382705300" sldId="281"/>
            <ac:spMk id="948" creationId="{06570C6A-D9F4-4C55-8C9E-904B12427596}"/>
          </ac:spMkLst>
        </pc:spChg>
        <pc:spChg chg="del mod">
          <ac:chgData name="ゆ 育" userId="542ab0ed5f745775" providerId="LiveId" clId="{1C2FE42E-E5F8-4FB3-86F1-0EB376F0A1A1}" dt="2023-09-20T16:35:53.973" v="2716" actId="478"/>
          <ac:spMkLst>
            <pc:docMk/>
            <pc:sldMk cId="3382705300" sldId="281"/>
            <ac:spMk id="949" creationId="{C6F7B795-1F02-4FB9-8AA0-C353D0F311B6}"/>
          </ac:spMkLst>
        </pc:spChg>
        <pc:spChg chg="del mod">
          <ac:chgData name="ゆ 育" userId="542ab0ed5f745775" providerId="LiveId" clId="{1C2FE42E-E5F8-4FB3-86F1-0EB376F0A1A1}" dt="2023-09-20T16:35:53.973" v="2715" actId="478"/>
          <ac:spMkLst>
            <pc:docMk/>
            <pc:sldMk cId="3382705300" sldId="281"/>
            <ac:spMk id="950" creationId="{3A9C665D-A21F-4512-82F5-8302112450C2}"/>
          </ac:spMkLst>
        </pc:spChg>
        <pc:spChg chg="del mod">
          <ac:chgData name="ゆ 育" userId="542ab0ed5f745775" providerId="LiveId" clId="{1C2FE42E-E5F8-4FB3-86F1-0EB376F0A1A1}" dt="2023-09-20T16:35:53.973" v="2714" actId="478"/>
          <ac:spMkLst>
            <pc:docMk/>
            <pc:sldMk cId="3382705300" sldId="281"/>
            <ac:spMk id="951" creationId="{221EF9A5-CF95-48C8-B091-1E441BF4AC31}"/>
          </ac:spMkLst>
        </pc:spChg>
        <pc:spChg chg="del mod">
          <ac:chgData name="ゆ 育" userId="542ab0ed5f745775" providerId="LiveId" clId="{1C2FE42E-E5F8-4FB3-86F1-0EB376F0A1A1}" dt="2023-09-20T16:35:53.970" v="2713" actId="478"/>
          <ac:spMkLst>
            <pc:docMk/>
            <pc:sldMk cId="3382705300" sldId="281"/>
            <ac:spMk id="952" creationId="{A91DF700-4C38-4672-918E-D26C8EB6585E}"/>
          </ac:spMkLst>
        </pc:spChg>
        <pc:spChg chg="del mod">
          <ac:chgData name="ゆ 育" userId="542ab0ed5f745775" providerId="LiveId" clId="{1C2FE42E-E5F8-4FB3-86F1-0EB376F0A1A1}" dt="2023-09-20T16:35:53.955" v="2712" actId="478"/>
          <ac:spMkLst>
            <pc:docMk/>
            <pc:sldMk cId="3382705300" sldId="281"/>
            <ac:spMk id="953" creationId="{01640A0C-F6AE-4A22-B948-5020A8BE5F6F}"/>
          </ac:spMkLst>
        </pc:spChg>
        <pc:spChg chg="del mod">
          <ac:chgData name="ゆ 育" userId="542ab0ed5f745775" providerId="LiveId" clId="{1C2FE42E-E5F8-4FB3-86F1-0EB376F0A1A1}" dt="2023-09-20T16:35:53.955" v="2711" actId="478"/>
          <ac:spMkLst>
            <pc:docMk/>
            <pc:sldMk cId="3382705300" sldId="281"/>
            <ac:spMk id="954" creationId="{8D41E0DB-BB0D-4C09-9642-74219BE94AD8}"/>
          </ac:spMkLst>
        </pc:spChg>
        <pc:spChg chg="del mod">
          <ac:chgData name="ゆ 育" userId="542ab0ed5f745775" providerId="LiveId" clId="{1C2FE42E-E5F8-4FB3-86F1-0EB376F0A1A1}" dt="2023-09-20T16:35:53.955" v="2710" actId="478"/>
          <ac:spMkLst>
            <pc:docMk/>
            <pc:sldMk cId="3382705300" sldId="281"/>
            <ac:spMk id="955" creationId="{0C3F315A-BADB-4F87-96F2-F3DA8F20DC92}"/>
          </ac:spMkLst>
        </pc:spChg>
        <pc:spChg chg="del mod">
          <ac:chgData name="ゆ 育" userId="542ab0ed5f745775" providerId="LiveId" clId="{1C2FE42E-E5F8-4FB3-86F1-0EB376F0A1A1}" dt="2023-09-20T16:35:53.955" v="2709" actId="478"/>
          <ac:spMkLst>
            <pc:docMk/>
            <pc:sldMk cId="3382705300" sldId="281"/>
            <ac:spMk id="956" creationId="{90C730CB-D021-4DC2-85B3-691F84A457C5}"/>
          </ac:spMkLst>
        </pc:spChg>
        <pc:spChg chg="del mod">
          <ac:chgData name="ゆ 育" userId="542ab0ed5f745775" providerId="LiveId" clId="{1C2FE42E-E5F8-4FB3-86F1-0EB376F0A1A1}" dt="2023-09-20T16:35:53.955" v="2708" actId="478"/>
          <ac:spMkLst>
            <pc:docMk/>
            <pc:sldMk cId="3382705300" sldId="281"/>
            <ac:spMk id="957" creationId="{430047FA-3357-43A0-91F8-CEC3CEC5AD93}"/>
          </ac:spMkLst>
        </pc:spChg>
        <pc:spChg chg="del mod">
          <ac:chgData name="ゆ 育" userId="542ab0ed5f745775" providerId="LiveId" clId="{1C2FE42E-E5F8-4FB3-86F1-0EB376F0A1A1}" dt="2023-09-20T16:35:53.955" v="2707" actId="478"/>
          <ac:spMkLst>
            <pc:docMk/>
            <pc:sldMk cId="3382705300" sldId="281"/>
            <ac:spMk id="958" creationId="{C3F8C7D5-385C-44F7-A0DA-03C539A48F63}"/>
          </ac:spMkLst>
        </pc:spChg>
        <pc:spChg chg="del mod">
          <ac:chgData name="ゆ 育" userId="542ab0ed5f745775" providerId="LiveId" clId="{1C2FE42E-E5F8-4FB3-86F1-0EB376F0A1A1}" dt="2023-09-20T16:35:53.955" v="2706" actId="478"/>
          <ac:spMkLst>
            <pc:docMk/>
            <pc:sldMk cId="3382705300" sldId="281"/>
            <ac:spMk id="959" creationId="{0A87C9F6-DC87-452A-B57A-D53D7EBEB9F0}"/>
          </ac:spMkLst>
        </pc:spChg>
        <pc:spChg chg="del mod">
          <ac:chgData name="ゆ 育" userId="542ab0ed5f745775" providerId="LiveId" clId="{1C2FE42E-E5F8-4FB3-86F1-0EB376F0A1A1}" dt="2023-09-20T16:35:53.953" v="2705" actId="478"/>
          <ac:spMkLst>
            <pc:docMk/>
            <pc:sldMk cId="3382705300" sldId="281"/>
            <ac:spMk id="960" creationId="{A8C2B48E-8CF6-4D74-B2E8-77C6CA3D5A48}"/>
          </ac:spMkLst>
        </pc:spChg>
        <pc:spChg chg="del mod">
          <ac:chgData name="ゆ 育" userId="542ab0ed5f745775" providerId="LiveId" clId="{1C2FE42E-E5F8-4FB3-86F1-0EB376F0A1A1}" dt="2023-09-20T16:35:53.940" v="2704" actId="478"/>
          <ac:spMkLst>
            <pc:docMk/>
            <pc:sldMk cId="3382705300" sldId="281"/>
            <ac:spMk id="961" creationId="{65A89069-3E16-4866-A88A-EFB6A157C66E}"/>
          </ac:spMkLst>
        </pc:spChg>
        <pc:spChg chg="del mod">
          <ac:chgData name="ゆ 育" userId="542ab0ed5f745775" providerId="LiveId" clId="{1C2FE42E-E5F8-4FB3-86F1-0EB376F0A1A1}" dt="2023-09-20T16:35:53.940" v="2703" actId="478"/>
          <ac:spMkLst>
            <pc:docMk/>
            <pc:sldMk cId="3382705300" sldId="281"/>
            <ac:spMk id="962" creationId="{F98DAA92-D82E-418A-B9AC-E87E3D620018}"/>
          </ac:spMkLst>
        </pc:spChg>
        <pc:spChg chg="del mod">
          <ac:chgData name="ゆ 育" userId="542ab0ed5f745775" providerId="LiveId" clId="{1C2FE42E-E5F8-4FB3-86F1-0EB376F0A1A1}" dt="2023-09-20T16:35:53.940" v="2702" actId="478"/>
          <ac:spMkLst>
            <pc:docMk/>
            <pc:sldMk cId="3382705300" sldId="281"/>
            <ac:spMk id="963" creationId="{B5EABC10-931D-4A3F-99FE-608308B3289D}"/>
          </ac:spMkLst>
        </pc:spChg>
        <pc:spChg chg="del mod">
          <ac:chgData name="ゆ 育" userId="542ab0ed5f745775" providerId="LiveId" clId="{1C2FE42E-E5F8-4FB3-86F1-0EB376F0A1A1}" dt="2023-09-20T16:35:53.939" v="2701" actId="478"/>
          <ac:spMkLst>
            <pc:docMk/>
            <pc:sldMk cId="3382705300" sldId="281"/>
            <ac:spMk id="964" creationId="{C35F89A5-8021-41DC-8F8B-E1451A36575F}"/>
          </ac:spMkLst>
        </pc:spChg>
        <pc:spChg chg="del mod">
          <ac:chgData name="ゆ 育" userId="542ab0ed5f745775" providerId="LiveId" clId="{1C2FE42E-E5F8-4FB3-86F1-0EB376F0A1A1}" dt="2023-09-20T16:35:53.937" v="2700" actId="478"/>
          <ac:spMkLst>
            <pc:docMk/>
            <pc:sldMk cId="3382705300" sldId="281"/>
            <ac:spMk id="965" creationId="{AA8C481B-9723-4B5B-94C0-EF59EA8014DB}"/>
          </ac:spMkLst>
        </pc:spChg>
        <pc:spChg chg="del mod">
          <ac:chgData name="ゆ 育" userId="542ab0ed5f745775" providerId="LiveId" clId="{1C2FE42E-E5F8-4FB3-86F1-0EB376F0A1A1}" dt="2023-09-20T16:35:53.929" v="2699" actId="478"/>
          <ac:spMkLst>
            <pc:docMk/>
            <pc:sldMk cId="3382705300" sldId="281"/>
            <ac:spMk id="966" creationId="{F78CCAF5-1061-49D1-AA7D-D174F2223AD8}"/>
          </ac:spMkLst>
        </pc:spChg>
        <pc:spChg chg="del mod">
          <ac:chgData name="ゆ 育" userId="542ab0ed5f745775" providerId="LiveId" clId="{1C2FE42E-E5F8-4FB3-86F1-0EB376F0A1A1}" dt="2023-09-20T16:35:53.929" v="2698" actId="478"/>
          <ac:spMkLst>
            <pc:docMk/>
            <pc:sldMk cId="3382705300" sldId="281"/>
            <ac:spMk id="967" creationId="{5A2CBA4D-0EAF-4B79-A5DA-C8BCA7F3BE55}"/>
          </ac:spMkLst>
        </pc:spChg>
        <pc:spChg chg="del mod">
          <ac:chgData name="ゆ 育" userId="542ab0ed5f745775" providerId="LiveId" clId="{1C2FE42E-E5F8-4FB3-86F1-0EB376F0A1A1}" dt="2023-09-20T16:35:53.926" v="2697" actId="478"/>
          <ac:spMkLst>
            <pc:docMk/>
            <pc:sldMk cId="3382705300" sldId="281"/>
            <ac:spMk id="968" creationId="{705524FE-4C7B-43E6-B21B-F3B952E5B65E}"/>
          </ac:spMkLst>
        </pc:spChg>
        <pc:spChg chg="del mod">
          <ac:chgData name="ゆ 育" userId="542ab0ed5f745775" providerId="LiveId" clId="{1C2FE42E-E5F8-4FB3-86F1-0EB376F0A1A1}" dt="2023-09-20T16:35:53.907" v="2696" actId="478"/>
          <ac:spMkLst>
            <pc:docMk/>
            <pc:sldMk cId="3382705300" sldId="281"/>
            <ac:spMk id="969" creationId="{6186A18A-28E6-4765-90DA-453E67D3A3D4}"/>
          </ac:spMkLst>
        </pc:spChg>
        <pc:spChg chg="del mod">
          <ac:chgData name="ゆ 育" userId="542ab0ed5f745775" providerId="LiveId" clId="{1C2FE42E-E5F8-4FB3-86F1-0EB376F0A1A1}" dt="2023-09-20T16:35:53.907" v="2695" actId="478"/>
          <ac:spMkLst>
            <pc:docMk/>
            <pc:sldMk cId="3382705300" sldId="281"/>
            <ac:spMk id="970" creationId="{3B7A9177-5848-4A89-B0BB-920F3F23B88F}"/>
          </ac:spMkLst>
        </pc:spChg>
        <pc:spChg chg="del mod">
          <ac:chgData name="ゆ 育" userId="542ab0ed5f745775" providerId="LiveId" clId="{1C2FE42E-E5F8-4FB3-86F1-0EB376F0A1A1}" dt="2023-09-20T16:35:53.907" v="2694" actId="478"/>
          <ac:spMkLst>
            <pc:docMk/>
            <pc:sldMk cId="3382705300" sldId="281"/>
            <ac:spMk id="971" creationId="{29F68026-0357-4092-ACAF-C50A92D3AAD5}"/>
          </ac:spMkLst>
        </pc:spChg>
        <pc:spChg chg="del mod">
          <ac:chgData name="ゆ 育" userId="542ab0ed5f745775" providerId="LiveId" clId="{1C2FE42E-E5F8-4FB3-86F1-0EB376F0A1A1}" dt="2023-09-20T16:35:53.907" v="2693" actId="478"/>
          <ac:spMkLst>
            <pc:docMk/>
            <pc:sldMk cId="3382705300" sldId="281"/>
            <ac:spMk id="972" creationId="{05EF2E40-C2DA-4461-BE23-695625E39314}"/>
          </ac:spMkLst>
        </pc:spChg>
        <pc:spChg chg="del mod">
          <ac:chgData name="ゆ 育" userId="542ab0ed5f745775" providerId="LiveId" clId="{1C2FE42E-E5F8-4FB3-86F1-0EB376F0A1A1}" dt="2023-09-20T16:35:53.907" v="2692" actId="478"/>
          <ac:spMkLst>
            <pc:docMk/>
            <pc:sldMk cId="3382705300" sldId="281"/>
            <ac:spMk id="973" creationId="{1FCA23D2-A6C8-41C1-8D05-4BED80205E01}"/>
          </ac:spMkLst>
        </pc:spChg>
        <pc:spChg chg="del mod">
          <ac:chgData name="ゆ 育" userId="542ab0ed5f745775" providerId="LiveId" clId="{1C2FE42E-E5F8-4FB3-86F1-0EB376F0A1A1}" dt="2023-09-20T16:35:53.905" v="2691" actId="478"/>
          <ac:spMkLst>
            <pc:docMk/>
            <pc:sldMk cId="3382705300" sldId="281"/>
            <ac:spMk id="974" creationId="{F20CB14A-CD2C-4B7D-B37A-63B580D7CB0A}"/>
          </ac:spMkLst>
        </pc:spChg>
        <pc:spChg chg="del mod">
          <ac:chgData name="ゆ 育" userId="542ab0ed5f745775" providerId="LiveId" clId="{1C2FE42E-E5F8-4FB3-86F1-0EB376F0A1A1}" dt="2023-09-20T16:35:53.902" v="2690" actId="478"/>
          <ac:spMkLst>
            <pc:docMk/>
            <pc:sldMk cId="3382705300" sldId="281"/>
            <ac:spMk id="975" creationId="{C8FA8DD6-70E8-4BEB-9406-28E21992F453}"/>
          </ac:spMkLst>
        </pc:spChg>
        <pc:spChg chg="del mod">
          <ac:chgData name="ゆ 育" userId="542ab0ed5f745775" providerId="LiveId" clId="{1C2FE42E-E5F8-4FB3-86F1-0EB376F0A1A1}" dt="2023-09-20T16:35:53.886" v="2689" actId="478"/>
          <ac:spMkLst>
            <pc:docMk/>
            <pc:sldMk cId="3382705300" sldId="281"/>
            <ac:spMk id="976" creationId="{FA1784A9-047D-4D38-805A-3AD9BF7B9AA1}"/>
          </ac:spMkLst>
        </pc:spChg>
        <pc:spChg chg="del mod">
          <ac:chgData name="ゆ 育" userId="542ab0ed5f745775" providerId="LiveId" clId="{1C2FE42E-E5F8-4FB3-86F1-0EB376F0A1A1}" dt="2023-09-20T16:35:53.886" v="2688" actId="478"/>
          <ac:spMkLst>
            <pc:docMk/>
            <pc:sldMk cId="3382705300" sldId="281"/>
            <ac:spMk id="977" creationId="{374F22B8-0EC5-453F-81DF-1C5900E098B5}"/>
          </ac:spMkLst>
        </pc:spChg>
        <pc:spChg chg="del mod">
          <ac:chgData name="ゆ 育" userId="542ab0ed5f745775" providerId="LiveId" clId="{1C2FE42E-E5F8-4FB3-86F1-0EB376F0A1A1}" dt="2023-09-20T16:35:53.886" v="2687" actId="478"/>
          <ac:spMkLst>
            <pc:docMk/>
            <pc:sldMk cId="3382705300" sldId="281"/>
            <ac:spMk id="978" creationId="{ADE84AD6-3DB4-4E47-B483-D7E15B2C9F63}"/>
          </ac:spMkLst>
        </pc:spChg>
        <pc:spChg chg="del mod">
          <ac:chgData name="ゆ 育" userId="542ab0ed5f745775" providerId="LiveId" clId="{1C2FE42E-E5F8-4FB3-86F1-0EB376F0A1A1}" dt="2023-09-20T16:35:53.886" v="2686" actId="478"/>
          <ac:spMkLst>
            <pc:docMk/>
            <pc:sldMk cId="3382705300" sldId="281"/>
            <ac:spMk id="979" creationId="{28F51F31-C288-45A7-9D00-446A34E73612}"/>
          </ac:spMkLst>
        </pc:spChg>
        <pc:spChg chg="del mod">
          <ac:chgData name="ゆ 育" userId="542ab0ed5f745775" providerId="LiveId" clId="{1C2FE42E-E5F8-4FB3-86F1-0EB376F0A1A1}" dt="2023-09-20T16:35:53.886" v="2685" actId="478"/>
          <ac:spMkLst>
            <pc:docMk/>
            <pc:sldMk cId="3382705300" sldId="281"/>
            <ac:spMk id="980" creationId="{5470B09E-18E1-46F1-9CF4-D4A9F657E497}"/>
          </ac:spMkLst>
        </pc:spChg>
        <pc:spChg chg="del mod">
          <ac:chgData name="ゆ 育" userId="542ab0ed5f745775" providerId="LiveId" clId="{1C2FE42E-E5F8-4FB3-86F1-0EB376F0A1A1}" dt="2023-09-20T16:35:53.886" v="2684" actId="478"/>
          <ac:spMkLst>
            <pc:docMk/>
            <pc:sldMk cId="3382705300" sldId="281"/>
            <ac:spMk id="981" creationId="{66AAA0E3-36D2-4156-A4AE-6D41E0609674}"/>
          </ac:spMkLst>
        </pc:spChg>
        <pc:spChg chg="del mod">
          <ac:chgData name="ゆ 育" userId="542ab0ed5f745775" providerId="LiveId" clId="{1C2FE42E-E5F8-4FB3-86F1-0EB376F0A1A1}" dt="2023-09-20T16:35:53.884" v="2683" actId="478"/>
          <ac:spMkLst>
            <pc:docMk/>
            <pc:sldMk cId="3382705300" sldId="281"/>
            <ac:spMk id="982" creationId="{0D7E4A63-10B5-4E87-AD27-1B01A059FB40}"/>
          </ac:spMkLst>
        </pc:spChg>
        <pc:spChg chg="del mod">
          <ac:chgData name="ゆ 育" userId="542ab0ed5f745775" providerId="LiveId" clId="{1C2FE42E-E5F8-4FB3-86F1-0EB376F0A1A1}" dt="2023-09-20T16:35:53.875" v="2682" actId="478"/>
          <ac:spMkLst>
            <pc:docMk/>
            <pc:sldMk cId="3382705300" sldId="281"/>
            <ac:spMk id="983" creationId="{EFFD0B63-86FB-40BF-B4A1-9982E7EA76BE}"/>
          </ac:spMkLst>
        </pc:spChg>
        <pc:spChg chg="del mod">
          <ac:chgData name="ゆ 育" userId="542ab0ed5f745775" providerId="LiveId" clId="{1C2FE42E-E5F8-4FB3-86F1-0EB376F0A1A1}" dt="2023-09-20T16:35:53.875" v="2681" actId="478"/>
          <ac:spMkLst>
            <pc:docMk/>
            <pc:sldMk cId="3382705300" sldId="281"/>
            <ac:spMk id="984" creationId="{A9A3C494-EAA5-4EEE-89B1-D813B1C311A3}"/>
          </ac:spMkLst>
        </pc:spChg>
        <pc:spChg chg="del mod">
          <ac:chgData name="ゆ 育" userId="542ab0ed5f745775" providerId="LiveId" clId="{1C2FE42E-E5F8-4FB3-86F1-0EB376F0A1A1}" dt="2023-09-20T16:35:53.875" v="2680" actId="478"/>
          <ac:spMkLst>
            <pc:docMk/>
            <pc:sldMk cId="3382705300" sldId="281"/>
            <ac:spMk id="985" creationId="{1FE4E427-ADE1-4F89-8E45-4485A4843695}"/>
          </ac:spMkLst>
        </pc:spChg>
        <pc:spChg chg="del mod">
          <ac:chgData name="ゆ 育" userId="542ab0ed5f745775" providerId="LiveId" clId="{1C2FE42E-E5F8-4FB3-86F1-0EB376F0A1A1}" dt="2023-09-20T16:35:53.873" v="2679" actId="478"/>
          <ac:spMkLst>
            <pc:docMk/>
            <pc:sldMk cId="3382705300" sldId="281"/>
            <ac:spMk id="986" creationId="{CED75BAA-7C9B-4074-A9C8-B290F9007B24}"/>
          </ac:spMkLst>
        </pc:spChg>
        <pc:spChg chg="del mod">
          <ac:chgData name="ゆ 育" userId="542ab0ed5f745775" providerId="LiveId" clId="{1C2FE42E-E5F8-4FB3-86F1-0EB376F0A1A1}" dt="2023-09-20T16:35:53.855" v="2678" actId="478"/>
          <ac:spMkLst>
            <pc:docMk/>
            <pc:sldMk cId="3382705300" sldId="281"/>
            <ac:spMk id="987" creationId="{5207A7CC-7B8F-469E-8867-3FC8B92FF69E}"/>
          </ac:spMkLst>
        </pc:spChg>
        <pc:spChg chg="del mod">
          <ac:chgData name="ゆ 育" userId="542ab0ed5f745775" providerId="LiveId" clId="{1C2FE42E-E5F8-4FB3-86F1-0EB376F0A1A1}" dt="2023-09-20T16:35:53.855" v="2677" actId="478"/>
          <ac:spMkLst>
            <pc:docMk/>
            <pc:sldMk cId="3382705300" sldId="281"/>
            <ac:spMk id="988" creationId="{50D9E0A6-FEAC-42DF-B798-F8A06B6C5F5E}"/>
          </ac:spMkLst>
        </pc:spChg>
        <pc:spChg chg="del mod">
          <ac:chgData name="ゆ 育" userId="542ab0ed5f745775" providerId="LiveId" clId="{1C2FE42E-E5F8-4FB3-86F1-0EB376F0A1A1}" dt="2023-09-20T16:35:53.855" v="2676" actId="478"/>
          <ac:spMkLst>
            <pc:docMk/>
            <pc:sldMk cId="3382705300" sldId="281"/>
            <ac:spMk id="989" creationId="{F68611D8-F228-4097-B800-C962C42EF601}"/>
          </ac:spMkLst>
        </pc:spChg>
        <pc:spChg chg="del mod">
          <ac:chgData name="ゆ 育" userId="542ab0ed5f745775" providerId="LiveId" clId="{1C2FE42E-E5F8-4FB3-86F1-0EB376F0A1A1}" dt="2023-09-20T16:35:53.855" v="2675" actId="478"/>
          <ac:spMkLst>
            <pc:docMk/>
            <pc:sldMk cId="3382705300" sldId="281"/>
            <ac:spMk id="990" creationId="{D9291A9E-0A52-4EC2-823F-E45A8CB83E89}"/>
          </ac:spMkLst>
        </pc:spChg>
        <pc:spChg chg="del mod">
          <ac:chgData name="ゆ 育" userId="542ab0ed5f745775" providerId="LiveId" clId="{1C2FE42E-E5F8-4FB3-86F1-0EB376F0A1A1}" dt="2023-09-20T16:35:53.855" v="2674" actId="478"/>
          <ac:spMkLst>
            <pc:docMk/>
            <pc:sldMk cId="3382705300" sldId="281"/>
            <ac:spMk id="991" creationId="{3AD64A95-C312-4434-928B-715B6E969EA8}"/>
          </ac:spMkLst>
        </pc:spChg>
        <pc:spChg chg="del mod">
          <ac:chgData name="ゆ 育" userId="542ab0ed5f745775" providerId="LiveId" clId="{1C2FE42E-E5F8-4FB3-86F1-0EB376F0A1A1}" dt="2023-09-20T16:35:53.853" v="2673" actId="478"/>
          <ac:spMkLst>
            <pc:docMk/>
            <pc:sldMk cId="3382705300" sldId="281"/>
            <ac:spMk id="992" creationId="{BFFB5AA6-6D41-447E-8539-D86698BAE92E}"/>
          </ac:spMkLst>
        </pc:spChg>
        <pc:spChg chg="del mod">
          <ac:chgData name="ゆ 育" userId="542ab0ed5f745775" providerId="LiveId" clId="{1C2FE42E-E5F8-4FB3-86F1-0EB376F0A1A1}" dt="2023-09-20T16:35:53.836" v="2672" actId="478"/>
          <ac:spMkLst>
            <pc:docMk/>
            <pc:sldMk cId="3382705300" sldId="281"/>
            <ac:spMk id="993" creationId="{73B60FAC-3017-4AAD-A75D-D176B771CC23}"/>
          </ac:spMkLst>
        </pc:spChg>
        <pc:spChg chg="del mod">
          <ac:chgData name="ゆ 育" userId="542ab0ed5f745775" providerId="LiveId" clId="{1C2FE42E-E5F8-4FB3-86F1-0EB376F0A1A1}" dt="2023-09-20T16:35:53.836" v="2671" actId="478"/>
          <ac:spMkLst>
            <pc:docMk/>
            <pc:sldMk cId="3382705300" sldId="281"/>
            <ac:spMk id="994" creationId="{00A16297-4874-4274-86CA-AB97D180811E}"/>
          </ac:spMkLst>
        </pc:spChg>
        <pc:spChg chg="del mod">
          <ac:chgData name="ゆ 育" userId="542ab0ed5f745775" providerId="LiveId" clId="{1C2FE42E-E5F8-4FB3-86F1-0EB376F0A1A1}" dt="2023-09-20T16:35:53.836" v="2670" actId="478"/>
          <ac:spMkLst>
            <pc:docMk/>
            <pc:sldMk cId="3382705300" sldId="281"/>
            <ac:spMk id="995" creationId="{1EEB7CC9-3909-4ABB-8EC6-61E8F4FFA91D}"/>
          </ac:spMkLst>
        </pc:spChg>
        <pc:spChg chg="del mod">
          <ac:chgData name="ゆ 育" userId="542ab0ed5f745775" providerId="LiveId" clId="{1C2FE42E-E5F8-4FB3-86F1-0EB376F0A1A1}" dt="2023-09-20T16:35:53.836" v="2669" actId="478"/>
          <ac:spMkLst>
            <pc:docMk/>
            <pc:sldMk cId="3382705300" sldId="281"/>
            <ac:spMk id="996" creationId="{216451CF-943E-44C9-8440-3C0398150B93}"/>
          </ac:spMkLst>
        </pc:spChg>
        <pc:spChg chg="del mod">
          <ac:chgData name="ゆ 育" userId="542ab0ed5f745775" providerId="LiveId" clId="{1C2FE42E-E5F8-4FB3-86F1-0EB376F0A1A1}" dt="2023-09-20T16:35:53.836" v="2668" actId="478"/>
          <ac:spMkLst>
            <pc:docMk/>
            <pc:sldMk cId="3382705300" sldId="281"/>
            <ac:spMk id="997" creationId="{60E1DA0D-8696-476E-87A5-3FFB47A73741}"/>
          </ac:spMkLst>
        </pc:spChg>
        <pc:spChg chg="del mod">
          <ac:chgData name="ゆ 育" userId="542ab0ed5f745775" providerId="LiveId" clId="{1C2FE42E-E5F8-4FB3-86F1-0EB376F0A1A1}" dt="2023-09-20T16:35:53.836" v="2667" actId="478"/>
          <ac:spMkLst>
            <pc:docMk/>
            <pc:sldMk cId="3382705300" sldId="281"/>
            <ac:spMk id="998" creationId="{FB481E70-2B7D-4B1F-A576-12C1C7020F37}"/>
          </ac:spMkLst>
        </pc:spChg>
        <pc:spChg chg="del mod">
          <ac:chgData name="ゆ 育" userId="542ab0ed5f745775" providerId="LiveId" clId="{1C2FE42E-E5F8-4FB3-86F1-0EB376F0A1A1}" dt="2023-09-20T16:35:53.835" v="2666" actId="478"/>
          <ac:spMkLst>
            <pc:docMk/>
            <pc:sldMk cId="3382705300" sldId="281"/>
            <ac:spMk id="999" creationId="{382C2996-D206-425C-AB00-DB4073360E1D}"/>
          </ac:spMkLst>
        </pc:spChg>
        <pc:spChg chg="del mod">
          <ac:chgData name="ゆ 育" userId="542ab0ed5f745775" providerId="LiveId" clId="{1C2FE42E-E5F8-4FB3-86F1-0EB376F0A1A1}" dt="2023-09-20T16:35:53.823" v="2665" actId="478"/>
          <ac:spMkLst>
            <pc:docMk/>
            <pc:sldMk cId="3382705300" sldId="281"/>
            <ac:spMk id="1000" creationId="{CC32C82F-88A0-4690-915E-52FB77BC4AFD}"/>
          </ac:spMkLst>
        </pc:spChg>
        <pc:spChg chg="del mod">
          <ac:chgData name="ゆ 育" userId="542ab0ed5f745775" providerId="LiveId" clId="{1C2FE42E-E5F8-4FB3-86F1-0EB376F0A1A1}" dt="2023-09-20T16:35:53.823" v="2664" actId="478"/>
          <ac:spMkLst>
            <pc:docMk/>
            <pc:sldMk cId="3382705300" sldId="281"/>
            <ac:spMk id="1001" creationId="{6B2655B8-F15F-4623-BD87-2082496B1962}"/>
          </ac:spMkLst>
        </pc:spChg>
        <pc:spChg chg="del mod topLvl">
          <ac:chgData name="ゆ 育" userId="542ab0ed5f745775" providerId="LiveId" clId="{1C2FE42E-E5F8-4FB3-86F1-0EB376F0A1A1}" dt="2023-09-20T17:13:02.853" v="4263" actId="478"/>
          <ac:spMkLst>
            <pc:docMk/>
            <pc:sldMk cId="3382705300" sldId="281"/>
            <ac:spMk id="1195" creationId="{84DE311C-AD0D-454C-972F-08D1F25A216C}"/>
          </ac:spMkLst>
        </pc:spChg>
        <pc:spChg chg="del mod topLvl">
          <ac:chgData name="ゆ 育" userId="542ab0ed5f745775" providerId="LiveId" clId="{1C2FE42E-E5F8-4FB3-86F1-0EB376F0A1A1}" dt="2023-09-20T17:13:02.228" v="4015" actId="478"/>
          <ac:spMkLst>
            <pc:docMk/>
            <pc:sldMk cId="3382705300" sldId="281"/>
            <ac:spMk id="1196" creationId="{D746F5E3-3C38-4441-AE36-A36855F137CD}"/>
          </ac:spMkLst>
        </pc:spChg>
        <pc:spChg chg="del mod">
          <ac:chgData name="ゆ 育" userId="542ab0ed5f745775" providerId="LiveId" clId="{1C2FE42E-E5F8-4FB3-86F1-0EB376F0A1A1}" dt="2023-09-20T17:13:02.228" v="4014" actId="478"/>
          <ac:spMkLst>
            <pc:docMk/>
            <pc:sldMk cId="3382705300" sldId="281"/>
            <ac:spMk id="1197" creationId="{E71A7901-44EA-40BC-8BEA-DB6FD9FD16A4}"/>
          </ac:spMkLst>
        </pc:spChg>
        <pc:spChg chg="del mod">
          <ac:chgData name="ゆ 育" userId="542ab0ed5f745775" providerId="LiveId" clId="{1C2FE42E-E5F8-4FB3-86F1-0EB376F0A1A1}" dt="2023-09-20T17:13:02.228" v="4013" actId="478"/>
          <ac:spMkLst>
            <pc:docMk/>
            <pc:sldMk cId="3382705300" sldId="281"/>
            <ac:spMk id="1198" creationId="{41DB3E6D-D139-44AB-B71F-A484D5BD54C9}"/>
          </ac:spMkLst>
        </pc:spChg>
        <pc:spChg chg="del mod">
          <ac:chgData name="ゆ 育" userId="542ab0ed5f745775" providerId="LiveId" clId="{1C2FE42E-E5F8-4FB3-86F1-0EB376F0A1A1}" dt="2023-09-20T17:13:02.228" v="4012" actId="478"/>
          <ac:spMkLst>
            <pc:docMk/>
            <pc:sldMk cId="3382705300" sldId="281"/>
            <ac:spMk id="1199" creationId="{EF0F8AB3-D80C-478D-91E0-7AA91C3E51B2}"/>
          </ac:spMkLst>
        </pc:spChg>
        <pc:spChg chg="del mod">
          <ac:chgData name="ゆ 育" userId="542ab0ed5f745775" providerId="LiveId" clId="{1C2FE42E-E5F8-4FB3-86F1-0EB376F0A1A1}" dt="2023-09-20T17:13:02.228" v="4011" actId="478"/>
          <ac:spMkLst>
            <pc:docMk/>
            <pc:sldMk cId="3382705300" sldId="281"/>
            <ac:spMk id="1200" creationId="{DD0F63B2-1584-459E-979C-0E9EE0C7ABA9}"/>
          </ac:spMkLst>
        </pc:spChg>
        <pc:spChg chg="del mod">
          <ac:chgData name="ゆ 育" userId="542ab0ed5f745775" providerId="LiveId" clId="{1C2FE42E-E5F8-4FB3-86F1-0EB376F0A1A1}" dt="2023-09-20T17:13:02.228" v="4010" actId="478"/>
          <ac:spMkLst>
            <pc:docMk/>
            <pc:sldMk cId="3382705300" sldId="281"/>
            <ac:spMk id="1201" creationId="{A8F187CF-EBAB-4684-9F9D-E20456EDB964}"/>
          </ac:spMkLst>
        </pc:spChg>
        <pc:spChg chg="del mod">
          <ac:chgData name="ゆ 育" userId="542ab0ed5f745775" providerId="LiveId" clId="{1C2FE42E-E5F8-4FB3-86F1-0EB376F0A1A1}" dt="2023-09-20T17:13:02.228" v="4009" actId="478"/>
          <ac:spMkLst>
            <pc:docMk/>
            <pc:sldMk cId="3382705300" sldId="281"/>
            <ac:spMk id="1202" creationId="{47A99638-1FC4-479B-A43A-81E2C7BFFB36}"/>
          </ac:spMkLst>
        </pc:spChg>
        <pc:spChg chg="del mod">
          <ac:chgData name="ゆ 育" userId="542ab0ed5f745775" providerId="LiveId" clId="{1C2FE42E-E5F8-4FB3-86F1-0EB376F0A1A1}" dt="2023-09-20T17:13:02.228" v="4008" actId="478"/>
          <ac:spMkLst>
            <pc:docMk/>
            <pc:sldMk cId="3382705300" sldId="281"/>
            <ac:spMk id="1203" creationId="{895B825F-7813-4B28-A6EB-AE15BBBD35EC}"/>
          </ac:spMkLst>
        </pc:spChg>
        <pc:spChg chg="del mod">
          <ac:chgData name="ゆ 育" userId="542ab0ed5f745775" providerId="LiveId" clId="{1C2FE42E-E5F8-4FB3-86F1-0EB376F0A1A1}" dt="2023-09-20T17:13:02.228" v="4007" actId="478"/>
          <ac:spMkLst>
            <pc:docMk/>
            <pc:sldMk cId="3382705300" sldId="281"/>
            <ac:spMk id="1204" creationId="{50317F5B-8596-4590-B4C8-1532636D557A}"/>
          </ac:spMkLst>
        </pc:spChg>
        <pc:spChg chg="del mod">
          <ac:chgData name="ゆ 育" userId="542ab0ed5f745775" providerId="LiveId" clId="{1C2FE42E-E5F8-4FB3-86F1-0EB376F0A1A1}" dt="2023-09-20T17:13:02.228" v="4006" actId="478"/>
          <ac:spMkLst>
            <pc:docMk/>
            <pc:sldMk cId="3382705300" sldId="281"/>
            <ac:spMk id="1205" creationId="{754E3404-FCB3-48AD-AEA1-EC04B719C0E0}"/>
          </ac:spMkLst>
        </pc:spChg>
        <pc:spChg chg="del mod">
          <ac:chgData name="ゆ 育" userId="542ab0ed5f745775" providerId="LiveId" clId="{1C2FE42E-E5F8-4FB3-86F1-0EB376F0A1A1}" dt="2023-09-20T17:13:02.228" v="4005" actId="478"/>
          <ac:spMkLst>
            <pc:docMk/>
            <pc:sldMk cId="3382705300" sldId="281"/>
            <ac:spMk id="1206" creationId="{F2406559-9A24-420C-8FE5-3475813A4E8F}"/>
          </ac:spMkLst>
        </pc:spChg>
        <pc:spChg chg="del mod">
          <ac:chgData name="ゆ 育" userId="542ab0ed5f745775" providerId="LiveId" clId="{1C2FE42E-E5F8-4FB3-86F1-0EB376F0A1A1}" dt="2023-09-20T17:13:02.228" v="4004" actId="478"/>
          <ac:spMkLst>
            <pc:docMk/>
            <pc:sldMk cId="3382705300" sldId="281"/>
            <ac:spMk id="1207" creationId="{D5EF87FD-A34C-4771-9748-3996659FF2A6}"/>
          </ac:spMkLst>
        </pc:spChg>
        <pc:spChg chg="del mod">
          <ac:chgData name="ゆ 育" userId="542ab0ed5f745775" providerId="LiveId" clId="{1C2FE42E-E5F8-4FB3-86F1-0EB376F0A1A1}" dt="2023-09-20T17:13:02.228" v="4003" actId="478"/>
          <ac:spMkLst>
            <pc:docMk/>
            <pc:sldMk cId="3382705300" sldId="281"/>
            <ac:spMk id="1208" creationId="{0355941E-B4F4-4C3A-80C0-975594491B9B}"/>
          </ac:spMkLst>
        </pc:spChg>
        <pc:spChg chg="del mod">
          <ac:chgData name="ゆ 育" userId="542ab0ed5f745775" providerId="LiveId" clId="{1C2FE42E-E5F8-4FB3-86F1-0EB376F0A1A1}" dt="2023-09-20T17:13:02.212" v="4002" actId="478"/>
          <ac:spMkLst>
            <pc:docMk/>
            <pc:sldMk cId="3382705300" sldId="281"/>
            <ac:spMk id="1209" creationId="{050A457E-2F4E-4C66-8D61-4B6635E71C88}"/>
          </ac:spMkLst>
        </pc:spChg>
        <pc:spChg chg="del mod">
          <ac:chgData name="ゆ 育" userId="542ab0ed5f745775" providerId="LiveId" clId="{1C2FE42E-E5F8-4FB3-86F1-0EB376F0A1A1}" dt="2023-09-20T17:13:02.212" v="4001" actId="478"/>
          <ac:spMkLst>
            <pc:docMk/>
            <pc:sldMk cId="3382705300" sldId="281"/>
            <ac:spMk id="1210" creationId="{D6D1DF5A-AC1D-4F36-8626-F3B75CEDEB59}"/>
          </ac:spMkLst>
        </pc:spChg>
        <pc:spChg chg="del mod">
          <ac:chgData name="ゆ 育" userId="542ab0ed5f745775" providerId="LiveId" clId="{1C2FE42E-E5F8-4FB3-86F1-0EB376F0A1A1}" dt="2023-09-20T17:13:02.212" v="4000" actId="478"/>
          <ac:spMkLst>
            <pc:docMk/>
            <pc:sldMk cId="3382705300" sldId="281"/>
            <ac:spMk id="1211" creationId="{606845DE-4ACF-4E83-9B27-B8B1C79DFBC0}"/>
          </ac:spMkLst>
        </pc:spChg>
        <pc:spChg chg="del mod">
          <ac:chgData name="ゆ 育" userId="542ab0ed5f745775" providerId="LiveId" clId="{1C2FE42E-E5F8-4FB3-86F1-0EB376F0A1A1}" dt="2023-09-20T17:13:02.212" v="3999" actId="478"/>
          <ac:spMkLst>
            <pc:docMk/>
            <pc:sldMk cId="3382705300" sldId="281"/>
            <ac:spMk id="1212" creationId="{4C463A17-EFEE-4C15-BF96-2395661F792A}"/>
          </ac:spMkLst>
        </pc:spChg>
        <pc:spChg chg="del mod">
          <ac:chgData name="ゆ 育" userId="542ab0ed5f745775" providerId="LiveId" clId="{1C2FE42E-E5F8-4FB3-86F1-0EB376F0A1A1}" dt="2023-09-20T17:13:02.212" v="3998" actId="478"/>
          <ac:spMkLst>
            <pc:docMk/>
            <pc:sldMk cId="3382705300" sldId="281"/>
            <ac:spMk id="1213" creationId="{1DE8503C-3DC9-473A-B006-966A94E1407A}"/>
          </ac:spMkLst>
        </pc:spChg>
        <pc:spChg chg="del mod">
          <ac:chgData name="ゆ 育" userId="542ab0ed5f745775" providerId="LiveId" clId="{1C2FE42E-E5F8-4FB3-86F1-0EB376F0A1A1}" dt="2023-09-20T17:13:02.212" v="3997" actId="478"/>
          <ac:spMkLst>
            <pc:docMk/>
            <pc:sldMk cId="3382705300" sldId="281"/>
            <ac:spMk id="1214" creationId="{06480666-E22F-4291-989F-F6D98C670496}"/>
          </ac:spMkLst>
        </pc:spChg>
        <pc:spChg chg="del mod">
          <ac:chgData name="ゆ 育" userId="542ab0ed5f745775" providerId="LiveId" clId="{1C2FE42E-E5F8-4FB3-86F1-0EB376F0A1A1}" dt="2023-09-20T17:13:02.212" v="3996" actId="478"/>
          <ac:spMkLst>
            <pc:docMk/>
            <pc:sldMk cId="3382705300" sldId="281"/>
            <ac:spMk id="1215" creationId="{77CFF5F8-48AD-4866-AFB5-3B249E5A9CDA}"/>
          </ac:spMkLst>
        </pc:spChg>
        <pc:spChg chg="del mod">
          <ac:chgData name="ゆ 育" userId="542ab0ed5f745775" providerId="LiveId" clId="{1C2FE42E-E5F8-4FB3-86F1-0EB376F0A1A1}" dt="2023-09-20T17:13:02.212" v="3995" actId="478"/>
          <ac:spMkLst>
            <pc:docMk/>
            <pc:sldMk cId="3382705300" sldId="281"/>
            <ac:spMk id="1216" creationId="{A8C43A04-B3AA-443A-A0B5-35AD5C5F7042}"/>
          </ac:spMkLst>
        </pc:spChg>
        <pc:spChg chg="del mod">
          <ac:chgData name="ゆ 育" userId="542ab0ed5f745775" providerId="LiveId" clId="{1C2FE42E-E5F8-4FB3-86F1-0EB376F0A1A1}" dt="2023-09-20T17:13:02.212" v="3994" actId="478"/>
          <ac:spMkLst>
            <pc:docMk/>
            <pc:sldMk cId="3382705300" sldId="281"/>
            <ac:spMk id="1217" creationId="{DEDF5226-57CC-4E42-B250-C16CA21F5123}"/>
          </ac:spMkLst>
        </pc:spChg>
        <pc:spChg chg="del mod">
          <ac:chgData name="ゆ 育" userId="542ab0ed5f745775" providerId="LiveId" clId="{1C2FE42E-E5F8-4FB3-86F1-0EB376F0A1A1}" dt="2023-09-20T17:13:02.212" v="3993" actId="478"/>
          <ac:spMkLst>
            <pc:docMk/>
            <pc:sldMk cId="3382705300" sldId="281"/>
            <ac:spMk id="1218" creationId="{30316802-9E4C-4D9C-B936-20E8AD249741}"/>
          </ac:spMkLst>
        </pc:spChg>
        <pc:spChg chg="del mod">
          <ac:chgData name="ゆ 育" userId="542ab0ed5f745775" providerId="LiveId" clId="{1C2FE42E-E5F8-4FB3-86F1-0EB376F0A1A1}" dt="2023-09-20T17:13:02.212" v="3992" actId="478"/>
          <ac:spMkLst>
            <pc:docMk/>
            <pc:sldMk cId="3382705300" sldId="281"/>
            <ac:spMk id="1219" creationId="{BF7CA90E-8C9F-49A2-8A7C-2A5FE2116498}"/>
          </ac:spMkLst>
        </pc:spChg>
        <pc:spChg chg="del mod">
          <ac:chgData name="ゆ 育" userId="542ab0ed5f745775" providerId="LiveId" clId="{1C2FE42E-E5F8-4FB3-86F1-0EB376F0A1A1}" dt="2023-09-20T17:13:02.212" v="3991" actId="478"/>
          <ac:spMkLst>
            <pc:docMk/>
            <pc:sldMk cId="3382705300" sldId="281"/>
            <ac:spMk id="1220" creationId="{38DF3BFB-3086-4979-A65A-95C1090A7D1C}"/>
          </ac:spMkLst>
        </pc:spChg>
        <pc:spChg chg="del mod">
          <ac:chgData name="ゆ 育" userId="542ab0ed5f745775" providerId="LiveId" clId="{1C2FE42E-E5F8-4FB3-86F1-0EB376F0A1A1}" dt="2023-09-20T17:13:02.212" v="3990" actId="478"/>
          <ac:spMkLst>
            <pc:docMk/>
            <pc:sldMk cId="3382705300" sldId="281"/>
            <ac:spMk id="1221" creationId="{14F4D39C-9A60-4711-9EEF-FA986378027C}"/>
          </ac:spMkLst>
        </pc:spChg>
        <pc:spChg chg="del mod">
          <ac:chgData name="ゆ 育" userId="542ab0ed5f745775" providerId="LiveId" clId="{1C2FE42E-E5F8-4FB3-86F1-0EB376F0A1A1}" dt="2023-09-20T17:13:02.212" v="3989" actId="478"/>
          <ac:spMkLst>
            <pc:docMk/>
            <pc:sldMk cId="3382705300" sldId="281"/>
            <ac:spMk id="1222" creationId="{E93291BB-5309-4410-B575-860F139AB2E3}"/>
          </ac:spMkLst>
        </pc:spChg>
        <pc:spChg chg="del mod">
          <ac:chgData name="ゆ 育" userId="542ab0ed5f745775" providerId="LiveId" clId="{1C2FE42E-E5F8-4FB3-86F1-0EB376F0A1A1}" dt="2023-09-20T17:13:02.212" v="3988" actId="478"/>
          <ac:spMkLst>
            <pc:docMk/>
            <pc:sldMk cId="3382705300" sldId="281"/>
            <ac:spMk id="1223" creationId="{DA7E363A-CB0F-4F38-B144-2CC31FDFDD56}"/>
          </ac:spMkLst>
        </pc:spChg>
        <pc:spChg chg="del mod">
          <ac:chgData name="ゆ 育" userId="542ab0ed5f745775" providerId="LiveId" clId="{1C2FE42E-E5F8-4FB3-86F1-0EB376F0A1A1}" dt="2023-09-20T17:13:02.212" v="3987" actId="478"/>
          <ac:spMkLst>
            <pc:docMk/>
            <pc:sldMk cId="3382705300" sldId="281"/>
            <ac:spMk id="1224" creationId="{1573C2BC-6DAD-40FE-8D32-F9AD50ECDA28}"/>
          </ac:spMkLst>
        </pc:spChg>
        <pc:spChg chg="del mod">
          <ac:chgData name="ゆ 育" userId="542ab0ed5f745775" providerId="LiveId" clId="{1C2FE42E-E5F8-4FB3-86F1-0EB376F0A1A1}" dt="2023-09-20T17:13:02.212" v="3986" actId="478"/>
          <ac:spMkLst>
            <pc:docMk/>
            <pc:sldMk cId="3382705300" sldId="281"/>
            <ac:spMk id="1225" creationId="{F2514FEC-23D7-49DC-97DD-B13B697B7063}"/>
          </ac:spMkLst>
        </pc:spChg>
        <pc:spChg chg="del mod">
          <ac:chgData name="ゆ 育" userId="542ab0ed5f745775" providerId="LiveId" clId="{1C2FE42E-E5F8-4FB3-86F1-0EB376F0A1A1}" dt="2023-09-20T17:13:02.212" v="3985" actId="478"/>
          <ac:spMkLst>
            <pc:docMk/>
            <pc:sldMk cId="3382705300" sldId="281"/>
            <ac:spMk id="1226" creationId="{7670C0F3-05C3-4737-B296-76F06555B0F9}"/>
          </ac:spMkLst>
        </pc:spChg>
        <pc:spChg chg="del mod">
          <ac:chgData name="ゆ 育" userId="542ab0ed5f745775" providerId="LiveId" clId="{1C2FE42E-E5F8-4FB3-86F1-0EB376F0A1A1}" dt="2023-09-20T17:13:02.197" v="3984" actId="478"/>
          <ac:spMkLst>
            <pc:docMk/>
            <pc:sldMk cId="3382705300" sldId="281"/>
            <ac:spMk id="1227" creationId="{548B52D2-7161-4059-9130-7D5162304568}"/>
          </ac:spMkLst>
        </pc:spChg>
        <pc:spChg chg="del mod">
          <ac:chgData name="ゆ 育" userId="542ab0ed5f745775" providerId="LiveId" clId="{1C2FE42E-E5F8-4FB3-86F1-0EB376F0A1A1}" dt="2023-09-20T17:13:02.197" v="3983" actId="478"/>
          <ac:spMkLst>
            <pc:docMk/>
            <pc:sldMk cId="3382705300" sldId="281"/>
            <ac:spMk id="1228" creationId="{573695FF-7F26-4842-A961-014E5B48D7E6}"/>
          </ac:spMkLst>
        </pc:spChg>
        <pc:spChg chg="del mod">
          <ac:chgData name="ゆ 育" userId="542ab0ed5f745775" providerId="LiveId" clId="{1C2FE42E-E5F8-4FB3-86F1-0EB376F0A1A1}" dt="2023-09-20T17:13:02.197" v="3982" actId="478"/>
          <ac:spMkLst>
            <pc:docMk/>
            <pc:sldMk cId="3382705300" sldId="281"/>
            <ac:spMk id="1229" creationId="{A542EA06-A9B1-4CAA-A5F1-BA8658935642}"/>
          </ac:spMkLst>
        </pc:spChg>
        <pc:spChg chg="del mod">
          <ac:chgData name="ゆ 育" userId="542ab0ed5f745775" providerId="LiveId" clId="{1C2FE42E-E5F8-4FB3-86F1-0EB376F0A1A1}" dt="2023-09-20T17:13:02.197" v="3981" actId="478"/>
          <ac:spMkLst>
            <pc:docMk/>
            <pc:sldMk cId="3382705300" sldId="281"/>
            <ac:spMk id="1230" creationId="{CFFAAA36-F7E8-44E7-9571-8D1145B8D3A2}"/>
          </ac:spMkLst>
        </pc:spChg>
        <pc:spChg chg="del mod">
          <ac:chgData name="ゆ 育" userId="542ab0ed5f745775" providerId="LiveId" clId="{1C2FE42E-E5F8-4FB3-86F1-0EB376F0A1A1}" dt="2023-09-20T17:13:02.197" v="3980" actId="478"/>
          <ac:spMkLst>
            <pc:docMk/>
            <pc:sldMk cId="3382705300" sldId="281"/>
            <ac:spMk id="1231" creationId="{7A5D66E0-F636-4E92-B752-9418F6E62D07}"/>
          </ac:spMkLst>
        </pc:spChg>
        <pc:spChg chg="del mod">
          <ac:chgData name="ゆ 育" userId="542ab0ed5f745775" providerId="LiveId" clId="{1C2FE42E-E5F8-4FB3-86F1-0EB376F0A1A1}" dt="2023-09-20T17:13:02.197" v="3979" actId="478"/>
          <ac:spMkLst>
            <pc:docMk/>
            <pc:sldMk cId="3382705300" sldId="281"/>
            <ac:spMk id="1232" creationId="{6B0BDA5D-2A73-4170-AC2A-CE109EB50681}"/>
          </ac:spMkLst>
        </pc:spChg>
        <pc:spChg chg="del mod">
          <ac:chgData name="ゆ 育" userId="542ab0ed5f745775" providerId="LiveId" clId="{1C2FE42E-E5F8-4FB3-86F1-0EB376F0A1A1}" dt="2023-09-20T17:13:02.197" v="3978" actId="478"/>
          <ac:spMkLst>
            <pc:docMk/>
            <pc:sldMk cId="3382705300" sldId="281"/>
            <ac:spMk id="1233" creationId="{C28AFDFD-FB7B-4EE4-8239-361268AA9DCB}"/>
          </ac:spMkLst>
        </pc:spChg>
        <pc:spChg chg="del mod">
          <ac:chgData name="ゆ 育" userId="542ab0ed5f745775" providerId="LiveId" clId="{1C2FE42E-E5F8-4FB3-86F1-0EB376F0A1A1}" dt="2023-09-20T17:13:02.197" v="3977" actId="478"/>
          <ac:spMkLst>
            <pc:docMk/>
            <pc:sldMk cId="3382705300" sldId="281"/>
            <ac:spMk id="1234" creationId="{2B706D04-E8EB-4CA3-8C41-C44C11296928}"/>
          </ac:spMkLst>
        </pc:spChg>
        <pc:spChg chg="del mod">
          <ac:chgData name="ゆ 育" userId="542ab0ed5f745775" providerId="LiveId" clId="{1C2FE42E-E5F8-4FB3-86F1-0EB376F0A1A1}" dt="2023-09-20T17:13:02.197" v="3976" actId="478"/>
          <ac:spMkLst>
            <pc:docMk/>
            <pc:sldMk cId="3382705300" sldId="281"/>
            <ac:spMk id="1235" creationId="{4A96290F-48B3-4E40-937B-A3EBC0EFEBC3}"/>
          </ac:spMkLst>
        </pc:spChg>
        <pc:spChg chg="del mod">
          <ac:chgData name="ゆ 育" userId="542ab0ed5f745775" providerId="LiveId" clId="{1C2FE42E-E5F8-4FB3-86F1-0EB376F0A1A1}" dt="2023-09-20T17:13:02.197" v="3975" actId="478"/>
          <ac:spMkLst>
            <pc:docMk/>
            <pc:sldMk cId="3382705300" sldId="281"/>
            <ac:spMk id="1236" creationId="{D4419E6B-00FC-4D21-92B1-30E42A636185}"/>
          </ac:spMkLst>
        </pc:spChg>
        <pc:spChg chg="del mod">
          <ac:chgData name="ゆ 育" userId="542ab0ed5f745775" providerId="LiveId" clId="{1C2FE42E-E5F8-4FB3-86F1-0EB376F0A1A1}" dt="2023-09-20T17:13:02.197" v="3974" actId="478"/>
          <ac:spMkLst>
            <pc:docMk/>
            <pc:sldMk cId="3382705300" sldId="281"/>
            <ac:spMk id="1237" creationId="{58CF4F99-DCB3-4CF9-961E-48D20FCD6C68}"/>
          </ac:spMkLst>
        </pc:spChg>
        <pc:spChg chg="del mod">
          <ac:chgData name="ゆ 育" userId="542ab0ed5f745775" providerId="LiveId" clId="{1C2FE42E-E5F8-4FB3-86F1-0EB376F0A1A1}" dt="2023-09-20T17:13:02.197" v="3973" actId="478"/>
          <ac:spMkLst>
            <pc:docMk/>
            <pc:sldMk cId="3382705300" sldId="281"/>
            <ac:spMk id="1238" creationId="{08B9FEEB-19AA-4AB2-B078-5217C263A8A2}"/>
          </ac:spMkLst>
        </pc:spChg>
        <pc:spChg chg="del mod">
          <ac:chgData name="ゆ 育" userId="542ab0ed5f745775" providerId="LiveId" clId="{1C2FE42E-E5F8-4FB3-86F1-0EB376F0A1A1}" dt="2023-09-20T17:13:02.197" v="3972" actId="478"/>
          <ac:spMkLst>
            <pc:docMk/>
            <pc:sldMk cId="3382705300" sldId="281"/>
            <ac:spMk id="1239" creationId="{0E2BF4AD-259C-4833-BEF9-41A4E85855B7}"/>
          </ac:spMkLst>
        </pc:spChg>
        <pc:spChg chg="del mod">
          <ac:chgData name="ゆ 育" userId="542ab0ed5f745775" providerId="LiveId" clId="{1C2FE42E-E5F8-4FB3-86F1-0EB376F0A1A1}" dt="2023-09-20T17:13:02.197" v="3971" actId="478"/>
          <ac:spMkLst>
            <pc:docMk/>
            <pc:sldMk cId="3382705300" sldId="281"/>
            <ac:spMk id="1240" creationId="{9A8B1D63-A612-4EB5-8747-5B35B200771E}"/>
          </ac:spMkLst>
        </pc:spChg>
        <pc:spChg chg="del mod">
          <ac:chgData name="ゆ 育" userId="542ab0ed5f745775" providerId="LiveId" clId="{1C2FE42E-E5F8-4FB3-86F1-0EB376F0A1A1}" dt="2023-09-20T17:13:02.197" v="3970" actId="478"/>
          <ac:spMkLst>
            <pc:docMk/>
            <pc:sldMk cId="3382705300" sldId="281"/>
            <ac:spMk id="1241" creationId="{46166D11-39B7-4269-A743-27DCC36AE10A}"/>
          </ac:spMkLst>
        </pc:spChg>
        <pc:spChg chg="del mod">
          <ac:chgData name="ゆ 育" userId="542ab0ed5f745775" providerId="LiveId" clId="{1C2FE42E-E5F8-4FB3-86F1-0EB376F0A1A1}" dt="2023-09-20T17:13:02.197" v="3969" actId="478"/>
          <ac:spMkLst>
            <pc:docMk/>
            <pc:sldMk cId="3382705300" sldId="281"/>
            <ac:spMk id="1242" creationId="{E1B618F3-4B8C-43DD-8CF8-656CE6E4873C}"/>
          </ac:spMkLst>
        </pc:spChg>
        <pc:spChg chg="del mod">
          <ac:chgData name="ゆ 育" userId="542ab0ed5f745775" providerId="LiveId" clId="{1C2FE42E-E5F8-4FB3-86F1-0EB376F0A1A1}" dt="2023-09-20T17:13:02.181" v="3968" actId="478"/>
          <ac:spMkLst>
            <pc:docMk/>
            <pc:sldMk cId="3382705300" sldId="281"/>
            <ac:spMk id="1243" creationId="{9ADCFF81-7DE8-463E-AC90-6D22C287345D}"/>
          </ac:spMkLst>
        </pc:spChg>
        <pc:spChg chg="del mod">
          <ac:chgData name="ゆ 育" userId="542ab0ed5f745775" providerId="LiveId" clId="{1C2FE42E-E5F8-4FB3-86F1-0EB376F0A1A1}" dt="2023-09-20T17:13:02.181" v="3967" actId="478"/>
          <ac:spMkLst>
            <pc:docMk/>
            <pc:sldMk cId="3382705300" sldId="281"/>
            <ac:spMk id="1244" creationId="{7922360B-A726-45BB-8593-56025D0871E1}"/>
          </ac:spMkLst>
        </pc:spChg>
        <pc:spChg chg="del mod">
          <ac:chgData name="ゆ 育" userId="542ab0ed5f745775" providerId="LiveId" clId="{1C2FE42E-E5F8-4FB3-86F1-0EB376F0A1A1}" dt="2023-09-20T17:13:02.181" v="3966" actId="478"/>
          <ac:spMkLst>
            <pc:docMk/>
            <pc:sldMk cId="3382705300" sldId="281"/>
            <ac:spMk id="1245" creationId="{01D39411-F988-4B7C-BA4F-C113B177218D}"/>
          </ac:spMkLst>
        </pc:spChg>
        <pc:spChg chg="del mod">
          <ac:chgData name="ゆ 育" userId="542ab0ed5f745775" providerId="LiveId" clId="{1C2FE42E-E5F8-4FB3-86F1-0EB376F0A1A1}" dt="2023-09-20T17:13:02.181" v="3965" actId="478"/>
          <ac:spMkLst>
            <pc:docMk/>
            <pc:sldMk cId="3382705300" sldId="281"/>
            <ac:spMk id="1246" creationId="{2D25BF6F-7048-4E03-B6C6-600F39314168}"/>
          </ac:spMkLst>
        </pc:spChg>
        <pc:spChg chg="del mod">
          <ac:chgData name="ゆ 育" userId="542ab0ed5f745775" providerId="LiveId" clId="{1C2FE42E-E5F8-4FB3-86F1-0EB376F0A1A1}" dt="2023-09-20T17:13:02.181" v="3964" actId="478"/>
          <ac:spMkLst>
            <pc:docMk/>
            <pc:sldMk cId="3382705300" sldId="281"/>
            <ac:spMk id="1247" creationId="{774FFBD2-82A2-42BF-8F51-05E6201429B1}"/>
          </ac:spMkLst>
        </pc:spChg>
        <pc:spChg chg="del mod">
          <ac:chgData name="ゆ 育" userId="542ab0ed5f745775" providerId="LiveId" clId="{1C2FE42E-E5F8-4FB3-86F1-0EB376F0A1A1}" dt="2023-09-20T17:13:02.181" v="3963" actId="478"/>
          <ac:spMkLst>
            <pc:docMk/>
            <pc:sldMk cId="3382705300" sldId="281"/>
            <ac:spMk id="1248" creationId="{B3BC3202-2C20-4CBF-8C52-6D36E70BBB3A}"/>
          </ac:spMkLst>
        </pc:spChg>
        <pc:spChg chg="del mod">
          <ac:chgData name="ゆ 育" userId="542ab0ed5f745775" providerId="LiveId" clId="{1C2FE42E-E5F8-4FB3-86F1-0EB376F0A1A1}" dt="2023-09-20T17:13:02.181" v="3962" actId="478"/>
          <ac:spMkLst>
            <pc:docMk/>
            <pc:sldMk cId="3382705300" sldId="281"/>
            <ac:spMk id="1249" creationId="{3D7ECDF3-C6D5-4C5E-BC63-2A9C6F578D59}"/>
          </ac:spMkLst>
        </pc:spChg>
        <pc:spChg chg="del mod">
          <ac:chgData name="ゆ 育" userId="542ab0ed5f745775" providerId="LiveId" clId="{1C2FE42E-E5F8-4FB3-86F1-0EB376F0A1A1}" dt="2023-09-20T17:13:02.181" v="3961" actId="478"/>
          <ac:spMkLst>
            <pc:docMk/>
            <pc:sldMk cId="3382705300" sldId="281"/>
            <ac:spMk id="1250" creationId="{9D1E4A24-20F8-453C-A93B-075254E314B8}"/>
          </ac:spMkLst>
        </pc:spChg>
        <pc:spChg chg="del mod">
          <ac:chgData name="ゆ 育" userId="542ab0ed5f745775" providerId="LiveId" clId="{1C2FE42E-E5F8-4FB3-86F1-0EB376F0A1A1}" dt="2023-09-20T17:13:02.181" v="3960" actId="478"/>
          <ac:spMkLst>
            <pc:docMk/>
            <pc:sldMk cId="3382705300" sldId="281"/>
            <ac:spMk id="1251" creationId="{513DF4EF-9225-470D-B9E5-641A17CD8C59}"/>
          </ac:spMkLst>
        </pc:spChg>
        <pc:spChg chg="del mod">
          <ac:chgData name="ゆ 育" userId="542ab0ed5f745775" providerId="LiveId" clId="{1C2FE42E-E5F8-4FB3-86F1-0EB376F0A1A1}" dt="2023-09-20T17:13:02.181" v="3959" actId="478"/>
          <ac:spMkLst>
            <pc:docMk/>
            <pc:sldMk cId="3382705300" sldId="281"/>
            <ac:spMk id="1252" creationId="{E6068960-E2BB-47EB-B748-7D41645C2C6F}"/>
          </ac:spMkLst>
        </pc:spChg>
        <pc:spChg chg="del mod">
          <ac:chgData name="ゆ 育" userId="542ab0ed5f745775" providerId="LiveId" clId="{1C2FE42E-E5F8-4FB3-86F1-0EB376F0A1A1}" dt="2023-09-20T17:13:02.181" v="3958" actId="478"/>
          <ac:spMkLst>
            <pc:docMk/>
            <pc:sldMk cId="3382705300" sldId="281"/>
            <ac:spMk id="1253" creationId="{0F97BFF3-50EA-4B57-A122-359D691339CA}"/>
          </ac:spMkLst>
        </pc:spChg>
        <pc:spChg chg="del mod">
          <ac:chgData name="ゆ 育" userId="542ab0ed5f745775" providerId="LiveId" clId="{1C2FE42E-E5F8-4FB3-86F1-0EB376F0A1A1}" dt="2023-09-20T17:13:02.181" v="3957" actId="478"/>
          <ac:spMkLst>
            <pc:docMk/>
            <pc:sldMk cId="3382705300" sldId="281"/>
            <ac:spMk id="1254" creationId="{0A218860-EFF6-4454-9B9B-765A67831851}"/>
          </ac:spMkLst>
        </pc:spChg>
        <pc:spChg chg="del mod">
          <ac:chgData name="ゆ 育" userId="542ab0ed5f745775" providerId="LiveId" clId="{1C2FE42E-E5F8-4FB3-86F1-0EB376F0A1A1}" dt="2023-09-20T17:13:02.181" v="3956" actId="478"/>
          <ac:spMkLst>
            <pc:docMk/>
            <pc:sldMk cId="3382705300" sldId="281"/>
            <ac:spMk id="1255" creationId="{9DB73B68-E688-4784-9DF4-45006DEB0F07}"/>
          </ac:spMkLst>
        </pc:spChg>
        <pc:spChg chg="del mod">
          <ac:chgData name="ゆ 育" userId="542ab0ed5f745775" providerId="LiveId" clId="{1C2FE42E-E5F8-4FB3-86F1-0EB376F0A1A1}" dt="2023-09-20T17:13:02.181" v="3955" actId="478"/>
          <ac:spMkLst>
            <pc:docMk/>
            <pc:sldMk cId="3382705300" sldId="281"/>
            <ac:spMk id="1256" creationId="{484E1058-B965-4B69-8711-D7E4D5210AE5}"/>
          </ac:spMkLst>
        </pc:spChg>
        <pc:spChg chg="del mod">
          <ac:chgData name="ゆ 育" userId="542ab0ed5f745775" providerId="LiveId" clId="{1C2FE42E-E5F8-4FB3-86F1-0EB376F0A1A1}" dt="2023-09-20T17:13:02.181" v="3954" actId="478"/>
          <ac:spMkLst>
            <pc:docMk/>
            <pc:sldMk cId="3382705300" sldId="281"/>
            <ac:spMk id="1257" creationId="{F37C1037-C04F-4ADE-83CA-56473A6B82CE}"/>
          </ac:spMkLst>
        </pc:spChg>
        <pc:spChg chg="del mod">
          <ac:chgData name="ゆ 育" userId="542ab0ed5f745775" providerId="LiveId" clId="{1C2FE42E-E5F8-4FB3-86F1-0EB376F0A1A1}" dt="2023-09-20T17:13:02.165" v="3953" actId="478"/>
          <ac:spMkLst>
            <pc:docMk/>
            <pc:sldMk cId="3382705300" sldId="281"/>
            <ac:spMk id="1258" creationId="{884F1E12-9F73-4C43-AE8E-5F878351B58D}"/>
          </ac:spMkLst>
        </pc:spChg>
        <pc:spChg chg="del mod">
          <ac:chgData name="ゆ 育" userId="542ab0ed5f745775" providerId="LiveId" clId="{1C2FE42E-E5F8-4FB3-86F1-0EB376F0A1A1}" dt="2023-09-20T17:13:02.165" v="3952" actId="478"/>
          <ac:spMkLst>
            <pc:docMk/>
            <pc:sldMk cId="3382705300" sldId="281"/>
            <ac:spMk id="1259" creationId="{219434E1-88C7-415B-8BDD-5D946A6991D6}"/>
          </ac:spMkLst>
        </pc:spChg>
        <pc:spChg chg="del mod">
          <ac:chgData name="ゆ 育" userId="542ab0ed5f745775" providerId="LiveId" clId="{1C2FE42E-E5F8-4FB3-86F1-0EB376F0A1A1}" dt="2023-09-20T17:13:02.165" v="3951" actId="478"/>
          <ac:spMkLst>
            <pc:docMk/>
            <pc:sldMk cId="3382705300" sldId="281"/>
            <ac:spMk id="1260" creationId="{4219BF6B-B2B7-47C9-A3ED-58FCC6C63876}"/>
          </ac:spMkLst>
        </pc:spChg>
        <pc:spChg chg="del mod">
          <ac:chgData name="ゆ 育" userId="542ab0ed5f745775" providerId="LiveId" clId="{1C2FE42E-E5F8-4FB3-86F1-0EB376F0A1A1}" dt="2023-09-20T17:13:02.165" v="3950" actId="478"/>
          <ac:spMkLst>
            <pc:docMk/>
            <pc:sldMk cId="3382705300" sldId="281"/>
            <ac:spMk id="1261" creationId="{0AF495A4-A1F2-48F9-B99D-F73E80AFD9C5}"/>
          </ac:spMkLst>
        </pc:spChg>
        <pc:spChg chg="del mod">
          <ac:chgData name="ゆ 育" userId="542ab0ed5f745775" providerId="LiveId" clId="{1C2FE42E-E5F8-4FB3-86F1-0EB376F0A1A1}" dt="2023-09-20T17:13:02.165" v="3949" actId="478"/>
          <ac:spMkLst>
            <pc:docMk/>
            <pc:sldMk cId="3382705300" sldId="281"/>
            <ac:spMk id="1262" creationId="{E71C2577-03A9-44B4-9360-154C4FACECBB}"/>
          </ac:spMkLst>
        </pc:spChg>
        <pc:spChg chg="del mod">
          <ac:chgData name="ゆ 育" userId="542ab0ed5f745775" providerId="LiveId" clId="{1C2FE42E-E5F8-4FB3-86F1-0EB376F0A1A1}" dt="2023-09-20T17:13:02.165" v="3948" actId="478"/>
          <ac:spMkLst>
            <pc:docMk/>
            <pc:sldMk cId="3382705300" sldId="281"/>
            <ac:spMk id="1263" creationId="{3413A2C1-48E4-4C37-ACFC-122938441725}"/>
          </ac:spMkLst>
        </pc:spChg>
        <pc:spChg chg="del mod">
          <ac:chgData name="ゆ 育" userId="542ab0ed5f745775" providerId="LiveId" clId="{1C2FE42E-E5F8-4FB3-86F1-0EB376F0A1A1}" dt="2023-09-20T17:13:02.165" v="3947" actId="478"/>
          <ac:spMkLst>
            <pc:docMk/>
            <pc:sldMk cId="3382705300" sldId="281"/>
            <ac:spMk id="1264" creationId="{F8F29DBB-9230-4536-B96C-9AC85B4BA81F}"/>
          </ac:spMkLst>
        </pc:spChg>
        <pc:spChg chg="del mod">
          <ac:chgData name="ゆ 育" userId="542ab0ed5f745775" providerId="LiveId" clId="{1C2FE42E-E5F8-4FB3-86F1-0EB376F0A1A1}" dt="2023-09-20T17:13:02.165" v="3946" actId="478"/>
          <ac:spMkLst>
            <pc:docMk/>
            <pc:sldMk cId="3382705300" sldId="281"/>
            <ac:spMk id="1265" creationId="{89DF190A-1B37-4D68-8A82-B9BF521A5A38}"/>
          </ac:spMkLst>
        </pc:spChg>
        <pc:spChg chg="del mod">
          <ac:chgData name="ゆ 育" userId="542ab0ed5f745775" providerId="LiveId" clId="{1C2FE42E-E5F8-4FB3-86F1-0EB376F0A1A1}" dt="2023-09-20T17:13:02.165" v="3945" actId="478"/>
          <ac:spMkLst>
            <pc:docMk/>
            <pc:sldMk cId="3382705300" sldId="281"/>
            <ac:spMk id="1266" creationId="{B674CB8E-251D-40AB-B7E0-FF099926E9D1}"/>
          </ac:spMkLst>
        </pc:spChg>
        <pc:spChg chg="del mod">
          <ac:chgData name="ゆ 育" userId="542ab0ed5f745775" providerId="LiveId" clId="{1C2FE42E-E5F8-4FB3-86F1-0EB376F0A1A1}" dt="2023-09-20T17:13:02.165" v="3944" actId="478"/>
          <ac:spMkLst>
            <pc:docMk/>
            <pc:sldMk cId="3382705300" sldId="281"/>
            <ac:spMk id="1267" creationId="{6D881B04-4F21-4A30-9B67-8F639A7E8799}"/>
          </ac:spMkLst>
        </pc:spChg>
        <pc:spChg chg="del mod">
          <ac:chgData name="ゆ 育" userId="542ab0ed5f745775" providerId="LiveId" clId="{1C2FE42E-E5F8-4FB3-86F1-0EB376F0A1A1}" dt="2023-09-20T17:13:02.165" v="3943" actId="478"/>
          <ac:spMkLst>
            <pc:docMk/>
            <pc:sldMk cId="3382705300" sldId="281"/>
            <ac:spMk id="1268" creationId="{F9592A57-2A47-4315-AADE-B5D60F7C1854}"/>
          </ac:spMkLst>
        </pc:spChg>
        <pc:spChg chg="del mod">
          <ac:chgData name="ゆ 育" userId="542ab0ed5f745775" providerId="LiveId" clId="{1C2FE42E-E5F8-4FB3-86F1-0EB376F0A1A1}" dt="2023-09-20T17:13:02.165" v="3942" actId="478"/>
          <ac:spMkLst>
            <pc:docMk/>
            <pc:sldMk cId="3382705300" sldId="281"/>
            <ac:spMk id="1269" creationId="{AE516DE1-AB80-449F-AD83-41412D2253B2}"/>
          </ac:spMkLst>
        </pc:spChg>
        <pc:spChg chg="del mod">
          <ac:chgData name="ゆ 育" userId="542ab0ed5f745775" providerId="LiveId" clId="{1C2FE42E-E5F8-4FB3-86F1-0EB376F0A1A1}" dt="2023-09-20T17:13:02.165" v="3941" actId="478"/>
          <ac:spMkLst>
            <pc:docMk/>
            <pc:sldMk cId="3382705300" sldId="281"/>
            <ac:spMk id="1270" creationId="{4F6909A2-F8F4-4891-B850-8519CA131272}"/>
          </ac:spMkLst>
        </pc:spChg>
        <pc:spChg chg="del mod">
          <ac:chgData name="ゆ 育" userId="542ab0ed5f745775" providerId="LiveId" clId="{1C2FE42E-E5F8-4FB3-86F1-0EB376F0A1A1}" dt="2023-09-20T17:13:02.165" v="3940" actId="478"/>
          <ac:spMkLst>
            <pc:docMk/>
            <pc:sldMk cId="3382705300" sldId="281"/>
            <ac:spMk id="1271" creationId="{DBA6DD37-6F83-4F73-AF9D-16F192BAECDB}"/>
          </ac:spMkLst>
        </pc:spChg>
        <pc:spChg chg="del mod">
          <ac:chgData name="ゆ 育" userId="542ab0ed5f745775" providerId="LiveId" clId="{1C2FE42E-E5F8-4FB3-86F1-0EB376F0A1A1}" dt="2023-09-20T17:13:02.150" v="3939" actId="478"/>
          <ac:spMkLst>
            <pc:docMk/>
            <pc:sldMk cId="3382705300" sldId="281"/>
            <ac:spMk id="1272" creationId="{C49E4D4D-F918-4D80-A14F-F0C0749464E1}"/>
          </ac:spMkLst>
        </pc:spChg>
        <pc:spChg chg="del mod">
          <ac:chgData name="ゆ 育" userId="542ab0ed5f745775" providerId="LiveId" clId="{1C2FE42E-E5F8-4FB3-86F1-0EB376F0A1A1}" dt="2023-09-20T17:13:02.150" v="3938" actId="478"/>
          <ac:spMkLst>
            <pc:docMk/>
            <pc:sldMk cId="3382705300" sldId="281"/>
            <ac:spMk id="1273" creationId="{C21302F0-2CA0-43AE-8D1D-4F0AFDEBA7DE}"/>
          </ac:spMkLst>
        </pc:spChg>
        <pc:spChg chg="del mod">
          <ac:chgData name="ゆ 育" userId="542ab0ed5f745775" providerId="LiveId" clId="{1C2FE42E-E5F8-4FB3-86F1-0EB376F0A1A1}" dt="2023-09-20T17:13:02.150" v="3937" actId="478"/>
          <ac:spMkLst>
            <pc:docMk/>
            <pc:sldMk cId="3382705300" sldId="281"/>
            <ac:spMk id="1274" creationId="{F096E468-E394-42E5-B7E7-01165DCD431F}"/>
          </ac:spMkLst>
        </pc:spChg>
        <pc:spChg chg="del mod">
          <ac:chgData name="ゆ 育" userId="542ab0ed5f745775" providerId="LiveId" clId="{1C2FE42E-E5F8-4FB3-86F1-0EB376F0A1A1}" dt="2023-09-20T17:13:02.150" v="3936" actId="478"/>
          <ac:spMkLst>
            <pc:docMk/>
            <pc:sldMk cId="3382705300" sldId="281"/>
            <ac:spMk id="1275" creationId="{77C43A29-D81B-40FC-B9F8-28CC8713B4BB}"/>
          </ac:spMkLst>
        </pc:spChg>
        <pc:spChg chg="del mod">
          <ac:chgData name="ゆ 育" userId="542ab0ed5f745775" providerId="LiveId" clId="{1C2FE42E-E5F8-4FB3-86F1-0EB376F0A1A1}" dt="2023-09-20T17:13:02.150" v="3935" actId="478"/>
          <ac:spMkLst>
            <pc:docMk/>
            <pc:sldMk cId="3382705300" sldId="281"/>
            <ac:spMk id="1276" creationId="{AC8C7EA5-0D70-4F34-95F6-C8E3BB1A5780}"/>
          </ac:spMkLst>
        </pc:spChg>
        <pc:spChg chg="del mod">
          <ac:chgData name="ゆ 育" userId="542ab0ed5f745775" providerId="LiveId" clId="{1C2FE42E-E5F8-4FB3-86F1-0EB376F0A1A1}" dt="2023-09-20T17:13:02.150" v="3934" actId="478"/>
          <ac:spMkLst>
            <pc:docMk/>
            <pc:sldMk cId="3382705300" sldId="281"/>
            <ac:spMk id="1277" creationId="{CD5C1A7D-EE5F-45E2-9E8C-96A684CE6E9B}"/>
          </ac:spMkLst>
        </pc:spChg>
        <pc:spChg chg="del mod">
          <ac:chgData name="ゆ 育" userId="542ab0ed5f745775" providerId="LiveId" clId="{1C2FE42E-E5F8-4FB3-86F1-0EB376F0A1A1}" dt="2023-09-20T17:13:02.150" v="3933" actId="478"/>
          <ac:spMkLst>
            <pc:docMk/>
            <pc:sldMk cId="3382705300" sldId="281"/>
            <ac:spMk id="1278" creationId="{14819CC5-1BDF-4918-BC0B-8AD68B357416}"/>
          </ac:spMkLst>
        </pc:spChg>
        <pc:spChg chg="del mod">
          <ac:chgData name="ゆ 育" userId="542ab0ed5f745775" providerId="LiveId" clId="{1C2FE42E-E5F8-4FB3-86F1-0EB376F0A1A1}" dt="2023-09-20T17:13:02.150" v="3932" actId="478"/>
          <ac:spMkLst>
            <pc:docMk/>
            <pc:sldMk cId="3382705300" sldId="281"/>
            <ac:spMk id="1279" creationId="{A81BA852-EE5C-42FF-994F-D2113C1E506C}"/>
          </ac:spMkLst>
        </pc:spChg>
        <pc:spChg chg="del mod">
          <ac:chgData name="ゆ 育" userId="542ab0ed5f745775" providerId="LiveId" clId="{1C2FE42E-E5F8-4FB3-86F1-0EB376F0A1A1}" dt="2023-09-20T17:13:02.150" v="3931" actId="478"/>
          <ac:spMkLst>
            <pc:docMk/>
            <pc:sldMk cId="3382705300" sldId="281"/>
            <ac:spMk id="1280" creationId="{4858B83C-73AD-4B27-8E96-5B7F06C1DBD3}"/>
          </ac:spMkLst>
        </pc:spChg>
        <pc:spChg chg="del mod">
          <ac:chgData name="ゆ 育" userId="542ab0ed5f745775" providerId="LiveId" clId="{1C2FE42E-E5F8-4FB3-86F1-0EB376F0A1A1}" dt="2023-09-20T17:13:02.150" v="3930" actId="478"/>
          <ac:spMkLst>
            <pc:docMk/>
            <pc:sldMk cId="3382705300" sldId="281"/>
            <ac:spMk id="1281" creationId="{89674597-D484-4061-934E-4EB7E40526E4}"/>
          </ac:spMkLst>
        </pc:spChg>
        <pc:spChg chg="del mod">
          <ac:chgData name="ゆ 育" userId="542ab0ed5f745775" providerId="LiveId" clId="{1C2FE42E-E5F8-4FB3-86F1-0EB376F0A1A1}" dt="2023-09-20T17:13:02.150" v="3929" actId="478"/>
          <ac:spMkLst>
            <pc:docMk/>
            <pc:sldMk cId="3382705300" sldId="281"/>
            <ac:spMk id="1282" creationId="{5D359A3C-A00E-4486-8649-B1BFDAE3074D}"/>
          </ac:spMkLst>
        </pc:spChg>
        <pc:spChg chg="del mod">
          <ac:chgData name="ゆ 育" userId="542ab0ed5f745775" providerId="LiveId" clId="{1C2FE42E-E5F8-4FB3-86F1-0EB376F0A1A1}" dt="2023-09-20T17:13:02.150" v="3928" actId="478"/>
          <ac:spMkLst>
            <pc:docMk/>
            <pc:sldMk cId="3382705300" sldId="281"/>
            <ac:spMk id="1283" creationId="{C29CCC09-C46D-456B-A703-53ED06B2F04E}"/>
          </ac:spMkLst>
        </pc:spChg>
        <pc:spChg chg="del mod">
          <ac:chgData name="ゆ 育" userId="542ab0ed5f745775" providerId="LiveId" clId="{1C2FE42E-E5F8-4FB3-86F1-0EB376F0A1A1}" dt="2023-09-20T17:13:02.134" v="3927" actId="478"/>
          <ac:spMkLst>
            <pc:docMk/>
            <pc:sldMk cId="3382705300" sldId="281"/>
            <ac:spMk id="1284" creationId="{7B182D53-2AC4-4071-9118-CD519F35E819}"/>
          </ac:spMkLst>
        </pc:spChg>
        <pc:spChg chg="del mod">
          <ac:chgData name="ゆ 育" userId="542ab0ed5f745775" providerId="LiveId" clId="{1C2FE42E-E5F8-4FB3-86F1-0EB376F0A1A1}" dt="2023-09-20T17:13:02.134" v="3926" actId="478"/>
          <ac:spMkLst>
            <pc:docMk/>
            <pc:sldMk cId="3382705300" sldId="281"/>
            <ac:spMk id="1285" creationId="{9A836327-05B6-4930-A446-8C6F21A68B8B}"/>
          </ac:spMkLst>
        </pc:spChg>
        <pc:spChg chg="del mod">
          <ac:chgData name="ゆ 育" userId="542ab0ed5f745775" providerId="LiveId" clId="{1C2FE42E-E5F8-4FB3-86F1-0EB376F0A1A1}" dt="2023-09-20T17:13:02.134" v="3925" actId="478"/>
          <ac:spMkLst>
            <pc:docMk/>
            <pc:sldMk cId="3382705300" sldId="281"/>
            <ac:spMk id="1286" creationId="{DC799FA9-7430-4065-B645-597A0BEF4D55}"/>
          </ac:spMkLst>
        </pc:spChg>
        <pc:spChg chg="del mod">
          <ac:chgData name="ゆ 育" userId="542ab0ed5f745775" providerId="LiveId" clId="{1C2FE42E-E5F8-4FB3-86F1-0EB376F0A1A1}" dt="2023-09-20T17:13:02.134" v="3924" actId="478"/>
          <ac:spMkLst>
            <pc:docMk/>
            <pc:sldMk cId="3382705300" sldId="281"/>
            <ac:spMk id="1287" creationId="{5EA2E675-63D9-4403-A118-E13887CCFFE4}"/>
          </ac:spMkLst>
        </pc:spChg>
        <pc:spChg chg="del mod">
          <ac:chgData name="ゆ 育" userId="542ab0ed5f745775" providerId="LiveId" clId="{1C2FE42E-E5F8-4FB3-86F1-0EB376F0A1A1}" dt="2023-09-20T17:13:02.134" v="3923" actId="478"/>
          <ac:spMkLst>
            <pc:docMk/>
            <pc:sldMk cId="3382705300" sldId="281"/>
            <ac:spMk id="1288" creationId="{6E844313-C083-4426-842C-E46A430665FB}"/>
          </ac:spMkLst>
        </pc:spChg>
        <pc:spChg chg="del mod">
          <ac:chgData name="ゆ 育" userId="542ab0ed5f745775" providerId="LiveId" clId="{1C2FE42E-E5F8-4FB3-86F1-0EB376F0A1A1}" dt="2023-09-20T17:13:02.134" v="3922" actId="478"/>
          <ac:spMkLst>
            <pc:docMk/>
            <pc:sldMk cId="3382705300" sldId="281"/>
            <ac:spMk id="1289" creationId="{2442F031-3B7B-4DBB-8DF7-71DA54DBABD7}"/>
          </ac:spMkLst>
        </pc:spChg>
        <pc:spChg chg="del mod">
          <ac:chgData name="ゆ 育" userId="542ab0ed5f745775" providerId="LiveId" clId="{1C2FE42E-E5F8-4FB3-86F1-0EB376F0A1A1}" dt="2023-09-20T17:13:02.134" v="3921" actId="478"/>
          <ac:spMkLst>
            <pc:docMk/>
            <pc:sldMk cId="3382705300" sldId="281"/>
            <ac:spMk id="1290" creationId="{9EFA896F-B2EB-4FBC-86F8-C7859707358F}"/>
          </ac:spMkLst>
        </pc:spChg>
        <pc:spChg chg="del mod">
          <ac:chgData name="ゆ 育" userId="542ab0ed5f745775" providerId="LiveId" clId="{1C2FE42E-E5F8-4FB3-86F1-0EB376F0A1A1}" dt="2023-09-20T17:13:02.134" v="3920" actId="478"/>
          <ac:spMkLst>
            <pc:docMk/>
            <pc:sldMk cId="3382705300" sldId="281"/>
            <ac:spMk id="1291" creationId="{01B68849-2F5D-4666-AE09-802422A52A35}"/>
          </ac:spMkLst>
        </pc:spChg>
        <pc:spChg chg="del mod">
          <ac:chgData name="ゆ 育" userId="542ab0ed5f745775" providerId="LiveId" clId="{1C2FE42E-E5F8-4FB3-86F1-0EB376F0A1A1}" dt="2023-09-20T17:13:02.134" v="3919" actId="478"/>
          <ac:spMkLst>
            <pc:docMk/>
            <pc:sldMk cId="3382705300" sldId="281"/>
            <ac:spMk id="1292" creationId="{CCE15A0C-9A9B-4A2A-A27C-FDF04616DB0C}"/>
          </ac:spMkLst>
        </pc:spChg>
        <pc:spChg chg="del mod">
          <ac:chgData name="ゆ 育" userId="542ab0ed5f745775" providerId="LiveId" clId="{1C2FE42E-E5F8-4FB3-86F1-0EB376F0A1A1}" dt="2023-09-20T17:13:02.134" v="3918" actId="478"/>
          <ac:spMkLst>
            <pc:docMk/>
            <pc:sldMk cId="3382705300" sldId="281"/>
            <ac:spMk id="1293" creationId="{B668A3CB-2292-498D-834E-29E35AB9851E}"/>
          </ac:spMkLst>
        </pc:spChg>
        <pc:spChg chg="del mod">
          <ac:chgData name="ゆ 育" userId="542ab0ed5f745775" providerId="LiveId" clId="{1C2FE42E-E5F8-4FB3-86F1-0EB376F0A1A1}" dt="2023-09-20T17:13:02.134" v="3917" actId="478"/>
          <ac:spMkLst>
            <pc:docMk/>
            <pc:sldMk cId="3382705300" sldId="281"/>
            <ac:spMk id="1294" creationId="{03B5AC75-5ADB-42BA-AA35-E4B3FD543890}"/>
          </ac:spMkLst>
        </pc:spChg>
        <pc:spChg chg="del mod">
          <ac:chgData name="ゆ 育" userId="542ab0ed5f745775" providerId="LiveId" clId="{1C2FE42E-E5F8-4FB3-86F1-0EB376F0A1A1}" dt="2023-09-20T17:13:02.134" v="3916" actId="478"/>
          <ac:spMkLst>
            <pc:docMk/>
            <pc:sldMk cId="3382705300" sldId="281"/>
            <ac:spMk id="1295" creationId="{81856D31-B0DC-4840-91E4-6016783A9DAF}"/>
          </ac:spMkLst>
        </pc:spChg>
        <pc:spChg chg="del mod">
          <ac:chgData name="ゆ 育" userId="542ab0ed5f745775" providerId="LiveId" clId="{1C2FE42E-E5F8-4FB3-86F1-0EB376F0A1A1}" dt="2023-09-20T17:13:02.119" v="3915" actId="478"/>
          <ac:spMkLst>
            <pc:docMk/>
            <pc:sldMk cId="3382705300" sldId="281"/>
            <ac:spMk id="1296" creationId="{17E35E7F-8FCC-44B2-91C6-4C417D3DCE5A}"/>
          </ac:spMkLst>
        </pc:spChg>
        <pc:spChg chg="del mod">
          <ac:chgData name="ゆ 育" userId="542ab0ed5f745775" providerId="LiveId" clId="{1C2FE42E-E5F8-4FB3-86F1-0EB376F0A1A1}" dt="2023-09-20T17:13:02.119" v="3914" actId="478"/>
          <ac:spMkLst>
            <pc:docMk/>
            <pc:sldMk cId="3382705300" sldId="281"/>
            <ac:spMk id="1297" creationId="{70F6A9E4-4C50-475D-87CC-DE6E021EC1FD}"/>
          </ac:spMkLst>
        </pc:spChg>
        <pc:spChg chg="del mod">
          <ac:chgData name="ゆ 育" userId="542ab0ed5f745775" providerId="LiveId" clId="{1C2FE42E-E5F8-4FB3-86F1-0EB376F0A1A1}" dt="2023-09-20T17:13:02.119" v="3913" actId="478"/>
          <ac:spMkLst>
            <pc:docMk/>
            <pc:sldMk cId="3382705300" sldId="281"/>
            <ac:spMk id="1298" creationId="{778CF7AA-C0FE-42C2-9A79-9A89DE4A315A}"/>
          </ac:spMkLst>
        </pc:spChg>
        <pc:spChg chg="del mod">
          <ac:chgData name="ゆ 育" userId="542ab0ed5f745775" providerId="LiveId" clId="{1C2FE42E-E5F8-4FB3-86F1-0EB376F0A1A1}" dt="2023-09-20T17:13:02.119" v="3912" actId="478"/>
          <ac:spMkLst>
            <pc:docMk/>
            <pc:sldMk cId="3382705300" sldId="281"/>
            <ac:spMk id="1299" creationId="{C3FA43C6-9A7B-4619-A282-E7C9216D770A}"/>
          </ac:spMkLst>
        </pc:spChg>
        <pc:spChg chg="del mod">
          <ac:chgData name="ゆ 育" userId="542ab0ed5f745775" providerId="LiveId" clId="{1C2FE42E-E5F8-4FB3-86F1-0EB376F0A1A1}" dt="2023-09-20T17:13:02.119" v="3911" actId="478"/>
          <ac:spMkLst>
            <pc:docMk/>
            <pc:sldMk cId="3382705300" sldId="281"/>
            <ac:spMk id="1300" creationId="{FA49E334-5987-4000-9A8E-8A177411656A}"/>
          </ac:spMkLst>
        </pc:spChg>
        <pc:spChg chg="del mod">
          <ac:chgData name="ゆ 育" userId="542ab0ed5f745775" providerId="LiveId" clId="{1C2FE42E-E5F8-4FB3-86F1-0EB376F0A1A1}" dt="2023-09-20T17:13:02.119" v="3910" actId="478"/>
          <ac:spMkLst>
            <pc:docMk/>
            <pc:sldMk cId="3382705300" sldId="281"/>
            <ac:spMk id="1301" creationId="{858BD5AE-60AA-47E5-9381-9DC8F3D38BA4}"/>
          </ac:spMkLst>
        </pc:spChg>
        <pc:spChg chg="del mod">
          <ac:chgData name="ゆ 育" userId="542ab0ed5f745775" providerId="LiveId" clId="{1C2FE42E-E5F8-4FB3-86F1-0EB376F0A1A1}" dt="2023-09-20T17:13:02.119" v="3909" actId="478"/>
          <ac:spMkLst>
            <pc:docMk/>
            <pc:sldMk cId="3382705300" sldId="281"/>
            <ac:spMk id="1302" creationId="{6F8AC995-E4C7-4204-BD35-F994F553FD79}"/>
          </ac:spMkLst>
        </pc:spChg>
        <pc:spChg chg="del mod">
          <ac:chgData name="ゆ 育" userId="542ab0ed5f745775" providerId="LiveId" clId="{1C2FE42E-E5F8-4FB3-86F1-0EB376F0A1A1}" dt="2023-09-20T17:13:02.119" v="3908" actId="478"/>
          <ac:spMkLst>
            <pc:docMk/>
            <pc:sldMk cId="3382705300" sldId="281"/>
            <ac:spMk id="1303" creationId="{AC02B997-8790-4213-8995-25994C821ED9}"/>
          </ac:spMkLst>
        </pc:spChg>
        <pc:spChg chg="del mod">
          <ac:chgData name="ゆ 育" userId="542ab0ed5f745775" providerId="LiveId" clId="{1C2FE42E-E5F8-4FB3-86F1-0EB376F0A1A1}" dt="2023-09-20T17:13:02.119" v="3907" actId="478"/>
          <ac:spMkLst>
            <pc:docMk/>
            <pc:sldMk cId="3382705300" sldId="281"/>
            <ac:spMk id="1304" creationId="{38223C3D-FA13-40A7-843E-2EF7C9C420B0}"/>
          </ac:spMkLst>
        </pc:spChg>
        <pc:spChg chg="del mod">
          <ac:chgData name="ゆ 育" userId="542ab0ed5f745775" providerId="LiveId" clId="{1C2FE42E-E5F8-4FB3-86F1-0EB376F0A1A1}" dt="2023-09-20T17:13:02.119" v="3906" actId="478"/>
          <ac:spMkLst>
            <pc:docMk/>
            <pc:sldMk cId="3382705300" sldId="281"/>
            <ac:spMk id="1305" creationId="{A2595525-5856-4AF7-81C6-049CE58E9BE7}"/>
          </ac:spMkLst>
        </pc:spChg>
        <pc:spChg chg="del mod">
          <ac:chgData name="ゆ 育" userId="542ab0ed5f745775" providerId="LiveId" clId="{1C2FE42E-E5F8-4FB3-86F1-0EB376F0A1A1}" dt="2023-09-20T17:13:02.119" v="3905" actId="478"/>
          <ac:spMkLst>
            <pc:docMk/>
            <pc:sldMk cId="3382705300" sldId="281"/>
            <ac:spMk id="1306" creationId="{276C3B6D-4D44-4CA7-8686-F83940FE1B9E}"/>
          </ac:spMkLst>
        </pc:spChg>
        <pc:spChg chg="del mod">
          <ac:chgData name="ゆ 育" userId="542ab0ed5f745775" providerId="LiveId" clId="{1C2FE42E-E5F8-4FB3-86F1-0EB376F0A1A1}" dt="2023-09-20T17:13:02.119" v="3904" actId="478"/>
          <ac:spMkLst>
            <pc:docMk/>
            <pc:sldMk cId="3382705300" sldId="281"/>
            <ac:spMk id="1307" creationId="{D6EB78D0-FE3B-4705-B25B-603A618F41E2}"/>
          </ac:spMkLst>
        </pc:spChg>
        <pc:spChg chg="del mod">
          <ac:chgData name="ゆ 育" userId="542ab0ed5f745775" providerId="LiveId" clId="{1C2FE42E-E5F8-4FB3-86F1-0EB376F0A1A1}" dt="2023-09-20T17:13:02.103" v="3903" actId="478"/>
          <ac:spMkLst>
            <pc:docMk/>
            <pc:sldMk cId="3382705300" sldId="281"/>
            <ac:spMk id="1308" creationId="{A5F052B3-E756-47CC-B8D9-416ED05C139D}"/>
          </ac:spMkLst>
        </pc:spChg>
        <pc:spChg chg="del mod">
          <ac:chgData name="ゆ 育" userId="542ab0ed5f745775" providerId="LiveId" clId="{1C2FE42E-E5F8-4FB3-86F1-0EB376F0A1A1}" dt="2023-09-20T17:13:02.103" v="3902" actId="478"/>
          <ac:spMkLst>
            <pc:docMk/>
            <pc:sldMk cId="3382705300" sldId="281"/>
            <ac:spMk id="1309" creationId="{9702D237-5384-4EB1-A0FA-DDFE572E45CF}"/>
          </ac:spMkLst>
        </pc:spChg>
        <pc:spChg chg="del mod">
          <ac:chgData name="ゆ 育" userId="542ab0ed5f745775" providerId="LiveId" clId="{1C2FE42E-E5F8-4FB3-86F1-0EB376F0A1A1}" dt="2023-09-20T17:13:02.103" v="3901" actId="478"/>
          <ac:spMkLst>
            <pc:docMk/>
            <pc:sldMk cId="3382705300" sldId="281"/>
            <ac:spMk id="1310" creationId="{3D4BF971-B155-4696-8CA8-EFDCBC27C248}"/>
          </ac:spMkLst>
        </pc:spChg>
        <pc:spChg chg="del mod">
          <ac:chgData name="ゆ 育" userId="542ab0ed5f745775" providerId="LiveId" clId="{1C2FE42E-E5F8-4FB3-86F1-0EB376F0A1A1}" dt="2023-09-20T17:13:02.103" v="3900" actId="478"/>
          <ac:spMkLst>
            <pc:docMk/>
            <pc:sldMk cId="3382705300" sldId="281"/>
            <ac:spMk id="1311" creationId="{9AD42AB8-27E0-4503-8E8D-DDB6F02802CF}"/>
          </ac:spMkLst>
        </pc:spChg>
        <pc:spChg chg="del mod">
          <ac:chgData name="ゆ 育" userId="542ab0ed5f745775" providerId="LiveId" clId="{1C2FE42E-E5F8-4FB3-86F1-0EB376F0A1A1}" dt="2023-09-20T17:13:02.103" v="3899" actId="478"/>
          <ac:spMkLst>
            <pc:docMk/>
            <pc:sldMk cId="3382705300" sldId="281"/>
            <ac:spMk id="1312" creationId="{3C5A32CF-D51B-4307-AA6C-0119AE1763A1}"/>
          </ac:spMkLst>
        </pc:spChg>
        <pc:spChg chg="del mod">
          <ac:chgData name="ゆ 育" userId="542ab0ed5f745775" providerId="LiveId" clId="{1C2FE42E-E5F8-4FB3-86F1-0EB376F0A1A1}" dt="2023-09-20T17:13:02.103" v="3898" actId="478"/>
          <ac:spMkLst>
            <pc:docMk/>
            <pc:sldMk cId="3382705300" sldId="281"/>
            <ac:spMk id="1313" creationId="{D7A4C383-4370-4E15-B6CA-54845BD9DB86}"/>
          </ac:spMkLst>
        </pc:spChg>
        <pc:spChg chg="del mod">
          <ac:chgData name="ゆ 育" userId="542ab0ed5f745775" providerId="LiveId" clId="{1C2FE42E-E5F8-4FB3-86F1-0EB376F0A1A1}" dt="2023-09-20T17:13:02.103" v="3897" actId="478"/>
          <ac:spMkLst>
            <pc:docMk/>
            <pc:sldMk cId="3382705300" sldId="281"/>
            <ac:spMk id="1314" creationId="{6844A5B7-0B45-47D0-9C16-B5175B228598}"/>
          </ac:spMkLst>
        </pc:spChg>
        <pc:spChg chg="del mod">
          <ac:chgData name="ゆ 育" userId="542ab0ed5f745775" providerId="LiveId" clId="{1C2FE42E-E5F8-4FB3-86F1-0EB376F0A1A1}" dt="2023-09-20T17:13:02.103" v="3896" actId="478"/>
          <ac:spMkLst>
            <pc:docMk/>
            <pc:sldMk cId="3382705300" sldId="281"/>
            <ac:spMk id="1315" creationId="{F9E3A404-932F-412D-98A0-0D118DC3CA22}"/>
          </ac:spMkLst>
        </pc:spChg>
        <pc:spChg chg="del mod">
          <ac:chgData name="ゆ 育" userId="542ab0ed5f745775" providerId="LiveId" clId="{1C2FE42E-E5F8-4FB3-86F1-0EB376F0A1A1}" dt="2023-09-20T17:13:02.103" v="3895" actId="478"/>
          <ac:spMkLst>
            <pc:docMk/>
            <pc:sldMk cId="3382705300" sldId="281"/>
            <ac:spMk id="1316" creationId="{67479422-64D3-4D06-8E52-B01445F25646}"/>
          </ac:spMkLst>
        </pc:spChg>
        <pc:spChg chg="del mod">
          <ac:chgData name="ゆ 育" userId="542ab0ed5f745775" providerId="LiveId" clId="{1C2FE42E-E5F8-4FB3-86F1-0EB376F0A1A1}" dt="2023-09-20T17:13:02.103" v="3894" actId="478"/>
          <ac:spMkLst>
            <pc:docMk/>
            <pc:sldMk cId="3382705300" sldId="281"/>
            <ac:spMk id="1317" creationId="{D5A41068-2BB8-4073-BFDF-D0A446B0BC8A}"/>
          </ac:spMkLst>
        </pc:spChg>
        <pc:spChg chg="del mod">
          <ac:chgData name="ゆ 育" userId="542ab0ed5f745775" providerId="LiveId" clId="{1C2FE42E-E5F8-4FB3-86F1-0EB376F0A1A1}" dt="2023-09-20T17:13:02.103" v="3893" actId="478"/>
          <ac:spMkLst>
            <pc:docMk/>
            <pc:sldMk cId="3382705300" sldId="281"/>
            <ac:spMk id="1318" creationId="{453B41C9-3C2C-4FD9-BE67-4DAE7CAC0ADD}"/>
          </ac:spMkLst>
        </pc:spChg>
        <pc:spChg chg="del mod">
          <ac:chgData name="ゆ 育" userId="542ab0ed5f745775" providerId="LiveId" clId="{1C2FE42E-E5F8-4FB3-86F1-0EB376F0A1A1}" dt="2023-09-20T17:13:02.087" v="3892" actId="478"/>
          <ac:spMkLst>
            <pc:docMk/>
            <pc:sldMk cId="3382705300" sldId="281"/>
            <ac:spMk id="1319" creationId="{68E257B1-4478-4053-BA0F-0654DA58AFB1}"/>
          </ac:spMkLst>
        </pc:spChg>
        <pc:spChg chg="del mod">
          <ac:chgData name="ゆ 育" userId="542ab0ed5f745775" providerId="LiveId" clId="{1C2FE42E-E5F8-4FB3-86F1-0EB376F0A1A1}" dt="2023-09-20T17:13:02.087" v="3891" actId="478"/>
          <ac:spMkLst>
            <pc:docMk/>
            <pc:sldMk cId="3382705300" sldId="281"/>
            <ac:spMk id="1320" creationId="{7F1C2CEC-3787-4A6E-A785-77A45331D391}"/>
          </ac:spMkLst>
        </pc:spChg>
        <pc:spChg chg="del mod">
          <ac:chgData name="ゆ 育" userId="542ab0ed5f745775" providerId="LiveId" clId="{1C2FE42E-E5F8-4FB3-86F1-0EB376F0A1A1}" dt="2023-09-20T17:13:02.087" v="3890" actId="478"/>
          <ac:spMkLst>
            <pc:docMk/>
            <pc:sldMk cId="3382705300" sldId="281"/>
            <ac:spMk id="1321" creationId="{C8B45915-0AFC-4E68-BA5F-D5A5AC1DF762}"/>
          </ac:spMkLst>
        </pc:spChg>
        <pc:spChg chg="del mod">
          <ac:chgData name="ゆ 育" userId="542ab0ed5f745775" providerId="LiveId" clId="{1C2FE42E-E5F8-4FB3-86F1-0EB376F0A1A1}" dt="2023-09-20T17:13:02.087" v="3889" actId="478"/>
          <ac:spMkLst>
            <pc:docMk/>
            <pc:sldMk cId="3382705300" sldId="281"/>
            <ac:spMk id="1322" creationId="{605D1CBF-BFF5-4DD9-A019-7A3BBA1660E7}"/>
          </ac:spMkLst>
        </pc:spChg>
        <pc:spChg chg="del mod">
          <ac:chgData name="ゆ 育" userId="542ab0ed5f745775" providerId="LiveId" clId="{1C2FE42E-E5F8-4FB3-86F1-0EB376F0A1A1}" dt="2023-09-20T17:13:02.087" v="3888" actId="478"/>
          <ac:spMkLst>
            <pc:docMk/>
            <pc:sldMk cId="3382705300" sldId="281"/>
            <ac:spMk id="1323" creationId="{57E2661D-48B1-4029-BE36-FCF747F2F29A}"/>
          </ac:spMkLst>
        </pc:spChg>
        <pc:spChg chg="del mod">
          <ac:chgData name="ゆ 育" userId="542ab0ed5f745775" providerId="LiveId" clId="{1C2FE42E-E5F8-4FB3-86F1-0EB376F0A1A1}" dt="2023-09-20T17:13:02.087" v="3887" actId="478"/>
          <ac:spMkLst>
            <pc:docMk/>
            <pc:sldMk cId="3382705300" sldId="281"/>
            <ac:spMk id="1324" creationId="{2F652C85-82FF-48A9-8D49-E3F26F54303B}"/>
          </ac:spMkLst>
        </pc:spChg>
        <pc:spChg chg="del mod">
          <ac:chgData name="ゆ 育" userId="542ab0ed5f745775" providerId="LiveId" clId="{1C2FE42E-E5F8-4FB3-86F1-0EB376F0A1A1}" dt="2023-09-20T17:13:02.087" v="3886" actId="478"/>
          <ac:spMkLst>
            <pc:docMk/>
            <pc:sldMk cId="3382705300" sldId="281"/>
            <ac:spMk id="1325" creationId="{EEEFBC65-CB05-44B7-97B9-A9D526D4F23D}"/>
          </ac:spMkLst>
        </pc:spChg>
        <pc:spChg chg="del mod">
          <ac:chgData name="ゆ 育" userId="542ab0ed5f745775" providerId="LiveId" clId="{1C2FE42E-E5F8-4FB3-86F1-0EB376F0A1A1}" dt="2023-09-20T17:13:02.087" v="3885" actId="478"/>
          <ac:spMkLst>
            <pc:docMk/>
            <pc:sldMk cId="3382705300" sldId="281"/>
            <ac:spMk id="1326" creationId="{F808ADE0-425A-475D-87E2-0A841E7FDB40}"/>
          </ac:spMkLst>
        </pc:spChg>
        <pc:spChg chg="del mod">
          <ac:chgData name="ゆ 育" userId="542ab0ed5f745775" providerId="LiveId" clId="{1C2FE42E-E5F8-4FB3-86F1-0EB376F0A1A1}" dt="2023-09-20T17:13:02.087" v="3884" actId="478"/>
          <ac:spMkLst>
            <pc:docMk/>
            <pc:sldMk cId="3382705300" sldId="281"/>
            <ac:spMk id="1327" creationId="{CA93F9CF-2A5F-4C2B-82AA-A3DEFAB81F48}"/>
          </ac:spMkLst>
        </pc:spChg>
        <pc:spChg chg="del mod">
          <ac:chgData name="ゆ 育" userId="542ab0ed5f745775" providerId="LiveId" clId="{1C2FE42E-E5F8-4FB3-86F1-0EB376F0A1A1}" dt="2023-09-20T17:13:02.087" v="3883" actId="478"/>
          <ac:spMkLst>
            <pc:docMk/>
            <pc:sldMk cId="3382705300" sldId="281"/>
            <ac:spMk id="1328" creationId="{CFC7A3A2-7AF1-4B89-8803-5EFD69C35A15}"/>
          </ac:spMkLst>
        </pc:spChg>
        <pc:spChg chg="del mod">
          <ac:chgData name="ゆ 育" userId="542ab0ed5f745775" providerId="LiveId" clId="{1C2FE42E-E5F8-4FB3-86F1-0EB376F0A1A1}" dt="2023-09-20T17:13:02.072" v="3882" actId="478"/>
          <ac:spMkLst>
            <pc:docMk/>
            <pc:sldMk cId="3382705300" sldId="281"/>
            <ac:spMk id="1329" creationId="{9605BCEA-DA4F-4278-9ED5-136375AA34FE}"/>
          </ac:spMkLst>
        </pc:spChg>
        <pc:spChg chg="del mod">
          <ac:chgData name="ゆ 育" userId="542ab0ed5f745775" providerId="LiveId" clId="{1C2FE42E-E5F8-4FB3-86F1-0EB376F0A1A1}" dt="2023-09-20T17:13:02.072" v="3881" actId="478"/>
          <ac:spMkLst>
            <pc:docMk/>
            <pc:sldMk cId="3382705300" sldId="281"/>
            <ac:spMk id="1330" creationId="{21B30BAB-121E-4178-A996-4A6CAA809736}"/>
          </ac:spMkLst>
        </pc:spChg>
        <pc:spChg chg="del mod">
          <ac:chgData name="ゆ 育" userId="542ab0ed5f745775" providerId="LiveId" clId="{1C2FE42E-E5F8-4FB3-86F1-0EB376F0A1A1}" dt="2023-09-20T17:13:02.072" v="3880" actId="478"/>
          <ac:spMkLst>
            <pc:docMk/>
            <pc:sldMk cId="3382705300" sldId="281"/>
            <ac:spMk id="1331" creationId="{ED71AA14-D0DC-4A54-B999-A0559363FA10}"/>
          </ac:spMkLst>
        </pc:spChg>
        <pc:spChg chg="del mod">
          <ac:chgData name="ゆ 育" userId="542ab0ed5f745775" providerId="LiveId" clId="{1C2FE42E-E5F8-4FB3-86F1-0EB376F0A1A1}" dt="2023-09-20T17:13:02.072" v="3879" actId="478"/>
          <ac:spMkLst>
            <pc:docMk/>
            <pc:sldMk cId="3382705300" sldId="281"/>
            <ac:spMk id="1332" creationId="{D654E959-E77E-44B3-B620-7BA221690751}"/>
          </ac:spMkLst>
        </pc:spChg>
        <pc:spChg chg="del mod">
          <ac:chgData name="ゆ 育" userId="542ab0ed5f745775" providerId="LiveId" clId="{1C2FE42E-E5F8-4FB3-86F1-0EB376F0A1A1}" dt="2023-09-20T17:13:02.072" v="3878" actId="478"/>
          <ac:spMkLst>
            <pc:docMk/>
            <pc:sldMk cId="3382705300" sldId="281"/>
            <ac:spMk id="1333" creationId="{24C0ACA9-0A30-45DD-8943-BBA2C6DE19AD}"/>
          </ac:spMkLst>
        </pc:spChg>
        <pc:spChg chg="del mod">
          <ac:chgData name="ゆ 育" userId="542ab0ed5f745775" providerId="LiveId" clId="{1C2FE42E-E5F8-4FB3-86F1-0EB376F0A1A1}" dt="2023-09-20T17:13:02.072" v="3877" actId="478"/>
          <ac:spMkLst>
            <pc:docMk/>
            <pc:sldMk cId="3382705300" sldId="281"/>
            <ac:spMk id="1334" creationId="{8A02AC00-B1DB-4AC0-903A-866966459DF6}"/>
          </ac:spMkLst>
        </pc:spChg>
        <pc:spChg chg="del mod">
          <ac:chgData name="ゆ 育" userId="542ab0ed5f745775" providerId="LiveId" clId="{1C2FE42E-E5F8-4FB3-86F1-0EB376F0A1A1}" dt="2023-09-20T17:13:02.072" v="3876" actId="478"/>
          <ac:spMkLst>
            <pc:docMk/>
            <pc:sldMk cId="3382705300" sldId="281"/>
            <ac:spMk id="1335" creationId="{95699FA6-8435-41BE-A2CE-6A55F13FFCC6}"/>
          </ac:spMkLst>
        </pc:spChg>
        <pc:spChg chg="del mod">
          <ac:chgData name="ゆ 育" userId="542ab0ed5f745775" providerId="LiveId" clId="{1C2FE42E-E5F8-4FB3-86F1-0EB376F0A1A1}" dt="2023-09-20T17:13:02.072" v="3875" actId="478"/>
          <ac:spMkLst>
            <pc:docMk/>
            <pc:sldMk cId="3382705300" sldId="281"/>
            <ac:spMk id="1336" creationId="{3D889BFF-7A88-4D92-ADFE-4F89C9A27B64}"/>
          </ac:spMkLst>
        </pc:spChg>
        <pc:spChg chg="del mod">
          <ac:chgData name="ゆ 育" userId="542ab0ed5f745775" providerId="LiveId" clId="{1C2FE42E-E5F8-4FB3-86F1-0EB376F0A1A1}" dt="2023-09-20T17:13:02.072" v="3874" actId="478"/>
          <ac:spMkLst>
            <pc:docMk/>
            <pc:sldMk cId="3382705300" sldId="281"/>
            <ac:spMk id="1337" creationId="{4A66187D-5E61-4517-A060-801470A7726D}"/>
          </ac:spMkLst>
        </pc:spChg>
        <pc:spChg chg="del mod">
          <ac:chgData name="ゆ 育" userId="542ab0ed5f745775" providerId="LiveId" clId="{1C2FE42E-E5F8-4FB3-86F1-0EB376F0A1A1}" dt="2023-09-20T17:13:02.072" v="3873" actId="478"/>
          <ac:spMkLst>
            <pc:docMk/>
            <pc:sldMk cId="3382705300" sldId="281"/>
            <ac:spMk id="1338" creationId="{8E80FC57-A467-4D94-A693-7674557F4CE0}"/>
          </ac:spMkLst>
        </pc:spChg>
        <pc:spChg chg="del mod">
          <ac:chgData name="ゆ 育" userId="542ab0ed5f745775" providerId="LiveId" clId="{1C2FE42E-E5F8-4FB3-86F1-0EB376F0A1A1}" dt="2023-09-20T17:13:02.056" v="3872" actId="478"/>
          <ac:spMkLst>
            <pc:docMk/>
            <pc:sldMk cId="3382705300" sldId="281"/>
            <ac:spMk id="1339" creationId="{67B0AE77-C6E6-4DC0-8830-3BADCC113BD9}"/>
          </ac:spMkLst>
        </pc:spChg>
        <pc:spChg chg="del mod">
          <ac:chgData name="ゆ 育" userId="542ab0ed5f745775" providerId="LiveId" clId="{1C2FE42E-E5F8-4FB3-86F1-0EB376F0A1A1}" dt="2023-09-20T17:13:02.056" v="3871" actId="478"/>
          <ac:spMkLst>
            <pc:docMk/>
            <pc:sldMk cId="3382705300" sldId="281"/>
            <ac:spMk id="1340" creationId="{BFDCAA5D-D89F-4134-84C4-97A845FCC7CC}"/>
          </ac:spMkLst>
        </pc:spChg>
        <pc:spChg chg="del mod">
          <ac:chgData name="ゆ 育" userId="542ab0ed5f745775" providerId="LiveId" clId="{1C2FE42E-E5F8-4FB3-86F1-0EB376F0A1A1}" dt="2023-09-20T17:13:02.056" v="3870" actId="478"/>
          <ac:spMkLst>
            <pc:docMk/>
            <pc:sldMk cId="3382705300" sldId="281"/>
            <ac:spMk id="1341" creationId="{DB0DCFC9-A243-4724-872D-25D9A67F185D}"/>
          </ac:spMkLst>
        </pc:spChg>
        <pc:spChg chg="del mod">
          <ac:chgData name="ゆ 育" userId="542ab0ed5f745775" providerId="LiveId" clId="{1C2FE42E-E5F8-4FB3-86F1-0EB376F0A1A1}" dt="2023-09-20T17:13:02.056" v="3869" actId="478"/>
          <ac:spMkLst>
            <pc:docMk/>
            <pc:sldMk cId="3382705300" sldId="281"/>
            <ac:spMk id="1342" creationId="{A5F27659-9716-40B9-8628-CA6D00806F63}"/>
          </ac:spMkLst>
        </pc:spChg>
        <pc:spChg chg="del mod">
          <ac:chgData name="ゆ 育" userId="542ab0ed5f745775" providerId="LiveId" clId="{1C2FE42E-E5F8-4FB3-86F1-0EB376F0A1A1}" dt="2023-09-20T17:13:02.056" v="3868" actId="478"/>
          <ac:spMkLst>
            <pc:docMk/>
            <pc:sldMk cId="3382705300" sldId="281"/>
            <ac:spMk id="1343" creationId="{14CF10F2-53C6-478D-B2C3-151FB694006B}"/>
          </ac:spMkLst>
        </pc:spChg>
        <pc:spChg chg="del mod">
          <ac:chgData name="ゆ 育" userId="542ab0ed5f745775" providerId="LiveId" clId="{1C2FE42E-E5F8-4FB3-86F1-0EB376F0A1A1}" dt="2023-09-20T17:13:02.056" v="3867" actId="478"/>
          <ac:spMkLst>
            <pc:docMk/>
            <pc:sldMk cId="3382705300" sldId="281"/>
            <ac:spMk id="1344" creationId="{574CDC0F-7B2D-4DB3-A651-4FBD202DE61D}"/>
          </ac:spMkLst>
        </pc:spChg>
        <pc:spChg chg="del mod">
          <ac:chgData name="ゆ 育" userId="542ab0ed5f745775" providerId="LiveId" clId="{1C2FE42E-E5F8-4FB3-86F1-0EB376F0A1A1}" dt="2023-09-20T17:13:02.056" v="3866" actId="478"/>
          <ac:spMkLst>
            <pc:docMk/>
            <pc:sldMk cId="3382705300" sldId="281"/>
            <ac:spMk id="1345" creationId="{4E80223D-E8B8-4110-84AB-DFEFFB100BE2}"/>
          </ac:spMkLst>
        </pc:spChg>
        <pc:spChg chg="del mod">
          <ac:chgData name="ゆ 育" userId="542ab0ed5f745775" providerId="LiveId" clId="{1C2FE42E-E5F8-4FB3-86F1-0EB376F0A1A1}" dt="2023-09-20T17:13:02.056" v="3865" actId="478"/>
          <ac:spMkLst>
            <pc:docMk/>
            <pc:sldMk cId="3382705300" sldId="281"/>
            <ac:spMk id="1346" creationId="{2BAE19A0-BF23-4A89-84B0-17E7DD29328D}"/>
          </ac:spMkLst>
        </pc:spChg>
        <pc:spChg chg="del mod">
          <ac:chgData name="ゆ 育" userId="542ab0ed5f745775" providerId="LiveId" clId="{1C2FE42E-E5F8-4FB3-86F1-0EB376F0A1A1}" dt="2023-09-20T17:13:02.056" v="3864" actId="478"/>
          <ac:spMkLst>
            <pc:docMk/>
            <pc:sldMk cId="3382705300" sldId="281"/>
            <ac:spMk id="1347" creationId="{25969F3C-6E38-4FC9-B9AB-5A1102CD78E2}"/>
          </ac:spMkLst>
        </pc:spChg>
        <pc:spChg chg="del mod">
          <ac:chgData name="ゆ 育" userId="542ab0ed5f745775" providerId="LiveId" clId="{1C2FE42E-E5F8-4FB3-86F1-0EB376F0A1A1}" dt="2023-09-20T17:13:02.056" v="3863" actId="478"/>
          <ac:spMkLst>
            <pc:docMk/>
            <pc:sldMk cId="3382705300" sldId="281"/>
            <ac:spMk id="1348" creationId="{91F54597-B9D2-4AB7-B754-555DB8BEC515}"/>
          </ac:spMkLst>
        </pc:spChg>
        <pc:spChg chg="del mod">
          <ac:chgData name="ゆ 育" userId="542ab0ed5f745775" providerId="LiveId" clId="{1C2FE42E-E5F8-4FB3-86F1-0EB376F0A1A1}" dt="2023-09-20T17:13:02.040" v="3862" actId="478"/>
          <ac:spMkLst>
            <pc:docMk/>
            <pc:sldMk cId="3382705300" sldId="281"/>
            <ac:spMk id="1349" creationId="{FEF90062-3B0A-47FA-8804-5A13EEDF4E00}"/>
          </ac:spMkLst>
        </pc:spChg>
        <pc:spChg chg="del mod">
          <ac:chgData name="ゆ 育" userId="542ab0ed5f745775" providerId="LiveId" clId="{1C2FE42E-E5F8-4FB3-86F1-0EB376F0A1A1}" dt="2023-09-20T17:13:02.040" v="3861" actId="478"/>
          <ac:spMkLst>
            <pc:docMk/>
            <pc:sldMk cId="3382705300" sldId="281"/>
            <ac:spMk id="1350" creationId="{A32BC50D-948B-4CEA-AAC1-A654D353F0D5}"/>
          </ac:spMkLst>
        </pc:spChg>
        <pc:spChg chg="del mod">
          <ac:chgData name="ゆ 育" userId="542ab0ed5f745775" providerId="LiveId" clId="{1C2FE42E-E5F8-4FB3-86F1-0EB376F0A1A1}" dt="2023-09-20T17:13:02.040" v="3860" actId="478"/>
          <ac:spMkLst>
            <pc:docMk/>
            <pc:sldMk cId="3382705300" sldId="281"/>
            <ac:spMk id="1351" creationId="{E0649727-4C5A-4DB4-87F0-5EC0D6D95E88}"/>
          </ac:spMkLst>
        </pc:spChg>
        <pc:spChg chg="del mod">
          <ac:chgData name="ゆ 育" userId="542ab0ed5f745775" providerId="LiveId" clId="{1C2FE42E-E5F8-4FB3-86F1-0EB376F0A1A1}" dt="2023-09-20T17:13:02.040" v="3859" actId="478"/>
          <ac:spMkLst>
            <pc:docMk/>
            <pc:sldMk cId="3382705300" sldId="281"/>
            <ac:spMk id="1352" creationId="{3C4A72BB-4B2D-4092-8ED2-96A21610FC23}"/>
          </ac:spMkLst>
        </pc:spChg>
        <pc:spChg chg="del mod">
          <ac:chgData name="ゆ 育" userId="542ab0ed5f745775" providerId="LiveId" clId="{1C2FE42E-E5F8-4FB3-86F1-0EB376F0A1A1}" dt="2023-09-20T17:13:02.040" v="3858" actId="478"/>
          <ac:spMkLst>
            <pc:docMk/>
            <pc:sldMk cId="3382705300" sldId="281"/>
            <ac:spMk id="1353" creationId="{A77FCD71-2D54-4303-9536-7F44B4625FAF}"/>
          </ac:spMkLst>
        </pc:spChg>
        <pc:spChg chg="del mod">
          <ac:chgData name="ゆ 育" userId="542ab0ed5f745775" providerId="LiveId" clId="{1C2FE42E-E5F8-4FB3-86F1-0EB376F0A1A1}" dt="2023-09-20T17:13:02.040" v="3857" actId="478"/>
          <ac:spMkLst>
            <pc:docMk/>
            <pc:sldMk cId="3382705300" sldId="281"/>
            <ac:spMk id="1354" creationId="{C5EC5A00-F830-4EF3-B421-F297A6808910}"/>
          </ac:spMkLst>
        </pc:spChg>
        <pc:spChg chg="del mod">
          <ac:chgData name="ゆ 育" userId="542ab0ed5f745775" providerId="LiveId" clId="{1C2FE42E-E5F8-4FB3-86F1-0EB376F0A1A1}" dt="2023-09-20T17:13:02.040" v="3856" actId="478"/>
          <ac:spMkLst>
            <pc:docMk/>
            <pc:sldMk cId="3382705300" sldId="281"/>
            <ac:spMk id="1355" creationId="{8746D080-7C36-4953-8F0D-CE20C2F89488}"/>
          </ac:spMkLst>
        </pc:spChg>
        <pc:spChg chg="del mod">
          <ac:chgData name="ゆ 育" userId="542ab0ed5f745775" providerId="LiveId" clId="{1C2FE42E-E5F8-4FB3-86F1-0EB376F0A1A1}" dt="2023-09-20T17:13:02.040" v="3855" actId="478"/>
          <ac:spMkLst>
            <pc:docMk/>
            <pc:sldMk cId="3382705300" sldId="281"/>
            <ac:spMk id="1356" creationId="{3378A969-0E9C-44C9-894F-D3B538805EDE}"/>
          </ac:spMkLst>
        </pc:spChg>
        <pc:spChg chg="del mod">
          <ac:chgData name="ゆ 育" userId="542ab0ed5f745775" providerId="LiveId" clId="{1C2FE42E-E5F8-4FB3-86F1-0EB376F0A1A1}" dt="2023-09-20T17:13:02.040" v="3854" actId="478"/>
          <ac:spMkLst>
            <pc:docMk/>
            <pc:sldMk cId="3382705300" sldId="281"/>
            <ac:spMk id="1357" creationId="{1F311C94-194D-45E8-BEB6-A8795373E453}"/>
          </ac:spMkLst>
        </pc:spChg>
        <pc:spChg chg="del mod">
          <ac:chgData name="ゆ 育" userId="542ab0ed5f745775" providerId="LiveId" clId="{1C2FE42E-E5F8-4FB3-86F1-0EB376F0A1A1}" dt="2023-09-20T17:13:02.025" v="3853" actId="478"/>
          <ac:spMkLst>
            <pc:docMk/>
            <pc:sldMk cId="3382705300" sldId="281"/>
            <ac:spMk id="1358" creationId="{3647691B-23A9-4F72-AB95-C95FB4291B8B}"/>
          </ac:spMkLst>
        </pc:spChg>
        <pc:spChg chg="del mod">
          <ac:chgData name="ゆ 育" userId="542ab0ed5f745775" providerId="LiveId" clId="{1C2FE42E-E5F8-4FB3-86F1-0EB376F0A1A1}" dt="2023-09-20T17:13:02.025" v="3852" actId="478"/>
          <ac:spMkLst>
            <pc:docMk/>
            <pc:sldMk cId="3382705300" sldId="281"/>
            <ac:spMk id="1359" creationId="{18E684E3-D605-4B74-BBD6-8CA4A9B4981A}"/>
          </ac:spMkLst>
        </pc:spChg>
        <pc:spChg chg="del mod">
          <ac:chgData name="ゆ 育" userId="542ab0ed5f745775" providerId="LiveId" clId="{1C2FE42E-E5F8-4FB3-86F1-0EB376F0A1A1}" dt="2023-09-20T17:13:02.025" v="3851" actId="478"/>
          <ac:spMkLst>
            <pc:docMk/>
            <pc:sldMk cId="3382705300" sldId="281"/>
            <ac:spMk id="1360" creationId="{B66B8CF1-BF21-4D0B-AC7C-CCA8EAB54D6F}"/>
          </ac:spMkLst>
        </pc:spChg>
        <pc:spChg chg="del mod">
          <ac:chgData name="ゆ 育" userId="542ab0ed5f745775" providerId="LiveId" clId="{1C2FE42E-E5F8-4FB3-86F1-0EB376F0A1A1}" dt="2023-09-20T17:13:02.025" v="3850" actId="478"/>
          <ac:spMkLst>
            <pc:docMk/>
            <pc:sldMk cId="3382705300" sldId="281"/>
            <ac:spMk id="1361" creationId="{6FAF306A-F9A7-49F6-B623-61E7651C448C}"/>
          </ac:spMkLst>
        </pc:spChg>
        <pc:spChg chg="del mod">
          <ac:chgData name="ゆ 育" userId="542ab0ed5f745775" providerId="LiveId" clId="{1C2FE42E-E5F8-4FB3-86F1-0EB376F0A1A1}" dt="2023-09-20T17:13:02.025" v="3849" actId="478"/>
          <ac:spMkLst>
            <pc:docMk/>
            <pc:sldMk cId="3382705300" sldId="281"/>
            <ac:spMk id="1362" creationId="{49F82328-7C18-47F0-9E49-4CAB6E053EA3}"/>
          </ac:spMkLst>
        </pc:spChg>
        <pc:spChg chg="del mod">
          <ac:chgData name="ゆ 育" userId="542ab0ed5f745775" providerId="LiveId" clId="{1C2FE42E-E5F8-4FB3-86F1-0EB376F0A1A1}" dt="2023-09-20T17:13:02.025" v="3848" actId="478"/>
          <ac:spMkLst>
            <pc:docMk/>
            <pc:sldMk cId="3382705300" sldId="281"/>
            <ac:spMk id="1363" creationId="{5505E232-5A04-4613-8F59-69DAD8AA4213}"/>
          </ac:spMkLst>
        </pc:spChg>
        <pc:spChg chg="del mod">
          <ac:chgData name="ゆ 育" userId="542ab0ed5f745775" providerId="LiveId" clId="{1C2FE42E-E5F8-4FB3-86F1-0EB376F0A1A1}" dt="2023-09-20T17:13:02.025" v="3847" actId="478"/>
          <ac:spMkLst>
            <pc:docMk/>
            <pc:sldMk cId="3382705300" sldId="281"/>
            <ac:spMk id="1364" creationId="{FBB5BB5F-4D31-4DB8-950C-356E37F2ABFD}"/>
          </ac:spMkLst>
        </pc:spChg>
        <pc:spChg chg="del mod">
          <ac:chgData name="ゆ 育" userId="542ab0ed5f745775" providerId="LiveId" clId="{1C2FE42E-E5F8-4FB3-86F1-0EB376F0A1A1}" dt="2023-09-20T17:13:02.025" v="3846" actId="478"/>
          <ac:spMkLst>
            <pc:docMk/>
            <pc:sldMk cId="3382705300" sldId="281"/>
            <ac:spMk id="1365" creationId="{57F299E9-DECD-4595-B480-ADBCBD8EE534}"/>
          </ac:spMkLst>
        </pc:spChg>
        <pc:spChg chg="del mod">
          <ac:chgData name="ゆ 育" userId="542ab0ed5f745775" providerId="LiveId" clId="{1C2FE42E-E5F8-4FB3-86F1-0EB376F0A1A1}" dt="2023-09-20T17:13:02.025" v="3845" actId="478"/>
          <ac:spMkLst>
            <pc:docMk/>
            <pc:sldMk cId="3382705300" sldId="281"/>
            <ac:spMk id="1366" creationId="{704FC124-767A-48F5-986C-8F46D10A3A4F}"/>
          </ac:spMkLst>
        </pc:spChg>
        <pc:spChg chg="del mod">
          <ac:chgData name="ゆ 育" userId="542ab0ed5f745775" providerId="LiveId" clId="{1C2FE42E-E5F8-4FB3-86F1-0EB376F0A1A1}" dt="2023-09-20T17:13:02.009" v="3844" actId="478"/>
          <ac:spMkLst>
            <pc:docMk/>
            <pc:sldMk cId="3382705300" sldId="281"/>
            <ac:spMk id="1367" creationId="{A28958E1-C24E-4148-A791-EB0C18245476}"/>
          </ac:spMkLst>
        </pc:spChg>
        <pc:spChg chg="del mod">
          <ac:chgData name="ゆ 育" userId="542ab0ed5f745775" providerId="LiveId" clId="{1C2FE42E-E5F8-4FB3-86F1-0EB376F0A1A1}" dt="2023-09-20T17:13:02.009" v="3843" actId="478"/>
          <ac:spMkLst>
            <pc:docMk/>
            <pc:sldMk cId="3382705300" sldId="281"/>
            <ac:spMk id="1368" creationId="{B788071E-32B2-4EF8-9E63-ABB0F49AF2B9}"/>
          </ac:spMkLst>
        </pc:spChg>
        <pc:spChg chg="del mod">
          <ac:chgData name="ゆ 育" userId="542ab0ed5f745775" providerId="LiveId" clId="{1C2FE42E-E5F8-4FB3-86F1-0EB376F0A1A1}" dt="2023-09-20T17:13:02.009" v="3842" actId="478"/>
          <ac:spMkLst>
            <pc:docMk/>
            <pc:sldMk cId="3382705300" sldId="281"/>
            <ac:spMk id="1369" creationId="{BB6F8C9B-6F6E-4A80-9FCA-E4B2E181B908}"/>
          </ac:spMkLst>
        </pc:spChg>
        <pc:spChg chg="del mod">
          <ac:chgData name="ゆ 育" userId="542ab0ed5f745775" providerId="LiveId" clId="{1C2FE42E-E5F8-4FB3-86F1-0EB376F0A1A1}" dt="2023-09-20T17:13:02.009" v="3841" actId="478"/>
          <ac:spMkLst>
            <pc:docMk/>
            <pc:sldMk cId="3382705300" sldId="281"/>
            <ac:spMk id="1370" creationId="{C02D4766-0AB2-4DDF-BA46-979D2FC250C0}"/>
          </ac:spMkLst>
        </pc:spChg>
        <pc:spChg chg="del mod">
          <ac:chgData name="ゆ 育" userId="542ab0ed5f745775" providerId="LiveId" clId="{1C2FE42E-E5F8-4FB3-86F1-0EB376F0A1A1}" dt="2023-09-20T17:13:02.009" v="3840" actId="478"/>
          <ac:spMkLst>
            <pc:docMk/>
            <pc:sldMk cId="3382705300" sldId="281"/>
            <ac:spMk id="1371" creationId="{F2C7AFCB-DD8F-4898-AF1C-7E5200084E4B}"/>
          </ac:spMkLst>
        </pc:spChg>
        <pc:spChg chg="del mod">
          <ac:chgData name="ゆ 育" userId="542ab0ed5f745775" providerId="LiveId" clId="{1C2FE42E-E5F8-4FB3-86F1-0EB376F0A1A1}" dt="2023-09-20T17:13:02.009" v="3839" actId="478"/>
          <ac:spMkLst>
            <pc:docMk/>
            <pc:sldMk cId="3382705300" sldId="281"/>
            <ac:spMk id="1372" creationId="{599A383C-73DE-427E-B06E-9634BA45E85E}"/>
          </ac:spMkLst>
        </pc:spChg>
        <pc:spChg chg="del mod">
          <ac:chgData name="ゆ 育" userId="542ab0ed5f745775" providerId="LiveId" clId="{1C2FE42E-E5F8-4FB3-86F1-0EB376F0A1A1}" dt="2023-09-20T17:13:02.009" v="3838" actId="478"/>
          <ac:spMkLst>
            <pc:docMk/>
            <pc:sldMk cId="3382705300" sldId="281"/>
            <ac:spMk id="1373" creationId="{D7070331-48ED-4490-A2EC-0C69B136E9D5}"/>
          </ac:spMkLst>
        </pc:spChg>
        <pc:spChg chg="del mod">
          <ac:chgData name="ゆ 育" userId="542ab0ed5f745775" providerId="LiveId" clId="{1C2FE42E-E5F8-4FB3-86F1-0EB376F0A1A1}" dt="2023-09-20T17:13:02.009" v="3837" actId="478"/>
          <ac:spMkLst>
            <pc:docMk/>
            <pc:sldMk cId="3382705300" sldId="281"/>
            <ac:spMk id="1374" creationId="{AF9BAF72-3B38-4E4C-9B32-CF3B44E2C5C9}"/>
          </ac:spMkLst>
        </pc:spChg>
        <pc:spChg chg="del mod">
          <ac:chgData name="ゆ 育" userId="542ab0ed5f745775" providerId="LiveId" clId="{1C2FE42E-E5F8-4FB3-86F1-0EB376F0A1A1}" dt="2023-09-20T17:13:01.994" v="3836" actId="478"/>
          <ac:spMkLst>
            <pc:docMk/>
            <pc:sldMk cId="3382705300" sldId="281"/>
            <ac:spMk id="1375" creationId="{CC885642-B19D-4D9C-863E-23C54FCC1FC0}"/>
          </ac:spMkLst>
        </pc:spChg>
        <pc:spChg chg="del mod">
          <ac:chgData name="ゆ 育" userId="542ab0ed5f745775" providerId="LiveId" clId="{1C2FE42E-E5F8-4FB3-86F1-0EB376F0A1A1}" dt="2023-09-20T17:13:01.994" v="3835" actId="478"/>
          <ac:spMkLst>
            <pc:docMk/>
            <pc:sldMk cId="3382705300" sldId="281"/>
            <ac:spMk id="1376" creationId="{090F8A12-2205-4211-9C3E-3F922A51B76F}"/>
          </ac:spMkLst>
        </pc:spChg>
        <pc:spChg chg="del mod">
          <ac:chgData name="ゆ 育" userId="542ab0ed5f745775" providerId="LiveId" clId="{1C2FE42E-E5F8-4FB3-86F1-0EB376F0A1A1}" dt="2023-09-20T17:13:01.994" v="3834" actId="478"/>
          <ac:spMkLst>
            <pc:docMk/>
            <pc:sldMk cId="3382705300" sldId="281"/>
            <ac:spMk id="1377" creationId="{8D1A9FA5-AA4D-4455-BDCD-2A661D1FBC50}"/>
          </ac:spMkLst>
        </pc:spChg>
        <pc:spChg chg="del mod">
          <ac:chgData name="ゆ 育" userId="542ab0ed5f745775" providerId="LiveId" clId="{1C2FE42E-E5F8-4FB3-86F1-0EB376F0A1A1}" dt="2023-09-20T17:13:01.994" v="3833" actId="478"/>
          <ac:spMkLst>
            <pc:docMk/>
            <pc:sldMk cId="3382705300" sldId="281"/>
            <ac:spMk id="1378" creationId="{1B97D564-180F-4BBD-9912-3A1A428047AF}"/>
          </ac:spMkLst>
        </pc:spChg>
        <pc:spChg chg="del mod">
          <ac:chgData name="ゆ 育" userId="542ab0ed5f745775" providerId="LiveId" clId="{1C2FE42E-E5F8-4FB3-86F1-0EB376F0A1A1}" dt="2023-09-20T17:13:01.994" v="3832" actId="478"/>
          <ac:spMkLst>
            <pc:docMk/>
            <pc:sldMk cId="3382705300" sldId="281"/>
            <ac:spMk id="1379" creationId="{5533465B-4F07-4BD9-9DCE-AD07F98B12C9}"/>
          </ac:spMkLst>
        </pc:spChg>
        <pc:spChg chg="del mod">
          <ac:chgData name="ゆ 育" userId="542ab0ed5f745775" providerId="LiveId" clId="{1C2FE42E-E5F8-4FB3-86F1-0EB376F0A1A1}" dt="2023-09-20T17:13:01.994" v="3831" actId="478"/>
          <ac:spMkLst>
            <pc:docMk/>
            <pc:sldMk cId="3382705300" sldId="281"/>
            <ac:spMk id="1380" creationId="{9749685F-1475-494D-8326-3EA90C8523E7}"/>
          </ac:spMkLst>
        </pc:spChg>
        <pc:spChg chg="del mod">
          <ac:chgData name="ゆ 育" userId="542ab0ed5f745775" providerId="LiveId" clId="{1C2FE42E-E5F8-4FB3-86F1-0EB376F0A1A1}" dt="2023-09-20T17:13:01.994" v="3830" actId="478"/>
          <ac:spMkLst>
            <pc:docMk/>
            <pc:sldMk cId="3382705300" sldId="281"/>
            <ac:spMk id="1381" creationId="{B087878D-ACA3-479C-B40D-3EDF4CF9D61D}"/>
          </ac:spMkLst>
        </pc:spChg>
        <pc:spChg chg="del mod">
          <ac:chgData name="ゆ 育" userId="542ab0ed5f745775" providerId="LiveId" clId="{1C2FE42E-E5F8-4FB3-86F1-0EB376F0A1A1}" dt="2023-09-20T17:13:01.994" v="3829" actId="478"/>
          <ac:spMkLst>
            <pc:docMk/>
            <pc:sldMk cId="3382705300" sldId="281"/>
            <ac:spMk id="1382" creationId="{CFAB0764-26AC-4EC6-AA46-640AD2CC8F37}"/>
          </ac:spMkLst>
        </pc:spChg>
        <pc:spChg chg="mod">
          <ac:chgData name="ゆ 育" userId="542ab0ed5f745775" providerId="LiveId" clId="{1C2FE42E-E5F8-4FB3-86F1-0EB376F0A1A1}" dt="2023-09-20T17:13:02.228" v="4016" actId="108"/>
          <ac:spMkLst>
            <pc:docMk/>
            <pc:sldMk cId="3382705300" sldId="281"/>
            <ac:spMk id="1615" creationId="{4CF1E706-4FB1-4930-BCE3-9E33C8492040}"/>
          </ac:spMkLst>
        </pc:spChg>
        <pc:spChg chg="mod">
          <ac:chgData name="ゆ 育" userId="542ab0ed5f745775" providerId="LiveId" clId="{1C2FE42E-E5F8-4FB3-86F1-0EB376F0A1A1}" dt="2023-09-20T17:13:02.228" v="4017" actId="108"/>
          <ac:spMkLst>
            <pc:docMk/>
            <pc:sldMk cId="3382705300" sldId="281"/>
            <ac:spMk id="1616" creationId="{6F27E02A-FB3C-448E-AF44-F2C188B75E8C}"/>
          </ac:spMkLst>
        </pc:spChg>
        <pc:spChg chg="mod">
          <ac:chgData name="ゆ 育" userId="542ab0ed5f745775" providerId="LiveId" clId="{1C2FE42E-E5F8-4FB3-86F1-0EB376F0A1A1}" dt="2023-09-20T17:13:02.244" v="4018" actId="108"/>
          <ac:spMkLst>
            <pc:docMk/>
            <pc:sldMk cId="3382705300" sldId="281"/>
            <ac:spMk id="1617" creationId="{3B0391F3-CF61-4FE7-A4BC-A1C5486C2E8C}"/>
          </ac:spMkLst>
        </pc:spChg>
        <pc:spChg chg="mod">
          <ac:chgData name="ゆ 育" userId="542ab0ed5f745775" providerId="LiveId" clId="{1C2FE42E-E5F8-4FB3-86F1-0EB376F0A1A1}" dt="2023-09-20T17:13:02.244" v="4019" actId="108"/>
          <ac:spMkLst>
            <pc:docMk/>
            <pc:sldMk cId="3382705300" sldId="281"/>
            <ac:spMk id="1618" creationId="{DCC99EC9-E39A-42DA-BEF5-31E5EDD95946}"/>
          </ac:spMkLst>
        </pc:spChg>
        <pc:spChg chg="mod">
          <ac:chgData name="ゆ 育" userId="542ab0ed5f745775" providerId="LiveId" clId="{1C2FE42E-E5F8-4FB3-86F1-0EB376F0A1A1}" dt="2023-09-20T17:13:02.244" v="4020" actId="108"/>
          <ac:spMkLst>
            <pc:docMk/>
            <pc:sldMk cId="3382705300" sldId="281"/>
            <ac:spMk id="1619" creationId="{33CDB3EF-DB8E-4047-B8F7-0EEE90E8BA05}"/>
          </ac:spMkLst>
        </pc:spChg>
        <pc:spChg chg="mod">
          <ac:chgData name="ゆ 育" userId="542ab0ed5f745775" providerId="LiveId" clId="{1C2FE42E-E5F8-4FB3-86F1-0EB376F0A1A1}" dt="2023-09-20T17:13:02.244" v="4021" actId="108"/>
          <ac:spMkLst>
            <pc:docMk/>
            <pc:sldMk cId="3382705300" sldId="281"/>
            <ac:spMk id="1620" creationId="{71CB0780-4DA6-4E2B-9FAD-7E527F1BFA22}"/>
          </ac:spMkLst>
        </pc:spChg>
        <pc:spChg chg="mod">
          <ac:chgData name="ゆ 育" userId="542ab0ed5f745775" providerId="LiveId" clId="{1C2FE42E-E5F8-4FB3-86F1-0EB376F0A1A1}" dt="2023-09-20T17:13:02.244" v="4022" actId="108"/>
          <ac:spMkLst>
            <pc:docMk/>
            <pc:sldMk cId="3382705300" sldId="281"/>
            <ac:spMk id="1621" creationId="{99D05636-0E2C-45E6-9121-932B187B42D7}"/>
          </ac:spMkLst>
        </pc:spChg>
        <pc:spChg chg="mod">
          <ac:chgData name="ゆ 育" userId="542ab0ed5f745775" providerId="LiveId" clId="{1C2FE42E-E5F8-4FB3-86F1-0EB376F0A1A1}" dt="2023-09-20T17:13:02.244" v="4023" actId="108"/>
          <ac:spMkLst>
            <pc:docMk/>
            <pc:sldMk cId="3382705300" sldId="281"/>
            <ac:spMk id="1622" creationId="{76C7D20A-F06B-4A7B-BBAA-1F2380D6EB18}"/>
          </ac:spMkLst>
        </pc:spChg>
        <pc:spChg chg="mod">
          <ac:chgData name="ゆ 育" userId="542ab0ed5f745775" providerId="LiveId" clId="{1C2FE42E-E5F8-4FB3-86F1-0EB376F0A1A1}" dt="2023-09-20T17:13:02.259" v="4024" actId="108"/>
          <ac:spMkLst>
            <pc:docMk/>
            <pc:sldMk cId="3382705300" sldId="281"/>
            <ac:spMk id="1623" creationId="{1C4B50D4-5225-4489-BAB8-08A163727E72}"/>
          </ac:spMkLst>
        </pc:spChg>
        <pc:spChg chg="mod">
          <ac:chgData name="ゆ 育" userId="542ab0ed5f745775" providerId="LiveId" clId="{1C2FE42E-E5F8-4FB3-86F1-0EB376F0A1A1}" dt="2023-09-20T17:13:02.259" v="4025" actId="108"/>
          <ac:spMkLst>
            <pc:docMk/>
            <pc:sldMk cId="3382705300" sldId="281"/>
            <ac:spMk id="1624" creationId="{8B7DD3EC-7A33-4515-BE4E-78E798B08B33}"/>
          </ac:spMkLst>
        </pc:spChg>
        <pc:spChg chg="mod">
          <ac:chgData name="ゆ 育" userId="542ab0ed5f745775" providerId="LiveId" clId="{1C2FE42E-E5F8-4FB3-86F1-0EB376F0A1A1}" dt="2023-09-20T17:13:02.259" v="4026" actId="108"/>
          <ac:spMkLst>
            <pc:docMk/>
            <pc:sldMk cId="3382705300" sldId="281"/>
            <ac:spMk id="1625" creationId="{C28E4241-F70A-4F2A-8DBD-E81BD6672ACB}"/>
          </ac:spMkLst>
        </pc:spChg>
        <pc:spChg chg="mod">
          <ac:chgData name="ゆ 育" userId="542ab0ed5f745775" providerId="LiveId" clId="{1C2FE42E-E5F8-4FB3-86F1-0EB376F0A1A1}" dt="2023-09-20T17:13:02.259" v="4027" actId="108"/>
          <ac:spMkLst>
            <pc:docMk/>
            <pc:sldMk cId="3382705300" sldId="281"/>
            <ac:spMk id="1626" creationId="{46F701EA-7495-4B73-BB2E-721D0B229B80}"/>
          </ac:spMkLst>
        </pc:spChg>
        <pc:spChg chg="mod">
          <ac:chgData name="ゆ 育" userId="542ab0ed5f745775" providerId="LiveId" clId="{1C2FE42E-E5F8-4FB3-86F1-0EB376F0A1A1}" dt="2023-09-20T17:13:02.259" v="4028" actId="108"/>
          <ac:spMkLst>
            <pc:docMk/>
            <pc:sldMk cId="3382705300" sldId="281"/>
            <ac:spMk id="1627" creationId="{96382410-3C6A-4F74-BC5C-65DC8FBE1A30}"/>
          </ac:spMkLst>
        </pc:spChg>
        <pc:spChg chg="mod">
          <ac:chgData name="ゆ 育" userId="542ab0ed5f745775" providerId="LiveId" clId="{1C2FE42E-E5F8-4FB3-86F1-0EB376F0A1A1}" dt="2023-09-20T17:13:02.259" v="4029" actId="108"/>
          <ac:spMkLst>
            <pc:docMk/>
            <pc:sldMk cId="3382705300" sldId="281"/>
            <ac:spMk id="1628" creationId="{8F83BD95-E738-4E2A-A706-906A26C87B24}"/>
          </ac:spMkLst>
        </pc:spChg>
        <pc:spChg chg="mod">
          <ac:chgData name="ゆ 育" userId="542ab0ed5f745775" providerId="LiveId" clId="{1C2FE42E-E5F8-4FB3-86F1-0EB376F0A1A1}" dt="2023-09-20T17:13:02.275" v="4030" actId="108"/>
          <ac:spMkLst>
            <pc:docMk/>
            <pc:sldMk cId="3382705300" sldId="281"/>
            <ac:spMk id="1629" creationId="{519678CB-3414-4D20-9E11-068147C3930D}"/>
          </ac:spMkLst>
        </pc:spChg>
        <pc:spChg chg="mod">
          <ac:chgData name="ゆ 育" userId="542ab0ed5f745775" providerId="LiveId" clId="{1C2FE42E-E5F8-4FB3-86F1-0EB376F0A1A1}" dt="2023-09-20T17:13:02.275" v="4031" actId="108"/>
          <ac:spMkLst>
            <pc:docMk/>
            <pc:sldMk cId="3382705300" sldId="281"/>
            <ac:spMk id="1630" creationId="{B4399158-18E8-4707-A5AC-32B13237DD10}"/>
          </ac:spMkLst>
        </pc:spChg>
        <pc:spChg chg="mod">
          <ac:chgData name="ゆ 育" userId="542ab0ed5f745775" providerId="LiveId" clId="{1C2FE42E-E5F8-4FB3-86F1-0EB376F0A1A1}" dt="2023-09-20T17:13:02.275" v="4032" actId="108"/>
          <ac:spMkLst>
            <pc:docMk/>
            <pc:sldMk cId="3382705300" sldId="281"/>
            <ac:spMk id="1631" creationId="{C4A06346-4A8A-4491-9819-8510CFD406F4}"/>
          </ac:spMkLst>
        </pc:spChg>
        <pc:spChg chg="mod">
          <ac:chgData name="ゆ 育" userId="542ab0ed5f745775" providerId="LiveId" clId="{1C2FE42E-E5F8-4FB3-86F1-0EB376F0A1A1}" dt="2023-09-20T17:13:02.275" v="4033" actId="108"/>
          <ac:spMkLst>
            <pc:docMk/>
            <pc:sldMk cId="3382705300" sldId="281"/>
            <ac:spMk id="1632" creationId="{1F00C24F-D3C1-4EA6-83E3-5BE69735090F}"/>
          </ac:spMkLst>
        </pc:spChg>
        <pc:spChg chg="mod">
          <ac:chgData name="ゆ 育" userId="542ab0ed5f745775" providerId="LiveId" clId="{1C2FE42E-E5F8-4FB3-86F1-0EB376F0A1A1}" dt="2023-09-20T17:13:02.275" v="4034" actId="108"/>
          <ac:spMkLst>
            <pc:docMk/>
            <pc:sldMk cId="3382705300" sldId="281"/>
            <ac:spMk id="1633" creationId="{52F93EC7-2D58-4F97-A494-B9CE3A5D27E3}"/>
          </ac:spMkLst>
        </pc:spChg>
        <pc:spChg chg="mod">
          <ac:chgData name="ゆ 育" userId="542ab0ed5f745775" providerId="LiveId" clId="{1C2FE42E-E5F8-4FB3-86F1-0EB376F0A1A1}" dt="2023-09-20T17:13:02.275" v="4035" actId="108"/>
          <ac:spMkLst>
            <pc:docMk/>
            <pc:sldMk cId="3382705300" sldId="281"/>
            <ac:spMk id="1634" creationId="{96610A93-51ED-4658-84D3-FDA29D11F398}"/>
          </ac:spMkLst>
        </pc:spChg>
        <pc:spChg chg="mod">
          <ac:chgData name="ゆ 育" userId="542ab0ed5f745775" providerId="LiveId" clId="{1C2FE42E-E5F8-4FB3-86F1-0EB376F0A1A1}" dt="2023-09-20T17:13:02.290" v="4036" actId="108"/>
          <ac:spMkLst>
            <pc:docMk/>
            <pc:sldMk cId="3382705300" sldId="281"/>
            <ac:spMk id="1635" creationId="{23B0A53B-A7E7-4572-B6B4-DACDF8148BD0}"/>
          </ac:spMkLst>
        </pc:spChg>
        <pc:spChg chg="mod">
          <ac:chgData name="ゆ 育" userId="542ab0ed5f745775" providerId="LiveId" clId="{1C2FE42E-E5F8-4FB3-86F1-0EB376F0A1A1}" dt="2023-09-20T17:13:02.290" v="4037" actId="108"/>
          <ac:spMkLst>
            <pc:docMk/>
            <pc:sldMk cId="3382705300" sldId="281"/>
            <ac:spMk id="1636" creationId="{D96E11EF-D8A9-424F-84B9-7593DDF768FA}"/>
          </ac:spMkLst>
        </pc:spChg>
        <pc:spChg chg="mod">
          <ac:chgData name="ゆ 育" userId="542ab0ed5f745775" providerId="LiveId" clId="{1C2FE42E-E5F8-4FB3-86F1-0EB376F0A1A1}" dt="2023-09-20T17:13:02.290" v="4038" actId="108"/>
          <ac:spMkLst>
            <pc:docMk/>
            <pc:sldMk cId="3382705300" sldId="281"/>
            <ac:spMk id="1637" creationId="{A18EF460-2BA1-49B9-A032-04FE8512E2E8}"/>
          </ac:spMkLst>
        </pc:spChg>
        <pc:spChg chg="mod">
          <ac:chgData name="ゆ 育" userId="542ab0ed5f745775" providerId="LiveId" clId="{1C2FE42E-E5F8-4FB3-86F1-0EB376F0A1A1}" dt="2023-09-20T17:13:02.290" v="4039" actId="108"/>
          <ac:spMkLst>
            <pc:docMk/>
            <pc:sldMk cId="3382705300" sldId="281"/>
            <ac:spMk id="1638" creationId="{78585B73-9BCC-4155-BEE2-23CC9537135B}"/>
          </ac:spMkLst>
        </pc:spChg>
        <pc:spChg chg="mod">
          <ac:chgData name="ゆ 育" userId="542ab0ed5f745775" providerId="LiveId" clId="{1C2FE42E-E5F8-4FB3-86F1-0EB376F0A1A1}" dt="2023-09-20T17:13:02.290" v="4040" actId="108"/>
          <ac:spMkLst>
            <pc:docMk/>
            <pc:sldMk cId="3382705300" sldId="281"/>
            <ac:spMk id="1639" creationId="{FBB9FBE3-5266-48CE-BB57-6183AEBA22D0}"/>
          </ac:spMkLst>
        </pc:spChg>
        <pc:spChg chg="mod">
          <ac:chgData name="ゆ 育" userId="542ab0ed5f745775" providerId="LiveId" clId="{1C2FE42E-E5F8-4FB3-86F1-0EB376F0A1A1}" dt="2023-09-20T17:13:02.290" v="4041" actId="108"/>
          <ac:spMkLst>
            <pc:docMk/>
            <pc:sldMk cId="3382705300" sldId="281"/>
            <ac:spMk id="1640" creationId="{57255390-BD42-44D5-A820-00972F509B38}"/>
          </ac:spMkLst>
        </pc:spChg>
        <pc:spChg chg="mod">
          <ac:chgData name="ゆ 育" userId="542ab0ed5f745775" providerId="LiveId" clId="{1C2FE42E-E5F8-4FB3-86F1-0EB376F0A1A1}" dt="2023-09-20T17:13:02.306" v="4042" actId="108"/>
          <ac:spMkLst>
            <pc:docMk/>
            <pc:sldMk cId="3382705300" sldId="281"/>
            <ac:spMk id="1641" creationId="{AD757F88-0AB2-4344-B4AF-8C8BD65A2137}"/>
          </ac:spMkLst>
        </pc:spChg>
        <pc:spChg chg="mod">
          <ac:chgData name="ゆ 育" userId="542ab0ed5f745775" providerId="LiveId" clId="{1C2FE42E-E5F8-4FB3-86F1-0EB376F0A1A1}" dt="2023-09-20T17:13:02.306" v="4043" actId="108"/>
          <ac:spMkLst>
            <pc:docMk/>
            <pc:sldMk cId="3382705300" sldId="281"/>
            <ac:spMk id="1642" creationId="{DB830C9D-59CF-4122-A30A-315F64903FB3}"/>
          </ac:spMkLst>
        </pc:spChg>
        <pc:spChg chg="mod">
          <ac:chgData name="ゆ 育" userId="542ab0ed5f745775" providerId="LiveId" clId="{1C2FE42E-E5F8-4FB3-86F1-0EB376F0A1A1}" dt="2023-09-20T17:13:02.306" v="4044" actId="108"/>
          <ac:spMkLst>
            <pc:docMk/>
            <pc:sldMk cId="3382705300" sldId="281"/>
            <ac:spMk id="1643" creationId="{70DD2C80-BF5A-4106-8A1A-2C3148D89443}"/>
          </ac:spMkLst>
        </pc:spChg>
        <pc:spChg chg="mod">
          <ac:chgData name="ゆ 育" userId="542ab0ed5f745775" providerId="LiveId" clId="{1C2FE42E-E5F8-4FB3-86F1-0EB376F0A1A1}" dt="2023-09-20T17:13:02.306" v="4045" actId="108"/>
          <ac:spMkLst>
            <pc:docMk/>
            <pc:sldMk cId="3382705300" sldId="281"/>
            <ac:spMk id="1644" creationId="{96EE4B21-96F2-47B1-B589-29283405E106}"/>
          </ac:spMkLst>
        </pc:spChg>
        <pc:spChg chg="mod">
          <ac:chgData name="ゆ 育" userId="542ab0ed5f745775" providerId="LiveId" clId="{1C2FE42E-E5F8-4FB3-86F1-0EB376F0A1A1}" dt="2023-09-20T17:13:02.306" v="4046" actId="108"/>
          <ac:spMkLst>
            <pc:docMk/>
            <pc:sldMk cId="3382705300" sldId="281"/>
            <ac:spMk id="1645" creationId="{3036B2F4-2164-4EDF-B7A2-858BACCE23CD}"/>
          </ac:spMkLst>
        </pc:spChg>
        <pc:spChg chg="mod">
          <ac:chgData name="ゆ 育" userId="542ab0ed5f745775" providerId="LiveId" clId="{1C2FE42E-E5F8-4FB3-86F1-0EB376F0A1A1}" dt="2023-09-20T17:13:02.306" v="4047" actId="108"/>
          <ac:spMkLst>
            <pc:docMk/>
            <pc:sldMk cId="3382705300" sldId="281"/>
            <ac:spMk id="1646" creationId="{6F1A83AA-1533-4879-B273-47E43F1A9691}"/>
          </ac:spMkLst>
        </pc:spChg>
        <pc:spChg chg="mod">
          <ac:chgData name="ゆ 育" userId="542ab0ed5f745775" providerId="LiveId" clId="{1C2FE42E-E5F8-4FB3-86F1-0EB376F0A1A1}" dt="2023-09-20T17:13:02.306" v="4048" actId="108"/>
          <ac:spMkLst>
            <pc:docMk/>
            <pc:sldMk cId="3382705300" sldId="281"/>
            <ac:spMk id="1647" creationId="{A244FF74-176C-46CA-B3D5-7D4B5C145A1B}"/>
          </ac:spMkLst>
        </pc:spChg>
        <pc:spChg chg="mod">
          <ac:chgData name="ゆ 育" userId="542ab0ed5f745775" providerId="LiveId" clId="{1C2FE42E-E5F8-4FB3-86F1-0EB376F0A1A1}" dt="2023-09-20T17:13:02.322" v="4049" actId="108"/>
          <ac:spMkLst>
            <pc:docMk/>
            <pc:sldMk cId="3382705300" sldId="281"/>
            <ac:spMk id="1648" creationId="{E0D02130-A531-4A89-BDE0-546CD970F6A4}"/>
          </ac:spMkLst>
        </pc:spChg>
        <pc:spChg chg="mod">
          <ac:chgData name="ゆ 育" userId="542ab0ed5f745775" providerId="LiveId" clId="{1C2FE42E-E5F8-4FB3-86F1-0EB376F0A1A1}" dt="2023-09-20T17:13:02.322" v="4050" actId="108"/>
          <ac:spMkLst>
            <pc:docMk/>
            <pc:sldMk cId="3382705300" sldId="281"/>
            <ac:spMk id="1649" creationId="{0B0D0967-8A23-43A3-BBAB-02819458849E}"/>
          </ac:spMkLst>
        </pc:spChg>
        <pc:spChg chg="mod">
          <ac:chgData name="ゆ 育" userId="542ab0ed5f745775" providerId="LiveId" clId="{1C2FE42E-E5F8-4FB3-86F1-0EB376F0A1A1}" dt="2023-09-20T17:13:02.322" v="4051" actId="108"/>
          <ac:spMkLst>
            <pc:docMk/>
            <pc:sldMk cId="3382705300" sldId="281"/>
            <ac:spMk id="1650" creationId="{0390D98F-F793-4FB4-BA67-25247996EFE8}"/>
          </ac:spMkLst>
        </pc:spChg>
        <pc:spChg chg="mod">
          <ac:chgData name="ゆ 育" userId="542ab0ed5f745775" providerId="LiveId" clId="{1C2FE42E-E5F8-4FB3-86F1-0EB376F0A1A1}" dt="2023-09-20T17:13:02.322" v="4052" actId="108"/>
          <ac:spMkLst>
            <pc:docMk/>
            <pc:sldMk cId="3382705300" sldId="281"/>
            <ac:spMk id="1651" creationId="{FEDDCD24-D17A-48B4-9256-6B0D4878F360}"/>
          </ac:spMkLst>
        </pc:spChg>
        <pc:spChg chg="mod">
          <ac:chgData name="ゆ 育" userId="542ab0ed5f745775" providerId="LiveId" clId="{1C2FE42E-E5F8-4FB3-86F1-0EB376F0A1A1}" dt="2023-09-20T17:13:02.322" v="4053" actId="108"/>
          <ac:spMkLst>
            <pc:docMk/>
            <pc:sldMk cId="3382705300" sldId="281"/>
            <ac:spMk id="1652" creationId="{5D4A448F-C1B2-475B-94AD-56B94266883A}"/>
          </ac:spMkLst>
        </pc:spChg>
        <pc:spChg chg="mod">
          <ac:chgData name="ゆ 育" userId="542ab0ed5f745775" providerId="LiveId" clId="{1C2FE42E-E5F8-4FB3-86F1-0EB376F0A1A1}" dt="2023-09-20T17:13:02.322" v="4054" actId="108"/>
          <ac:spMkLst>
            <pc:docMk/>
            <pc:sldMk cId="3382705300" sldId="281"/>
            <ac:spMk id="1653" creationId="{DC06CB36-439A-41BB-A70B-E42E49006118}"/>
          </ac:spMkLst>
        </pc:spChg>
        <pc:spChg chg="mod">
          <ac:chgData name="ゆ 育" userId="542ab0ed5f745775" providerId="LiveId" clId="{1C2FE42E-E5F8-4FB3-86F1-0EB376F0A1A1}" dt="2023-09-20T17:13:02.337" v="4055" actId="108"/>
          <ac:spMkLst>
            <pc:docMk/>
            <pc:sldMk cId="3382705300" sldId="281"/>
            <ac:spMk id="1654" creationId="{9ABE2F05-AAAA-4015-BF53-E52F23A74FB4}"/>
          </ac:spMkLst>
        </pc:spChg>
        <pc:spChg chg="mod">
          <ac:chgData name="ゆ 育" userId="542ab0ed5f745775" providerId="LiveId" clId="{1C2FE42E-E5F8-4FB3-86F1-0EB376F0A1A1}" dt="2023-09-20T17:13:02.337" v="4056" actId="108"/>
          <ac:spMkLst>
            <pc:docMk/>
            <pc:sldMk cId="3382705300" sldId="281"/>
            <ac:spMk id="1655" creationId="{D14F8ADF-B8AB-4ADE-9DCE-5F1AE003953D}"/>
          </ac:spMkLst>
        </pc:spChg>
        <pc:spChg chg="mod">
          <ac:chgData name="ゆ 育" userId="542ab0ed5f745775" providerId="LiveId" clId="{1C2FE42E-E5F8-4FB3-86F1-0EB376F0A1A1}" dt="2023-09-20T17:13:02.337" v="4057" actId="108"/>
          <ac:spMkLst>
            <pc:docMk/>
            <pc:sldMk cId="3382705300" sldId="281"/>
            <ac:spMk id="1656" creationId="{9335CA4F-096E-4D96-803F-1A3BE8D85390}"/>
          </ac:spMkLst>
        </pc:spChg>
        <pc:spChg chg="mod">
          <ac:chgData name="ゆ 育" userId="542ab0ed5f745775" providerId="LiveId" clId="{1C2FE42E-E5F8-4FB3-86F1-0EB376F0A1A1}" dt="2023-09-20T17:13:02.337" v="4058" actId="108"/>
          <ac:spMkLst>
            <pc:docMk/>
            <pc:sldMk cId="3382705300" sldId="281"/>
            <ac:spMk id="1657" creationId="{3976907D-D445-4C1C-8B0C-9C7B1DD17CAA}"/>
          </ac:spMkLst>
        </pc:spChg>
        <pc:spChg chg="mod">
          <ac:chgData name="ゆ 育" userId="542ab0ed5f745775" providerId="LiveId" clId="{1C2FE42E-E5F8-4FB3-86F1-0EB376F0A1A1}" dt="2023-09-20T17:13:02.337" v="4059" actId="108"/>
          <ac:spMkLst>
            <pc:docMk/>
            <pc:sldMk cId="3382705300" sldId="281"/>
            <ac:spMk id="1658" creationId="{0577576E-D489-4FA4-8BFD-6824477535FB}"/>
          </ac:spMkLst>
        </pc:spChg>
        <pc:spChg chg="mod">
          <ac:chgData name="ゆ 育" userId="542ab0ed5f745775" providerId="LiveId" clId="{1C2FE42E-E5F8-4FB3-86F1-0EB376F0A1A1}" dt="2023-09-20T17:13:02.337" v="4060" actId="108"/>
          <ac:spMkLst>
            <pc:docMk/>
            <pc:sldMk cId="3382705300" sldId="281"/>
            <ac:spMk id="1659" creationId="{9677B00A-716B-422A-B632-4E48123E6354}"/>
          </ac:spMkLst>
        </pc:spChg>
        <pc:spChg chg="mod">
          <ac:chgData name="ゆ 育" userId="542ab0ed5f745775" providerId="LiveId" clId="{1C2FE42E-E5F8-4FB3-86F1-0EB376F0A1A1}" dt="2023-09-20T17:13:02.353" v="4061" actId="108"/>
          <ac:spMkLst>
            <pc:docMk/>
            <pc:sldMk cId="3382705300" sldId="281"/>
            <ac:spMk id="1660" creationId="{FD741122-5C80-4248-85D0-099977D8C499}"/>
          </ac:spMkLst>
        </pc:spChg>
        <pc:spChg chg="mod">
          <ac:chgData name="ゆ 育" userId="542ab0ed5f745775" providerId="LiveId" clId="{1C2FE42E-E5F8-4FB3-86F1-0EB376F0A1A1}" dt="2023-09-20T17:13:02.353" v="4062" actId="108"/>
          <ac:spMkLst>
            <pc:docMk/>
            <pc:sldMk cId="3382705300" sldId="281"/>
            <ac:spMk id="1661" creationId="{15A04A95-5763-4821-BFE5-78B6410FB6A2}"/>
          </ac:spMkLst>
        </pc:spChg>
        <pc:spChg chg="mod">
          <ac:chgData name="ゆ 育" userId="542ab0ed5f745775" providerId="LiveId" clId="{1C2FE42E-E5F8-4FB3-86F1-0EB376F0A1A1}" dt="2023-09-20T17:13:02.353" v="4063" actId="108"/>
          <ac:spMkLst>
            <pc:docMk/>
            <pc:sldMk cId="3382705300" sldId="281"/>
            <ac:spMk id="1662" creationId="{F68B9BAC-72EC-4ACE-9ACB-905C29953BE9}"/>
          </ac:spMkLst>
        </pc:spChg>
        <pc:spChg chg="mod">
          <ac:chgData name="ゆ 育" userId="542ab0ed5f745775" providerId="LiveId" clId="{1C2FE42E-E5F8-4FB3-86F1-0EB376F0A1A1}" dt="2023-09-20T17:13:02.353" v="4064" actId="108"/>
          <ac:spMkLst>
            <pc:docMk/>
            <pc:sldMk cId="3382705300" sldId="281"/>
            <ac:spMk id="1663" creationId="{7AFCC09E-6C0B-4114-BED2-8B518F1973B7}"/>
          </ac:spMkLst>
        </pc:spChg>
        <pc:spChg chg="mod">
          <ac:chgData name="ゆ 育" userId="542ab0ed5f745775" providerId="LiveId" clId="{1C2FE42E-E5F8-4FB3-86F1-0EB376F0A1A1}" dt="2023-09-20T17:13:02.353" v="4065" actId="108"/>
          <ac:spMkLst>
            <pc:docMk/>
            <pc:sldMk cId="3382705300" sldId="281"/>
            <ac:spMk id="1664" creationId="{E9CD81B2-8D9D-4776-A2A7-37B663E65FD0}"/>
          </ac:spMkLst>
        </pc:spChg>
        <pc:spChg chg="mod">
          <ac:chgData name="ゆ 育" userId="542ab0ed5f745775" providerId="LiveId" clId="{1C2FE42E-E5F8-4FB3-86F1-0EB376F0A1A1}" dt="2023-09-20T17:13:02.353" v="4066" actId="108"/>
          <ac:spMkLst>
            <pc:docMk/>
            <pc:sldMk cId="3382705300" sldId="281"/>
            <ac:spMk id="1665" creationId="{E6968CC4-1F82-4F75-85F5-40BEC7196961}"/>
          </ac:spMkLst>
        </pc:spChg>
        <pc:spChg chg="mod">
          <ac:chgData name="ゆ 育" userId="542ab0ed5f745775" providerId="LiveId" clId="{1C2FE42E-E5F8-4FB3-86F1-0EB376F0A1A1}" dt="2023-09-20T17:13:02.369" v="4067" actId="108"/>
          <ac:spMkLst>
            <pc:docMk/>
            <pc:sldMk cId="3382705300" sldId="281"/>
            <ac:spMk id="1666" creationId="{37FDC1D5-AA5B-4143-9B88-8416DC6216A8}"/>
          </ac:spMkLst>
        </pc:spChg>
        <pc:spChg chg="mod">
          <ac:chgData name="ゆ 育" userId="542ab0ed5f745775" providerId="LiveId" clId="{1C2FE42E-E5F8-4FB3-86F1-0EB376F0A1A1}" dt="2023-09-20T17:13:02.369" v="4068" actId="108"/>
          <ac:spMkLst>
            <pc:docMk/>
            <pc:sldMk cId="3382705300" sldId="281"/>
            <ac:spMk id="1667" creationId="{4E435F4D-433A-4FE1-8B8A-BD173CC86E73}"/>
          </ac:spMkLst>
        </pc:spChg>
        <pc:spChg chg="mod">
          <ac:chgData name="ゆ 育" userId="542ab0ed5f745775" providerId="LiveId" clId="{1C2FE42E-E5F8-4FB3-86F1-0EB376F0A1A1}" dt="2023-09-20T17:13:02.369" v="4069" actId="108"/>
          <ac:spMkLst>
            <pc:docMk/>
            <pc:sldMk cId="3382705300" sldId="281"/>
            <ac:spMk id="1668" creationId="{49206D11-48A8-4D11-8F66-997AD0BA2B86}"/>
          </ac:spMkLst>
        </pc:spChg>
        <pc:spChg chg="mod">
          <ac:chgData name="ゆ 育" userId="542ab0ed5f745775" providerId="LiveId" clId="{1C2FE42E-E5F8-4FB3-86F1-0EB376F0A1A1}" dt="2023-09-20T17:13:02.369" v="4070" actId="108"/>
          <ac:spMkLst>
            <pc:docMk/>
            <pc:sldMk cId="3382705300" sldId="281"/>
            <ac:spMk id="1669" creationId="{B7D80689-7845-4646-A2DD-D41932FC0198}"/>
          </ac:spMkLst>
        </pc:spChg>
        <pc:spChg chg="mod">
          <ac:chgData name="ゆ 育" userId="542ab0ed5f745775" providerId="LiveId" clId="{1C2FE42E-E5F8-4FB3-86F1-0EB376F0A1A1}" dt="2023-09-20T17:13:02.369" v="4071" actId="108"/>
          <ac:spMkLst>
            <pc:docMk/>
            <pc:sldMk cId="3382705300" sldId="281"/>
            <ac:spMk id="1670" creationId="{CBB623FB-F442-454F-9AB4-18C05D880428}"/>
          </ac:spMkLst>
        </pc:spChg>
        <pc:spChg chg="mod">
          <ac:chgData name="ゆ 育" userId="542ab0ed5f745775" providerId="LiveId" clId="{1C2FE42E-E5F8-4FB3-86F1-0EB376F0A1A1}" dt="2023-09-20T17:13:02.369" v="4072" actId="108"/>
          <ac:spMkLst>
            <pc:docMk/>
            <pc:sldMk cId="3382705300" sldId="281"/>
            <ac:spMk id="1671" creationId="{2C2254EA-F336-47BF-A01B-F6C2F9C25D11}"/>
          </ac:spMkLst>
        </pc:spChg>
        <pc:spChg chg="mod">
          <ac:chgData name="ゆ 育" userId="542ab0ed5f745775" providerId="LiveId" clId="{1C2FE42E-E5F8-4FB3-86F1-0EB376F0A1A1}" dt="2023-09-20T17:13:02.369" v="4073" actId="108"/>
          <ac:spMkLst>
            <pc:docMk/>
            <pc:sldMk cId="3382705300" sldId="281"/>
            <ac:spMk id="1672" creationId="{AF0A499E-2888-42C5-AFA3-8D0A2552187C}"/>
          </ac:spMkLst>
        </pc:spChg>
        <pc:spChg chg="mod">
          <ac:chgData name="ゆ 育" userId="542ab0ed5f745775" providerId="LiveId" clId="{1C2FE42E-E5F8-4FB3-86F1-0EB376F0A1A1}" dt="2023-09-20T17:13:02.384" v="4074" actId="108"/>
          <ac:spMkLst>
            <pc:docMk/>
            <pc:sldMk cId="3382705300" sldId="281"/>
            <ac:spMk id="1673" creationId="{4BE954BE-CFCC-4BD5-9602-370BC4A85704}"/>
          </ac:spMkLst>
        </pc:spChg>
        <pc:spChg chg="mod">
          <ac:chgData name="ゆ 育" userId="542ab0ed5f745775" providerId="LiveId" clId="{1C2FE42E-E5F8-4FB3-86F1-0EB376F0A1A1}" dt="2023-09-20T17:13:02.384" v="4075" actId="108"/>
          <ac:spMkLst>
            <pc:docMk/>
            <pc:sldMk cId="3382705300" sldId="281"/>
            <ac:spMk id="1674" creationId="{2A0326BF-6687-437C-9800-3D9E2179038A}"/>
          </ac:spMkLst>
        </pc:spChg>
        <pc:spChg chg="mod">
          <ac:chgData name="ゆ 育" userId="542ab0ed5f745775" providerId="LiveId" clId="{1C2FE42E-E5F8-4FB3-86F1-0EB376F0A1A1}" dt="2023-09-20T17:13:02.384" v="4076" actId="108"/>
          <ac:spMkLst>
            <pc:docMk/>
            <pc:sldMk cId="3382705300" sldId="281"/>
            <ac:spMk id="1675" creationId="{7C21656F-7959-4DF8-9CE1-A4C66214E173}"/>
          </ac:spMkLst>
        </pc:spChg>
        <pc:spChg chg="mod">
          <ac:chgData name="ゆ 育" userId="542ab0ed5f745775" providerId="LiveId" clId="{1C2FE42E-E5F8-4FB3-86F1-0EB376F0A1A1}" dt="2023-09-20T17:13:02.384" v="4077" actId="108"/>
          <ac:spMkLst>
            <pc:docMk/>
            <pc:sldMk cId="3382705300" sldId="281"/>
            <ac:spMk id="1676" creationId="{A25E29B8-A769-4C5F-BFAC-781E7F5CEB77}"/>
          </ac:spMkLst>
        </pc:spChg>
        <pc:spChg chg="mod">
          <ac:chgData name="ゆ 育" userId="542ab0ed5f745775" providerId="LiveId" clId="{1C2FE42E-E5F8-4FB3-86F1-0EB376F0A1A1}" dt="2023-09-20T17:13:02.384" v="4078" actId="108"/>
          <ac:spMkLst>
            <pc:docMk/>
            <pc:sldMk cId="3382705300" sldId="281"/>
            <ac:spMk id="1677" creationId="{9CBE25DB-C5CE-4CB4-8071-157F238E738B}"/>
          </ac:spMkLst>
        </pc:spChg>
        <pc:spChg chg="mod">
          <ac:chgData name="ゆ 育" userId="542ab0ed5f745775" providerId="LiveId" clId="{1C2FE42E-E5F8-4FB3-86F1-0EB376F0A1A1}" dt="2023-09-20T17:13:02.384" v="4079" actId="108"/>
          <ac:spMkLst>
            <pc:docMk/>
            <pc:sldMk cId="3382705300" sldId="281"/>
            <ac:spMk id="1678" creationId="{15212954-87F9-4133-9367-2A96AD6BC5E8}"/>
          </ac:spMkLst>
        </pc:spChg>
        <pc:spChg chg="mod">
          <ac:chgData name="ゆ 育" userId="542ab0ed5f745775" providerId="LiveId" clId="{1C2FE42E-E5F8-4FB3-86F1-0EB376F0A1A1}" dt="2023-09-20T17:13:02.400" v="4080" actId="108"/>
          <ac:spMkLst>
            <pc:docMk/>
            <pc:sldMk cId="3382705300" sldId="281"/>
            <ac:spMk id="1679" creationId="{901237E8-7990-4769-A735-0DBA8C485F1A}"/>
          </ac:spMkLst>
        </pc:spChg>
        <pc:spChg chg="mod">
          <ac:chgData name="ゆ 育" userId="542ab0ed5f745775" providerId="LiveId" clId="{1C2FE42E-E5F8-4FB3-86F1-0EB376F0A1A1}" dt="2023-09-20T17:13:02.400" v="4081" actId="108"/>
          <ac:spMkLst>
            <pc:docMk/>
            <pc:sldMk cId="3382705300" sldId="281"/>
            <ac:spMk id="1680" creationId="{8ACC83F1-38C3-4A6C-BB03-547EA5004DC9}"/>
          </ac:spMkLst>
        </pc:spChg>
        <pc:spChg chg="mod">
          <ac:chgData name="ゆ 育" userId="542ab0ed5f745775" providerId="LiveId" clId="{1C2FE42E-E5F8-4FB3-86F1-0EB376F0A1A1}" dt="2023-09-20T17:13:02.400" v="4082" actId="108"/>
          <ac:spMkLst>
            <pc:docMk/>
            <pc:sldMk cId="3382705300" sldId="281"/>
            <ac:spMk id="1681" creationId="{E248A541-A59D-45A1-A4CB-7941ACC5034C}"/>
          </ac:spMkLst>
        </pc:spChg>
        <pc:spChg chg="mod">
          <ac:chgData name="ゆ 育" userId="542ab0ed5f745775" providerId="LiveId" clId="{1C2FE42E-E5F8-4FB3-86F1-0EB376F0A1A1}" dt="2023-09-20T17:13:02.400" v="4083" actId="108"/>
          <ac:spMkLst>
            <pc:docMk/>
            <pc:sldMk cId="3382705300" sldId="281"/>
            <ac:spMk id="1682" creationId="{5E7F8F73-2420-439B-B880-2FE0837FFD36}"/>
          </ac:spMkLst>
        </pc:spChg>
        <pc:spChg chg="mod">
          <ac:chgData name="ゆ 育" userId="542ab0ed5f745775" providerId="LiveId" clId="{1C2FE42E-E5F8-4FB3-86F1-0EB376F0A1A1}" dt="2023-09-20T17:13:02.400" v="4084" actId="108"/>
          <ac:spMkLst>
            <pc:docMk/>
            <pc:sldMk cId="3382705300" sldId="281"/>
            <ac:spMk id="1683" creationId="{0846D639-6039-4457-8FBE-CEA68C6FE0CC}"/>
          </ac:spMkLst>
        </pc:spChg>
        <pc:spChg chg="mod">
          <ac:chgData name="ゆ 育" userId="542ab0ed5f745775" providerId="LiveId" clId="{1C2FE42E-E5F8-4FB3-86F1-0EB376F0A1A1}" dt="2023-09-20T17:13:02.400" v="4085" actId="108"/>
          <ac:spMkLst>
            <pc:docMk/>
            <pc:sldMk cId="3382705300" sldId="281"/>
            <ac:spMk id="1684" creationId="{43B8F582-446F-4B3E-9009-22FD06475CA3}"/>
          </ac:spMkLst>
        </pc:spChg>
        <pc:spChg chg="mod">
          <ac:chgData name="ゆ 育" userId="542ab0ed5f745775" providerId="LiveId" clId="{1C2FE42E-E5F8-4FB3-86F1-0EB376F0A1A1}" dt="2023-09-20T17:13:02.415" v="4086" actId="108"/>
          <ac:spMkLst>
            <pc:docMk/>
            <pc:sldMk cId="3382705300" sldId="281"/>
            <ac:spMk id="1685" creationId="{6F8BCCC5-CFE8-4384-B6A8-28C8BD39BBEE}"/>
          </ac:spMkLst>
        </pc:spChg>
        <pc:spChg chg="mod">
          <ac:chgData name="ゆ 育" userId="542ab0ed5f745775" providerId="LiveId" clId="{1C2FE42E-E5F8-4FB3-86F1-0EB376F0A1A1}" dt="2023-09-20T17:13:02.415" v="4087" actId="108"/>
          <ac:spMkLst>
            <pc:docMk/>
            <pc:sldMk cId="3382705300" sldId="281"/>
            <ac:spMk id="1686" creationId="{DEE4AFB8-157D-4C98-BB8E-C9B049BD8040}"/>
          </ac:spMkLst>
        </pc:spChg>
        <pc:spChg chg="mod">
          <ac:chgData name="ゆ 育" userId="542ab0ed5f745775" providerId="LiveId" clId="{1C2FE42E-E5F8-4FB3-86F1-0EB376F0A1A1}" dt="2023-09-20T17:13:02.415" v="4088" actId="108"/>
          <ac:spMkLst>
            <pc:docMk/>
            <pc:sldMk cId="3382705300" sldId="281"/>
            <ac:spMk id="1687" creationId="{6C67F982-4D93-4272-885F-414414DD3EC7}"/>
          </ac:spMkLst>
        </pc:spChg>
        <pc:spChg chg="mod">
          <ac:chgData name="ゆ 育" userId="542ab0ed5f745775" providerId="LiveId" clId="{1C2FE42E-E5F8-4FB3-86F1-0EB376F0A1A1}" dt="2023-09-20T17:13:02.415" v="4089" actId="108"/>
          <ac:spMkLst>
            <pc:docMk/>
            <pc:sldMk cId="3382705300" sldId="281"/>
            <ac:spMk id="1688" creationId="{C62E75BB-5E6A-4B97-B1A5-0D4284563B43}"/>
          </ac:spMkLst>
        </pc:spChg>
        <pc:spChg chg="mod">
          <ac:chgData name="ゆ 育" userId="542ab0ed5f745775" providerId="LiveId" clId="{1C2FE42E-E5F8-4FB3-86F1-0EB376F0A1A1}" dt="2023-09-20T17:13:02.415" v="4090" actId="108"/>
          <ac:spMkLst>
            <pc:docMk/>
            <pc:sldMk cId="3382705300" sldId="281"/>
            <ac:spMk id="1689" creationId="{72F586EF-F7AE-4B6A-89DC-0070CEFC1B42}"/>
          </ac:spMkLst>
        </pc:spChg>
        <pc:spChg chg="mod">
          <ac:chgData name="ゆ 育" userId="542ab0ed5f745775" providerId="LiveId" clId="{1C2FE42E-E5F8-4FB3-86F1-0EB376F0A1A1}" dt="2023-09-20T17:13:02.415" v="4091" actId="108"/>
          <ac:spMkLst>
            <pc:docMk/>
            <pc:sldMk cId="3382705300" sldId="281"/>
            <ac:spMk id="1690" creationId="{83199961-9819-4C44-8DCC-18A8D4981BC3}"/>
          </ac:spMkLst>
        </pc:spChg>
        <pc:spChg chg="mod">
          <ac:chgData name="ゆ 育" userId="542ab0ed5f745775" providerId="LiveId" clId="{1C2FE42E-E5F8-4FB3-86F1-0EB376F0A1A1}" dt="2023-09-20T17:13:02.415" v="4092" actId="108"/>
          <ac:spMkLst>
            <pc:docMk/>
            <pc:sldMk cId="3382705300" sldId="281"/>
            <ac:spMk id="1691" creationId="{A67475A4-6CD2-4718-B68A-7BB742BA645D}"/>
          </ac:spMkLst>
        </pc:spChg>
        <pc:spChg chg="mod">
          <ac:chgData name="ゆ 育" userId="542ab0ed5f745775" providerId="LiveId" clId="{1C2FE42E-E5F8-4FB3-86F1-0EB376F0A1A1}" dt="2023-09-20T17:13:02.431" v="4093" actId="108"/>
          <ac:spMkLst>
            <pc:docMk/>
            <pc:sldMk cId="3382705300" sldId="281"/>
            <ac:spMk id="1692" creationId="{BF867785-C228-4132-8353-E9D1077AF7FE}"/>
          </ac:spMkLst>
        </pc:spChg>
        <pc:spChg chg="mod">
          <ac:chgData name="ゆ 育" userId="542ab0ed5f745775" providerId="LiveId" clId="{1C2FE42E-E5F8-4FB3-86F1-0EB376F0A1A1}" dt="2023-09-20T17:13:02.431" v="4094" actId="108"/>
          <ac:spMkLst>
            <pc:docMk/>
            <pc:sldMk cId="3382705300" sldId="281"/>
            <ac:spMk id="1693" creationId="{C554146D-976D-4037-8B6F-4F3C6D963BD8}"/>
          </ac:spMkLst>
        </pc:spChg>
        <pc:spChg chg="mod">
          <ac:chgData name="ゆ 育" userId="542ab0ed5f745775" providerId="LiveId" clId="{1C2FE42E-E5F8-4FB3-86F1-0EB376F0A1A1}" dt="2023-09-20T17:13:02.431" v="4095" actId="108"/>
          <ac:spMkLst>
            <pc:docMk/>
            <pc:sldMk cId="3382705300" sldId="281"/>
            <ac:spMk id="1694" creationId="{63FD44DD-EA43-4EBC-9872-04B63538D73B}"/>
          </ac:spMkLst>
        </pc:spChg>
        <pc:spChg chg="mod">
          <ac:chgData name="ゆ 育" userId="542ab0ed5f745775" providerId="LiveId" clId="{1C2FE42E-E5F8-4FB3-86F1-0EB376F0A1A1}" dt="2023-09-20T17:13:02.431" v="4096" actId="108"/>
          <ac:spMkLst>
            <pc:docMk/>
            <pc:sldMk cId="3382705300" sldId="281"/>
            <ac:spMk id="1695" creationId="{18D0ACA8-5BE5-41AC-BE60-78F975D8738F}"/>
          </ac:spMkLst>
        </pc:spChg>
        <pc:spChg chg="mod">
          <ac:chgData name="ゆ 育" userId="542ab0ed5f745775" providerId="LiveId" clId="{1C2FE42E-E5F8-4FB3-86F1-0EB376F0A1A1}" dt="2023-09-20T17:13:02.431" v="4097" actId="108"/>
          <ac:spMkLst>
            <pc:docMk/>
            <pc:sldMk cId="3382705300" sldId="281"/>
            <ac:spMk id="1696" creationId="{F64EA74B-BE03-42EC-9B7D-949A811E18F5}"/>
          </ac:spMkLst>
        </pc:spChg>
        <pc:spChg chg="mod">
          <ac:chgData name="ゆ 育" userId="542ab0ed5f745775" providerId="LiveId" clId="{1C2FE42E-E5F8-4FB3-86F1-0EB376F0A1A1}" dt="2023-09-20T17:13:02.431" v="4098" actId="108"/>
          <ac:spMkLst>
            <pc:docMk/>
            <pc:sldMk cId="3382705300" sldId="281"/>
            <ac:spMk id="1697" creationId="{2894CFE0-2338-4D9B-8AC2-C432C83FF4B4}"/>
          </ac:spMkLst>
        </pc:spChg>
        <pc:spChg chg="mod">
          <ac:chgData name="ゆ 育" userId="542ab0ed5f745775" providerId="LiveId" clId="{1C2FE42E-E5F8-4FB3-86F1-0EB376F0A1A1}" dt="2023-09-20T17:13:02.447" v="4099" actId="108"/>
          <ac:spMkLst>
            <pc:docMk/>
            <pc:sldMk cId="3382705300" sldId="281"/>
            <ac:spMk id="1698" creationId="{06F0E3C8-3E9B-4235-A0A6-4A5953900526}"/>
          </ac:spMkLst>
        </pc:spChg>
        <pc:spChg chg="mod">
          <ac:chgData name="ゆ 育" userId="542ab0ed5f745775" providerId="LiveId" clId="{1C2FE42E-E5F8-4FB3-86F1-0EB376F0A1A1}" dt="2023-09-20T17:13:02.447" v="4100" actId="108"/>
          <ac:spMkLst>
            <pc:docMk/>
            <pc:sldMk cId="3382705300" sldId="281"/>
            <ac:spMk id="1699" creationId="{7F857D10-1733-47D5-8436-4D2B24083764}"/>
          </ac:spMkLst>
        </pc:spChg>
        <pc:spChg chg="mod">
          <ac:chgData name="ゆ 育" userId="542ab0ed5f745775" providerId="LiveId" clId="{1C2FE42E-E5F8-4FB3-86F1-0EB376F0A1A1}" dt="2023-09-20T17:13:02.447" v="4101" actId="108"/>
          <ac:spMkLst>
            <pc:docMk/>
            <pc:sldMk cId="3382705300" sldId="281"/>
            <ac:spMk id="1700" creationId="{1B166FFD-559B-4D0E-99AB-EE24C676F4CD}"/>
          </ac:spMkLst>
        </pc:spChg>
        <pc:spChg chg="mod">
          <ac:chgData name="ゆ 育" userId="542ab0ed5f745775" providerId="LiveId" clId="{1C2FE42E-E5F8-4FB3-86F1-0EB376F0A1A1}" dt="2023-09-20T17:13:02.447" v="4102" actId="108"/>
          <ac:spMkLst>
            <pc:docMk/>
            <pc:sldMk cId="3382705300" sldId="281"/>
            <ac:spMk id="1701" creationId="{4833121E-8B2C-47BD-AF6A-CFDAAB52708A}"/>
          </ac:spMkLst>
        </pc:spChg>
        <pc:spChg chg="mod">
          <ac:chgData name="ゆ 育" userId="542ab0ed5f745775" providerId="LiveId" clId="{1C2FE42E-E5F8-4FB3-86F1-0EB376F0A1A1}" dt="2023-09-20T17:13:02.447" v="4103" actId="108"/>
          <ac:spMkLst>
            <pc:docMk/>
            <pc:sldMk cId="3382705300" sldId="281"/>
            <ac:spMk id="1702" creationId="{097C61D0-C58E-4151-A6BD-8C48B90128CE}"/>
          </ac:spMkLst>
        </pc:spChg>
        <pc:spChg chg="mod">
          <ac:chgData name="ゆ 育" userId="542ab0ed5f745775" providerId="LiveId" clId="{1C2FE42E-E5F8-4FB3-86F1-0EB376F0A1A1}" dt="2023-09-20T17:13:02.447" v="4104" actId="108"/>
          <ac:spMkLst>
            <pc:docMk/>
            <pc:sldMk cId="3382705300" sldId="281"/>
            <ac:spMk id="1703" creationId="{A8E3C36F-EEBF-47E7-899B-66360E852CC6}"/>
          </ac:spMkLst>
        </pc:spChg>
        <pc:spChg chg="mod">
          <ac:chgData name="ゆ 育" userId="542ab0ed5f745775" providerId="LiveId" clId="{1C2FE42E-E5F8-4FB3-86F1-0EB376F0A1A1}" dt="2023-09-20T17:13:02.462" v="4105" actId="108"/>
          <ac:spMkLst>
            <pc:docMk/>
            <pc:sldMk cId="3382705300" sldId="281"/>
            <ac:spMk id="1704" creationId="{45A4753D-1889-40C8-BCE4-BA5610A48078}"/>
          </ac:spMkLst>
        </pc:spChg>
        <pc:spChg chg="mod">
          <ac:chgData name="ゆ 育" userId="542ab0ed5f745775" providerId="LiveId" clId="{1C2FE42E-E5F8-4FB3-86F1-0EB376F0A1A1}" dt="2023-09-20T17:13:02.462" v="4106" actId="108"/>
          <ac:spMkLst>
            <pc:docMk/>
            <pc:sldMk cId="3382705300" sldId="281"/>
            <ac:spMk id="1705" creationId="{723DE2C5-96F3-4C55-A8EB-6CEF53830CC9}"/>
          </ac:spMkLst>
        </pc:spChg>
        <pc:spChg chg="mod">
          <ac:chgData name="ゆ 育" userId="542ab0ed5f745775" providerId="LiveId" clId="{1C2FE42E-E5F8-4FB3-86F1-0EB376F0A1A1}" dt="2023-09-20T17:13:02.462" v="4107" actId="108"/>
          <ac:spMkLst>
            <pc:docMk/>
            <pc:sldMk cId="3382705300" sldId="281"/>
            <ac:spMk id="1706" creationId="{F7CECCF9-FA93-48E6-9D9C-B5A6E2EE10AC}"/>
          </ac:spMkLst>
        </pc:spChg>
        <pc:spChg chg="mod">
          <ac:chgData name="ゆ 育" userId="542ab0ed5f745775" providerId="LiveId" clId="{1C2FE42E-E5F8-4FB3-86F1-0EB376F0A1A1}" dt="2023-09-20T17:13:02.462" v="4108" actId="108"/>
          <ac:spMkLst>
            <pc:docMk/>
            <pc:sldMk cId="3382705300" sldId="281"/>
            <ac:spMk id="1707" creationId="{DE8124E6-0087-4C0D-A328-AC21AF1A7189}"/>
          </ac:spMkLst>
        </pc:spChg>
        <pc:spChg chg="mod">
          <ac:chgData name="ゆ 育" userId="542ab0ed5f745775" providerId="LiveId" clId="{1C2FE42E-E5F8-4FB3-86F1-0EB376F0A1A1}" dt="2023-09-20T17:13:02.462" v="4109" actId="108"/>
          <ac:spMkLst>
            <pc:docMk/>
            <pc:sldMk cId="3382705300" sldId="281"/>
            <ac:spMk id="1708" creationId="{CBFEC3AE-A251-4F48-8BBD-58F74FE441A5}"/>
          </ac:spMkLst>
        </pc:spChg>
        <pc:spChg chg="mod">
          <ac:chgData name="ゆ 育" userId="542ab0ed5f745775" providerId="LiveId" clId="{1C2FE42E-E5F8-4FB3-86F1-0EB376F0A1A1}" dt="2023-09-20T17:13:02.462" v="4110" actId="108"/>
          <ac:spMkLst>
            <pc:docMk/>
            <pc:sldMk cId="3382705300" sldId="281"/>
            <ac:spMk id="1709" creationId="{5B85A1C1-0386-44A8-8E3F-0D050DAB7B16}"/>
          </ac:spMkLst>
        </pc:spChg>
        <pc:spChg chg="mod">
          <ac:chgData name="ゆ 育" userId="542ab0ed5f745775" providerId="LiveId" clId="{1C2FE42E-E5F8-4FB3-86F1-0EB376F0A1A1}" dt="2023-09-20T17:13:02.478" v="4111" actId="108"/>
          <ac:spMkLst>
            <pc:docMk/>
            <pc:sldMk cId="3382705300" sldId="281"/>
            <ac:spMk id="1710" creationId="{8B3472FD-EA91-47CF-95B8-13982E63C07C}"/>
          </ac:spMkLst>
        </pc:spChg>
        <pc:spChg chg="mod">
          <ac:chgData name="ゆ 育" userId="542ab0ed5f745775" providerId="LiveId" clId="{1C2FE42E-E5F8-4FB3-86F1-0EB376F0A1A1}" dt="2023-09-20T17:13:02.478" v="4112" actId="108"/>
          <ac:spMkLst>
            <pc:docMk/>
            <pc:sldMk cId="3382705300" sldId="281"/>
            <ac:spMk id="1711" creationId="{99135955-8C6F-4D1F-B240-65753BC35BE9}"/>
          </ac:spMkLst>
        </pc:spChg>
        <pc:spChg chg="mod">
          <ac:chgData name="ゆ 育" userId="542ab0ed5f745775" providerId="LiveId" clId="{1C2FE42E-E5F8-4FB3-86F1-0EB376F0A1A1}" dt="2023-09-20T17:13:02.478" v="4113" actId="108"/>
          <ac:spMkLst>
            <pc:docMk/>
            <pc:sldMk cId="3382705300" sldId="281"/>
            <ac:spMk id="1712" creationId="{E5BD0F06-7D01-4423-BDF9-C74B94961DA2}"/>
          </ac:spMkLst>
        </pc:spChg>
        <pc:spChg chg="mod">
          <ac:chgData name="ゆ 育" userId="542ab0ed5f745775" providerId="LiveId" clId="{1C2FE42E-E5F8-4FB3-86F1-0EB376F0A1A1}" dt="2023-09-20T17:13:02.478" v="4114" actId="108"/>
          <ac:spMkLst>
            <pc:docMk/>
            <pc:sldMk cId="3382705300" sldId="281"/>
            <ac:spMk id="1713" creationId="{5B09E111-515E-4A6B-97C5-7CB1914A30E5}"/>
          </ac:spMkLst>
        </pc:spChg>
        <pc:spChg chg="mod">
          <ac:chgData name="ゆ 育" userId="542ab0ed5f745775" providerId="LiveId" clId="{1C2FE42E-E5F8-4FB3-86F1-0EB376F0A1A1}" dt="2023-09-20T17:13:02.478" v="4115" actId="108"/>
          <ac:spMkLst>
            <pc:docMk/>
            <pc:sldMk cId="3382705300" sldId="281"/>
            <ac:spMk id="1714" creationId="{A445AADB-3565-41AE-B33D-C485FFF1B8A1}"/>
          </ac:spMkLst>
        </pc:spChg>
        <pc:spChg chg="mod">
          <ac:chgData name="ゆ 育" userId="542ab0ed5f745775" providerId="LiveId" clId="{1C2FE42E-E5F8-4FB3-86F1-0EB376F0A1A1}" dt="2023-09-20T17:13:02.478" v="4116" actId="108"/>
          <ac:spMkLst>
            <pc:docMk/>
            <pc:sldMk cId="3382705300" sldId="281"/>
            <ac:spMk id="1715" creationId="{3A95EC31-B534-4890-8526-810A2F2594DD}"/>
          </ac:spMkLst>
        </pc:spChg>
        <pc:spChg chg="mod">
          <ac:chgData name="ゆ 育" userId="542ab0ed5f745775" providerId="LiveId" clId="{1C2FE42E-E5F8-4FB3-86F1-0EB376F0A1A1}" dt="2023-09-20T17:13:02.478" v="4117" actId="108"/>
          <ac:spMkLst>
            <pc:docMk/>
            <pc:sldMk cId="3382705300" sldId="281"/>
            <ac:spMk id="1716" creationId="{997D39C7-DCF9-42A6-9010-1193091FF6DA}"/>
          </ac:spMkLst>
        </pc:spChg>
        <pc:spChg chg="mod">
          <ac:chgData name="ゆ 育" userId="542ab0ed5f745775" providerId="LiveId" clId="{1C2FE42E-E5F8-4FB3-86F1-0EB376F0A1A1}" dt="2023-09-20T17:13:02.494" v="4118" actId="108"/>
          <ac:spMkLst>
            <pc:docMk/>
            <pc:sldMk cId="3382705300" sldId="281"/>
            <ac:spMk id="1717" creationId="{99AD21D3-72BF-4162-9B3B-DBC6E7DB5800}"/>
          </ac:spMkLst>
        </pc:spChg>
        <pc:spChg chg="mod">
          <ac:chgData name="ゆ 育" userId="542ab0ed5f745775" providerId="LiveId" clId="{1C2FE42E-E5F8-4FB3-86F1-0EB376F0A1A1}" dt="2023-09-20T17:13:02.494" v="4119" actId="108"/>
          <ac:spMkLst>
            <pc:docMk/>
            <pc:sldMk cId="3382705300" sldId="281"/>
            <ac:spMk id="1718" creationId="{A07E9954-A51E-487D-A085-2E4ED1B28275}"/>
          </ac:spMkLst>
        </pc:spChg>
        <pc:spChg chg="mod">
          <ac:chgData name="ゆ 育" userId="542ab0ed5f745775" providerId="LiveId" clId="{1C2FE42E-E5F8-4FB3-86F1-0EB376F0A1A1}" dt="2023-09-20T17:13:02.494" v="4120" actId="108"/>
          <ac:spMkLst>
            <pc:docMk/>
            <pc:sldMk cId="3382705300" sldId="281"/>
            <ac:spMk id="1719" creationId="{367CF3EC-47D1-4D5A-BD77-C3FB85B61A69}"/>
          </ac:spMkLst>
        </pc:spChg>
        <pc:spChg chg="mod">
          <ac:chgData name="ゆ 育" userId="542ab0ed5f745775" providerId="LiveId" clId="{1C2FE42E-E5F8-4FB3-86F1-0EB376F0A1A1}" dt="2023-09-20T17:13:02.494" v="4121" actId="108"/>
          <ac:spMkLst>
            <pc:docMk/>
            <pc:sldMk cId="3382705300" sldId="281"/>
            <ac:spMk id="1720" creationId="{103E569E-9FD0-44ED-8BE8-887F27C9F5E4}"/>
          </ac:spMkLst>
        </pc:spChg>
        <pc:spChg chg="mod">
          <ac:chgData name="ゆ 育" userId="542ab0ed5f745775" providerId="LiveId" clId="{1C2FE42E-E5F8-4FB3-86F1-0EB376F0A1A1}" dt="2023-09-20T17:13:02.494" v="4122" actId="108"/>
          <ac:spMkLst>
            <pc:docMk/>
            <pc:sldMk cId="3382705300" sldId="281"/>
            <ac:spMk id="1721" creationId="{99144704-6E18-4C52-A65C-0E0D0720A5C7}"/>
          </ac:spMkLst>
        </pc:spChg>
        <pc:spChg chg="mod">
          <ac:chgData name="ゆ 育" userId="542ab0ed5f745775" providerId="LiveId" clId="{1C2FE42E-E5F8-4FB3-86F1-0EB376F0A1A1}" dt="2023-09-20T17:13:02.494" v="4123" actId="108"/>
          <ac:spMkLst>
            <pc:docMk/>
            <pc:sldMk cId="3382705300" sldId="281"/>
            <ac:spMk id="1722" creationId="{0958EA95-BAEF-4B7C-A096-3E4EDF614B34}"/>
          </ac:spMkLst>
        </pc:spChg>
        <pc:spChg chg="mod">
          <ac:chgData name="ゆ 育" userId="542ab0ed5f745775" providerId="LiveId" clId="{1C2FE42E-E5F8-4FB3-86F1-0EB376F0A1A1}" dt="2023-09-20T17:13:02.509" v="4124" actId="108"/>
          <ac:spMkLst>
            <pc:docMk/>
            <pc:sldMk cId="3382705300" sldId="281"/>
            <ac:spMk id="1723" creationId="{B0E7B313-B22E-453B-89BF-B3CDE534CF8F}"/>
          </ac:spMkLst>
        </pc:spChg>
        <pc:spChg chg="mod">
          <ac:chgData name="ゆ 育" userId="542ab0ed5f745775" providerId="LiveId" clId="{1C2FE42E-E5F8-4FB3-86F1-0EB376F0A1A1}" dt="2023-09-20T17:13:02.509" v="4125" actId="108"/>
          <ac:spMkLst>
            <pc:docMk/>
            <pc:sldMk cId="3382705300" sldId="281"/>
            <ac:spMk id="1724" creationId="{483C9ACE-D4EA-458F-B45D-D307916B11FC}"/>
          </ac:spMkLst>
        </pc:spChg>
        <pc:spChg chg="mod">
          <ac:chgData name="ゆ 育" userId="542ab0ed5f745775" providerId="LiveId" clId="{1C2FE42E-E5F8-4FB3-86F1-0EB376F0A1A1}" dt="2023-09-20T17:13:02.509" v="4126" actId="108"/>
          <ac:spMkLst>
            <pc:docMk/>
            <pc:sldMk cId="3382705300" sldId="281"/>
            <ac:spMk id="1725" creationId="{578EEA1F-2869-45D2-BB36-EEBCDECC46E5}"/>
          </ac:spMkLst>
        </pc:spChg>
        <pc:spChg chg="mod">
          <ac:chgData name="ゆ 育" userId="542ab0ed5f745775" providerId="LiveId" clId="{1C2FE42E-E5F8-4FB3-86F1-0EB376F0A1A1}" dt="2023-09-20T17:13:02.509" v="4127" actId="108"/>
          <ac:spMkLst>
            <pc:docMk/>
            <pc:sldMk cId="3382705300" sldId="281"/>
            <ac:spMk id="1726" creationId="{71D20791-51AE-4565-B0FA-797C4B7E43AA}"/>
          </ac:spMkLst>
        </pc:spChg>
        <pc:spChg chg="mod">
          <ac:chgData name="ゆ 育" userId="542ab0ed5f745775" providerId="LiveId" clId="{1C2FE42E-E5F8-4FB3-86F1-0EB376F0A1A1}" dt="2023-09-20T17:13:02.509" v="4128" actId="108"/>
          <ac:spMkLst>
            <pc:docMk/>
            <pc:sldMk cId="3382705300" sldId="281"/>
            <ac:spMk id="1727" creationId="{1DBF9EEF-726A-4640-A1DB-F045D0BBEC4A}"/>
          </ac:spMkLst>
        </pc:spChg>
        <pc:spChg chg="mod">
          <ac:chgData name="ゆ 育" userId="542ab0ed5f745775" providerId="LiveId" clId="{1C2FE42E-E5F8-4FB3-86F1-0EB376F0A1A1}" dt="2023-09-20T17:13:02.509" v="4129" actId="108"/>
          <ac:spMkLst>
            <pc:docMk/>
            <pc:sldMk cId="3382705300" sldId="281"/>
            <ac:spMk id="1728" creationId="{BB2D9737-029B-4B16-9AED-E04A6DBC380E}"/>
          </ac:spMkLst>
        </pc:spChg>
        <pc:spChg chg="mod">
          <ac:chgData name="ゆ 育" userId="542ab0ed5f745775" providerId="LiveId" clId="{1C2FE42E-E5F8-4FB3-86F1-0EB376F0A1A1}" dt="2023-09-20T17:13:02.525" v="4130" actId="108"/>
          <ac:spMkLst>
            <pc:docMk/>
            <pc:sldMk cId="3382705300" sldId="281"/>
            <ac:spMk id="1729" creationId="{1A8A0E20-C00D-4428-8BCD-3A9A42135AD3}"/>
          </ac:spMkLst>
        </pc:spChg>
        <pc:spChg chg="mod">
          <ac:chgData name="ゆ 育" userId="542ab0ed5f745775" providerId="LiveId" clId="{1C2FE42E-E5F8-4FB3-86F1-0EB376F0A1A1}" dt="2023-09-20T17:13:02.525" v="4131" actId="108"/>
          <ac:spMkLst>
            <pc:docMk/>
            <pc:sldMk cId="3382705300" sldId="281"/>
            <ac:spMk id="1730" creationId="{4C9E3AA6-37F6-423B-AB06-5786C6A09D61}"/>
          </ac:spMkLst>
        </pc:spChg>
        <pc:spChg chg="mod">
          <ac:chgData name="ゆ 育" userId="542ab0ed5f745775" providerId="LiveId" clId="{1C2FE42E-E5F8-4FB3-86F1-0EB376F0A1A1}" dt="2023-09-20T17:13:02.525" v="4132" actId="108"/>
          <ac:spMkLst>
            <pc:docMk/>
            <pc:sldMk cId="3382705300" sldId="281"/>
            <ac:spMk id="1731" creationId="{EDB982AA-6FEF-4C86-9872-F74AEBDDBEDF}"/>
          </ac:spMkLst>
        </pc:spChg>
        <pc:spChg chg="mod">
          <ac:chgData name="ゆ 育" userId="542ab0ed5f745775" providerId="LiveId" clId="{1C2FE42E-E5F8-4FB3-86F1-0EB376F0A1A1}" dt="2023-09-20T17:13:02.525" v="4133" actId="108"/>
          <ac:spMkLst>
            <pc:docMk/>
            <pc:sldMk cId="3382705300" sldId="281"/>
            <ac:spMk id="1732" creationId="{7D8592B1-CEB1-4D95-8E6A-3427F3427528}"/>
          </ac:spMkLst>
        </pc:spChg>
        <pc:spChg chg="mod">
          <ac:chgData name="ゆ 育" userId="542ab0ed5f745775" providerId="LiveId" clId="{1C2FE42E-E5F8-4FB3-86F1-0EB376F0A1A1}" dt="2023-09-20T17:13:02.525" v="4134" actId="108"/>
          <ac:spMkLst>
            <pc:docMk/>
            <pc:sldMk cId="3382705300" sldId="281"/>
            <ac:spMk id="1733" creationId="{C0772911-D6AB-404C-8BBE-8BA358263417}"/>
          </ac:spMkLst>
        </pc:spChg>
        <pc:spChg chg="mod">
          <ac:chgData name="ゆ 育" userId="542ab0ed5f745775" providerId="LiveId" clId="{1C2FE42E-E5F8-4FB3-86F1-0EB376F0A1A1}" dt="2023-09-20T17:13:02.525" v="4135" actId="108"/>
          <ac:spMkLst>
            <pc:docMk/>
            <pc:sldMk cId="3382705300" sldId="281"/>
            <ac:spMk id="1734" creationId="{22CF2B09-336E-4A62-9B00-769836FF1556}"/>
          </ac:spMkLst>
        </pc:spChg>
        <pc:spChg chg="mod">
          <ac:chgData name="ゆ 育" userId="542ab0ed5f745775" providerId="LiveId" clId="{1C2FE42E-E5F8-4FB3-86F1-0EB376F0A1A1}" dt="2023-09-20T17:13:02.540" v="4136" actId="108"/>
          <ac:spMkLst>
            <pc:docMk/>
            <pc:sldMk cId="3382705300" sldId="281"/>
            <ac:spMk id="1735" creationId="{40A803C2-4E00-4342-9443-25286277EF93}"/>
          </ac:spMkLst>
        </pc:spChg>
        <pc:spChg chg="mod">
          <ac:chgData name="ゆ 育" userId="542ab0ed5f745775" providerId="LiveId" clId="{1C2FE42E-E5F8-4FB3-86F1-0EB376F0A1A1}" dt="2023-09-20T17:13:02.540" v="4137" actId="108"/>
          <ac:spMkLst>
            <pc:docMk/>
            <pc:sldMk cId="3382705300" sldId="281"/>
            <ac:spMk id="1736" creationId="{8FEE3557-053F-4998-BEA7-DFFB8269420B}"/>
          </ac:spMkLst>
        </pc:spChg>
        <pc:spChg chg="mod">
          <ac:chgData name="ゆ 育" userId="542ab0ed5f745775" providerId="LiveId" clId="{1C2FE42E-E5F8-4FB3-86F1-0EB376F0A1A1}" dt="2023-09-20T17:13:02.540" v="4138" actId="108"/>
          <ac:spMkLst>
            <pc:docMk/>
            <pc:sldMk cId="3382705300" sldId="281"/>
            <ac:spMk id="1737" creationId="{5C9E54C3-9195-4B38-BA92-FC4A2259BC33}"/>
          </ac:spMkLst>
        </pc:spChg>
        <pc:spChg chg="mod">
          <ac:chgData name="ゆ 育" userId="542ab0ed5f745775" providerId="LiveId" clId="{1C2FE42E-E5F8-4FB3-86F1-0EB376F0A1A1}" dt="2023-09-20T17:13:02.540" v="4139" actId="108"/>
          <ac:spMkLst>
            <pc:docMk/>
            <pc:sldMk cId="3382705300" sldId="281"/>
            <ac:spMk id="1738" creationId="{91FE8395-4A85-4248-AE33-E4F59D27E6BC}"/>
          </ac:spMkLst>
        </pc:spChg>
        <pc:spChg chg="mod">
          <ac:chgData name="ゆ 育" userId="542ab0ed5f745775" providerId="LiveId" clId="{1C2FE42E-E5F8-4FB3-86F1-0EB376F0A1A1}" dt="2023-09-20T17:13:02.540" v="4140" actId="108"/>
          <ac:spMkLst>
            <pc:docMk/>
            <pc:sldMk cId="3382705300" sldId="281"/>
            <ac:spMk id="1739" creationId="{440D64A7-A7DB-4AFF-8213-DF586455E763}"/>
          </ac:spMkLst>
        </pc:spChg>
        <pc:spChg chg="mod">
          <ac:chgData name="ゆ 育" userId="542ab0ed5f745775" providerId="LiveId" clId="{1C2FE42E-E5F8-4FB3-86F1-0EB376F0A1A1}" dt="2023-09-20T17:13:02.540" v="4141" actId="108"/>
          <ac:spMkLst>
            <pc:docMk/>
            <pc:sldMk cId="3382705300" sldId="281"/>
            <ac:spMk id="1740" creationId="{6EA1EAF6-FB18-46AF-8FB6-244F1799C7C7}"/>
          </ac:spMkLst>
        </pc:spChg>
        <pc:spChg chg="mod">
          <ac:chgData name="ゆ 育" userId="542ab0ed5f745775" providerId="LiveId" clId="{1C2FE42E-E5F8-4FB3-86F1-0EB376F0A1A1}" dt="2023-09-20T17:13:02.540" v="4142" actId="108"/>
          <ac:spMkLst>
            <pc:docMk/>
            <pc:sldMk cId="3382705300" sldId="281"/>
            <ac:spMk id="1741" creationId="{95278BB8-A347-4C2A-B84D-3030AEC0556B}"/>
          </ac:spMkLst>
        </pc:spChg>
        <pc:spChg chg="mod">
          <ac:chgData name="ゆ 育" userId="542ab0ed5f745775" providerId="LiveId" clId="{1C2FE42E-E5F8-4FB3-86F1-0EB376F0A1A1}" dt="2023-09-20T17:13:02.556" v="4143" actId="108"/>
          <ac:spMkLst>
            <pc:docMk/>
            <pc:sldMk cId="3382705300" sldId="281"/>
            <ac:spMk id="1742" creationId="{264D720C-056B-4E2A-9F77-BAC2F7A0323F}"/>
          </ac:spMkLst>
        </pc:spChg>
        <pc:spChg chg="mod">
          <ac:chgData name="ゆ 育" userId="542ab0ed5f745775" providerId="LiveId" clId="{1C2FE42E-E5F8-4FB3-86F1-0EB376F0A1A1}" dt="2023-09-20T17:13:02.556" v="4144" actId="108"/>
          <ac:spMkLst>
            <pc:docMk/>
            <pc:sldMk cId="3382705300" sldId="281"/>
            <ac:spMk id="1743" creationId="{83DD0ED6-870A-4323-958B-B8E31E657981}"/>
          </ac:spMkLst>
        </pc:spChg>
        <pc:spChg chg="mod">
          <ac:chgData name="ゆ 育" userId="542ab0ed5f745775" providerId="LiveId" clId="{1C2FE42E-E5F8-4FB3-86F1-0EB376F0A1A1}" dt="2023-09-20T17:13:02.556" v="4145" actId="108"/>
          <ac:spMkLst>
            <pc:docMk/>
            <pc:sldMk cId="3382705300" sldId="281"/>
            <ac:spMk id="1744" creationId="{AD0D7E4F-5D30-45B2-AF14-D869478E7184}"/>
          </ac:spMkLst>
        </pc:spChg>
        <pc:spChg chg="mod">
          <ac:chgData name="ゆ 育" userId="542ab0ed5f745775" providerId="LiveId" clId="{1C2FE42E-E5F8-4FB3-86F1-0EB376F0A1A1}" dt="2023-09-20T17:13:02.556" v="4146" actId="108"/>
          <ac:spMkLst>
            <pc:docMk/>
            <pc:sldMk cId="3382705300" sldId="281"/>
            <ac:spMk id="1745" creationId="{B9BE5397-B393-4518-98D6-680DC76DC3BF}"/>
          </ac:spMkLst>
        </pc:spChg>
        <pc:spChg chg="mod">
          <ac:chgData name="ゆ 育" userId="542ab0ed5f745775" providerId="LiveId" clId="{1C2FE42E-E5F8-4FB3-86F1-0EB376F0A1A1}" dt="2023-09-20T17:13:02.556" v="4147" actId="108"/>
          <ac:spMkLst>
            <pc:docMk/>
            <pc:sldMk cId="3382705300" sldId="281"/>
            <ac:spMk id="1746" creationId="{2246B752-8059-46B4-8DC4-FBFE0AA33BD5}"/>
          </ac:spMkLst>
        </pc:spChg>
        <pc:spChg chg="mod">
          <ac:chgData name="ゆ 育" userId="542ab0ed5f745775" providerId="LiveId" clId="{1C2FE42E-E5F8-4FB3-86F1-0EB376F0A1A1}" dt="2023-09-20T17:13:02.556" v="4148" actId="108"/>
          <ac:spMkLst>
            <pc:docMk/>
            <pc:sldMk cId="3382705300" sldId="281"/>
            <ac:spMk id="1747" creationId="{F6141699-78F2-48B1-9A26-2991B2713AD1}"/>
          </ac:spMkLst>
        </pc:spChg>
        <pc:spChg chg="mod">
          <ac:chgData name="ゆ 育" userId="542ab0ed5f745775" providerId="LiveId" clId="{1C2FE42E-E5F8-4FB3-86F1-0EB376F0A1A1}" dt="2023-09-20T17:13:02.572" v="4149" actId="108"/>
          <ac:spMkLst>
            <pc:docMk/>
            <pc:sldMk cId="3382705300" sldId="281"/>
            <ac:spMk id="1748" creationId="{3EB0E24D-6ACA-461A-BF10-0080C86F8CC2}"/>
          </ac:spMkLst>
        </pc:spChg>
        <pc:spChg chg="mod">
          <ac:chgData name="ゆ 育" userId="542ab0ed5f745775" providerId="LiveId" clId="{1C2FE42E-E5F8-4FB3-86F1-0EB376F0A1A1}" dt="2023-09-20T17:13:02.572" v="4150" actId="108"/>
          <ac:spMkLst>
            <pc:docMk/>
            <pc:sldMk cId="3382705300" sldId="281"/>
            <ac:spMk id="1749" creationId="{F8449DBF-4B82-4BB8-A1D5-0D59A88B10E8}"/>
          </ac:spMkLst>
        </pc:spChg>
        <pc:spChg chg="mod">
          <ac:chgData name="ゆ 育" userId="542ab0ed5f745775" providerId="LiveId" clId="{1C2FE42E-E5F8-4FB3-86F1-0EB376F0A1A1}" dt="2023-09-20T17:13:02.572" v="4151" actId="108"/>
          <ac:spMkLst>
            <pc:docMk/>
            <pc:sldMk cId="3382705300" sldId="281"/>
            <ac:spMk id="1750" creationId="{481C23D1-E595-4ECD-823D-4321660B0AC5}"/>
          </ac:spMkLst>
        </pc:spChg>
        <pc:spChg chg="mod">
          <ac:chgData name="ゆ 育" userId="542ab0ed5f745775" providerId="LiveId" clId="{1C2FE42E-E5F8-4FB3-86F1-0EB376F0A1A1}" dt="2023-09-20T17:13:02.572" v="4152" actId="108"/>
          <ac:spMkLst>
            <pc:docMk/>
            <pc:sldMk cId="3382705300" sldId="281"/>
            <ac:spMk id="1751" creationId="{94DAE22B-51C4-4243-A510-947373B8DFE5}"/>
          </ac:spMkLst>
        </pc:spChg>
        <pc:spChg chg="mod">
          <ac:chgData name="ゆ 育" userId="542ab0ed5f745775" providerId="LiveId" clId="{1C2FE42E-E5F8-4FB3-86F1-0EB376F0A1A1}" dt="2023-09-20T17:13:02.572" v="4153" actId="108"/>
          <ac:spMkLst>
            <pc:docMk/>
            <pc:sldMk cId="3382705300" sldId="281"/>
            <ac:spMk id="1752" creationId="{47FB202E-C917-4EE7-8C29-055BCCF56B4A}"/>
          </ac:spMkLst>
        </pc:spChg>
        <pc:spChg chg="mod">
          <ac:chgData name="ゆ 育" userId="542ab0ed5f745775" providerId="LiveId" clId="{1C2FE42E-E5F8-4FB3-86F1-0EB376F0A1A1}" dt="2023-09-20T17:13:02.572" v="4154" actId="108"/>
          <ac:spMkLst>
            <pc:docMk/>
            <pc:sldMk cId="3382705300" sldId="281"/>
            <ac:spMk id="1753" creationId="{8EDD091D-1B87-4FF6-9AE4-0B816F233D6C}"/>
          </ac:spMkLst>
        </pc:spChg>
        <pc:spChg chg="mod">
          <ac:chgData name="ゆ 育" userId="542ab0ed5f745775" providerId="LiveId" clId="{1C2FE42E-E5F8-4FB3-86F1-0EB376F0A1A1}" dt="2023-09-20T17:13:02.587" v="4155" actId="108"/>
          <ac:spMkLst>
            <pc:docMk/>
            <pc:sldMk cId="3382705300" sldId="281"/>
            <ac:spMk id="1754" creationId="{C9F3824E-6C25-4CA4-A1D3-FC3FC713983A}"/>
          </ac:spMkLst>
        </pc:spChg>
        <pc:spChg chg="mod">
          <ac:chgData name="ゆ 育" userId="542ab0ed5f745775" providerId="LiveId" clId="{1C2FE42E-E5F8-4FB3-86F1-0EB376F0A1A1}" dt="2023-09-20T17:13:02.587" v="4156" actId="108"/>
          <ac:spMkLst>
            <pc:docMk/>
            <pc:sldMk cId="3382705300" sldId="281"/>
            <ac:spMk id="1755" creationId="{07B3623F-A12B-4848-8841-F4E0E41DEE16}"/>
          </ac:spMkLst>
        </pc:spChg>
        <pc:spChg chg="mod">
          <ac:chgData name="ゆ 育" userId="542ab0ed5f745775" providerId="LiveId" clId="{1C2FE42E-E5F8-4FB3-86F1-0EB376F0A1A1}" dt="2023-09-20T17:13:02.587" v="4157" actId="108"/>
          <ac:spMkLst>
            <pc:docMk/>
            <pc:sldMk cId="3382705300" sldId="281"/>
            <ac:spMk id="1756" creationId="{E8A8A3D5-D241-4CEC-BD2D-9C81112CC7D6}"/>
          </ac:spMkLst>
        </pc:spChg>
        <pc:spChg chg="mod">
          <ac:chgData name="ゆ 育" userId="542ab0ed5f745775" providerId="LiveId" clId="{1C2FE42E-E5F8-4FB3-86F1-0EB376F0A1A1}" dt="2023-09-20T17:13:02.587" v="4158" actId="108"/>
          <ac:spMkLst>
            <pc:docMk/>
            <pc:sldMk cId="3382705300" sldId="281"/>
            <ac:spMk id="1757" creationId="{B54630BB-525D-4629-AD9C-7B547D4C5E33}"/>
          </ac:spMkLst>
        </pc:spChg>
        <pc:spChg chg="mod">
          <ac:chgData name="ゆ 育" userId="542ab0ed5f745775" providerId="LiveId" clId="{1C2FE42E-E5F8-4FB3-86F1-0EB376F0A1A1}" dt="2023-09-20T17:13:02.587" v="4159" actId="108"/>
          <ac:spMkLst>
            <pc:docMk/>
            <pc:sldMk cId="3382705300" sldId="281"/>
            <ac:spMk id="1758" creationId="{42F598A7-0147-4E37-8966-8076D7B7AE78}"/>
          </ac:spMkLst>
        </pc:spChg>
        <pc:spChg chg="mod">
          <ac:chgData name="ゆ 育" userId="542ab0ed5f745775" providerId="LiveId" clId="{1C2FE42E-E5F8-4FB3-86F1-0EB376F0A1A1}" dt="2023-09-20T17:13:02.587" v="4160" actId="108"/>
          <ac:spMkLst>
            <pc:docMk/>
            <pc:sldMk cId="3382705300" sldId="281"/>
            <ac:spMk id="1759" creationId="{274886CE-F51B-4713-8F0D-5FCABE974A2F}"/>
          </ac:spMkLst>
        </pc:spChg>
        <pc:spChg chg="mod">
          <ac:chgData name="ゆ 育" userId="542ab0ed5f745775" providerId="LiveId" clId="{1C2FE42E-E5F8-4FB3-86F1-0EB376F0A1A1}" dt="2023-09-20T17:13:02.603" v="4161" actId="108"/>
          <ac:spMkLst>
            <pc:docMk/>
            <pc:sldMk cId="3382705300" sldId="281"/>
            <ac:spMk id="1760" creationId="{3831DFEA-2FDB-401D-A5D7-E64C47DEF329}"/>
          </ac:spMkLst>
        </pc:spChg>
        <pc:spChg chg="mod">
          <ac:chgData name="ゆ 育" userId="542ab0ed5f745775" providerId="LiveId" clId="{1C2FE42E-E5F8-4FB3-86F1-0EB376F0A1A1}" dt="2023-09-20T17:13:02.603" v="4162" actId="108"/>
          <ac:spMkLst>
            <pc:docMk/>
            <pc:sldMk cId="3382705300" sldId="281"/>
            <ac:spMk id="1761" creationId="{CB244084-9787-4975-ACDB-96D51C30BD3F}"/>
          </ac:spMkLst>
        </pc:spChg>
        <pc:spChg chg="mod">
          <ac:chgData name="ゆ 育" userId="542ab0ed5f745775" providerId="LiveId" clId="{1C2FE42E-E5F8-4FB3-86F1-0EB376F0A1A1}" dt="2023-09-20T17:13:02.603" v="4163" actId="108"/>
          <ac:spMkLst>
            <pc:docMk/>
            <pc:sldMk cId="3382705300" sldId="281"/>
            <ac:spMk id="1762" creationId="{B4D31A4A-3BDD-445A-97FB-84EA8DDD8D0E}"/>
          </ac:spMkLst>
        </pc:spChg>
        <pc:spChg chg="mod">
          <ac:chgData name="ゆ 育" userId="542ab0ed5f745775" providerId="LiveId" clId="{1C2FE42E-E5F8-4FB3-86F1-0EB376F0A1A1}" dt="2023-09-20T17:13:02.603" v="4164" actId="108"/>
          <ac:spMkLst>
            <pc:docMk/>
            <pc:sldMk cId="3382705300" sldId="281"/>
            <ac:spMk id="1763" creationId="{4075F2C1-2E31-4BC2-9FA4-BFCB4C788679}"/>
          </ac:spMkLst>
        </pc:spChg>
        <pc:spChg chg="mod">
          <ac:chgData name="ゆ 育" userId="542ab0ed5f745775" providerId="LiveId" clId="{1C2FE42E-E5F8-4FB3-86F1-0EB376F0A1A1}" dt="2023-09-20T17:13:02.603" v="4165" actId="108"/>
          <ac:spMkLst>
            <pc:docMk/>
            <pc:sldMk cId="3382705300" sldId="281"/>
            <ac:spMk id="1764" creationId="{EE3B8B43-525F-47E0-90DB-3FFFDE1BDCE1}"/>
          </ac:spMkLst>
        </pc:spChg>
        <pc:spChg chg="mod">
          <ac:chgData name="ゆ 育" userId="542ab0ed5f745775" providerId="LiveId" clId="{1C2FE42E-E5F8-4FB3-86F1-0EB376F0A1A1}" dt="2023-09-20T17:13:02.603" v="4166" actId="108"/>
          <ac:spMkLst>
            <pc:docMk/>
            <pc:sldMk cId="3382705300" sldId="281"/>
            <ac:spMk id="1765" creationId="{6F180A6A-56A7-4768-A818-FBF069BE75E1}"/>
          </ac:spMkLst>
        </pc:spChg>
        <pc:spChg chg="mod">
          <ac:chgData name="ゆ 育" userId="542ab0ed5f745775" providerId="LiveId" clId="{1C2FE42E-E5F8-4FB3-86F1-0EB376F0A1A1}" dt="2023-09-20T17:13:02.619" v="4167" actId="108"/>
          <ac:spMkLst>
            <pc:docMk/>
            <pc:sldMk cId="3382705300" sldId="281"/>
            <ac:spMk id="1766" creationId="{C79EA947-BAD8-47CF-8785-999206ED6B9B}"/>
          </ac:spMkLst>
        </pc:spChg>
        <pc:spChg chg="mod">
          <ac:chgData name="ゆ 育" userId="542ab0ed5f745775" providerId="LiveId" clId="{1C2FE42E-E5F8-4FB3-86F1-0EB376F0A1A1}" dt="2023-09-20T17:13:02.619" v="4168" actId="108"/>
          <ac:spMkLst>
            <pc:docMk/>
            <pc:sldMk cId="3382705300" sldId="281"/>
            <ac:spMk id="1767" creationId="{E1B2B55E-9422-4CBD-A74E-C3851601DB5D}"/>
          </ac:spMkLst>
        </pc:spChg>
        <pc:spChg chg="mod">
          <ac:chgData name="ゆ 育" userId="542ab0ed5f745775" providerId="LiveId" clId="{1C2FE42E-E5F8-4FB3-86F1-0EB376F0A1A1}" dt="2023-09-20T17:13:02.619" v="4169" actId="108"/>
          <ac:spMkLst>
            <pc:docMk/>
            <pc:sldMk cId="3382705300" sldId="281"/>
            <ac:spMk id="1768" creationId="{49A26180-6CF6-4798-B29A-D7C0743926DE}"/>
          </ac:spMkLst>
        </pc:spChg>
        <pc:spChg chg="mod">
          <ac:chgData name="ゆ 育" userId="542ab0ed5f745775" providerId="LiveId" clId="{1C2FE42E-E5F8-4FB3-86F1-0EB376F0A1A1}" dt="2023-09-20T17:13:02.619" v="4170" actId="108"/>
          <ac:spMkLst>
            <pc:docMk/>
            <pc:sldMk cId="3382705300" sldId="281"/>
            <ac:spMk id="1769" creationId="{9CBF441E-D9AE-40E7-8990-F7E5318022E1}"/>
          </ac:spMkLst>
        </pc:spChg>
        <pc:spChg chg="mod">
          <ac:chgData name="ゆ 育" userId="542ab0ed5f745775" providerId="LiveId" clId="{1C2FE42E-E5F8-4FB3-86F1-0EB376F0A1A1}" dt="2023-09-20T17:13:02.619" v="4171" actId="108"/>
          <ac:spMkLst>
            <pc:docMk/>
            <pc:sldMk cId="3382705300" sldId="281"/>
            <ac:spMk id="1770" creationId="{F811639C-E58C-4D9A-914A-EF35819AF8F0}"/>
          </ac:spMkLst>
        </pc:spChg>
        <pc:spChg chg="mod">
          <ac:chgData name="ゆ 育" userId="542ab0ed5f745775" providerId="LiveId" clId="{1C2FE42E-E5F8-4FB3-86F1-0EB376F0A1A1}" dt="2023-09-20T17:13:02.619" v="4172" actId="108"/>
          <ac:spMkLst>
            <pc:docMk/>
            <pc:sldMk cId="3382705300" sldId="281"/>
            <ac:spMk id="1771" creationId="{B7874C65-8DAA-4DC2-84B7-C6D2C7E0BA50}"/>
          </ac:spMkLst>
        </pc:spChg>
        <pc:spChg chg="mod">
          <ac:chgData name="ゆ 育" userId="542ab0ed5f745775" providerId="LiveId" clId="{1C2FE42E-E5F8-4FB3-86F1-0EB376F0A1A1}" dt="2023-09-20T17:13:02.619" v="4173" actId="108"/>
          <ac:spMkLst>
            <pc:docMk/>
            <pc:sldMk cId="3382705300" sldId="281"/>
            <ac:spMk id="1772" creationId="{F7DF2838-7461-4E5F-A6D0-31B57A479B74}"/>
          </ac:spMkLst>
        </pc:spChg>
        <pc:spChg chg="mod">
          <ac:chgData name="ゆ 育" userId="542ab0ed5f745775" providerId="LiveId" clId="{1C2FE42E-E5F8-4FB3-86F1-0EB376F0A1A1}" dt="2023-09-20T17:13:02.634" v="4174" actId="108"/>
          <ac:spMkLst>
            <pc:docMk/>
            <pc:sldMk cId="3382705300" sldId="281"/>
            <ac:spMk id="1773" creationId="{3D94A2CD-00A1-4A27-A527-3DA9BFF8D83F}"/>
          </ac:spMkLst>
        </pc:spChg>
        <pc:spChg chg="mod">
          <ac:chgData name="ゆ 育" userId="542ab0ed5f745775" providerId="LiveId" clId="{1C2FE42E-E5F8-4FB3-86F1-0EB376F0A1A1}" dt="2023-09-20T17:13:02.634" v="4175" actId="108"/>
          <ac:spMkLst>
            <pc:docMk/>
            <pc:sldMk cId="3382705300" sldId="281"/>
            <ac:spMk id="1774" creationId="{CBC9BBE8-D233-4CD1-BC3B-D46E751C1815}"/>
          </ac:spMkLst>
        </pc:spChg>
        <pc:spChg chg="mod">
          <ac:chgData name="ゆ 育" userId="542ab0ed5f745775" providerId="LiveId" clId="{1C2FE42E-E5F8-4FB3-86F1-0EB376F0A1A1}" dt="2023-09-20T17:13:02.634" v="4176" actId="108"/>
          <ac:spMkLst>
            <pc:docMk/>
            <pc:sldMk cId="3382705300" sldId="281"/>
            <ac:spMk id="1775" creationId="{BAF386D6-0BEF-42EB-880C-A8D22E5CF0DE}"/>
          </ac:spMkLst>
        </pc:spChg>
        <pc:spChg chg="mod">
          <ac:chgData name="ゆ 育" userId="542ab0ed5f745775" providerId="LiveId" clId="{1C2FE42E-E5F8-4FB3-86F1-0EB376F0A1A1}" dt="2023-09-20T17:13:02.634" v="4177" actId="108"/>
          <ac:spMkLst>
            <pc:docMk/>
            <pc:sldMk cId="3382705300" sldId="281"/>
            <ac:spMk id="1776" creationId="{A12B4ECF-C322-4816-BD6F-6E1B6737878F}"/>
          </ac:spMkLst>
        </pc:spChg>
        <pc:spChg chg="mod">
          <ac:chgData name="ゆ 育" userId="542ab0ed5f745775" providerId="LiveId" clId="{1C2FE42E-E5F8-4FB3-86F1-0EB376F0A1A1}" dt="2023-09-20T17:13:02.634" v="4178" actId="108"/>
          <ac:spMkLst>
            <pc:docMk/>
            <pc:sldMk cId="3382705300" sldId="281"/>
            <ac:spMk id="1777" creationId="{B50F21AA-C477-413D-8C92-31FBAEB041AC}"/>
          </ac:spMkLst>
        </pc:spChg>
        <pc:spChg chg="mod">
          <ac:chgData name="ゆ 育" userId="542ab0ed5f745775" providerId="LiveId" clId="{1C2FE42E-E5F8-4FB3-86F1-0EB376F0A1A1}" dt="2023-09-20T17:13:02.634" v="4179" actId="108"/>
          <ac:spMkLst>
            <pc:docMk/>
            <pc:sldMk cId="3382705300" sldId="281"/>
            <ac:spMk id="1778" creationId="{A53FDEEC-739F-4590-BAC7-4ACBEE130BE2}"/>
          </ac:spMkLst>
        </pc:spChg>
        <pc:spChg chg="mod">
          <ac:chgData name="ゆ 育" userId="542ab0ed5f745775" providerId="LiveId" clId="{1C2FE42E-E5F8-4FB3-86F1-0EB376F0A1A1}" dt="2023-09-20T17:13:02.650" v="4180" actId="108"/>
          <ac:spMkLst>
            <pc:docMk/>
            <pc:sldMk cId="3382705300" sldId="281"/>
            <ac:spMk id="1779" creationId="{D4F48292-C6FC-47FC-9DF2-2867DAAAC311}"/>
          </ac:spMkLst>
        </pc:spChg>
        <pc:spChg chg="mod">
          <ac:chgData name="ゆ 育" userId="542ab0ed5f745775" providerId="LiveId" clId="{1C2FE42E-E5F8-4FB3-86F1-0EB376F0A1A1}" dt="2023-09-20T17:13:02.650" v="4181" actId="108"/>
          <ac:spMkLst>
            <pc:docMk/>
            <pc:sldMk cId="3382705300" sldId="281"/>
            <ac:spMk id="1780" creationId="{E1C0F1E0-035F-4002-9DF0-1759595BCA1B}"/>
          </ac:spMkLst>
        </pc:spChg>
        <pc:spChg chg="mod">
          <ac:chgData name="ゆ 育" userId="542ab0ed5f745775" providerId="LiveId" clId="{1C2FE42E-E5F8-4FB3-86F1-0EB376F0A1A1}" dt="2023-09-20T17:13:02.650" v="4182" actId="108"/>
          <ac:spMkLst>
            <pc:docMk/>
            <pc:sldMk cId="3382705300" sldId="281"/>
            <ac:spMk id="1781" creationId="{3BD025C7-6907-4A13-95A0-1F9DB0EB00F4}"/>
          </ac:spMkLst>
        </pc:spChg>
        <pc:spChg chg="mod">
          <ac:chgData name="ゆ 育" userId="542ab0ed5f745775" providerId="LiveId" clId="{1C2FE42E-E5F8-4FB3-86F1-0EB376F0A1A1}" dt="2023-09-20T17:13:02.650" v="4183" actId="108"/>
          <ac:spMkLst>
            <pc:docMk/>
            <pc:sldMk cId="3382705300" sldId="281"/>
            <ac:spMk id="1782" creationId="{A295AABA-0C14-4667-AA99-754EEAC2C56A}"/>
          </ac:spMkLst>
        </pc:spChg>
        <pc:spChg chg="mod">
          <ac:chgData name="ゆ 育" userId="542ab0ed5f745775" providerId="LiveId" clId="{1C2FE42E-E5F8-4FB3-86F1-0EB376F0A1A1}" dt="2023-09-20T17:13:02.650" v="4184" actId="108"/>
          <ac:spMkLst>
            <pc:docMk/>
            <pc:sldMk cId="3382705300" sldId="281"/>
            <ac:spMk id="1783" creationId="{3639B09B-BE41-4EF4-AA57-C5B2D9C521F5}"/>
          </ac:spMkLst>
        </pc:spChg>
        <pc:spChg chg="mod">
          <ac:chgData name="ゆ 育" userId="542ab0ed5f745775" providerId="LiveId" clId="{1C2FE42E-E5F8-4FB3-86F1-0EB376F0A1A1}" dt="2023-09-20T17:13:02.650" v="4185" actId="108"/>
          <ac:spMkLst>
            <pc:docMk/>
            <pc:sldMk cId="3382705300" sldId="281"/>
            <ac:spMk id="1784" creationId="{AFA2310B-933B-46BB-A045-309F85B6AC09}"/>
          </ac:spMkLst>
        </pc:spChg>
        <pc:spChg chg="mod">
          <ac:chgData name="ゆ 育" userId="542ab0ed5f745775" providerId="LiveId" clId="{1C2FE42E-E5F8-4FB3-86F1-0EB376F0A1A1}" dt="2023-09-20T17:13:02.665" v="4186" actId="108"/>
          <ac:spMkLst>
            <pc:docMk/>
            <pc:sldMk cId="3382705300" sldId="281"/>
            <ac:spMk id="1785" creationId="{6F1B35EF-8FCA-44C0-BF15-61FA1EB480FD}"/>
          </ac:spMkLst>
        </pc:spChg>
        <pc:spChg chg="mod">
          <ac:chgData name="ゆ 育" userId="542ab0ed5f745775" providerId="LiveId" clId="{1C2FE42E-E5F8-4FB3-86F1-0EB376F0A1A1}" dt="2023-09-20T17:13:02.665" v="4187" actId="108"/>
          <ac:spMkLst>
            <pc:docMk/>
            <pc:sldMk cId="3382705300" sldId="281"/>
            <ac:spMk id="1786" creationId="{EAE0D011-11E4-4049-9EC1-C3F9A109A1A2}"/>
          </ac:spMkLst>
        </pc:spChg>
        <pc:spChg chg="mod">
          <ac:chgData name="ゆ 育" userId="542ab0ed5f745775" providerId="LiveId" clId="{1C2FE42E-E5F8-4FB3-86F1-0EB376F0A1A1}" dt="2023-09-20T17:13:02.665" v="4188" actId="108"/>
          <ac:spMkLst>
            <pc:docMk/>
            <pc:sldMk cId="3382705300" sldId="281"/>
            <ac:spMk id="1787" creationId="{FE775088-5BA7-4BE4-8E57-AAF6F15B9428}"/>
          </ac:spMkLst>
        </pc:spChg>
        <pc:spChg chg="mod">
          <ac:chgData name="ゆ 育" userId="542ab0ed5f745775" providerId="LiveId" clId="{1C2FE42E-E5F8-4FB3-86F1-0EB376F0A1A1}" dt="2023-09-20T17:13:02.665" v="4189" actId="108"/>
          <ac:spMkLst>
            <pc:docMk/>
            <pc:sldMk cId="3382705300" sldId="281"/>
            <ac:spMk id="1788" creationId="{7F0055A7-63A4-4BC6-9CDD-71A4E6D0CF13}"/>
          </ac:spMkLst>
        </pc:spChg>
        <pc:spChg chg="mod">
          <ac:chgData name="ゆ 育" userId="542ab0ed5f745775" providerId="LiveId" clId="{1C2FE42E-E5F8-4FB3-86F1-0EB376F0A1A1}" dt="2023-09-20T17:13:02.665" v="4190" actId="108"/>
          <ac:spMkLst>
            <pc:docMk/>
            <pc:sldMk cId="3382705300" sldId="281"/>
            <ac:spMk id="1789" creationId="{49207056-688D-452D-87F9-AF639A7F4577}"/>
          </ac:spMkLst>
        </pc:spChg>
        <pc:spChg chg="mod">
          <ac:chgData name="ゆ 育" userId="542ab0ed5f745775" providerId="LiveId" clId="{1C2FE42E-E5F8-4FB3-86F1-0EB376F0A1A1}" dt="2023-09-20T17:13:02.665" v="4191" actId="108"/>
          <ac:spMkLst>
            <pc:docMk/>
            <pc:sldMk cId="3382705300" sldId="281"/>
            <ac:spMk id="1790" creationId="{FD068B68-F87E-446F-A1AE-D1D4DDFD7106}"/>
          </ac:spMkLst>
        </pc:spChg>
        <pc:spChg chg="mod">
          <ac:chgData name="ゆ 育" userId="542ab0ed5f745775" providerId="LiveId" clId="{1C2FE42E-E5F8-4FB3-86F1-0EB376F0A1A1}" dt="2023-09-20T17:13:02.681" v="4192" actId="108"/>
          <ac:spMkLst>
            <pc:docMk/>
            <pc:sldMk cId="3382705300" sldId="281"/>
            <ac:spMk id="1791" creationId="{658A6058-3AD7-4341-BCDE-4F26FA785598}"/>
          </ac:spMkLst>
        </pc:spChg>
        <pc:spChg chg="mod">
          <ac:chgData name="ゆ 育" userId="542ab0ed5f745775" providerId="LiveId" clId="{1C2FE42E-E5F8-4FB3-86F1-0EB376F0A1A1}" dt="2023-09-20T17:13:02.681" v="4193" actId="108"/>
          <ac:spMkLst>
            <pc:docMk/>
            <pc:sldMk cId="3382705300" sldId="281"/>
            <ac:spMk id="1792" creationId="{D208CC6A-0F3F-4445-BF76-7C218817D468}"/>
          </ac:spMkLst>
        </pc:spChg>
        <pc:spChg chg="mod">
          <ac:chgData name="ゆ 育" userId="542ab0ed5f745775" providerId="LiveId" clId="{1C2FE42E-E5F8-4FB3-86F1-0EB376F0A1A1}" dt="2023-09-20T17:13:02.681" v="4194" actId="108"/>
          <ac:spMkLst>
            <pc:docMk/>
            <pc:sldMk cId="3382705300" sldId="281"/>
            <ac:spMk id="1793" creationId="{BE1F204B-2D7F-4B16-8CC4-604FA9BB7327}"/>
          </ac:spMkLst>
        </pc:spChg>
        <pc:spChg chg="mod">
          <ac:chgData name="ゆ 育" userId="542ab0ed5f745775" providerId="LiveId" clId="{1C2FE42E-E5F8-4FB3-86F1-0EB376F0A1A1}" dt="2023-09-20T17:13:02.681" v="4195" actId="108"/>
          <ac:spMkLst>
            <pc:docMk/>
            <pc:sldMk cId="3382705300" sldId="281"/>
            <ac:spMk id="1794" creationId="{B9D608F2-7E46-4648-A7F6-E0C9B33FD93D}"/>
          </ac:spMkLst>
        </pc:spChg>
        <pc:spChg chg="mod">
          <ac:chgData name="ゆ 育" userId="542ab0ed5f745775" providerId="LiveId" clId="{1C2FE42E-E5F8-4FB3-86F1-0EB376F0A1A1}" dt="2023-09-20T17:13:02.681" v="4196" actId="108"/>
          <ac:spMkLst>
            <pc:docMk/>
            <pc:sldMk cId="3382705300" sldId="281"/>
            <ac:spMk id="1795" creationId="{7F2F5AB4-3EA3-4753-8433-7E11F8F24A46}"/>
          </ac:spMkLst>
        </pc:spChg>
        <pc:spChg chg="mod">
          <ac:chgData name="ゆ 育" userId="542ab0ed5f745775" providerId="LiveId" clId="{1C2FE42E-E5F8-4FB3-86F1-0EB376F0A1A1}" dt="2023-09-20T17:13:02.681" v="4197" actId="108"/>
          <ac:spMkLst>
            <pc:docMk/>
            <pc:sldMk cId="3382705300" sldId="281"/>
            <ac:spMk id="1796" creationId="{28534313-4464-4F4E-8E99-E4479BB482BB}"/>
          </ac:spMkLst>
        </pc:spChg>
        <pc:spChg chg="mod">
          <ac:chgData name="ゆ 育" userId="542ab0ed5f745775" providerId="LiveId" clId="{1C2FE42E-E5F8-4FB3-86F1-0EB376F0A1A1}" dt="2023-09-20T17:13:02.697" v="4198" actId="108"/>
          <ac:spMkLst>
            <pc:docMk/>
            <pc:sldMk cId="3382705300" sldId="281"/>
            <ac:spMk id="1797" creationId="{B5A4F117-AB82-4D50-9CAD-C01DCE23A924}"/>
          </ac:spMkLst>
        </pc:spChg>
        <pc:spChg chg="mod">
          <ac:chgData name="ゆ 育" userId="542ab0ed5f745775" providerId="LiveId" clId="{1C2FE42E-E5F8-4FB3-86F1-0EB376F0A1A1}" dt="2023-09-20T17:13:02.697" v="4199" actId="108"/>
          <ac:spMkLst>
            <pc:docMk/>
            <pc:sldMk cId="3382705300" sldId="281"/>
            <ac:spMk id="1798" creationId="{DE7E6A88-67F1-48B5-9E92-D7A51BAA52A9}"/>
          </ac:spMkLst>
        </pc:spChg>
        <pc:spChg chg="mod">
          <ac:chgData name="ゆ 育" userId="542ab0ed5f745775" providerId="LiveId" clId="{1C2FE42E-E5F8-4FB3-86F1-0EB376F0A1A1}" dt="2023-09-20T17:13:02.697" v="4200" actId="108"/>
          <ac:spMkLst>
            <pc:docMk/>
            <pc:sldMk cId="3382705300" sldId="281"/>
            <ac:spMk id="1799" creationId="{BBC8885B-7893-486D-8106-BBC491F4771E}"/>
          </ac:spMkLst>
        </pc:spChg>
        <pc:spChg chg="mod">
          <ac:chgData name="ゆ 育" userId="542ab0ed5f745775" providerId="LiveId" clId="{1C2FE42E-E5F8-4FB3-86F1-0EB376F0A1A1}" dt="2023-09-20T17:13:02.697" v="4201" actId="108"/>
          <ac:spMkLst>
            <pc:docMk/>
            <pc:sldMk cId="3382705300" sldId="281"/>
            <ac:spMk id="1800" creationId="{53395606-2D87-4E9B-A05A-6F2B0E88619E}"/>
          </ac:spMkLst>
        </pc:spChg>
        <pc:spChg chg="mod">
          <ac:chgData name="ゆ 育" userId="542ab0ed5f745775" providerId="LiveId" clId="{1C2FE42E-E5F8-4FB3-86F1-0EB376F0A1A1}" dt="2023-09-20T17:13:02.697" v="4202" actId="108"/>
          <ac:spMkLst>
            <pc:docMk/>
            <pc:sldMk cId="3382705300" sldId="281"/>
            <ac:spMk id="1801" creationId="{8E0FB0C9-8E6D-4CAE-B79A-D9BD77580F61}"/>
          </ac:spMkLst>
        </pc:spChg>
        <pc:spChg chg="mod">
          <ac:chgData name="ゆ 育" userId="542ab0ed5f745775" providerId="LiveId" clId="{1C2FE42E-E5F8-4FB3-86F1-0EB376F0A1A1}" dt="2023-09-20T17:13:02.697" v="4203" actId="108"/>
          <ac:spMkLst>
            <pc:docMk/>
            <pc:sldMk cId="3382705300" sldId="281"/>
            <ac:spMk id="1802" creationId="{0EA4F5B8-1CB4-45D7-BBBB-BE58F12B94DD}"/>
          </ac:spMkLst>
        </pc:spChg>
        <pc:spChg chg="mod">
          <ac:chgData name="ゆ 育" userId="542ab0ed5f745775" providerId="LiveId" clId="{1C2FE42E-E5F8-4FB3-86F1-0EB376F0A1A1}" dt="2023-09-20T17:13:02.712" v="4204" actId="108"/>
          <ac:spMkLst>
            <pc:docMk/>
            <pc:sldMk cId="3382705300" sldId="281"/>
            <ac:spMk id="1803" creationId="{6362CF83-BB76-4797-B3FF-1BFF1CD39664}"/>
          </ac:spMkLst>
        </pc:spChg>
        <pc:spChg chg="mod">
          <ac:chgData name="ゆ 育" userId="542ab0ed5f745775" providerId="LiveId" clId="{1C2FE42E-E5F8-4FB3-86F1-0EB376F0A1A1}" dt="2023-09-20T17:13:02.712" v="4205" actId="108"/>
          <ac:spMkLst>
            <pc:docMk/>
            <pc:sldMk cId="3382705300" sldId="281"/>
            <ac:spMk id="1804" creationId="{B3DF0F21-A4D4-4BF5-8F26-62CE560DA78E}"/>
          </ac:spMkLst>
        </pc:spChg>
        <pc:spChg chg="mod">
          <ac:chgData name="ゆ 育" userId="542ab0ed5f745775" providerId="LiveId" clId="{1C2FE42E-E5F8-4FB3-86F1-0EB376F0A1A1}" dt="2023-09-20T17:13:02.712" v="4206" actId="108"/>
          <ac:spMkLst>
            <pc:docMk/>
            <pc:sldMk cId="3382705300" sldId="281"/>
            <ac:spMk id="1805" creationId="{7BE528E3-DD3D-493A-8E7D-F3FAE7C0D467}"/>
          </ac:spMkLst>
        </pc:spChg>
        <pc:spChg chg="mod">
          <ac:chgData name="ゆ 育" userId="542ab0ed5f745775" providerId="LiveId" clId="{1C2FE42E-E5F8-4FB3-86F1-0EB376F0A1A1}" dt="2023-09-20T17:13:02.712" v="4207" actId="108"/>
          <ac:spMkLst>
            <pc:docMk/>
            <pc:sldMk cId="3382705300" sldId="281"/>
            <ac:spMk id="1806" creationId="{7409D2DE-5926-4E22-BA5B-2BEDED5E6511}"/>
          </ac:spMkLst>
        </pc:spChg>
        <pc:spChg chg="mod">
          <ac:chgData name="ゆ 育" userId="542ab0ed5f745775" providerId="LiveId" clId="{1C2FE42E-E5F8-4FB3-86F1-0EB376F0A1A1}" dt="2023-09-20T17:13:02.712" v="4208" actId="108"/>
          <ac:spMkLst>
            <pc:docMk/>
            <pc:sldMk cId="3382705300" sldId="281"/>
            <ac:spMk id="1807" creationId="{91444B01-BF05-42A7-BDF9-C1EBC5E251DF}"/>
          </ac:spMkLst>
        </pc:spChg>
        <pc:spChg chg="mod">
          <ac:chgData name="ゆ 育" userId="542ab0ed5f745775" providerId="LiveId" clId="{1C2FE42E-E5F8-4FB3-86F1-0EB376F0A1A1}" dt="2023-09-20T17:13:02.712" v="4209" actId="108"/>
          <ac:spMkLst>
            <pc:docMk/>
            <pc:sldMk cId="3382705300" sldId="281"/>
            <ac:spMk id="1808" creationId="{845D0CA8-69B4-4758-81E8-FD5509C41480}"/>
          </ac:spMkLst>
        </pc:spChg>
        <pc:spChg chg="mod">
          <ac:chgData name="ゆ 育" userId="542ab0ed5f745775" providerId="LiveId" clId="{1C2FE42E-E5F8-4FB3-86F1-0EB376F0A1A1}" dt="2023-09-20T17:13:02.728" v="4210" actId="108"/>
          <ac:spMkLst>
            <pc:docMk/>
            <pc:sldMk cId="3382705300" sldId="281"/>
            <ac:spMk id="1809" creationId="{71B847D2-7125-4BF6-8F63-AC75F152B0E1}"/>
          </ac:spMkLst>
        </pc:spChg>
        <pc:spChg chg="mod">
          <ac:chgData name="ゆ 育" userId="542ab0ed5f745775" providerId="LiveId" clId="{1C2FE42E-E5F8-4FB3-86F1-0EB376F0A1A1}" dt="2023-09-20T17:13:02.728" v="4211" actId="108"/>
          <ac:spMkLst>
            <pc:docMk/>
            <pc:sldMk cId="3382705300" sldId="281"/>
            <ac:spMk id="1810" creationId="{F589161D-B7B6-4EC5-81B5-1BF2F3B5ADDE}"/>
          </ac:spMkLst>
        </pc:spChg>
        <pc:spChg chg="mod">
          <ac:chgData name="ゆ 育" userId="542ab0ed5f745775" providerId="LiveId" clId="{1C2FE42E-E5F8-4FB3-86F1-0EB376F0A1A1}" dt="2023-09-20T17:13:02.728" v="4212" actId="108"/>
          <ac:spMkLst>
            <pc:docMk/>
            <pc:sldMk cId="3382705300" sldId="281"/>
            <ac:spMk id="1811" creationId="{E50ABC6A-6F58-45FF-8805-B7C81DE76577}"/>
          </ac:spMkLst>
        </pc:spChg>
        <pc:spChg chg="mod">
          <ac:chgData name="ゆ 育" userId="542ab0ed5f745775" providerId="LiveId" clId="{1C2FE42E-E5F8-4FB3-86F1-0EB376F0A1A1}" dt="2023-09-20T17:13:02.728" v="4213" actId="108"/>
          <ac:spMkLst>
            <pc:docMk/>
            <pc:sldMk cId="3382705300" sldId="281"/>
            <ac:spMk id="1812" creationId="{1525D03B-4486-4324-941E-80029001C028}"/>
          </ac:spMkLst>
        </pc:spChg>
        <pc:spChg chg="mod">
          <ac:chgData name="ゆ 育" userId="542ab0ed5f745775" providerId="LiveId" clId="{1C2FE42E-E5F8-4FB3-86F1-0EB376F0A1A1}" dt="2023-09-20T17:13:02.728" v="4214" actId="108"/>
          <ac:spMkLst>
            <pc:docMk/>
            <pc:sldMk cId="3382705300" sldId="281"/>
            <ac:spMk id="1813" creationId="{92991544-EC45-4A2B-99B6-C8C624A80152}"/>
          </ac:spMkLst>
        </pc:spChg>
        <pc:spChg chg="mod">
          <ac:chgData name="ゆ 育" userId="542ab0ed5f745775" providerId="LiveId" clId="{1C2FE42E-E5F8-4FB3-86F1-0EB376F0A1A1}" dt="2023-09-20T17:13:02.728" v="4215" actId="108"/>
          <ac:spMkLst>
            <pc:docMk/>
            <pc:sldMk cId="3382705300" sldId="281"/>
            <ac:spMk id="1814" creationId="{C6E6440F-49A9-4915-813E-32BA7F9CD85B}"/>
          </ac:spMkLst>
        </pc:spChg>
        <pc:spChg chg="mod">
          <ac:chgData name="ゆ 育" userId="542ab0ed5f745775" providerId="LiveId" clId="{1C2FE42E-E5F8-4FB3-86F1-0EB376F0A1A1}" dt="2023-09-20T17:13:02.728" v="4216" actId="108"/>
          <ac:spMkLst>
            <pc:docMk/>
            <pc:sldMk cId="3382705300" sldId="281"/>
            <ac:spMk id="1815" creationId="{56E97555-6DBA-4F03-8003-9459FA970D9F}"/>
          </ac:spMkLst>
        </pc:spChg>
        <pc:spChg chg="mod">
          <ac:chgData name="ゆ 育" userId="542ab0ed5f745775" providerId="LiveId" clId="{1C2FE42E-E5F8-4FB3-86F1-0EB376F0A1A1}" dt="2023-09-20T17:13:02.744" v="4217" actId="108"/>
          <ac:spMkLst>
            <pc:docMk/>
            <pc:sldMk cId="3382705300" sldId="281"/>
            <ac:spMk id="1816" creationId="{36ED4E4A-6895-4961-9DD3-256C6D08ECBE}"/>
          </ac:spMkLst>
        </pc:spChg>
        <pc:spChg chg="mod">
          <ac:chgData name="ゆ 育" userId="542ab0ed5f745775" providerId="LiveId" clId="{1C2FE42E-E5F8-4FB3-86F1-0EB376F0A1A1}" dt="2023-09-20T17:13:02.744" v="4218" actId="108"/>
          <ac:spMkLst>
            <pc:docMk/>
            <pc:sldMk cId="3382705300" sldId="281"/>
            <ac:spMk id="1817" creationId="{80DEAFD1-FBC9-479A-A656-CA878BDC16CC}"/>
          </ac:spMkLst>
        </pc:spChg>
        <pc:spChg chg="mod">
          <ac:chgData name="ゆ 育" userId="542ab0ed5f745775" providerId="LiveId" clId="{1C2FE42E-E5F8-4FB3-86F1-0EB376F0A1A1}" dt="2023-09-20T17:13:02.744" v="4219" actId="108"/>
          <ac:spMkLst>
            <pc:docMk/>
            <pc:sldMk cId="3382705300" sldId="281"/>
            <ac:spMk id="1818" creationId="{1D12F13F-767D-448D-AB4C-C1FF91CDFC94}"/>
          </ac:spMkLst>
        </pc:spChg>
        <pc:spChg chg="mod">
          <ac:chgData name="ゆ 育" userId="542ab0ed5f745775" providerId="LiveId" clId="{1C2FE42E-E5F8-4FB3-86F1-0EB376F0A1A1}" dt="2023-09-20T17:13:02.744" v="4220" actId="108"/>
          <ac:spMkLst>
            <pc:docMk/>
            <pc:sldMk cId="3382705300" sldId="281"/>
            <ac:spMk id="1819" creationId="{F3B347E8-0126-48FA-A6E9-D7E9C0BDCC75}"/>
          </ac:spMkLst>
        </pc:spChg>
        <pc:spChg chg="mod">
          <ac:chgData name="ゆ 育" userId="542ab0ed5f745775" providerId="LiveId" clId="{1C2FE42E-E5F8-4FB3-86F1-0EB376F0A1A1}" dt="2023-09-20T17:13:02.744" v="4221" actId="108"/>
          <ac:spMkLst>
            <pc:docMk/>
            <pc:sldMk cId="3382705300" sldId="281"/>
            <ac:spMk id="1820" creationId="{C42A9042-3D18-4792-97DB-B783D71C7C9B}"/>
          </ac:spMkLst>
        </pc:spChg>
        <pc:spChg chg="mod">
          <ac:chgData name="ゆ 育" userId="542ab0ed5f745775" providerId="LiveId" clId="{1C2FE42E-E5F8-4FB3-86F1-0EB376F0A1A1}" dt="2023-09-20T17:13:02.744" v="4222" actId="108"/>
          <ac:spMkLst>
            <pc:docMk/>
            <pc:sldMk cId="3382705300" sldId="281"/>
            <ac:spMk id="1821" creationId="{0137F2CF-501D-4852-820C-5DAAFF9E7AEB}"/>
          </ac:spMkLst>
        </pc:spChg>
        <pc:spChg chg="mod">
          <ac:chgData name="ゆ 育" userId="542ab0ed5f745775" providerId="LiveId" clId="{1C2FE42E-E5F8-4FB3-86F1-0EB376F0A1A1}" dt="2023-09-20T17:13:02.759" v="4223" actId="108"/>
          <ac:spMkLst>
            <pc:docMk/>
            <pc:sldMk cId="3382705300" sldId="281"/>
            <ac:spMk id="1822" creationId="{CFED1870-2286-4231-A59F-CB3B62D2970D}"/>
          </ac:spMkLst>
        </pc:spChg>
        <pc:spChg chg="mod">
          <ac:chgData name="ゆ 育" userId="542ab0ed5f745775" providerId="LiveId" clId="{1C2FE42E-E5F8-4FB3-86F1-0EB376F0A1A1}" dt="2023-09-20T17:13:02.759" v="4224" actId="108"/>
          <ac:spMkLst>
            <pc:docMk/>
            <pc:sldMk cId="3382705300" sldId="281"/>
            <ac:spMk id="1823" creationId="{A7A4F0D8-D061-4E3D-B982-A9E011A78BE9}"/>
          </ac:spMkLst>
        </pc:spChg>
        <pc:spChg chg="mod">
          <ac:chgData name="ゆ 育" userId="542ab0ed5f745775" providerId="LiveId" clId="{1C2FE42E-E5F8-4FB3-86F1-0EB376F0A1A1}" dt="2023-09-20T17:13:02.759" v="4225" actId="108"/>
          <ac:spMkLst>
            <pc:docMk/>
            <pc:sldMk cId="3382705300" sldId="281"/>
            <ac:spMk id="1824" creationId="{47675DAC-9F75-4C24-9EFF-1DD2B6A05F91}"/>
          </ac:spMkLst>
        </pc:spChg>
        <pc:spChg chg="mod">
          <ac:chgData name="ゆ 育" userId="542ab0ed5f745775" providerId="LiveId" clId="{1C2FE42E-E5F8-4FB3-86F1-0EB376F0A1A1}" dt="2023-09-20T17:13:02.759" v="4226" actId="108"/>
          <ac:spMkLst>
            <pc:docMk/>
            <pc:sldMk cId="3382705300" sldId="281"/>
            <ac:spMk id="1825" creationId="{D33BFDFA-D0CA-4EB1-8314-866FF4A65B64}"/>
          </ac:spMkLst>
        </pc:spChg>
        <pc:spChg chg="mod">
          <ac:chgData name="ゆ 育" userId="542ab0ed5f745775" providerId="LiveId" clId="{1C2FE42E-E5F8-4FB3-86F1-0EB376F0A1A1}" dt="2023-09-20T17:13:02.759" v="4227" actId="108"/>
          <ac:spMkLst>
            <pc:docMk/>
            <pc:sldMk cId="3382705300" sldId="281"/>
            <ac:spMk id="1826" creationId="{5DA1441F-EC95-4071-BD99-C3A1DF871689}"/>
          </ac:spMkLst>
        </pc:spChg>
        <pc:spChg chg="mod">
          <ac:chgData name="ゆ 育" userId="542ab0ed5f745775" providerId="LiveId" clId="{1C2FE42E-E5F8-4FB3-86F1-0EB376F0A1A1}" dt="2023-09-20T17:13:02.759" v="4228" actId="108"/>
          <ac:spMkLst>
            <pc:docMk/>
            <pc:sldMk cId="3382705300" sldId="281"/>
            <ac:spMk id="1827" creationId="{F4B81DE4-876B-4B1C-82D1-87C04BAEE3BA}"/>
          </ac:spMkLst>
        </pc:spChg>
        <pc:spChg chg="mod">
          <ac:chgData name="ゆ 育" userId="542ab0ed5f745775" providerId="LiveId" clId="{1C2FE42E-E5F8-4FB3-86F1-0EB376F0A1A1}" dt="2023-09-20T17:13:02.775" v="4229" actId="108"/>
          <ac:spMkLst>
            <pc:docMk/>
            <pc:sldMk cId="3382705300" sldId="281"/>
            <ac:spMk id="1828" creationId="{917D1E12-479A-4DE2-A798-902CA9C64498}"/>
          </ac:spMkLst>
        </pc:spChg>
        <pc:spChg chg="mod">
          <ac:chgData name="ゆ 育" userId="542ab0ed5f745775" providerId="LiveId" clId="{1C2FE42E-E5F8-4FB3-86F1-0EB376F0A1A1}" dt="2023-09-20T17:13:02.775" v="4230" actId="108"/>
          <ac:spMkLst>
            <pc:docMk/>
            <pc:sldMk cId="3382705300" sldId="281"/>
            <ac:spMk id="1829" creationId="{C057D47B-1399-4193-87B0-AA0E712DDE94}"/>
          </ac:spMkLst>
        </pc:spChg>
        <pc:spChg chg="mod">
          <ac:chgData name="ゆ 育" userId="542ab0ed5f745775" providerId="LiveId" clId="{1C2FE42E-E5F8-4FB3-86F1-0EB376F0A1A1}" dt="2023-09-20T17:13:02.775" v="4231" actId="108"/>
          <ac:spMkLst>
            <pc:docMk/>
            <pc:sldMk cId="3382705300" sldId="281"/>
            <ac:spMk id="1830" creationId="{19387045-F0F6-4737-9B14-00EA46A63656}"/>
          </ac:spMkLst>
        </pc:spChg>
        <pc:spChg chg="mod">
          <ac:chgData name="ゆ 育" userId="542ab0ed5f745775" providerId="LiveId" clId="{1C2FE42E-E5F8-4FB3-86F1-0EB376F0A1A1}" dt="2023-09-20T17:13:02.775" v="4232" actId="108"/>
          <ac:spMkLst>
            <pc:docMk/>
            <pc:sldMk cId="3382705300" sldId="281"/>
            <ac:spMk id="1831" creationId="{7658A36F-8F09-4D66-A4EC-763102307185}"/>
          </ac:spMkLst>
        </pc:spChg>
        <pc:spChg chg="mod">
          <ac:chgData name="ゆ 育" userId="542ab0ed5f745775" providerId="LiveId" clId="{1C2FE42E-E5F8-4FB3-86F1-0EB376F0A1A1}" dt="2023-09-20T17:13:02.775" v="4233" actId="108"/>
          <ac:spMkLst>
            <pc:docMk/>
            <pc:sldMk cId="3382705300" sldId="281"/>
            <ac:spMk id="1832" creationId="{66611397-0A56-49CB-89B2-EEFDA7D280C0}"/>
          </ac:spMkLst>
        </pc:spChg>
        <pc:spChg chg="mod">
          <ac:chgData name="ゆ 育" userId="542ab0ed5f745775" providerId="LiveId" clId="{1C2FE42E-E5F8-4FB3-86F1-0EB376F0A1A1}" dt="2023-09-20T17:13:02.775" v="4234" actId="108"/>
          <ac:spMkLst>
            <pc:docMk/>
            <pc:sldMk cId="3382705300" sldId="281"/>
            <ac:spMk id="1833" creationId="{B869FB1C-D181-4B67-9842-5E6A455EB789}"/>
          </ac:spMkLst>
        </pc:spChg>
        <pc:spChg chg="mod">
          <ac:chgData name="ゆ 育" userId="542ab0ed5f745775" providerId="LiveId" clId="{1C2FE42E-E5F8-4FB3-86F1-0EB376F0A1A1}" dt="2023-09-20T17:13:02.790" v="4235" actId="108"/>
          <ac:spMkLst>
            <pc:docMk/>
            <pc:sldMk cId="3382705300" sldId="281"/>
            <ac:spMk id="1834" creationId="{62D04CDF-5F8B-4133-A871-BBA17272BE3F}"/>
          </ac:spMkLst>
        </pc:spChg>
        <pc:spChg chg="mod">
          <ac:chgData name="ゆ 育" userId="542ab0ed5f745775" providerId="LiveId" clId="{1C2FE42E-E5F8-4FB3-86F1-0EB376F0A1A1}" dt="2023-09-20T17:13:02.790" v="4236" actId="108"/>
          <ac:spMkLst>
            <pc:docMk/>
            <pc:sldMk cId="3382705300" sldId="281"/>
            <ac:spMk id="1835" creationId="{F11B875E-6794-4792-847B-3B3A7F421465}"/>
          </ac:spMkLst>
        </pc:spChg>
        <pc:spChg chg="mod">
          <ac:chgData name="ゆ 育" userId="542ab0ed5f745775" providerId="LiveId" clId="{1C2FE42E-E5F8-4FB3-86F1-0EB376F0A1A1}" dt="2023-09-20T17:13:02.790" v="4237" actId="108"/>
          <ac:spMkLst>
            <pc:docMk/>
            <pc:sldMk cId="3382705300" sldId="281"/>
            <ac:spMk id="1836" creationId="{6232D6DA-863F-41F1-81FC-46EE37CF1614}"/>
          </ac:spMkLst>
        </pc:spChg>
        <pc:spChg chg="mod">
          <ac:chgData name="ゆ 育" userId="542ab0ed5f745775" providerId="LiveId" clId="{1C2FE42E-E5F8-4FB3-86F1-0EB376F0A1A1}" dt="2023-09-20T17:13:02.790" v="4238" actId="108"/>
          <ac:spMkLst>
            <pc:docMk/>
            <pc:sldMk cId="3382705300" sldId="281"/>
            <ac:spMk id="1837" creationId="{C0452DD5-819B-4ECD-A994-3EDD4EFCF1A6}"/>
          </ac:spMkLst>
        </pc:spChg>
        <pc:spChg chg="mod">
          <ac:chgData name="ゆ 育" userId="542ab0ed5f745775" providerId="LiveId" clId="{1C2FE42E-E5F8-4FB3-86F1-0EB376F0A1A1}" dt="2023-09-20T17:13:02.790" v="4239" actId="108"/>
          <ac:spMkLst>
            <pc:docMk/>
            <pc:sldMk cId="3382705300" sldId="281"/>
            <ac:spMk id="1838" creationId="{6C17CDBE-30E1-4E62-AC38-78663639D245}"/>
          </ac:spMkLst>
        </pc:spChg>
        <pc:spChg chg="mod">
          <ac:chgData name="ゆ 育" userId="542ab0ed5f745775" providerId="LiveId" clId="{1C2FE42E-E5F8-4FB3-86F1-0EB376F0A1A1}" dt="2023-09-20T17:13:02.790" v="4240" actId="108"/>
          <ac:spMkLst>
            <pc:docMk/>
            <pc:sldMk cId="3382705300" sldId="281"/>
            <ac:spMk id="1839" creationId="{96AB20A8-144B-4CF5-9FEF-59D1A6F6822D}"/>
          </ac:spMkLst>
        </pc:spChg>
        <pc:spChg chg="mod">
          <ac:chgData name="ゆ 育" userId="542ab0ed5f745775" providerId="LiveId" clId="{1C2FE42E-E5F8-4FB3-86F1-0EB376F0A1A1}" dt="2023-09-20T17:13:02.806" v="4241" actId="108"/>
          <ac:spMkLst>
            <pc:docMk/>
            <pc:sldMk cId="3382705300" sldId="281"/>
            <ac:spMk id="1840" creationId="{71B0CDC5-582E-47BD-9401-0BF0AC7C5208}"/>
          </ac:spMkLst>
        </pc:spChg>
        <pc:spChg chg="mod">
          <ac:chgData name="ゆ 育" userId="542ab0ed5f745775" providerId="LiveId" clId="{1C2FE42E-E5F8-4FB3-86F1-0EB376F0A1A1}" dt="2023-09-20T17:13:02.806" v="4242" actId="108"/>
          <ac:spMkLst>
            <pc:docMk/>
            <pc:sldMk cId="3382705300" sldId="281"/>
            <ac:spMk id="1841" creationId="{483E82EA-D03B-4E05-8103-B33BA41D0AE5}"/>
          </ac:spMkLst>
        </pc:spChg>
        <pc:spChg chg="mod">
          <ac:chgData name="ゆ 育" userId="542ab0ed5f745775" providerId="LiveId" clId="{1C2FE42E-E5F8-4FB3-86F1-0EB376F0A1A1}" dt="2023-09-20T17:13:02.806" v="4243" actId="108"/>
          <ac:spMkLst>
            <pc:docMk/>
            <pc:sldMk cId="3382705300" sldId="281"/>
            <ac:spMk id="1842" creationId="{D013EA3C-6D84-4DCF-B489-00D5010007F8}"/>
          </ac:spMkLst>
        </pc:spChg>
        <pc:spChg chg="mod">
          <ac:chgData name="ゆ 育" userId="542ab0ed5f745775" providerId="LiveId" clId="{1C2FE42E-E5F8-4FB3-86F1-0EB376F0A1A1}" dt="2023-09-20T17:13:02.806" v="4244" actId="108"/>
          <ac:spMkLst>
            <pc:docMk/>
            <pc:sldMk cId="3382705300" sldId="281"/>
            <ac:spMk id="1843" creationId="{C8F50F91-308D-43F0-A260-73B96B0FEC6E}"/>
          </ac:spMkLst>
        </pc:spChg>
        <pc:spChg chg="mod">
          <ac:chgData name="ゆ 育" userId="542ab0ed5f745775" providerId="LiveId" clId="{1C2FE42E-E5F8-4FB3-86F1-0EB376F0A1A1}" dt="2023-09-20T17:13:02.806" v="4245" actId="108"/>
          <ac:spMkLst>
            <pc:docMk/>
            <pc:sldMk cId="3382705300" sldId="281"/>
            <ac:spMk id="1844" creationId="{51A1D02D-8178-4502-AC9F-133C47CDE073}"/>
          </ac:spMkLst>
        </pc:spChg>
        <pc:spChg chg="mod">
          <ac:chgData name="ゆ 育" userId="542ab0ed5f745775" providerId="LiveId" clId="{1C2FE42E-E5F8-4FB3-86F1-0EB376F0A1A1}" dt="2023-09-20T17:13:02.806" v="4246" actId="108"/>
          <ac:spMkLst>
            <pc:docMk/>
            <pc:sldMk cId="3382705300" sldId="281"/>
            <ac:spMk id="1845" creationId="{C3E9DFB1-94D8-4BA0-8152-7CCBC407543F}"/>
          </ac:spMkLst>
        </pc:spChg>
        <pc:spChg chg="mod">
          <ac:chgData name="ゆ 育" userId="542ab0ed5f745775" providerId="LiveId" clId="{1C2FE42E-E5F8-4FB3-86F1-0EB376F0A1A1}" dt="2023-09-20T17:13:02.822" v="4247" actId="108"/>
          <ac:spMkLst>
            <pc:docMk/>
            <pc:sldMk cId="3382705300" sldId="281"/>
            <ac:spMk id="1846" creationId="{40F78F2A-A4FA-4385-979E-4BF0047C0144}"/>
          </ac:spMkLst>
        </pc:spChg>
        <pc:spChg chg="mod">
          <ac:chgData name="ゆ 育" userId="542ab0ed5f745775" providerId="LiveId" clId="{1C2FE42E-E5F8-4FB3-86F1-0EB376F0A1A1}" dt="2023-09-20T17:13:02.822" v="4248" actId="108"/>
          <ac:spMkLst>
            <pc:docMk/>
            <pc:sldMk cId="3382705300" sldId="281"/>
            <ac:spMk id="1847" creationId="{33E1A68A-CB97-4C4D-8088-1B9DF5142C43}"/>
          </ac:spMkLst>
        </pc:spChg>
        <pc:spChg chg="mod">
          <ac:chgData name="ゆ 育" userId="542ab0ed5f745775" providerId="LiveId" clId="{1C2FE42E-E5F8-4FB3-86F1-0EB376F0A1A1}" dt="2023-09-20T17:13:02.822" v="4249" actId="108"/>
          <ac:spMkLst>
            <pc:docMk/>
            <pc:sldMk cId="3382705300" sldId="281"/>
            <ac:spMk id="1848" creationId="{BCCD3AB3-A14F-4561-B41C-0C5B50F8118E}"/>
          </ac:spMkLst>
        </pc:spChg>
        <pc:spChg chg="mod">
          <ac:chgData name="ゆ 育" userId="542ab0ed5f745775" providerId="LiveId" clId="{1C2FE42E-E5F8-4FB3-86F1-0EB376F0A1A1}" dt="2023-09-20T17:13:02.822" v="4250" actId="108"/>
          <ac:spMkLst>
            <pc:docMk/>
            <pc:sldMk cId="3382705300" sldId="281"/>
            <ac:spMk id="1849" creationId="{EF41CB45-B423-4A49-AB4B-A08E618B7384}"/>
          </ac:spMkLst>
        </pc:spChg>
        <pc:spChg chg="mod">
          <ac:chgData name="ゆ 育" userId="542ab0ed5f745775" providerId="LiveId" clId="{1C2FE42E-E5F8-4FB3-86F1-0EB376F0A1A1}" dt="2023-09-20T17:13:02.822" v="4251" actId="108"/>
          <ac:spMkLst>
            <pc:docMk/>
            <pc:sldMk cId="3382705300" sldId="281"/>
            <ac:spMk id="1850" creationId="{F9E8AB17-5B11-401B-946D-D60D4E6EFA2C}"/>
          </ac:spMkLst>
        </pc:spChg>
        <pc:spChg chg="mod">
          <ac:chgData name="ゆ 育" userId="542ab0ed5f745775" providerId="LiveId" clId="{1C2FE42E-E5F8-4FB3-86F1-0EB376F0A1A1}" dt="2023-09-20T17:13:02.822" v="4252" actId="108"/>
          <ac:spMkLst>
            <pc:docMk/>
            <pc:sldMk cId="3382705300" sldId="281"/>
            <ac:spMk id="1851" creationId="{F642E944-5E27-467C-BBA0-D556716070A5}"/>
          </ac:spMkLst>
        </pc:spChg>
        <pc:spChg chg="mod">
          <ac:chgData name="ゆ 育" userId="542ab0ed5f745775" providerId="LiveId" clId="{1C2FE42E-E5F8-4FB3-86F1-0EB376F0A1A1}" dt="2023-09-20T17:13:02.822" v="4253" actId="108"/>
          <ac:spMkLst>
            <pc:docMk/>
            <pc:sldMk cId="3382705300" sldId="281"/>
            <ac:spMk id="1852" creationId="{67D7AD6C-5884-4A30-8045-8B68AD00B183}"/>
          </ac:spMkLst>
        </pc:spChg>
        <pc:spChg chg="mod">
          <ac:chgData name="ゆ 育" userId="542ab0ed5f745775" providerId="LiveId" clId="{1C2FE42E-E5F8-4FB3-86F1-0EB376F0A1A1}" dt="2023-09-20T17:13:02.837" v="4254" actId="108"/>
          <ac:spMkLst>
            <pc:docMk/>
            <pc:sldMk cId="3382705300" sldId="281"/>
            <ac:spMk id="1853" creationId="{941A4639-0712-45F1-B4FD-504E4DA44DBD}"/>
          </ac:spMkLst>
        </pc:spChg>
        <pc:spChg chg="mod">
          <ac:chgData name="ゆ 育" userId="542ab0ed5f745775" providerId="LiveId" clId="{1C2FE42E-E5F8-4FB3-86F1-0EB376F0A1A1}" dt="2023-09-20T17:13:02.837" v="4255" actId="108"/>
          <ac:spMkLst>
            <pc:docMk/>
            <pc:sldMk cId="3382705300" sldId="281"/>
            <ac:spMk id="1854" creationId="{EAF70D8C-C44D-4D61-B47D-99C6E5D3DD73}"/>
          </ac:spMkLst>
        </pc:spChg>
        <pc:spChg chg="mod">
          <ac:chgData name="ゆ 育" userId="542ab0ed5f745775" providerId="LiveId" clId="{1C2FE42E-E5F8-4FB3-86F1-0EB376F0A1A1}" dt="2023-09-20T17:13:02.837" v="4256" actId="108"/>
          <ac:spMkLst>
            <pc:docMk/>
            <pc:sldMk cId="3382705300" sldId="281"/>
            <ac:spMk id="1855" creationId="{14402683-903A-483C-ABD2-A41204EEF25A}"/>
          </ac:spMkLst>
        </pc:spChg>
        <pc:spChg chg="mod">
          <ac:chgData name="ゆ 育" userId="542ab0ed5f745775" providerId="LiveId" clId="{1C2FE42E-E5F8-4FB3-86F1-0EB376F0A1A1}" dt="2023-09-20T17:13:02.837" v="4257" actId="108"/>
          <ac:spMkLst>
            <pc:docMk/>
            <pc:sldMk cId="3382705300" sldId="281"/>
            <ac:spMk id="1856" creationId="{7A13DAE6-11CE-4C32-8AA7-DDA795900A2F}"/>
          </ac:spMkLst>
        </pc:spChg>
        <pc:spChg chg="mod">
          <ac:chgData name="ゆ 育" userId="542ab0ed5f745775" providerId="LiveId" clId="{1C2FE42E-E5F8-4FB3-86F1-0EB376F0A1A1}" dt="2023-09-20T17:13:02.837" v="4258" actId="108"/>
          <ac:spMkLst>
            <pc:docMk/>
            <pc:sldMk cId="3382705300" sldId="281"/>
            <ac:spMk id="1857" creationId="{69EE6546-C7D3-4B55-BC71-3D4D86F30E0D}"/>
          </ac:spMkLst>
        </pc:spChg>
        <pc:spChg chg="mod">
          <ac:chgData name="ゆ 育" userId="542ab0ed5f745775" providerId="LiveId" clId="{1C2FE42E-E5F8-4FB3-86F1-0EB376F0A1A1}" dt="2023-09-20T17:13:02.837" v="4259" actId="108"/>
          <ac:spMkLst>
            <pc:docMk/>
            <pc:sldMk cId="3382705300" sldId="281"/>
            <ac:spMk id="1858" creationId="{2944196F-BAF9-4D14-B1A5-4B389CDD970F}"/>
          </ac:spMkLst>
        </pc:spChg>
        <pc:spChg chg="mod">
          <ac:chgData name="ゆ 育" userId="542ab0ed5f745775" providerId="LiveId" clId="{1C2FE42E-E5F8-4FB3-86F1-0EB376F0A1A1}" dt="2023-09-20T17:13:02.853" v="4260" actId="108"/>
          <ac:spMkLst>
            <pc:docMk/>
            <pc:sldMk cId="3382705300" sldId="281"/>
            <ac:spMk id="1859" creationId="{9031508D-13B1-4B08-83FA-BB0CB5D71876}"/>
          </ac:spMkLst>
        </pc:spChg>
        <pc:spChg chg="mod">
          <ac:chgData name="ゆ 育" userId="542ab0ed5f745775" providerId="LiveId" clId="{1C2FE42E-E5F8-4FB3-86F1-0EB376F0A1A1}" dt="2023-09-20T17:13:02.853" v="4261" actId="108"/>
          <ac:spMkLst>
            <pc:docMk/>
            <pc:sldMk cId="3382705300" sldId="281"/>
            <ac:spMk id="1860" creationId="{A6CB26A5-F656-4E0F-AAC8-15B08FA7E559}"/>
          </ac:spMkLst>
        </pc:spChg>
        <pc:spChg chg="mod">
          <ac:chgData name="ゆ 育" userId="542ab0ed5f745775" providerId="LiveId" clId="{1C2FE42E-E5F8-4FB3-86F1-0EB376F0A1A1}" dt="2023-09-20T17:13:02.853" v="4262" actId="108"/>
          <ac:spMkLst>
            <pc:docMk/>
            <pc:sldMk cId="3382705300" sldId="281"/>
            <ac:spMk id="1861" creationId="{571F526A-20EF-4BE8-8F9A-F4C46B4F4638}"/>
          </ac:spMkLst>
        </pc:spChg>
        <pc:grpChg chg="add del mod">
          <ac:chgData name="ゆ 育" userId="542ab0ed5f745775" providerId="LiveId" clId="{1C2FE42E-E5F8-4FB3-86F1-0EB376F0A1A1}" dt="2023-09-20T16:18:29.250" v="1481" actId="478"/>
          <ac:grpSpMkLst>
            <pc:docMk/>
            <pc:sldMk cId="3382705300" sldId="281"/>
            <ac:grpSpMk id="7" creationId="{18AA1BF4-A1E9-4429-9ED8-8B0528DC5E18}"/>
          </ac:grpSpMkLst>
        </pc:grpChg>
        <pc:grpChg chg="del mod ord">
          <ac:chgData name="ゆ 育" userId="542ab0ed5f745775" providerId="LiveId" clId="{1C2FE42E-E5F8-4FB3-86F1-0EB376F0A1A1}" dt="2023-09-20T16:19:35.487" v="1596" actId="478"/>
          <ac:grpSpMkLst>
            <pc:docMk/>
            <pc:sldMk cId="3382705300" sldId="281"/>
            <ac:grpSpMk id="96" creationId="{43250B91-5BD2-445D-8238-F82573C89D68}"/>
          </ac:grpSpMkLst>
        </pc:grpChg>
        <pc:grpChg chg="del">
          <ac:chgData name="ゆ 育" userId="542ab0ed5f745775" providerId="LiveId" clId="{1C2FE42E-E5F8-4FB3-86F1-0EB376F0A1A1}" dt="2023-09-20T16:18:29.390" v="1534" actId="478"/>
          <ac:grpSpMkLst>
            <pc:docMk/>
            <pc:sldMk cId="3382705300" sldId="281"/>
            <ac:grpSpMk id="97" creationId="{8EC29A64-82F1-47AD-9122-4FC86509986E}"/>
          </ac:grpSpMkLst>
        </pc:grpChg>
        <pc:grpChg chg="del mod ord">
          <ac:chgData name="ゆ 育" userId="542ab0ed5f745775" providerId="LiveId" clId="{1C2FE42E-E5F8-4FB3-86F1-0EB376F0A1A1}" dt="2023-09-20T16:19:50.586" v="1711" actId="478"/>
          <ac:grpSpMkLst>
            <pc:docMk/>
            <pc:sldMk cId="3382705300" sldId="281"/>
            <ac:grpSpMk id="187" creationId="{D01297E4-803B-4E4F-BF7E-6013D6B11ABC}"/>
          </ac:grpSpMkLst>
        </pc:grpChg>
        <pc:grpChg chg="del">
          <ac:chgData name="ゆ 育" userId="542ab0ed5f745775" providerId="LiveId" clId="{1C2FE42E-E5F8-4FB3-86F1-0EB376F0A1A1}" dt="2023-09-20T16:19:35.612" v="1649" actId="478"/>
          <ac:grpSpMkLst>
            <pc:docMk/>
            <pc:sldMk cId="3382705300" sldId="281"/>
            <ac:grpSpMk id="188" creationId="{3FA28582-5500-4ABF-9C49-4CD8A923EB8C}"/>
          </ac:grpSpMkLst>
        </pc:grpChg>
        <pc:grpChg chg="del mod ord">
          <ac:chgData name="ゆ 育" userId="542ab0ed5f745775" providerId="LiveId" clId="{1C2FE42E-E5F8-4FB3-86F1-0EB376F0A1A1}" dt="2023-09-20T16:26:30.005" v="1827" actId="478"/>
          <ac:grpSpMkLst>
            <pc:docMk/>
            <pc:sldMk cId="3382705300" sldId="281"/>
            <ac:grpSpMk id="294" creationId="{AFADC172-D7E5-4DF7-A9B6-CBD1460974AF}"/>
          </ac:grpSpMkLst>
        </pc:grpChg>
        <pc:grpChg chg="del">
          <ac:chgData name="ゆ 育" userId="542ab0ed5f745775" providerId="LiveId" clId="{1C2FE42E-E5F8-4FB3-86F1-0EB376F0A1A1}" dt="2023-09-20T16:19:50.696" v="1764" actId="478"/>
          <ac:grpSpMkLst>
            <pc:docMk/>
            <pc:sldMk cId="3382705300" sldId="281"/>
            <ac:grpSpMk id="295" creationId="{630715FE-1666-42A8-A0AB-C021851F8BE0}"/>
          </ac:grpSpMkLst>
        </pc:grpChg>
        <pc:grpChg chg="del mod ord">
          <ac:chgData name="ゆ 育" userId="542ab0ed5f745775" providerId="LiveId" clId="{1C2FE42E-E5F8-4FB3-86F1-0EB376F0A1A1}" dt="2023-09-20T16:27:58.185" v="1941" actId="478"/>
          <ac:grpSpMkLst>
            <pc:docMk/>
            <pc:sldMk cId="3382705300" sldId="281"/>
            <ac:grpSpMk id="401" creationId="{FB7125F2-2AC7-4B5C-982B-CE2CC016B9EE}"/>
          </ac:grpSpMkLst>
        </pc:grpChg>
        <pc:grpChg chg="del">
          <ac:chgData name="ゆ 育" userId="542ab0ed5f745775" providerId="LiveId" clId="{1C2FE42E-E5F8-4FB3-86F1-0EB376F0A1A1}" dt="2023-09-20T16:26:30.130" v="1880" actId="478"/>
          <ac:grpSpMkLst>
            <pc:docMk/>
            <pc:sldMk cId="3382705300" sldId="281"/>
            <ac:grpSpMk id="402" creationId="{3417D6FC-3629-4786-9697-991DB8565911}"/>
          </ac:grpSpMkLst>
        </pc:grpChg>
        <pc:grpChg chg="del mod ord">
          <ac:chgData name="ゆ 育" userId="542ab0ed5f745775" providerId="LiveId" clId="{1C2FE42E-E5F8-4FB3-86F1-0EB376F0A1A1}" dt="2023-09-20T16:30:54.285" v="2061" actId="478"/>
          <ac:grpSpMkLst>
            <pc:docMk/>
            <pc:sldMk cId="3382705300" sldId="281"/>
            <ac:grpSpMk id="511" creationId="{396193A8-1418-4299-AF7E-D1BB820B54B1}"/>
          </ac:grpSpMkLst>
        </pc:grpChg>
        <pc:grpChg chg="del">
          <ac:chgData name="ゆ 育" userId="542ab0ed5f745775" providerId="LiveId" clId="{1C2FE42E-E5F8-4FB3-86F1-0EB376F0A1A1}" dt="2023-09-20T16:27:58.310" v="1997" actId="478"/>
          <ac:grpSpMkLst>
            <pc:docMk/>
            <pc:sldMk cId="3382705300" sldId="281"/>
            <ac:grpSpMk id="512" creationId="{8E743FB2-A3CE-4FD6-9B8D-D5905CDFB412}"/>
          </ac:grpSpMkLst>
        </pc:grpChg>
        <pc:grpChg chg="del mod ord">
          <ac:chgData name="ゆ 育" userId="542ab0ed5f745775" providerId="LiveId" clId="{1C2FE42E-E5F8-4FB3-86F1-0EB376F0A1A1}" dt="2023-09-20T16:33:09.385" v="2462" actId="478"/>
          <ac:grpSpMkLst>
            <pc:docMk/>
            <pc:sldMk cId="3382705300" sldId="281"/>
            <ac:grpSpMk id="755" creationId="{3C8FFB52-5AC4-4954-9371-C06BC5632D7E}"/>
          </ac:grpSpMkLst>
        </pc:grpChg>
        <pc:grpChg chg="del">
          <ac:chgData name="ゆ 育" userId="542ab0ed5f745775" providerId="LiveId" clId="{1C2FE42E-E5F8-4FB3-86F1-0EB376F0A1A1}" dt="2023-09-20T16:30:54.753" v="2251" actId="478"/>
          <ac:grpSpMkLst>
            <pc:docMk/>
            <pc:sldMk cId="3382705300" sldId="281"/>
            <ac:grpSpMk id="756" creationId="{BD8F437A-7542-4773-A012-CF455C7E5B1A}"/>
          </ac:grpSpMkLst>
        </pc:grpChg>
        <pc:grpChg chg="del mod ord">
          <ac:chgData name="ゆ 育" userId="542ab0ed5f745775" providerId="LiveId" clId="{1C2FE42E-E5F8-4FB3-86F1-0EB376F0A1A1}" dt="2023-09-20T16:35:54.184" v="2850" actId="478"/>
          <ac:grpSpMkLst>
            <pc:docMk/>
            <pc:sldMk cId="3382705300" sldId="281"/>
            <ac:grpSpMk id="1002" creationId="{606ED741-B720-491F-8008-1A64914CF717}"/>
          </ac:grpSpMkLst>
        </pc:grpChg>
        <pc:grpChg chg="del">
          <ac:chgData name="ゆ 育" userId="542ab0ed5f745775" providerId="LiveId" clId="{1C2FE42E-E5F8-4FB3-86F1-0EB376F0A1A1}" dt="2023-09-20T16:33:09.854" v="2652" actId="478"/>
          <ac:grpSpMkLst>
            <pc:docMk/>
            <pc:sldMk cId="3382705300" sldId="281"/>
            <ac:grpSpMk id="1003" creationId="{7088A571-22EA-4254-A49B-E513CA8B44CE}"/>
          </ac:grpSpMkLst>
        </pc:grpChg>
        <pc:grpChg chg="del mod ord">
          <ac:chgData name="ゆ 育" userId="542ab0ed5f745775" providerId="LiveId" clId="{1C2FE42E-E5F8-4FB3-86F1-0EB376F0A1A1}" dt="2023-09-20T17:13:02.228" v="4015" actId="478"/>
          <ac:grpSpMkLst>
            <pc:docMk/>
            <pc:sldMk cId="3382705300" sldId="281"/>
            <ac:grpSpMk id="1383" creationId="{36B5606F-1633-478E-BC90-F41C6BC7D617}"/>
          </ac:grpSpMkLst>
        </pc:grpChg>
        <pc:grpChg chg="del">
          <ac:chgData name="ゆ 育" userId="542ab0ed5f745775" providerId="LiveId" clId="{1C2FE42E-E5F8-4FB3-86F1-0EB376F0A1A1}" dt="2023-09-20T16:35:54.674" v="3040" actId="478"/>
          <ac:grpSpMkLst>
            <pc:docMk/>
            <pc:sldMk cId="3382705300" sldId="281"/>
            <ac:grpSpMk id="1384" creationId="{6D24AE6E-40CB-4D01-A33A-280188FC41D2}"/>
          </ac:grpSpMkLst>
        </pc:grpChg>
        <pc:grpChg chg="mod">
          <ac:chgData name="ゆ 育" userId="542ab0ed5f745775" providerId="LiveId" clId="{1C2FE42E-E5F8-4FB3-86F1-0EB376F0A1A1}" dt="2023-09-22T02:17:33.931" v="6006" actId="1076"/>
          <ac:grpSpMkLst>
            <pc:docMk/>
            <pc:sldMk cId="3382705300" sldId="281"/>
            <ac:grpSpMk id="1611" creationId="{E7CD0B6B-28F8-4FF3-92B5-CF142ADECEAE}"/>
          </ac:grpSpMkLst>
        </pc:grpChg>
        <pc:grpChg chg="mod ord">
          <ac:chgData name="ゆ 育" userId="542ab0ed5f745775" providerId="LiveId" clId="{1C2FE42E-E5F8-4FB3-86F1-0EB376F0A1A1}" dt="2023-09-20T17:13:21.622" v="4270" actId="1076"/>
          <ac:grpSpMkLst>
            <pc:docMk/>
            <pc:sldMk cId="3382705300" sldId="281"/>
            <ac:grpSpMk id="1862" creationId="{57EE65A6-6704-4C42-888F-4215E1A60DCA}"/>
          </ac:grpSpMkLst>
        </pc:grpChg>
        <pc:grpChg chg="del">
          <ac:chgData name="ゆ 育" userId="542ab0ed5f745775" providerId="LiveId" clId="{1C2FE42E-E5F8-4FB3-86F1-0EB376F0A1A1}" dt="2023-09-20T17:13:02.869" v="4264" actId="478"/>
          <ac:grpSpMkLst>
            <pc:docMk/>
            <pc:sldMk cId="3382705300" sldId="281"/>
            <ac:grpSpMk id="1863" creationId="{BBF0F4CD-C33C-4607-8AA0-6DD793D1BDE3}"/>
          </ac:grpSpMkLst>
        </pc:grpChg>
        <pc:picChg chg="del mod">
          <ac:chgData name="ゆ 育" userId="542ab0ed5f745775" providerId="LiveId" clId="{1C2FE42E-E5F8-4FB3-86F1-0EB376F0A1A1}" dt="2023-09-22T02:17:10.040" v="6001" actId="478"/>
          <ac:picMkLst>
            <pc:docMk/>
            <pc:sldMk cId="3382705300" sldId="281"/>
            <ac:picMk id="3" creationId="{711F9DF3-CF39-41FF-AF92-D50F6EAFC737}"/>
          </ac:picMkLst>
        </pc:picChg>
        <pc:picChg chg="mod">
          <ac:chgData name="ゆ 育" userId="542ab0ed5f745775" providerId="LiveId" clId="{1C2FE42E-E5F8-4FB3-86F1-0EB376F0A1A1}" dt="2023-09-20T16:18:29.140" v="1442" actId="14100"/>
          <ac:picMkLst>
            <pc:docMk/>
            <pc:sldMk cId="3382705300" sldId="281"/>
            <ac:picMk id="4" creationId="{20572287-760F-49E8-B117-F6E918068C09}"/>
          </ac:picMkLst>
        </pc:picChg>
        <pc:picChg chg="mod ord">
          <ac:chgData name="ゆ 育" userId="542ab0ed5f745775" providerId="LiveId" clId="{1C2FE42E-E5F8-4FB3-86F1-0EB376F0A1A1}" dt="2023-09-22T02:17:17.993" v="6004" actId="1076"/>
          <ac:picMkLst>
            <pc:docMk/>
            <pc:sldMk cId="3382705300" sldId="281"/>
            <ac:picMk id="4" creationId="{33DF09AC-B323-455E-997E-896A8B30C39D}"/>
          </ac:picMkLst>
        </pc:picChg>
        <pc:picChg chg="mod">
          <ac:chgData name="ゆ 育" userId="542ab0ed5f745775" providerId="LiveId" clId="{1C2FE42E-E5F8-4FB3-86F1-0EB376F0A1A1}" dt="2023-09-20T16:19:35.378" v="1541" actId="14100"/>
          <ac:picMkLst>
            <pc:docMk/>
            <pc:sldMk cId="3382705300" sldId="281"/>
            <ac:picMk id="134" creationId="{5871BA63-D2BB-4338-A04E-FA3A204338E2}"/>
          </ac:picMkLst>
        </pc:picChg>
        <pc:picChg chg="mod">
          <ac:chgData name="ゆ 育" userId="542ab0ed5f745775" providerId="LiveId" clId="{1C2FE42E-E5F8-4FB3-86F1-0EB376F0A1A1}" dt="2023-09-20T16:19:50.477" v="1656" actId="14100"/>
          <ac:picMkLst>
            <pc:docMk/>
            <pc:sldMk cId="3382705300" sldId="281"/>
            <ac:picMk id="241" creationId="{99DAB0C6-C43E-4289-AEC6-867A19848E96}"/>
          </ac:picMkLst>
        </pc:picChg>
        <pc:picChg chg="mod">
          <ac:chgData name="ゆ 育" userId="542ab0ed5f745775" providerId="LiveId" clId="{1C2FE42E-E5F8-4FB3-86F1-0EB376F0A1A1}" dt="2023-09-20T16:26:29.755" v="1772" actId="14100"/>
          <ac:picMkLst>
            <pc:docMk/>
            <pc:sldMk cId="3382705300" sldId="281"/>
            <ac:picMk id="348" creationId="{DCB41D2D-8AC3-4A5D-BD82-258CFBAB2F53}"/>
          </ac:picMkLst>
        </pc:picChg>
        <pc:picChg chg="mod">
          <ac:chgData name="ゆ 育" userId="542ab0ed5f745775" providerId="LiveId" clId="{1C2FE42E-E5F8-4FB3-86F1-0EB376F0A1A1}" dt="2023-09-20T16:27:58.060" v="1886" actId="14100"/>
          <ac:picMkLst>
            <pc:docMk/>
            <pc:sldMk cId="3382705300" sldId="281"/>
            <ac:picMk id="455" creationId="{11E35FB3-1364-4ACF-B8EC-7437A5C26A3F}"/>
          </ac:picMkLst>
        </pc:picChg>
        <pc:picChg chg="mod">
          <ac:chgData name="ゆ 育" userId="542ab0ed5f745775" providerId="LiveId" clId="{1C2FE42E-E5F8-4FB3-86F1-0EB376F0A1A1}" dt="2023-09-20T16:30:53.873" v="2003" actId="14100"/>
          <ac:picMkLst>
            <pc:docMk/>
            <pc:sldMk cId="3382705300" sldId="281"/>
            <ac:picMk id="565" creationId="{1C362CC2-C7AB-4649-8003-0270B14C213A}"/>
          </ac:picMkLst>
        </pc:picChg>
        <pc:picChg chg="mod">
          <ac:chgData name="ゆ 育" userId="542ab0ed5f745775" providerId="LiveId" clId="{1C2FE42E-E5F8-4FB3-86F1-0EB376F0A1A1}" dt="2023-09-20T16:33:08.776" v="2270" actId="14100"/>
          <ac:picMkLst>
            <pc:docMk/>
            <pc:sldMk cId="3382705300" sldId="281"/>
            <ac:picMk id="812" creationId="{C57EA93C-74DC-45CC-B8F7-4B8C6680BE28}"/>
          </ac:picMkLst>
        </pc:picChg>
        <pc:picChg chg="mod">
          <ac:chgData name="ゆ 育" userId="542ab0ed5f745775" providerId="LiveId" clId="{1C2FE42E-E5F8-4FB3-86F1-0EB376F0A1A1}" dt="2023-09-20T16:35:53.374" v="2658" actId="14100"/>
          <ac:picMkLst>
            <pc:docMk/>
            <pc:sldMk cId="3382705300" sldId="281"/>
            <ac:picMk id="1193" creationId="{260273C3-4B6E-4C98-9BF2-7C7C517FC152}"/>
          </ac:picMkLst>
        </pc:picChg>
        <pc:picChg chg="mod">
          <ac:chgData name="ゆ 育" userId="542ab0ed5f745775" providerId="LiveId" clId="{1C2FE42E-E5F8-4FB3-86F1-0EB376F0A1A1}" dt="2023-09-20T17:12:35.406" v="3811" actId="14100"/>
          <ac:picMkLst>
            <pc:docMk/>
            <pc:sldMk cId="3382705300" sldId="281"/>
            <ac:picMk id="1574" creationId="{9E47A092-C5DD-497A-A8EF-D530EED18F9B}"/>
          </ac:picMkLst>
        </pc:picChg>
        <pc:picChg chg="mod">
          <ac:chgData name="ゆ 育" userId="542ab0ed5f745775" providerId="LiveId" clId="{1C2FE42E-E5F8-4FB3-86F1-0EB376F0A1A1}" dt="2023-09-20T17:13:01.415" v="3822" actId="14100"/>
          <ac:picMkLst>
            <pc:docMk/>
            <pc:sldMk cId="3382705300" sldId="281"/>
            <ac:picMk id="1613" creationId="{14AC6909-41A2-4435-AA04-78E64BE7A360}"/>
          </ac:picMkLst>
        </pc:picChg>
      </pc:sldChg>
      <pc:sldChg chg="delSp modSp mod">
        <pc:chgData name="ゆ 育" userId="542ab0ed5f745775" providerId="LiveId" clId="{1C2FE42E-E5F8-4FB3-86F1-0EB376F0A1A1}" dt="2023-09-22T11:53:23.162" v="6495" actId="1076"/>
        <pc:sldMkLst>
          <pc:docMk/>
          <pc:sldMk cId="1397281340" sldId="282"/>
        </pc:sldMkLst>
        <pc:spChg chg="del mod">
          <ac:chgData name="ゆ 育" userId="542ab0ed5f745775" providerId="LiveId" clId="{1C2FE42E-E5F8-4FB3-86F1-0EB376F0A1A1}" dt="2023-09-20T16:50:13.407" v="3806" actId="478"/>
          <ac:spMkLst>
            <pc:docMk/>
            <pc:sldMk cId="1397281340" sldId="282"/>
            <ac:spMk id="5" creationId="{4F1F0BD7-5B78-48A0-81B9-4443889711DE}"/>
          </ac:spMkLst>
        </pc:spChg>
        <pc:spChg chg="del">
          <ac:chgData name="ゆ 育" userId="542ab0ed5f745775" providerId="LiveId" clId="{1C2FE42E-E5F8-4FB3-86F1-0EB376F0A1A1}" dt="2023-09-20T16:45:01.949" v="3396" actId="478"/>
          <ac:spMkLst>
            <pc:docMk/>
            <pc:sldMk cId="1397281340" sldId="282"/>
            <ac:spMk id="6" creationId="{CA6F928C-3CDD-48D6-AA6E-7907BC00AF79}"/>
          </ac:spMkLst>
        </pc:spChg>
        <pc:spChg chg="del topLvl">
          <ac:chgData name="ゆ 育" userId="542ab0ed5f745775" providerId="LiveId" clId="{1C2FE42E-E5F8-4FB3-86F1-0EB376F0A1A1}" dt="2023-09-20T16:44:48.865" v="3392" actId="478"/>
          <ac:spMkLst>
            <pc:docMk/>
            <pc:sldMk cId="1397281340" sldId="282"/>
            <ac:spMk id="7" creationId="{BF7C795B-D92D-43AC-B03A-A087D9559AE3}"/>
          </ac:spMkLst>
        </pc:spChg>
        <pc:spChg chg="del topLvl">
          <ac:chgData name="ゆ 育" userId="542ab0ed5f745775" providerId="LiveId" clId="{1C2FE42E-E5F8-4FB3-86F1-0EB376F0A1A1}" dt="2023-09-20T16:44:48.443" v="3214" actId="478"/>
          <ac:spMkLst>
            <pc:docMk/>
            <pc:sldMk cId="1397281340" sldId="282"/>
            <ac:spMk id="8" creationId="{C94C05FB-2F9F-4AF8-99B4-44ADDC83FFF1}"/>
          </ac:spMkLst>
        </pc:spChg>
        <pc:spChg chg="del">
          <ac:chgData name="ゆ 育" userId="542ab0ed5f745775" providerId="LiveId" clId="{1C2FE42E-E5F8-4FB3-86F1-0EB376F0A1A1}" dt="2023-09-20T16:44:48.443" v="3213" actId="478"/>
          <ac:spMkLst>
            <pc:docMk/>
            <pc:sldMk cId="1397281340" sldId="282"/>
            <ac:spMk id="9" creationId="{E9953A7D-53FE-4A1E-A82E-D4F84F7DDCB1}"/>
          </ac:spMkLst>
        </pc:spChg>
        <pc:spChg chg="del">
          <ac:chgData name="ゆ 育" userId="542ab0ed5f745775" providerId="LiveId" clId="{1C2FE42E-E5F8-4FB3-86F1-0EB376F0A1A1}" dt="2023-09-20T16:44:48.443" v="3212" actId="478"/>
          <ac:spMkLst>
            <pc:docMk/>
            <pc:sldMk cId="1397281340" sldId="282"/>
            <ac:spMk id="10" creationId="{E660DE96-A5E5-40AC-99EB-70D6A9F530AF}"/>
          </ac:spMkLst>
        </pc:spChg>
        <pc:spChg chg="del">
          <ac:chgData name="ゆ 育" userId="542ab0ed5f745775" providerId="LiveId" clId="{1C2FE42E-E5F8-4FB3-86F1-0EB376F0A1A1}" dt="2023-09-20T16:44:48.443" v="3211" actId="478"/>
          <ac:spMkLst>
            <pc:docMk/>
            <pc:sldMk cId="1397281340" sldId="282"/>
            <ac:spMk id="11" creationId="{0ADAB565-D2D8-48D7-A3A1-5E6E5B880C28}"/>
          </ac:spMkLst>
        </pc:spChg>
        <pc:spChg chg="del">
          <ac:chgData name="ゆ 育" userId="542ab0ed5f745775" providerId="LiveId" clId="{1C2FE42E-E5F8-4FB3-86F1-0EB376F0A1A1}" dt="2023-09-20T16:44:48.443" v="3210" actId="478"/>
          <ac:spMkLst>
            <pc:docMk/>
            <pc:sldMk cId="1397281340" sldId="282"/>
            <ac:spMk id="12" creationId="{AD5A54B2-C2D0-4C10-B5C1-686AD321C9D2}"/>
          </ac:spMkLst>
        </pc:spChg>
        <pc:spChg chg="del">
          <ac:chgData name="ゆ 育" userId="542ab0ed5f745775" providerId="LiveId" clId="{1C2FE42E-E5F8-4FB3-86F1-0EB376F0A1A1}" dt="2023-09-20T16:44:48.443" v="3209" actId="478"/>
          <ac:spMkLst>
            <pc:docMk/>
            <pc:sldMk cId="1397281340" sldId="282"/>
            <ac:spMk id="13" creationId="{B6ADD350-2737-4AD4-B731-6721FED005E7}"/>
          </ac:spMkLst>
        </pc:spChg>
        <pc:spChg chg="del">
          <ac:chgData name="ゆ 育" userId="542ab0ed5f745775" providerId="LiveId" clId="{1C2FE42E-E5F8-4FB3-86F1-0EB376F0A1A1}" dt="2023-09-20T16:44:48.443" v="3208" actId="478"/>
          <ac:spMkLst>
            <pc:docMk/>
            <pc:sldMk cId="1397281340" sldId="282"/>
            <ac:spMk id="14" creationId="{D567698D-9027-4D18-91DF-0236C92C4B58}"/>
          </ac:spMkLst>
        </pc:spChg>
        <pc:spChg chg="del">
          <ac:chgData name="ゆ 育" userId="542ab0ed5f745775" providerId="LiveId" clId="{1C2FE42E-E5F8-4FB3-86F1-0EB376F0A1A1}" dt="2023-09-20T16:44:48.428" v="3207" actId="478"/>
          <ac:spMkLst>
            <pc:docMk/>
            <pc:sldMk cId="1397281340" sldId="282"/>
            <ac:spMk id="15" creationId="{EFCC27AA-FCD1-4463-951C-98B1B7E45B45}"/>
          </ac:spMkLst>
        </pc:spChg>
        <pc:spChg chg="del">
          <ac:chgData name="ゆ 育" userId="542ab0ed5f745775" providerId="LiveId" clId="{1C2FE42E-E5F8-4FB3-86F1-0EB376F0A1A1}" dt="2023-09-20T16:44:48.428" v="3206" actId="478"/>
          <ac:spMkLst>
            <pc:docMk/>
            <pc:sldMk cId="1397281340" sldId="282"/>
            <ac:spMk id="16" creationId="{4EFE01F2-E345-4DB8-9715-2F40563B3C4F}"/>
          </ac:spMkLst>
        </pc:spChg>
        <pc:spChg chg="del">
          <ac:chgData name="ゆ 育" userId="542ab0ed5f745775" providerId="LiveId" clId="{1C2FE42E-E5F8-4FB3-86F1-0EB376F0A1A1}" dt="2023-09-20T16:44:48.428" v="3205" actId="478"/>
          <ac:spMkLst>
            <pc:docMk/>
            <pc:sldMk cId="1397281340" sldId="282"/>
            <ac:spMk id="17" creationId="{05D357AB-BB00-4283-9BCF-7D9CD56DE245}"/>
          </ac:spMkLst>
        </pc:spChg>
        <pc:spChg chg="del">
          <ac:chgData name="ゆ 育" userId="542ab0ed5f745775" providerId="LiveId" clId="{1C2FE42E-E5F8-4FB3-86F1-0EB376F0A1A1}" dt="2023-09-20T16:44:48.428" v="3204" actId="478"/>
          <ac:spMkLst>
            <pc:docMk/>
            <pc:sldMk cId="1397281340" sldId="282"/>
            <ac:spMk id="18" creationId="{DEAA2959-7505-467A-B897-6D3221A4D4B5}"/>
          </ac:spMkLst>
        </pc:spChg>
        <pc:spChg chg="del">
          <ac:chgData name="ゆ 育" userId="542ab0ed5f745775" providerId="LiveId" clId="{1C2FE42E-E5F8-4FB3-86F1-0EB376F0A1A1}" dt="2023-09-20T16:44:48.428" v="3203" actId="478"/>
          <ac:spMkLst>
            <pc:docMk/>
            <pc:sldMk cId="1397281340" sldId="282"/>
            <ac:spMk id="19" creationId="{A4903A93-FD22-4918-A955-ADA98D2BB645}"/>
          </ac:spMkLst>
        </pc:spChg>
        <pc:spChg chg="del">
          <ac:chgData name="ゆ 育" userId="542ab0ed5f745775" providerId="LiveId" clId="{1C2FE42E-E5F8-4FB3-86F1-0EB376F0A1A1}" dt="2023-09-20T16:44:48.428" v="3202" actId="478"/>
          <ac:spMkLst>
            <pc:docMk/>
            <pc:sldMk cId="1397281340" sldId="282"/>
            <ac:spMk id="20" creationId="{BCCFAD18-D3C9-447F-A0A4-9325AC845323}"/>
          </ac:spMkLst>
        </pc:spChg>
        <pc:spChg chg="del">
          <ac:chgData name="ゆ 育" userId="542ab0ed5f745775" providerId="LiveId" clId="{1C2FE42E-E5F8-4FB3-86F1-0EB376F0A1A1}" dt="2023-09-20T16:44:48.428" v="3201" actId="478"/>
          <ac:spMkLst>
            <pc:docMk/>
            <pc:sldMk cId="1397281340" sldId="282"/>
            <ac:spMk id="21" creationId="{F8600B87-10D8-4F15-81E8-9325503C15BB}"/>
          </ac:spMkLst>
        </pc:spChg>
        <pc:spChg chg="del">
          <ac:chgData name="ゆ 育" userId="542ab0ed5f745775" providerId="LiveId" clId="{1C2FE42E-E5F8-4FB3-86F1-0EB376F0A1A1}" dt="2023-09-20T16:44:48.428" v="3200" actId="478"/>
          <ac:spMkLst>
            <pc:docMk/>
            <pc:sldMk cId="1397281340" sldId="282"/>
            <ac:spMk id="22" creationId="{618C9C6C-F15C-453E-8C21-92AF057EB6AA}"/>
          </ac:spMkLst>
        </pc:spChg>
        <pc:spChg chg="del">
          <ac:chgData name="ゆ 育" userId="542ab0ed5f745775" providerId="LiveId" clId="{1C2FE42E-E5F8-4FB3-86F1-0EB376F0A1A1}" dt="2023-09-20T16:44:48.428" v="3199" actId="478"/>
          <ac:spMkLst>
            <pc:docMk/>
            <pc:sldMk cId="1397281340" sldId="282"/>
            <ac:spMk id="23" creationId="{7FF2AFA1-C678-436B-B06D-49BAC835E648}"/>
          </ac:spMkLst>
        </pc:spChg>
        <pc:spChg chg="del">
          <ac:chgData name="ゆ 育" userId="542ab0ed5f745775" providerId="LiveId" clId="{1C2FE42E-E5F8-4FB3-86F1-0EB376F0A1A1}" dt="2023-09-20T16:44:48.428" v="3198" actId="478"/>
          <ac:spMkLst>
            <pc:docMk/>
            <pc:sldMk cId="1397281340" sldId="282"/>
            <ac:spMk id="24" creationId="{49B50CD8-4A22-4921-BB7E-584D761F4B88}"/>
          </ac:spMkLst>
        </pc:spChg>
        <pc:spChg chg="del">
          <ac:chgData name="ゆ 育" userId="542ab0ed5f745775" providerId="LiveId" clId="{1C2FE42E-E5F8-4FB3-86F1-0EB376F0A1A1}" dt="2023-09-20T16:44:48.428" v="3197" actId="478"/>
          <ac:spMkLst>
            <pc:docMk/>
            <pc:sldMk cId="1397281340" sldId="282"/>
            <ac:spMk id="25" creationId="{7EAF40B4-9BCA-4250-A6CE-6DB13B2090D9}"/>
          </ac:spMkLst>
        </pc:spChg>
        <pc:spChg chg="del">
          <ac:chgData name="ゆ 育" userId="542ab0ed5f745775" providerId="LiveId" clId="{1C2FE42E-E5F8-4FB3-86F1-0EB376F0A1A1}" dt="2023-09-20T16:44:48.428" v="3196" actId="478"/>
          <ac:spMkLst>
            <pc:docMk/>
            <pc:sldMk cId="1397281340" sldId="282"/>
            <ac:spMk id="26" creationId="{CD4E4C4B-261A-4490-97E2-97C6C8A548CC}"/>
          </ac:spMkLst>
        </pc:spChg>
        <pc:spChg chg="del">
          <ac:chgData name="ゆ 育" userId="542ab0ed5f745775" providerId="LiveId" clId="{1C2FE42E-E5F8-4FB3-86F1-0EB376F0A1A1}" dt="2023-09-20T16:44:48.428" v="3195" actId="478"/>
          <ac:spMkLst>
            <pc:docMk/>
            <pc:sldMk cId="1397281340" sldId="282"/>
            <ac:spMk id="27" creationId="{146DBCD8-1E58-4101-B017-A994380CB7C2}"/>
          </ac:spMkLst>
        </pc:spChg>
        <pc:spChg chg="del">
          <ac:chgData name="ゆ 育" userId="542ab0ed5f745775" providerId="LiveId" clId="{1C2FE42E-E5F8-4FB3-86F1-0EB376F0A1A1}" dt="2023-09-20T16:44:48.428" v="3194" actId="478"/>
          <ac:spMkLst>
            <pc:docMk/>
            <pc:sldMk cId="1397281340" sldId="282"/>
            <ac:spMk id="28" creationId="{A60A7DF4-845F-40FB-B6A7-814A91E5EE7C}"/>
          </ac:spMkLst>
        </pc:spChg>
        <pc:spChg chg="del">
          <ac:chgData name="ゆ 育" userId="542ab0ed5f745775" providerId="LiveId" clId="{1C2FE42E-E5F8-4FB3-86F1-0EB376F0A1A1}" dt="2023-09-20T16:44:48.428" v="3193" actId="478"/>
          <ac:spMkLst>
            <pc:docMk/>
            <pc:sldMk cId="1397281340" sldId="282"/>
            <ac:spMk id="29" creationId="{F0650D82-F7FC-435A-ADBD-8B9DB9A4C55F}"/>
          </ac:spMkLst>
        </pc:spChg>
        <pc:spChg chg="del">
          <ac:chgData name="ゆ 育" userId="542ab0ed5f745775" providerId="LiveId" clId="{1C2FE42E-E5F8-4FB3-86F1-0EB376F0A1A1}" dt="2023-09-20T16:44:48.428" v="3192" actId="478"/>
          <ac:spMkLst>
            <pc:docMk/>
            <pc:sldMk cId="1397281340" sldId="282"/>
            <ac:spMk id="30" creationId="{7CEF8000-59EB-47E5-AE75-CCD01E65CF2D}"/>
          </ac:spMkLst>
        </pc:spChg>
        <pc:spChg chg="del">
          <ac:chgData name="ゆ 育" userId="542ab0ed5f745775" providerId="LiveId" clId="{1C2FE42E-E5F8-4FB3-86F1-0EB376F0A1A1}" dt="2023-09-20T16:44:48.428" v="3191" actId="478"/>
          <ac:spMkLst>
            <pc:docMk/>
            <pc:sldMk cId="1397281340" sldId="282"/>
            <ac:spMk id="31" creationId="{57196788-39F7-454D-B074-A420B7857A86}"/>
          </ac:spMkLst>
        </pc:spChg>
        <pc:spChg chg="del">
          <ac:chgData name="ゆ 育" userId="542ab0ed5f745775" providerId="LiveId" clId="{1C2FE42E-E5F8-4FB3-86F1-0EB376F0A1A1}" dt="2023-09-20T16:44:48.428" v="3190" actId="478"/>
          <ac:spMkLst>
            <pc:docMk/>
            <pc:sldMk cId="1397281340" sldId="282"/>
            <ac:spMk id="32" creationId="{577D8180-9679-4D1B-9C98-B7913F6E754B}"/>
          </ac:spMkLst>
        </pc:spChg>
        <pc:spChg chg="del">
          <ac:chgData name="ゆ 育" userId="542ab0ed5f745775" providerId="LiveId" clId="{1C2FE42E-E5F8-4FB3-86F1-0EB376F0A1A1}" dt="2023-09-20T16:44:48.428" v="3189" actId="478"/>
          <ac:spMkLst>
            <pc:docMk/>
            <pc:sldMk cId="1397281340" sldId="282"/>
            <ac:spMk id="33" creationId="{3C28C69A-4B43-4DAB-BCAC-5D6AA4473827}"/>
          </ac:spMkLst>
        </pc:spChg>
        <pc:spChg chg="del">
          <ac:chgData name="ゆ 育" userId="542ab0ed5f745775" providerId="LiveId" clId="{1C2FE42E-E5F8-4FB3-86F1-0EB376F0A1A1}" dt="2023-09-20T16:44:48.412" v="3188" actId="478"/>
          <ac:spMkLst>
            <pc:docMk/>
            <pc:sldMk cId="1397281340" sldId="282"/>
            <ac:spMk id="34" creationId="{06A9EA99-700B-43D9-AB45-4A314F166552}"/>
          </ac:spMkLst>
        </pc:spChg>
        <pc:spChg chg="del">
          <ac:chgData name="ゆ 育" userId="542ab0ed5f745775" providerId="LiveId" clId="{1C2FE42E-E5F8-4FB3-86F1-0EB376F0A1A1}" dt="2023-09-20T16:44:48.412" v="3187" actId="478"/>
          <ac:spMkLst>
            <pc:docMk/>
            <pc:sldMk cId="1397281340" sldId="282"/>
            <ac:spMk id="35" creationId="{3AA9EFFA-D2CC-4BB8-9486-305931FE5E75}"/>
          </ac:spMkLst>
        </pc:spChg>
        <pc:spChg chg="del">
          <ac:chgData name="ゆ 育" userId="542ab0ed5f745775" providerId="LiveId" clId="{1C2FE42E-E5F8-4FB3-86F1-0EB376F0A1A1}" dt="2023-09-20T16:44:48.412" v="3186" actId="478"/>
          <ac:spMkLst>
            <pc:docMk/>
            <pc:sldMk cId="1397281340" sldId="282"/>
            <ac:spMk id="36" creationId="{708FED2C-5E1E-4E26-B7BF-BCFB4A774EBC}"/>
          </ac:spMkLst>
        </pc:spChg>
        <pc:spChg chg="del">
          <ac:chgData name="ゆ 育" userId="542ab0ed5f745775" providerId="LiveId" clId="{1C2FE42E-E5F8-4FB3-86F1-0EB376F0A1A1}" dt="2023-09-20T16:44:48.412" v="3185" actId="478"/>
          <ac:spMkLst>
            <pc:docMk/>
            <pc:sldMk cId="1397281340" sldId="282"/>
            <ac:spMk id="37" creationId="{3FB598B0-70CC-47C4-8645-97E1E8732246}"/>
          </ac:spMkLst>
        </pc:spChg>
        <pc:spChg chg="del">
          <ac:chgData name="ゆ 育" userId="542ab0ed5f745775" providerId="LiveId" clId="{1C2FE42E-E5F8-4FB3-86F1-0EB376F0A1A1}" dt="2023-09-20T16:44:48.412" v="3184" actId="478"/>
          <ac:spMkLst>
            <pc:docMk/>
            <pc:sldMk cId="1397281340" sldId="282"/>
            <ac:spMk id="38" creationId="{EDE4F2DC-F28E-40E5-8227-CE6A1FA15AFC}"/>
          </ac:spMkLst>
        </pc:spChg>
        <pc:spChg chg="del">
          <ac:chgData name="ゆ 育" userId="542ab0ed5f745775" providerId="LiveId" clId="{1C2FE42E-E5F8-4FB3-86F1-0EB376F0A1A1}" dt="2023-09-20T16:44:48.412" v="3183" actId="478"/>
          <ac:spMkLst>
            <pc:docMk/>
            <pc:sldMk cId="1397281340" sldId="282"/>
            <ac:spMk id="39" creationId="{C6CBF76B-2EF6-4A66-9668-2DDF6E5DAD5C}"/>
          </ac:spMkLst>
        </pc:spChg>
        <pc:spChg chg="del">
          <ac:chgData name="ゆ 育" userId="542ab0ed5f745775" providerId="LiveId" clId="{1C2FE42E-E5F8-4FB3-86F1-0EB376F0A1A1}" dt="2023-09-20T16:44:48.412" v="3182" actId="478"/>
          <ac:spMkLst>
            <pc:docMk/>
            <pc:sldMk cId="1397281340" sldId="282"/>
            <ac:spMk id="40" creationId="{47A21182-A2AF-4351-B6A9-AB859A4547CB}"/>
          </ac:spMkLst>
        </pc:spChg>
        <pc:spChg chg="del">
          <ac:chgData name="ゆ 育" userId="542ab0ed5f745775" providerId="LiveId" clId="{1C2FE42E-E5F8-4FB3-86F1-0EB376F0A1A1}" dt="2023-09-20T16:44:48.412" v="3181" actId="478"/>
          <ac:spMkLst>
            <pc:docMk/>
            <pc:sldMk cId="1397281340" sldId="282"/>
            <ac:spMk id="41" creationId="{EC032410-F5B8-4178-9E01-50A5FCD0FD5F}"/>
          </ac:spMkLst>
        </pc:spChg>
        <pc:spChg chg="del">
          <ac:chgData name="ゆ 育" userId="542ab0ed5f745775" providerId="LiveId" clId="{1C2FE42E-E5F8-4FB3-86F1-0EB376F0A1A1}" dt="2023-09-20T16:44:48.412" v="3180" actId="478"/>
          <ac:spMkLst>
            <pc:docMk/>
            <pc:sldMk cId="1397281340" sldId="282"/>
            <ac:spMk id="42" creationId="{C88EC420-7E97-4B7D-AF03-DB0506D06C4F}"/>
          </ac:spMkLst>
        </pc:spChg>
        <pc:spChg chg="del">
          <ac:chgData name="ゆ 育" userId="542ab0ed5f745775" providerId="LiveId" clId="{1C2FE42E-E5F8-4FB3-86F1-0EB376F0A1A1}" dt="2023-09-20T16:44:48.412" v="3179" actId="478"/>
          <ac:spMkLst>
            <pc:docMk/>
            <pc:sldMk cId="1397281340" sldId="282"/>
            <ac:spMk id="43" creationId="{F14B5855-815A-4DEB-87C7-84C25FD30534}"/>
          </ac:spMkLst>
        </pc:spChg>
        <pc:spChg chg="del">
          <ac:chgData name="ゆ 育" userId="542ab0ed5f745775" providerId="LiveId" clId="{1C2FE42E-E5F8-4FB3-86F1-0EB376F0A1A1}" dt="2023-09-20T16:44:48.412" v="3178" actId="478"/>
          <ac:spMkLst>
            <pc:docMk/>
            <pc:sldMk cId="1397281340" sldId="282"/>
            <ac:spMk id="44" creationId="{11915FFC-51F3-416C-995C-FB3A36007CFC}"/>
          </ac:spMkLst>
        </pc:spChg>
        <pc:spChg chg="del">
          <ac:chgData name="ゆ 育" userId="542ab0ed5f745775" providerId="LiveId" clId="{1C2FE42E-E5F8-4FB3-86F1-0EB376F0A1A1}" dt="2023-09-20T16:44:48.412" v="3177" actId="478"/>
          <ac:spMkLst>
            <pc:docMk/>
            <pc:sldMk cId="1397281340" sldId="282"/>
            <ac:spMk id="45" creationId="{03FC0E2D-8E28-4D12-9C56-5826715D5F8D}"/>
          </ac:spMkLst>
        </pc:spChg>
        <pc:spChg chg="del">
          <ac:chgData name="ゆ 育" userId="542ab0ed5f745775" providerId="LiveId" clId="{1C2FE42E-E5F8-4FB3-86F1-0EB376F0A1A1}" dt="2023-09-20T16:44:48.412" v="3176" actId="478"/>
          <ac:spMkLst>
            <pc:docMk/>
            <pc:sldMk cId="1397281340" sldId="282"/>
            <ac:spMk id="46" creationId="{A231CD4C-8218-4F11-BB09-BB21B6A3E48B}"/>
          </ac:spMkLst>
        </pc:spChg>
        <pc:spChg chg="del">
          <ac:chgData name="ゆ 育" userId="542ab0ed5f745775" providerId="LiveId" clId="{1C2FE42E-E5F8-4FB3-86F1-0EB376F0A1A1}" dt="2023-09-20T16:44:48.412" v="3175" actId="478"/>
          <ac:spMkLst>
            <pc:docMk/>
            <pc:sldMk cId="1397281340" sldId="282"/>
            <ac:spMk id="47" creationId="{F2DCDB3E-A4F6-40BC-8920-ADA878EACAE3}"/>
          </ac:spMkLst>
        </pc:spChg>
        <pc:spChg chg="del">
          <ac:chgData name="ゆ 育" userId="542ab0ed5f745775" providerId="LiveId" clId="{1C2FE42E-E5F8-4FB3-86F1-0EB376F0A1A1}" dt="2023-09-20T16:44:48.412" v="3174" actId="478"/>
          <ac:spMkLst>
            <pc:docMk/>
            <pc:sldMk cId="1397281340" sldId="282"/>
            <ac:spMk id="48" creationId="{F1A92AB8-3E10-462B-AC8B-0B978208AB20}"/>
          </ac:spMkLst>
        </pc:spChg>
        <pc:spChg chg="del">
          <ac:chgData name="ゆ 育" userId="542ab0ed5f745775" providerId="LiveId" clId="{1C2FE42E-E5F8-4FB3-86F1-0EB376F0A1A1}" dt="2023-09-20T16:44:48.412" v="3173" actId="478"/>
          <ac:spMkLst>
            <pc:docMk/>
            <pc:sldMk cId="1397281340" sldId="282"/>
            <ac:spMk id="49" creationId="{C64769EB-BCDF-479B-90D3-1D946C2A54D1}"/>
          </ac:spMkLst>
        </pc:spChg>
        <pc:spChg chg="del">
          <ac:chgData name="ゆ 育" userId="542ab0ed5f745775" providerId="LiveId" clId="{1C2FE42E-E5F8-4FB3-86F1-0EB376F0A1A1}" dt="2023-09-20T16:44:48.412" v="3172" actId="478"/>
          <ac:spMkLst>
            <pc:docMk/>
            <pc:sldMk cId="1397281340" sldId="282"/>
            <ac:spMk id="50" creationId="{F626AF8B-20C5-4B2B-B754-5683E2A32E34}"/>
          </ac:spMkLst>
        </pc:spChg>
        <pc:spChg chg="del">
          <ac:chgData name="ゆ 育" userId="542ab0ed5f745775" providerId="LiveId" clId="{1C2FE42E-E5F8-4FB3-86F1-0EB376F0A1A1}" dt="2023-09-20T16:44:48.412" v="3171" actId="478"/>
          <ac:spMkLst>
            <pc:docMk/>
            <pc:sldMk cId="1397281340" sldId="282"/>
            <ac:spMk id="51" creationId="{EB565A4C-688E-4A32-833F-726BC45EE984}"/>
          </ac:spMkLst>
        </pc:spChg>
        <pc:spChg chg="del">
          <ac:chgData name="ゆ 育" userId="542ab0ed5f745775" providerId="LiveId" clId="{1C2FE42E-E5F8-4FB3-86F1-0EB376F0A1A1}" dt="2023-09-20T16:44:48.397" v="3170" actId="478"/>
          <ac:spMkLst>
            <pc:docMk/>
            <pc:sldMk cId="1397281340" sldId="282"/>
            <ac:spMk id="52" creationId="{00539854-320C-4C34-85D5-41270E1D0A02}"/>
          </ac:spMkLst>
        </pc:spChg>
        <pc:spChg chg="del">
          <ac:chgData name="ゆ 育" userId="542ab0ed5f745775" providerId="LiveId" clId="{1C2FE42E-E5F8-4FB3-86F1-0EB376F0A1A1}" dt="2023-09-20T16:44:48.397" v="3169" actId="478"/>
          <ac:spMkLst>
            <pc:docMk/>
            <pc:sldMk cId="1397281340" sldId="282"/>
            <ac:spMk id="53" creationId="{BBFCE381-5B4D-482D-85D8-E1CB5B4327AD}"/>
          </ac:spMkLst>
        </pc:spChg>
        <pc:spChg chg="del">
          <ac:chgData name="ゆ 育" userId="542ab0ed5f745775" providerId="LiveId" clId="{1C2FE42E-E5F8-4FB3-86F1-0EB376F0A1A1}" dt="2023-09-20T16:44:48.397" v="3168" actId="478"/>
          <ac:spMkLst>
            <pc:docMk/>
            <pc:sldMk cId="1397281340" sldId="282"/>
            <ac:spMk id="54" creationId="{B79464DA-4BDD-41B1-BB4D-11886361E193}"/>
          </ac:spMkLst>
        </pc:spChg>
        <pc:spChg chg="del">
          <ac:chgData name="ゆ 育" userId="542ab0ed5f745775" providerId="LiveId" clId="{1C2FE42E-E5F8-4FB3-86F1-0EB376F0A1A1}" dt="2023-09-20T16:44:48.397" v="3167" actId="478"/>
          <ac:spMkLst>
            <pc:docMk/>
            <pc:sldMk cId="1397281340" sldId="282"/>
            <ac:spMk id="55" creationId="{DC802A37-CBE0-482F-B8AF-3EE0E201F8DB}"/>
          </ac:spMkLst>
        </pc:spChg>
        <pc:spChg chg="del">
          <ac:chgData name="ゆ 育" userId="542ab0ed5f745775" providerId="LiveId" clId="{1C2FE42E-E5F8-4FB3-86F1-0EB376F0A1A1}" dt="2023-09-20T16:44:48.397" v="3166" actId="478"/>
          <ac:spMkLst>
            <pc:docMk/>
            <pc:sldMk cId="1397281340" sldId="282"/>
            <ac:spMk id="56" creationId="{AF9D33E1-DE17-4BC0-BE39-AAA456BC6EC0}"/>
          </ac:spMkLst>
        </pc:spChg>
        <pc:spChg chg="del">
          <ac:chgData name="ゆ 育" userId="542ab0ed5f745775" providerId="LiveId" clId="{1C2FE42E-E5F8-4FB3-86F1-0EB376F0A1A1}" dt="2023-09-20T16:44:48.397" v="3165" actId="478"/>
          <ac:spMkLst>
            <pc:docMk/>
            <pc:sldMk cId="1397281340" sldId="282"/>
            <ac:spMk id="57" creationId="{EC40FD5F-0F37-458B-AAF9-8E677F7B6C0E}"/>
          </ac:spMkLst>
        </pc:spChg>
        <pc:spChg chg="del">
          <ac:chgData name="ゆ 育" userId="542ab0ed5f745775" providerId="LiveId" clId="{1C2FE42E-E5F8-4FB3-86F1-0EB376F0A1A1}" dt="2023-09-20T16:44:48.397" v="3164" actId="478"/>
          <ac:spMkLst>
            <pc:docMk/>
            <pc:sldMk cId="1397281340" sldId="282"/>
            <ac:spMk id="58" creationId="{AAC6A2CC-4A93-425A-92B4-374D6AC9348A}"/>
          </ac:spMkLst>
        </pc:spChg>
        <pc:spChg chg="del">
          <ac:chgData name="ゆ 育" userId="542ab0ed5f745775" providerId="LiveId" clId="{1C2FE42E-E5F8-4FB3-86F1-0EB376F0A1A1}" dt="2023-09-20T16:44:48.397" v="3163" actId="478"/>
          <ac:spMkLst>
            <pc:docMk/>
            <pc:sldMk cId="1397281340" sldId="282"/>
            <ac:spMk id="59" creationId="{2175E1A8-C638-41BF-A1D3-F7268989697D}"/>
          </ac:spMkLst>
        </pc:spChg>
        <pc:spChg chg="del">
          <ac:chgData name="ゆ 育" userId="542ab0ed5f745775" providerId="LiveId" clId="{1C2FE42E-E5F8-4FB3-86F1-0EB376F0A1A1}" dt="2023-09-20T16:44:48.397" v="3162" actId="478"/>
          <ac:spMkLst>
            <pc:docMk/>
            <pc:sldMk cId="1397281340" sldId="282"/>
            <ac:spMk id="60" creationId="{76E40B77-4833-4D84-953B-C5CFE469DA32}"/>
          </ac:spMkLst>
        </pc:spChg>
        <pc:spChg chg="del">
          <ac:chgData name="ゆ 育" userId="542ab0ed5f745775" providerId="LiveId" clId="{1C2FE42E-E5F8-4FB3-86F1-0EB376F0A1A1}" dt="2023-09-20T16:44:48.397" v="3161" actId="478"/>
          <ac:spMkLst>
            <pc:docMk/>
            <pc:sldMk cId="1397281340" sldId="282"/>
            <ac:spMk id="61" creationId="{593FBEDD-A574-48CB-8037-24810ADCB7E1}"/>
          </ac:spMkLst>
        </pc:spChg>
        <pc:spChg chg="del">
          <ac:chgData name="ゆ 育" userId="542ab0ed5f745775" providerId="LiveId" clId="{1C2FE42E-E5F8-4FB3-86F1-0EB376F0A1A1}" dt="2023-09-20T16:44:48.397" v="3160" actId="478"/>
          <ac:spMkLst>
            <pc:docMk/>
            <pc:sldMk cId="1397281340" sldId="282"/>
            <ac:spMk id="62" creationId="{9C14D80E-0D10-46E0-899D-0B2CDF7F793C}"/>
          </ac:spMkLst>
        </pc:spChg>
        <pc:spChg chg="del">
          <ac:chgData name="ゆ 育" userId="542ab0ed5f745775" providerId="LiveId" clId="{1C2FE42E-E5F8-4FB3-86F1-0EB376F0A1A1}" dt="2023-09-20T16:44:48.397" v="3159" actId="478"/>
          <ac:spMkLst>
            <pc:docMk/>
            <pc:sldMk cId="1397281340" sldId="282"/>
            <ac:spMk id="63" creationId="{C9D4BBB4-8033-4ADF-B5D1-B9910C392627}"/>
          </ac:spMkLst>
        </pc:spChg>
        <pc:spChg chg="del">
          <ac:chgData name="ゆ 育" userId="542ab0ed5f745775" providerId="LiveId" clId="{1C2FE42E-E5F8-4FB3-86F1-0EB376F0A1A1}" dt="2023-09-20T16:44:48.397" v="3158" actId="478"/>
          <ac:spMkLst>
            <pc:docMk/>
            <pc:sldMk cId="1397281340" sldId="282"/>
            <ac:spMk id="64" creationId="{62D31562-C9C4-4694-80EA-6E59BD33E7F4}"/>
          </ac:spMkLst>
        </pc:spChg>
        <pc:spChg chg="del">
          <ac:chgData name="ゆ 育" userId="542ab0ed5f745775" providerId="LiveId" clId="{1C2FE42E-E5F8-4FB3-86F1-0EB376F0A1A1}" dt="2023-09-20T16:44:48.397" v="3157" actId="478"/>
          <ac:spMkLst>
            <pc:docMk/>
            <pc:sldMk cId="1397281340" sldId="282"/>
            <ac:spMk id="65" creationId="{E5ABD0C2-07A0-44C5-BCAB-13714028F80A}"/>
          </ac:spMkLst>
        </pc:spChg>
        <pc:spChg chg="del">
          <ac:chgData name="ゆ 育" userId="542ab0ed5f745775" providerId="LiveId" clId="{1C2FE42E-E5F8-4FB3-86F1-0EB376F0A1A1}" dt="2023-09-20T16:44:48.397" v="3156" actId="478"/>
          <ac:spMkLst>
            <pc:docMk/>
            <pc:sldMk cId="1397281340" sldId="282"/>
            <ac:spMk id="66" creationId="{BCD2CEED-F8F3-4188-BC8F-9DCCE4D27E97}"/>
          </ac:spMkLst>
        </pc:spChg>
        <pc:spChg chg="del">
          <ac:chgData name="ゆ 育" userId="542ab0ed5f745775" providerId="LiveId" clId="{1C2FE42E-E5F8-4FB3-86F1-0EB376F0A1A1}" dt="2023-09-20T16:44:48.381" v="3155" actId="478"/>
          <ac:spMkLst>
            <pc:docMk/>
            <pc:sldMk cId="1397281340" sldId="282"/>
            <ac:spMk id="67" creationId="{00F77A03-67DE-48C5-92DB-364E77A52B67}"/>
          </ac:spMkLst>
        </pc:spChg>
        <pc:spChg chg="del">
          <ac:chgData name="ゆ 育" userId="542ab0ed5f745775" providerId="LiveId" clId="{1C2FE42E-E5F8-4FB3-86F1-0EB376F0A1A1}" dt="2023-09-20T16:44:48.381" v="3154" actId="478"/>
          <ac:spMkLst>
            <pc:docMk/>
            <pc:sldMk cId="1397281340" sldId="282"/>
            <ac:spMk id="68" creationId="{2F61E4A2-36D9-4805-9C6B-A6786FF28B02}"/>
          </ac:spMkLst>
        </pc:spChg>
        <pc:spChg chg="del">
          <ac:chgData name="ゆ 育" userId="542ab0ed5f745775" providerId="LiveId" clId="{1C2FE42E-E5F8-4FB3-86F1-0EB376F0A1A1}" dt="2023-09-20T16:44:48.381" v="3153" actId="478"/>
          <ac:spMkLst>
            <pc:docMk/>
            <pc:sldMk cId="1397281340" sldId="282"/>
            <ac:spMk id="69" creationId="{5D179AD7-7171-4CB6-88D3-50F5E0F8A1C1}"/>
          </ac:spMkLst>
        </pc:spChg>
        <pc:spChg chg="del">
          <ac:chgData name="ゆ 育" userId="542ab0ed5f745775" providerId="LiveId" clId="{1C2FE42E-E5F8-4FB3-86F1-0EB376F0A1A1}" dt="2023-09-20T16:44:48.381" v="3152" actId="478"/>
          <ac:spMkLst>
            <pc:docMk/>
            <pc:sldMk cId="1397281340" sldId="282"/>
            <ac:spMk id="70" creationId="{D00ECA22-407C-4C26-9853-D7735C9B53A4}"/>
          </ac:spMkLst>
        </pc:spChg>
        <pc:spChg chg="del">
          <ac:chgData name="ゆ 育" userId="542ab0ed5f745775" providerId="LiveId" clId="{1C2FE42E-E5F8-4FB3-86F1-0EB376F0A1A1}" dt="2023-09-20T16:44:48.381" v="3151" actId="478"/>
          <ac:spMkLst>
            <pc:docMk/>
            <pc:sldMk cId="1397281340" sldId="282"/>
            <ac:spMk id="71" creationId="{2D653697-E20B-4F94-B648-E30E7D97AA1E}"/>
          </ac:spMkLst>
        </pc:spChg>
        <pc:spChg chg="del">
          <ac:chgData name="ゆ 育" userId="542ab0ed5f745775" providerId="LiveId" clId="{1C2FE42E-E5F8-4FB3-86F1-0EB376F0A1A1}" dt="2023-09-20T16:44:48.381" v="3150" actId="478"/>
          <ac:spMkLst>
            <pc:docMk/>
            <pc:sldMk cId="1397281340" sldId="282"/>
            <ac:spMk id="72" creationId="{E8EC6855-407F-4EB3-A12C-E77EBD7884E4}"/>
          </ac:spMkLst>
        </pc:spChg>
        <pc:spChg chg="del">
          <ac:chgData name="ゆ 育" userId="542ab0ed5f745775" providerId="LiveId" clId="{1C2FE42E-E5F8-4FB3-86F1-0EB376F0A1A1}" dt="2023-09-20T16:44:48.381" v="3149" actId="478"/>
          <ac:spMkLst>
            <pc:docMk/>
            <pc:sldMk cId="1397281340" sldId="282"/>
            <ac:spMk id="73" creationId="{C6C13D9C-8A00-4C22-B55D-6A7577569EC2}"/>
          </ac:spMkLst>
        </pc:spChg>
        <pc:spChg chg="del">
          <ac:chgData name="ゆ 育" userId="542ab0ed5f745775" providerId="LiveId" clId="{1C2FE42E-E5F8-4FB3-86F1-0EB376F0A1A1}" dt="2023-09-20T16:44:48.381" v="3148" actId="478"/>
          <ac:spMkLst>
            <pc:docMk/>
            <pc:sldMk cId="1397281340" sldId="282"/>
            <ac:spMk id="74" creationId="{FE79E11A-9B4E-476A-8318-6D9FA1DD1BBE}"/>
          </ac:spMkLst>
        </pc:spChg>
        <pc:spChg chg="del">
          <ac:chgData name="ゆ 育" userId="542ab0ed5f745775" providerId="LiveId" clId="{1C2FE42E-E5F8-4FB3-86F1-0EB376F0A1A1}" dt="2023-09-20T16:44:48.381" v="3147" actId="478"/>
          <ac:spMkLst>
            <pc:docMk/>
            <pc:sldMk cId="1397281340" sldId="282"/>
            <ac:spMk id="75" creationId="{22549935-BF88-4BEE-BBDE-CCEA7E18C524}"/>
          </ac:spMkLst>
        </pc:spChg>
        <pc:spChg chg="del">
          <ac:chgData name="ゆ 育" userId="542ab0ed5f745775" providerId="LiveId" clId="{1C2FE42E-E5F8-4FB3-86F1-0EB376F0A1A1}" dt="2023-09-20T16:44:48.381" v="3146" actId="478"/>
          <ac:spMkLst>
            <pc:docMk/>
            <pc:sldMk cId="1397281340" sldId="282"/>
            <ac:spMk id="76" creationId="{8481F121-EF10-4621-9ED2-66DD44CE9D77}"/>
          </ac:spMkLst>
        </pc:spChg>
        <pc:spChg chg="del">
          <ac:chgData name="ゆ 育" userId="542ab0ed5f745775" providerId="LiveId" clId="{1C2FE42E-E5F8-4FB3-86F1-0EB376F0A1A1}" dt="2023-09-20T16:44:48.381" v="3145" actId="478"/>
          <ac:spMkLst>
            <pc:docMk/>
            <pc:sldMk cId="1397281340" sldId="282"/>
            <ac:spMk id="77" creationId="{574B4ACF-B1EC-4127-A52F-7E5EF6CDBADA}"/>
          </ac:spMkLst>
        </pc:spChg>
        <pc:spChg chg="del">
          <ac:chgData name="ゆ 育" userId="542ab0ed5f745775" providerId="LiveId" clId="{1C2FE42E-E5F8-4FB3-86F1-0EB376F0A1A1}" dt="2023-09-20T16:44:48.381" v="3144" actId="478"/>
          <ac:spMkLst>
            <pc:docMk/>
            <pc:sldMk cId="1397281340" sldId="282"/>
            <ac:spMk id="78" creationId="{00CE716B-943C-4233-8732-F2F4EBAFE11F}"/>
          </ac:spMkLst>
        </pc:spChg>
        <pc:spChg chg="del">
          <ac:chgData name="ゆ 育" userId="542ab0ed5f745775" providerId="LiveId" clId="{1C2FE42E-E5F8-4FB3-86F1-0EB376F0A1A1}" dt="2023-09-20T16:44:48.381" v="3143" actId="478"/>
          <ac:spMkLst>
            <pc:docMk/>
            <pc:sldMk cId="1397281340" sldId="282"/>
            <ac:spMk id="79" creationId="{76D1DFB4-2BFE-4EFA-A304-620A33ECB130}"/>
          </ac:spMkLst>
        </pc:spChg>
        <pc:spChg chg="del">
          <ac:chgData name="ゆ 育" userId="542ab0ed5f745775" providerId="LiveId" clId="{1C2FE42E-E5F8-4FB3-86F1-0EB376F0A1A1}" dt="2023-09-20T16:44:48.381" v="3142" actId="478"/>
          <ac:spMkLst>
            <pc:docMk/>
            <pc:sldMk cId="1397281340" sldId="282"/>
            <ac:spMk id="80" creationId="{1689D14D-634B-40DA-9A6C-0F31B86A1BDF}"/>
          </ac:spMkLst>
        </pc:spChg>
        <pc:spChg chg="del">
          <ac:chgData name="ゆ 育" userId="542ab0ed5f745775" providerId="LiveId" clId="{1C2FE42E-E5F8-4FB3-86F1-0EB376F0A1A1}" dt="2023-09-20T16:44:48.381" v="3141" actId="478"/>
          <ac:spMkLst>
            <pc:docMk/>
            <pc:sldMk cId="1397281340" sldId="282"/>
            <ac:spMk id="81" creationId="{F6B82FEA-2841-496D-95FA-F98B9D543CD8}"/>
          </ac:spMkLst>
        </pc:spChg>
        <pc:spChg chg="del">
          <ac:chgData name="ゆ 育" userId="542ab0ed5f745775" providerId="LiveId" clId="{1C2FE42E-E5F8-4FB3-86F1-0EB376F0A1A1}" dt="2023-09-20T16:44:48.365" v="3140" actId="478"/>
          <ac:spMkLst>
            <pc:docMk/>
            <pc:sldMk cId="1397281340" sldId="282"/>
            <ac:spMk id="82" creationId="{16367BCD-A813-4CC6-A8D0-1C1BFFCB956A}"/>
          </ac:spMkLst>
        </pc:spChg>
        <pc:spChg chg="del">
          <ac:chgData name="ゆ 育" userId="542ab0ed5f745775" providerId="LiveId" clId="{1C2FE42E-E5F8-4FB3-86F1-0EB376F0A1A1}" dt="2023-09-20T16:44:48.365" v="3139" actId="478"/>
          <ac:spMkLst>
            <pc:docMk/>
            <pc:sldMk cId="1397281340" sldId="282"/>
            <ac:spMk id="83" creationId="{C857BF80-358C-4954-8BA3-AC31DB83512E}"/>
          </ac:spMkLst>
        </pc:spChg>
        <pc:spChg chg="del">
          <ac:chgData name="ゆ 育" userId="542ab0ed5f745775" providerId="LiveId" clId="{1C2FE42E-E5F8-4FB3-86F1-0EB376F0A1A1}" dt="2023-09-20T16:44:48.365" v="3138" actId="478"/>
          <ac:spMkLst>
            <pc:docMk/>
            <pc:sldMk cId="1397281340" sldId="282"/>
            <ac:spMk id="84" creationId="{077C415B-378B-4A02-9354-E7A5A78742AA}"/>
          </ac:spMkLst>
        </pc:spChg>
        <pc:spChg chg="del">
          <ac:chgData name="ゆ 育" userId="542ab0ed5f745775" providerId="LiveId" clId="{1C2FE42E-E5F8-4FB3-86F1-0EB376F0A1A1}" dt="2023-09-20T16:44:48.365" v="3137" actId="478"/>
          <ac:spMkLst>
            <pc:docMk/>
            <pc:sldMk cId="1397281340" sldId="282"/>
            <ac:spMk id="85" creationId="{DB5A9231-A6C3-4B0C-8D5C-0B682B2090D1}"/>
          </ac:spMkLst>
        </pc:spChg>
        <pc:spChg chg="del">
          <ac:chgData name="ゆ 育" userId="542ab0ed5f745775" providerId="LiveId" clId="{1C2FE42E-E5F8-4FB3-86F1-0EB376F0A1A1}" dt="2023-09-20T16:44:48.365" v="3136" actId="478"/>
          <ac:spMkLst>
            <pc:docMk/>
            <pc:sldMk cId="1397281340" sldId="282"/>
            <ac:spMk id="86" creationId="{D7D58FBF-E064-4850-B65D-6E6C1284B818}"/>
          </ac:spMkLst>
        </pc:spChg>
        <pc:spChg chg="del">
          <ac:chgData name="ゆ 育" userId="542ab0ed5f745775" providerId="LiveId" clId="{1C2FE42E-E5F8-4FB3-86F1-0EB376F0A1A1}" dt="2023-09-20T16:44:48.365" v="3135" actId="478"/>
          <ac:spMkLst>
            <pc:docMk/>
            <pc:sldMk cId="1397281340" sldId="282"/>
            <ac:spMk id="87" creationId="{360D6718-5AD1-40B8-9BF3-84A58195ED61}"/>
          </ac:spMkLst>
        </pc:spChg>
        <pc:spChg chg="del">
          <ac:chgData name="ゆ 育" userId="542ab0ed5f745775" providerId="LiveId" clId="{1C2FE42E-E5F8-4FB3-86F1-0EB376F0A1A1}" dt="2023-09-20T16:44:48.365" v="3134" actId="478"/>
          <ac:spMkLst>
            <pc:docMk/>
            <pc:sldMk cId="1397281340" sldId="282"/>
            <ac:spMk id="88" creationId="{5B21D147-7A9B-44F5-9EBE-D12A3F99B59D}"/>
          </ac:spMkLst>
        </pc:spChg>
        <pc:spChg chg="del">
          <ac:chgData name="ゆ 育" userId="542ab0ed5f745775" providerId="LiveId" clId="{1C2FE42E-E5F8-4FB3-86F1-0EB376F0A1A1}" dt="2023-09-20T16:44:48.365" v="3133" actId="478"/>
          <ac:spMkLst>
            <pc:docMk/>
            <pc:sldMk cId="1397281340" sldId="282"/>
            <ac:spMk id="89" creationId="{DA1CD4CB-649E-4716-A370-EB419376E939}"/>
          </ac:spMkLst>
        </pc:spChg>
        <pc:spChg chg="del">
          <ac:chgData name="ゆ 育" userId="542ab0ed5f745775" providerId="LiveId" clId="{1C2FE42E-E5F8-4FB3-86F1-0EB376F0A1A1}" dt="2023-09-20T16:44:48.365" v="3132" actId="478"/>
          <ac:spMkLst>
            <pc:docMk/>
            <pc:sldMk cId="1397281340" sldId="282"/>
            <ac:spMk id="90" creationId="{8176DD44-AB5E-4DE3-B1F1-44E5D9821DFB}"/>
          </ac:spMkLst>
        </pc:spChg>
        <pc:spChg chg="del">
          <ac:chgData name="ゆ 育" userId="542ab0ed5f745775" providerId="LiveId" clId="{1C2FE42E-E5F8-4FB3-86F1-0EB376F0A1A1}" dt="2023-09-20T16:44:48.365" v="3131" actId="478"/>
          <ac:spMkLst>
            <pc:docMk/>
            <pc:sldMk cId="1397281340" sldId="282"/>
            <ac:spMk id="91" creationId="{5AADB387-2197-49F8-9450-48652B6F17EB}"/>
          </ac:spMkLst>
        </pc:spChg>
        <pc:spChg chg="del">
          <ac:chgData name="ゆ 育" userId="542ab0ed5f745775" providerId="LiveId" clId="{1C2FE42E-E5F8-4FB3-86F1-0EB376F0A1A1}" dt="2023-09-20T16:44:48.365" v="3130" actId="478"/>
          <ac:spMkLst>
            <pc:docMk/>
            <pc:sldMk cId="1397281340" sldId="282"/>
            <ac:spMk id="92" creationId="{2AE5AE23-140A-4CD5-8CD6-CA5734ED630E}"/>
          </ac:spMkLst>
        </pc:spChg>
        <pc:spChg chg="del">
          <ac:chgData name="ゆ 育" userId="542ab0ed5f745775" providerId="LiveId" clId="{1C2FE42E-E5F8-4FB3-86F1-0EB376F0A1A1}" dt="2023-09-20T16:44:48.365" v="3129" actId="478"/>
          <ac:spMkLst>
            <pc:docMk/>
            <pc:sldMk cId="1397281340" sldId="282"/>
            <ac:spMk id="93" creationId="{2EC2060D-D3C4-4B24-962D-42E336AE1E97}"/>
          </ac:spMkLst>
        </pc:spChg>
        <pc:spChg chg="del">
          <ac:chgData name="ゆ 育" userId="542ab0ed5f745775" providerId="LiveId" clId="{1C2FE42E-E5F8-4FB3-86F1-0EB376F0A1A1}" dt="2023-09-20T16:44:48.365" v="3128" actId="478"/>
          <ac:spMkLst>
            <pc:docMk/>
            <pc:sldMk cId="1397281340" sldId="282"/>
            <ac:spMk id="94" creationId="{2776D6AF-A04A-4315-A7A5-DE89E1F33BC3}"/>
          </ac:spMkLst>
        </pc:spChg>
        <pc:spChg chg="del">
          <ac:chgData name="ゆ 育" userId="542ab0ed5f745775" providerId="LiveId" clId="{1C2FE42E-E5F8-4FB3-86F1-0EB376F0A1A1}" dt="2023-09-20T16:44:48.350" v="3127" actId="478"/>
          <ac:spMkLst>
            <pc:docMk/>
            <pc:sldMk cId="1397281340" sldId="282"/>
            <ac:spMk id="95" creationId="{00F9D992-92C3-4F5C-BB6D-D68E660712DE}"/>
          </ac:spMkLst>
        </pc:spChg>
        <pc:spChg chg="del">
          <ac:chgData name="ゆ 育" userId="542ab0ed5f745775" providerId="LiveId" clId="{1C2FE42E-E5F8-4FB3-86F1-0EB376F0A1A1}" dt="2023-09-20T16:44:48.350" v="3126" actId="478"/>
          <ac:spMkLst>
            <pc:docMk/>
            <pc:sldMk cId="1397281340" sldId="282"/>
            <ac:spMk id="96" creationId="{99720564-3C7E-4D4A-BE98-5A28AD37598B}"/>
          </ac:spMkLst>
        </pc:spChg>
        <pc:spChg chg="del">
          <ac:chgData name="ゆ 育" userId="542ab0ed5f745775" providerId="LiveId" clId="{1C2FE42E-E5F8-4FB3-86F1-0EB376F0A1A1}" dt="2023-09-20T16:44:48.350" v="3125" actId="478"/>
          <ac:spMkLst>
            <pc:docMk/>
            <pc:sldMk cId="1397281340" sldId="282"/>
            <ac:spMk id="97" creationId="{ECF55037-392A-4F41-A0BF-B158507AB822}"/>
          </ac:spMkLst>
        </pc:spChg>
        <pc:spChg chg="del">
          <ac:chgData name="ゆ 育" userId="542ab0ed5f745775" providerId="LiveId" clId="{1C2FE42E-E5F8-4FB3-86F1-0EB376F0A1A1}" dt="2023-09-20T16:44:48.350" v="3124" actId="478"/>
          <ac:spMkLst>
            <pc:docMk/>
            <pc:sldMk cId="1397281340" sldId="282"/>
            <ac:spMk id="98" creationId="{97797C4C-5D01-4664-9A52-7C50C7D7477E}"/>
          </ac:spMkLst>
        </pc:spChg>
        <pc:spChg chg="del">
          <ac:chgData name="ゆ 育" userId="542ab0ed5f745775" providerId="LiveId" clId="{1C2FE42E-E5F8-4FB3-86F1-0EB376F0A1A1}" dt="2023-09-20T16:44:48.350" v="3123" actId="478"/>
          <ac:spMkLst>
            <pc:docMk/>
            <pc:sldMk cId="1397281340" sldId="282"/>
            <ac:spMk id="99" creationId="{96A6DAD9-5001-45A7-BF78-FF34BB3DD39B}"/>
          </ac:spMkLst>
        </pc:spChg>
        <pc:spChg chg="del">
          <ac:chgData name="ゆ 育" userId="542ab0ed5f745775" providerId="LiveId" clId="{1C2FE42E-E5F8-4FB3-86F1-0EB376F0A1A1}" dt="2023-09-20T16:44:48.350" v="3122" actId="478"/>
          <ac:spMkLst>
            <pc:docMk/>
            <pc:sldMk cId="1397281340" sldId="282"/>
            <ac:spMk id="100" creationId="{6EBE75F8-A9E7-4AC5-B08E-5A06E76A47D2}"/>
          </ac:spMkLst>
        </pc:spChg>
        <pc:spChg chg="del">
          <ac:chgData name="ゆ 育" userId="542ab0ed5f745775" providerId="LiveId" clId="{1C2FE42E-E5F8-4FB3-86F1-0EB376F0A1A1}" dt="2023-09-20T16:44:48.350" v="3121" actId="478"/>
          <ac:spMkLst>
            <pc:docMk/>
            <pc:sldMk cId="1397281340" sldId="282"/>
            <ac:spMk id="101" creationId="{7B00731F-0880-42B1-9448-30436F244432}"/>
          </ac:spMkLst>
        </pc:spChg>
        <pc:spChg chg="del">
          <ac:chgData name="ゆ 育" userId="542ab0ed5f745775" providerId="LiveId" clId="{1C2FE42E-E5F8-4FB3-86F1-0EB376F0A1A1}" dt="2023-09-20T16:44:48.350" v="3120" actId="478"/>
          <ac:spMkLst>
            <pc:docMk/>
            <pc:sldMk cId="1397281340" sldId="282"/>
            <ac:spMk id="102" creationId="{09F373F7-6F6E-48D3-8624-EABFE6D4DF21}"/>
          </ac:spMkLst>
        </pc:spChg>
        <pc:spChg chg="del">
          <ac:chgData name="ゆ 育" userId="542ab0ed5f745775" providerId="LiveId" clId="{1C2FE42E-E5F8-4FB3-86F1-0EB376F0A1A1}" dt="2023-09-20T16:44:48.350" v="3119" actId="478"/>
          <ac:spMkLst>
            <pc:docMk/>
            <pc:sldMk cId="1397281340" sldId="282"/>
            <ac:spMk id="103" creationId="{702BC2E0-786C-46CD-A955-3F4A5120DA24}"/>
          </ac:spMkLst>
        </pc:spChg>
        <pc:spChg chg="del">
          <ac:chgData name="ゆ 育" userId="542ab0ed5f745775" providerId="LiveId" clId="{1C2FE42E-E5F8-4FB3-86F1-0EB376F0A1A1}" dt="2023-09-20T16:44:48.350" v="3118" actId="478"/>
          <ac:spMkLst>
            <pc:docMk/>
            <pc:sldMk cId="1397281340" sldId="282"/>
            <ac:spMk id="104" creationId="{9CD55089-8154-4424-B0B3-6236FC53B949}"/>
          </ac:spMkLst>
        </pc:spChg>
        <pc:spChg chg="del">
          <ac:chgData name="ゆ 育" userId="542ab0ed5f745775" providerId="LiveId" clId="{1C2FE42E-E5F8-4FB3-86F1-0EB376F0A1A1}" dt="2023-09-20T16:44:48.350" v="3117" actId="478"/>
          <ac:spMkLst>
            <pc:docMk/>
            <pc:sldMk cId="1397281340" sldId="282"/>
            <ac:spMk id="105" creationId="{24C3B567-B68C-46D0-A52D-FF875A1EB98A}"/>
          </ac:spMkLst>
        </pc:spChg>
        <pc:spChg chg="del">
          <ac:chgData name="ゆ 育" userId="542ab0ed5f745775" providerId="LiveId" clId="{1C2FE42E-E5F8-4FB3-86F1-0EB376F0A1A1}" dt="2023-09-20T16:44:48.350" v="3116" actId="478"/>
          <ac:spMkLst>
            <pc:docMk/>
            <pc:sldMk cId="1397281340" sldId="282"/>
            <ac:spMk id="106" creationId="{87B21E33-23A4-4D27-9A37-5B59F6C74DB7}"/>
          </ac:spMkLst>
        </pc:spChg>
        <pc:spChg chg="del">
          <ac:chgData name="ゆ 育" userId="542ab0ed5f745775" providerId="LiveId" clId="{1C2FE42E-E5F8-4FB3-86F1-0EB376F0A1A1}" dt="2023-09-20T16:44:48.350" v="3115" actId="478"/>
          <ac:spMkLst>
            <pc:docMk/>
            <pc:sldMk cId="1397281340" sldId="282"/>
            <ac:spMk id="107" creationId="{BFB0766C-3D2C-4725-BA74-CF908C839DC7}"/>
          </ac:spMkLst>
        </pc:spChg>
        <pc:spChg chg="del">
          <ac:chgData name="ゆ 育" userId="542ab0ed5f745775" providerId="LiveId" clId="{1C2FE42E-E5F8-4FB3-86F1-0EB376F0A1A1}" dt="2023-09-20T16:44:48.334" v="3114" actId="478"/>
          <ac:spMkLst>
            <pc:docMk/>
            <pc:sldMk cId="1397281340" sldId="282"/>
            <ac:spMk id="108" creationId="{C4291AFE-13F8-4540-82D2-6465F4583034}"/>
          </ac:spMkLst>
        </pc:spChg>
        <pc:spChg chg="del">
          <ac:chgData name="ゆ 育" userId="542ab0ed5f745775" providerId="LiveId" clId="{1C2FE42E-E5F8-4FB3-86F1-0EB376F0A1A1}" dt="2023-09-20T16:44:48.334" v="3113" actId="478"/>
          <ac:spMkLst>
            <pc:docMk/>
            <pc:sldMk cId="1397281340" sldId="282"/>
            <ac:spMk id="109" creationId="{E4F74733-6FC8-482F-B540-A8F82430B9A8}"/>
          </ac:spMkLst>
        </pc:spChg>
        <pc:spChg chg="del">
          <ac:chgData name="ゆ 育" userId="542ab0ed5f745775" providerId="LiveId" clId="{1C2FE42E-E5F8-4FB3-86F1-0EB376F0A1A1}" dt="2023-09-20T16:44:48.334" v="3112" actId="478"/>
          <ac:spMkLst>
            <pc:docMk/>
            <pc:sldMk cId="1397281340" sldId="282"/>
            <ac:spMk id="110" creationId="{51152D61-8C0D-4E23-ABC9-9BAEF9EE17CE}"/>
          </ac:spMkLst>
        </pc:spChg>
        <pc:spChg chg="del">
          <ac:chgData name="ゆ 育" userId="542ab0ed5f745775" providerId="LiveId" clId="{1C2FE42E-E5F8-4FB3-86F1-0EB376F0A1A1}" dt="2023-09-20T16:44:48.334" v="3111" actId="478"/>
          <ac:spMkLst>
            <pc:docMk/>
            <pc:sldMk cId="1397281340" sldId="282"/>
            <ac:spMk id="111" creationId="{30F6D208-8B38-435B-80B1-CE979A2950B4}"/>
          </ac:spMkLst>
        </pc:spChg>
        <pc:spChg chg="del">
          <ac:chgData name="ゆ 育" userId="542ab0ed5f745775" providerId="LiveId" clId="{1C2FE42E-E5F8-4FB3-86F1-0EB376F0A1A1}" dt="2023-09-20T16:44:48.334" v="3110" actId="478"/>
          <ac:spMkLst>
            <pc:docMk/>
            <pc:sldMk cId="1397281340" sldId="282"/>
            <ac:spMk id="112" creationId="{9D40928B-E061-4E43-ABF7-D8C9AB4C83A4}"/>
          </ac:spMkLst>
        </pc:spChg>
        <pc:spChg chg="del">
          <ac:chgData name="ゆ 育" userId="542ab0ed5f745775" providerId="LiveId" clId="{1C2FE42E-E5F8-4FB3-86F1-0EB376F0A1A1}" dt="2023-09-20T16:44:48.334" v="3109" actId="478"/>
          <ac:spMkLst>
            <pc:docMk/>
            <pc:sldMk cId="1397281340" sldId="282"/>
            <ac:spMk id="113" creationId="{668BA779-229F-494F-BFC8-F65BE5041EA2}"/>
          </ac:spMkLst>
        </pc:spChg>
        <pc:spChg chg="del">
          <ac:chgData name="ゆ 育" userId="542ab0ed5f745775" providerId="LiveId" clId="{1C2FE42E-E5F8-4FB3-86F1-0EB376F0A1A1}" dt="2023-09-20T16:44:48.334" v="3108" actId="478"/>
          <ac:spMkLst>
            <pc:docMk/>
            <pc:sldMk cId="1397281340" sldId="282"/>
            <ac:spMk id="114" creationId="{23D29641-79D8-47BB-9941-CAD36D795FBD}"/>
          </ac:spMkLst>
        </pc:spChg>
        <pc:spChg chg="del">
          <ac:chgData name="ゆ 育" userId="542ab0ed5f745775" providerId="LiveId" clId="{1C2FE42E-E5F8-4FB3-86F1-0EB376F0A1A1}" dt="2023-09-20T16:44:48.334" v="3107" actId="478"/>
          <ac:spMkLst>
            <pc:docMk/>
            <pc:sldMk cId="1397281340" sldId="282"/>
            <ac:spMk id="115" creationId="{FB8668AA-24E8-4B9A-AB2B-CEAA40E6D05A}"/>
          </ac:spMkLst>
        </pc:spChg>
        <pc:spChg chg="del">
          <ac:chgData name="ゆ 育" userId="542ab0ed5f745775" providerId="LiveId" clId="{1C2FE42E-E5F8-4FB3-86F1-0EB376F0A1A1}" dt="2023-09-20T16:44:48.334" v="3106" actId="478"/>
          <ac:spMkLst>
            <pc:docMk/>
            <pc:sldMk cId="1397281340" sldId="282"/>
            <ac:spMk id="116" creationId="{9006C22A-4662-4ADC-AE7B-176BF04F6746}"/>
          </ac:spMkLst>
        </pc:spChg>
        <pc:spChg chg="del">
          <ac:chgData name="ゆ 育" userId="542ab0ed5f745775" providerId="LiveId" clId="{1C2FE42E-E5F8-4FB3-86F1-0EB376F0A1A1}" dt="2023-09-20T16:44:48.334" v="3105" actId="478"/>
          <ac:spMkLst>
            <pc:docMk/>
            <pc:sldMk cId="1397281340" sldId="282"/>
            <ac:spMk id="117" creationId="{562115FE-BC04-4211-96AA-2E3A6A03160D}"/>
          </ac:spMkLst>
        </pc:spChg>
        <pc:spChg chg="del">
          <ac:chgData name="ゆ 育" userId="542ab0ed5f745775" providerId="LiveId" clId="{1C2FE42E-E5F8-4FB3-86F1-0EB376F0A1A1}" dt="2023-09-20T16:44:48.334" v="3104" actId="478"/>
          <ac:spMkLst>
            <pc:docMk/>
            <pc:sldMk cId="1397281340" sldId="282"/>
            <ac:spMk id="118" creationId="{F0F4E4D4-8B2B-4B3A-B46F-B9056136EB0B}"/>
          </ac:spMkLst>
        </pc:spChg>
        <pc:spChg chg="del">
          <ac:chgData name="ゆ 育" userId="542ab0ed5f745775" providerId="LiveId" clId="{1C2FE42E-E5F8-4FB3-86F1-0EB376F0A1A1}" dt="2023-09-20T16:44:48.334" v="3103" actId="478"/>
          <ac:spMkLst>
            <pc:docMk/>
            <pc:sldMk cId="1397281340" sldId="282"/>
            <ac:spMk id="119" creationId="{A5512FAB-0FB5-4DF9-AAD6-BBC76A27C943}"/>
          </ac:spMkLst>
        </pc:spChg>
        <pc:spChg chg="del">
          <ac:chgData name="ゆ 育" userId="542ab0ed5f745775" providerId="LiveId" clId="{1C2FE42E-E5F8-4FB3-86F1-0EB376F0A1A1}" dt="2023-09-20T16:44:48.318" v="3102" actId="478"/>
          <ac:spMkLst>
            <pc:docMk/>
            <pc:sldMk cId="1397281340" sldId="282"/>
            <ac:spMk id="120" creationId="{365B3A77-EE3F-448B-A4F8-FF99946FFC38}"/>
          </ac:spMkLst>
        </pc:spChg>
        <pc:spChg chg="del">
          <ac:chgData name="ゆ 育" userId="542ab0ed5f745775" providerId="LiveId" clId="{1C2FE42E-E5F8-4FB3-86F1-0EB376F0A1A1}" dt="2023-09-20T16:44:48.318" v="3101" actId="478"/>
          <ac:spMkLst>
            <pc:docMk/>
            <pc:sldMk cId="1397281340" sldId="282"/>
            <ac:spMk id="121" creationId="{73C8290D-05DC-4722-9D20-4B1A182FA48D}"/>
          </ac:spMkLst>
        </pc:spChg>
        <pc:spChg chg="del">
          <ac:chgData name="ゆ 育" userId="542ab0ed5f745775" providerId="LiveId" clId="{1C2FE42E-E5F8-4FB3-86F1-0EB376F0A1A1}" dt="2023-09-20T16:44:48.318" v="3100" actId="478"/>
          <ac:spMkLst>
            <pc:docMk/>
            <pc:sldMk cId="1397281340" sldId="282"/>
            <ac:spMk id="122" creationId="{15DD7FA0-B62B-4AC3-B8A5-B24BBCA68314}"/>
          </ac:spMkLst>
        </pc:spChg>
        <pc:spChg chg="del">
          <ac:chgData name="ゆ 育" userId="542ab0ed5f745775" providerId="LiveId" clId="{1C2FE42E-E5F8-4FB3-86F1-0EB376F0A1A1}" dt="2023-09-20T16:44:48.318" v="3099" actId="478"/>
          <ac:spMkLst>
            <pc:docMk/>
            <pc:sldMk cId="1397281340" sldId="282"/>
            <ac:spMk id="123" creationId="{101C1717-0607-4E2A-9FCE-0818E2B140E8}"/>
          </ac:spMkLst>
        </pc:spChg>
        <pc:spChg chg="del">
          <ac:chgData name="ゆ 育" userId="542ab0ed5f745775" providerId="LiveId" clId="{1C2FE42E-E5F8-4FB3-86F1-0EB376F0A1A1}" dt="2023-09-20T16:44:48.318" v="3098" actId="478"/>
          <ac:spMkLst>
            <pc:docMk/>
            <pc:sldMk cId="1397281340" sldId="282"/>
            <ac:spMk id="124" creationId="{6E6F6B7D-179E-4679-A6B3-C74521019D9C}"/>
          </ac:spMkLst>
        </pc:spChg>
        <pc:spChg chg="del">
          <ac:chgData name="ゆ 育" userId="542ab0ed5f745775" providerId="LiveId" clId="{1C2FE42E-E5F8-4FB3-86F1-0EB376F0A1A1}" dt="2023-09-20T16:44:48.318" v="3097" actId="478"/>
          <ac:spMkLst>
            <pc:docMk/>
            <pc:sldMk cId="1397281340" sldId="282"/>
            <ac:spMk id="125" creationId="{351BE6AC-D035-441E-8FB5-661043C217F7}"/>
          </ac:spMkLst>
        </pc:spChg>
        <pc:spChg chg="del">
          <ac:chgData name="ゆ 育" userId="542ab0ed5f745775" providerId="LiveId" clId="{1C2FE42E-E5F8-4FB3-86F1-0EB376F0A1A1}" dt="2023-09-20T16:44:48.318" v="3096" actId="478"/>
          <ac:spMkLst>
            <pc:docMk/>
            <pc:sldMk cId="1397281340" sldId="282"/>
            <ac:spMk id="126" creationId="{FAE5514A-DC66-4832-9380-36E19B3C931D}"/>
          </ac:spMkLst>
        </pc:spChg>
        <pc:spChg chg="del">
          <ac:chgData name="ゆ 育" userId="542ab0ed5f745775" providerId="LiveId" clId="{1C2FE42E-E5F8-4FB3-86F1-0EB376F0A1A1}" dt="2023-09-20T16:44:48.318" v="3095" actId="478"/>
          <ac:spMkLst>
            <pc:docMk/>
            <pc:sldMk cId="1397281340" sldId="282"/>
            <ac:spMk id="127" creationId="{67CF0DF8-3A91-4688-A7F7-2D1BF703CF3B}"/>
          </ac:spMkLst>
        </pc:spChg>
        <pc:spChg chg="del">
          <ac:chgData name="ゆ 育" userId="542ab0ed5f745775" providerId="LiveId" clId="{1C2FE42E-E5F8-4FB3-86F1-0EB376F0A1A1}" dt="2023-09-20T16:44:48.318" v="3094" actId="478"/>
          <ac:spMkLst>
            <pc:docMk/>
            <pc:sldMk cId="1397281340" sldId="282"/>
            <ac:spMk id="128" creationId="{A9B93399-D335-4181-B7F1-8D4E572A8935}"/>
          </ac:spMkLst>
        </pc:spChg>
        <pc:spChg chg="del">
          <ac:chgData name="ゆ 育" userId="542ab0ed5f745775" providerId="LiveId" clId="{1C2FE42E-E5F8-4FB3-86F1-0EB376F0A1A1}" dt="2023-09-20T16:44:48.318" v="3093" actId="478"/>
          <ac:spMkLst>
            <pc:docMk/>
            <pc:sldMk cId="1397281340" sldId="282"/>
            <ac:spMk id="129" creationId="{292DF3B3-EC0A-47D0-ADFF-A49D290D9354}"/>
          </ac:spMkLst>
        </pc:spChg>
        <pc:spChg chg="del">
          <ac:chgData name="ゆ 育" userId="542ab0ed5f745775" providerId="LiveId" clId="{1C2FE42E-E5F8-4FB3-86F1-0EB376F0A1A1}" dt="2023-09-20T16:44:48.318" v="3092" actId="478"/>
          <ac:spMkLst>
            <pc:docMk/>
            <pc:sldMk cId="1397281340" sldId="282"/>
            <ac:spMk id="130" creationId="{B0415D02-DB04-4E67-82E8-FC14A9F314C4}"/>
          </ac:spMkLst>
        </pc:spChg>
        <pc:spChg chg="del">
          <ac:chgData name="ゆ 育" userId="542ab0ed5f745775" providerId="LiveId" clId="{1C2FE42E-E5F8-4FB3-86F1-0EB376F0A1A1}" dt="2023-09-20T16:44:48.303" v="3091" actId="478"/>
          <ac:spMkLst>
            <pc:docMk/>
            <pc:sldMk cId="1397281340" sldId="282"/>
            <ac:spMk id="131" creationId="{2A6584B5-48F4-4714-9305-A43EDEB82F26}"/>
          </ac:spMkLst>
        </pc:spChg>
        <pc:spChg chg="del">
          <ac:chgData name="ゆ 育" userId="542ab0ed5f745775" providerId="LiveId" clId="{1C2FE42E-E5F8-4FB3-86F1-0EB376F0A1A1}" dt="2023-09-20T16:44:48.303" v="3090" actId="478"/>
          <ac:spMkLst>
            <pc:docMk/>
            <pc:sldMk cId="1397281340" sldId="282"/>
            <ac:spMk id="132" creationId="{CB6EFB33-004B-4D61-B437-A9719295E9A7}"/>
          </ac:spMkLst>
        </pc:spChg>
        <pc:spChg chg="del">
          <ac:chgData name="ゆ 育" userId="542ab0ed5f745775" providerId="LiveId" clId="{1C2FE42E-E5F8-4FB3-86F1-0EB376F0A1A1}" dt="2023-09-20T16:44:48.303" v="3089" actId="478"/>
          <ac:spMkLst>
            <pc:docMk/>
            <pc:sldMk cId="1397281340" sldId="282"/>
            <ac:spMk id="133" creationId="{CE3A6044-9F18-4228-ADDC-D851C9F1B92A}"/>
          </ac:spMkLst>
        </pc:spChg>
        <pc:spChg chg="del">
          <ac:chgData name="ゆ 育" userId="542ab0ed5f745775" providerId="LiveId" clId="{1C2FE42E-E5F8-4FB3-86F1-0EB376F0A1A1}" dt="2023-09-20T16:44:48.303" v="3088" actId="478"/>
          <ac:spMkLst>
            <pc:docMk/>
            <pc:sldMk cId="1397281340" sldId="282"/>
            <ac:spMk id="134" creationId="{B22A3EA4-5768-4345-889F-9D383BB98842}"/>
          </ac:spMkLst>
        </pc:spChg>
        <pc:spChg chg="del">
          <ac:chgData name="ゆ 育" userId="542ab0ed5f745775" providerId="LiveId" clId="{1C2FE42E-E5F8-4FB3-86F1-0EB376F0A1A1}" dt="2023-09-20T16:44:48.303" v="3087" actId="478"/>
          <ac:spMkLst>
            <pc:docMk/>
            <pc:sldMk cId="1397281340" sldId="282"/>
            <ac:spMk id="135" creationId="{BF8D5897-33FD-4279-B3E7-6CF5F4F4A9B9}"/>
          </ac:spMkLst>
        </pc:spChg>
        <pc:spChg chg="del">
          <ac:chgData name="ゆ 育" userId="542ab0ed5f745775" providerId="LiveId" clId="{1C2FE42E-E5F8-4FB3-86F1-0EB376F0A1A1}" dt="2023-09-20T16:44:48.303" v="3086" actId="478"/>
          <ac:spMkLst>
            <pc:docMk/>
            <pc:sldMk cId="1397281340" sldId="282"/>
            <ac:spMk id="136" creationId="{EEF83FA6-9B67-4C0E-BC68-DCDC7DC9DE2D}"/>
          </ac:spMkLst>
        </pc:spChg>
        <pc:spChg chg="del">
          <ac:chgData name="ゆ 育" userId="542ab0ed5f745775" providerId="LiveId" clId="{1C2FE42E-E5F8-4FB3-86F1-0EB376F0A1A1}" dt="2023-09-20T16:44:48.303" v="3085" actId="478"/>
          <ac:spMkLst>
            <pc:docMk/>
            <pc:sldMk cId="1397281340" sldId="282"/>
            <ac:spMk id="137" creationId="{C37FFEDA-A158-4F8E-9719-CF59577802A4}"/>
          </ac:spMkLst>
        </pc:spChg>
        <pc:spChg chg="del">
          <ac:chgData name="ゆ 育" userId="542ab0ed5f745775" providerId="LiveId" clId="{1C2FE42E-E5F8-4FB3-86F1-0EB376F0A1A1}" dt="2023-09-20T16:44:48.303" v="3084" actId="478"/>
          <ac:spMkLst>
            <pc:docMk/>
            <pc:sldMk cId="1397281340" sldId="282"/>
            <ac:spMk id="138" creationId="{047080C0-CDB4-43CD-9019-28948A7D1F47}"/>
          </ac:spMkLst>
        </pc:spChg>
        <pc:spChg chg="del">
          <ac:chgData name="ゆ 育" userId="542ab0ed5f745775" providerId="LiveId" clId="{1C2FE42E-E5F8-4FB3-86F1-0EB376F0A1A1}" dt="2023-09-20T16:44:48.303" v="3083" actId="478"/>
          <ac:spMkLst>
            <pc:docMk/>
            <pc:sldMk cId="1397281340" sldId="282"/>
            <ac:spMk id="139" creationId="{DC9A3D38-B876-47B6-BAF4-362F5BAB54D0}"/>
          </ac:spMkLst>
        </pc:spChg>
        <pc:spChg chg="del">
          <ac:chgData name="ゆ 育" userId="542ab0ed5f745775" providerId="LiveId" clId="{1C2FE42E-E5F8-4FB3-86F1-0EB376F0A1A1}" dt="2023-09-20T16:44:48.303" v="3082" actId="478"/>
          <ac:spMkLst>
            <pc:docMk/>
            <pc:sldMk cId="1397281340" sldId="282"/>
            <ac:spMk id="140" creationId="{9107380C-D7A1-42BA-9B5C-A8ADDE1A9937}"/>
          </ac:spMkLst>
        </pc:spChg>
        <pc:spChg chg="del">
          <ac:chgData name="ゆ 育" userId="542ab0ed5f745775" providerId="LiveId" clId="{1C2FE42E-E5F8-4FB3-86F1-0EB376F0A1A1}" dt="2023-09-20T16:44:48.303" v="3081" actId="478"/>
          <ac:spMkLst>
            <pc:docMk/>
            <pc:sldMk cId="1397281340" sldId="282"/>
            <ac:spMk id="141" creationId="{13C6B906-05B4-4554-A6F2-0081E64F4BE5}"/>
          </ac:spMkLst>
        </pc:spChg>
        <pc:spChg chg="del">
          <ac:chgData name="ゆ 育" userId="542ab0ed5f745775" providerId="LiveId" clId="{1C2FE42E-E5F8-4FB3-86F1-0EB376F0A1A1}" dt="2023-09-20T16:44:48.287" v="3080" actId="478"/>
          <ac:spMkLst>
            <pc:docMk/>
            <pc:sldMk cId="1397281340" sldId="282"/>
            <ac:spMk id="142" creationId="{210405C2-9ECF-4044-81BB-2928EA10D5ED}"/>
          </ac:spMkLst>
        </pc:spChg>
        <pc:spChg chg="del">
          <ac:chgData name="ゆ 育" userId="542ab0ed5f745775" providerId="LiveId" clId="{1C2FE42E-E5F8-4FB3-86F1-0EB376F0A1A1}" dt="2023-09-20T16:44:48.287" v="3079" actId="478"/>
          <ac:spMkLst>
            <pc:docMk/>
            <pc:sldMk cId="1397281340" sldId="282"/>
            <ac:spMk id="143" creationId="{6BD82187-DEEA-4E2E-A1BB-E5F8C120D041}"/>
          </ac:spMkLst>
        </pc:spChg>
        <pc:spChg chg="del">
          <ac:chgData name="ゆ 育" userId="542ab0ed5f745775" providerId="LiveId" clId="{1C2FE42E-E5F8-4FB3-86F1-0EB376F0A1A1}" dt="2023-09-20T16:44:48.287" v="3078" actId="478"/>
          <ac:spMkLst>
            <pc:docMk/>
            <pc:sldMk cId="1397281340" sldId="282"/>
            <ac:spMk id="144" creationId="{29C8E70A-65E7-423F-A917-F60CB3365D64}"/>
          </ac:spMkLst>
        </pc:spChg>
        <pc:spChg chg="del">
          <ac:chgData name="ゆ 育" userId="542ab0ed5f745775" providerId="LiveId" clId="{1C2FE42E-E5F8-4FB3-86F1-0EB376F0A1A1}" dt="2023-09-20T16:44:48.287" v="3077" actId="478"/>
          <ac:spMkLst>
            <pc:docMk/>
            <pc:sldMk cId="1397281340" sldId="282"/>
            <ac:spMk id="145" creationId="{23EFF266-BB19-41AD-A807-8AE21049BAD4}"/>
          </ac:spMkLst>
        </pc:spChg>
        <pc:spChg chg="del">
          <ac:chgData name="ゆ 育" userId="542ab0ed5f745775" providerId="LiveId" clId="{1C2FE42E-E5F8-4FB3-86F1-0EB376F0A1A1}" dt="2023-09-20T16:44:48.287" v="3076" actId="478"/>
          <ac:spMkLst>
            <pc:docMk/>
            <pc:sldMk cId="1397281340" sldId="282"/>
            <ac:spMk id="146" creationId="{D31E5228-BF12-40E7-9DC2-2A7D66B2BC5E}"/>
          </ac:spMkLst>
        </pc:spChg>
        <pc:spChg chg="del">
          <ac:chgData name="ゆ 育" userId="542ab0ed5f745775" providerId="LiveId" clId="{1C2FE42E-E5F8-4FB3-86F1-0EB376F0A1A1}" dt="2023-09-20T16:44:48.287" v="3075" actId="478"/>
          <ac:spMkLst>
            <pc:docMk/>
            <pc:sldMk cId="1397281340" sldId="282"/>
            <ac:spMk id="147" creationId="{456B0BB0-B807-464B-9933-71CCE29BCA15}"/>
          </ac:spMkLst>
        </pc:spChg>
        <pc:spChg chg="del">
          <ac:chgData name="ゆ 育" userId="542ab0ed5f745775" providerId="LiveId" clId="{1C2FE42E-E5F8-4FB3-86F1-0EB376F0A1A1}" dt="2023-09-20T16:44:48.287" v="3074" actId="478"/>
          <ac:spMkLst>
            <pc:docMk/>
            <pc:sldMk cId="1397281340" sldId="282"/>
            <ac:spMk id="148" creationId="{37C2EE64-9B01-4144-8BEF-C943DACBE3AB}"/>
          </ac:spMkLst>
        </pc:spChg>
        <pc:spChg chg="del">
          <ac:chgData name="ゆ 育" userId="542ab0ed5f745775" providerId="LiveId" clId="{1C2FE42E-E5F8-4FB3-86F1-0EB376F0A1A1}" dt="2023-09-20T16:44:48.287" v="3073" actId="478"/>
          <ac:spMkLst>
            <pc:docMk/>
            <pc:sldMk cId="1397281340" sldId="282"/>
            <ac:spMk id="149" creationId="{C596C2B9-17F0-4F3E-9B6C-3221B6EBCB68}"/>
          </ac:spMkLst>
        </pc:spChg>
        <pc:spChg chg="del">
          <ac:chgData name="ゆ 育" userId="542ab0ed5f745775" providerId="LiveId" clId="{1C2FE42E-E5F8-4FB3-86F1-0EB376F0A1A1}" dt="2023-09-20T16:44:48.287" v="3072" actId="478"/>
          <ac:spMkLst>
            <pc:docMk/>
            <pc:sldMk cId="1397281340" sldId="282"/>
            <ac:spMk id="150" creationId="{9453530D-A301-4D24-872D-BD6A3BCC489D}"/>
          </ac:spMkLst>
        </pc:spChg>
        <pc:spChg chg="del">
          <ac:chgData name="ゆ 育" userId="542ab0ed5f745775" providerId="LiveId" clId="{1C2FE42E-E5F8-4FB3-86F1-0EB376F0A1A1}" dt="2023-09-20T16:44:48.287" v="3071" actId="478"/>
          <ac:spMkLst>
            <pc:docMk/>
            <pc:sldMk cId="1397281340" sldId="282"/>
            <ac:spMk id="151" creationId="{BDCD2AF5-E1DE-4DE4-9DD6-30C8811F7E2E}"/>
          </ac:spMkLst>
        </pc:spChg>
        <pc:spChg chg="del">
          <ac:chgData name="ゆ 育" userId="542ab0ed5f745775" providerId="LiveId" clId="{1C2FE42E-E5F8-4FB3-86F1-0EB376F0A1A1}" dt="2023-09-20T16:44:48.271" v="3070" actId="478"/>
          <ac:spMkLst>
            <pc:docMk/>
            <pc:sldMk cId="1397281340" sldId="282"/>
            <ac:spMk id="152" creationId="{DA4C8D70-1BC2-4CBD-8978-1E57536610AC}"/>
          </ac:spMkLst>
        </pc:spChg>
        <pc:spChg chg="del">
          <ac:chgData name="ゆ 育" userId="542ab0ed5f745775" providerId="LiveId" clId="{1C2FE42E-E5F8-4FB3-86F1-0EB376F0A1A1}" dt="2023-09-20T16:44:48.271" v="3069" actId="478"/>
          <ac:spMkLst>
            <pc:docMk/>
            <pc:sldMk cId="1397281340" sldId="282"/>
            <ac:spMk id="153" creationId="{51C3DBDD-7AB7-4195-8C4D-079FB481494C}"/>
          </ac:spMkLst>
        </pc:spChg>
        <pc:spChg chg="del">
          <ac:chgData name="ゆ 育" userId="542ab0ed5f745775" providerId="LiveId" clId="{1C2FE42E-E5F8-4FB3-86F1-0EB376F0A1A1}" dt="2023-09-20T16:44:48.271" v="3068" actId="478"/>
          <ac:spMkLst>
            <pc:docMk/>
            <pc:sldMk cId="1397281340" sldId="282"/>
            <ac:spMk id="154" creationId="{8045454E-FF06-45EF-8A9F-B0E14F4E3BCE}"/>
          </ac:spMkLst>
        </pc:spChg>
        <pc:spChg chg="del">
          <ac:chgData name="ゆ 育" userId="542ab0ed5f745775" providerId="LiveId" clId="{1C2FE42E-E5F8-4FB3-86F1-0EB376F0A1A1}" dt="2023-09-20T16:44:48.271" v="3067" actId="478"/>
          <ac:spMkLst>
            <pc:docMk/>
            <pc:sldMk cId="1397281340" sldId="282"/>
            <ac:spMk id="155" creationId="{4E274B6F-A96F-46D8-A975-01C2C624FDE7}"/>
          </ac:spMkLst>
        </pc:spChg>
        <pc:spChg chg="del">
          <ac:chgData name="ゆ 育" userId="542ab0ed5f745775" providerId="LiveId" clId="{1C2FE42E-E5F8-4FB3-86F1-0EB376F0A1A1}" dt="2023-09-20T16:44:48.271" v="3066" actId="478"/>
          <ac:spMkLst>
            <pc:docMk/>
            <pc:sldMk cId="1397281340" sldId="282"/>
            <ac:spMk id="156" creationId="{4BDB676C-F6D1-4A79-8D70-97B4F7EB7900}"/>
          </ac:spMkLst>
        </pc:spChg>
        <pc:spChg chg="del">
          <ac:chgData name="ゆ 育" userId="542ab0ed5f745775" providerId="LiveId" clId="{1C2FE42E-E5F8-4FB3-86F1-0EB376F0A1A1}" dt="2023-09-20T16:44:48.271" v="3065" actId="478"/>
          <ac:spMkLst>
            <pc:docMk/>
            <pc:sldMk cId="1397281340" sldId="282"/>
            <ac:spMk id="157" creationId="{4263AB26-9854-4034-B36E-0F68941F9F34}"/>
          </ac:spMkLst>
        </pc:spChg>
        <pc:spChg chg="del">
          <ac:chgData name="ゆ 育" userId="542ab0ed5f745775" providerId="LiveId" clId="{1C2FE42E-E5F8-4FB3-86F1-0EB376F0A1A1}" dt="2023-09-20T16:44:48.271" v="3064" actId="478"/>
          <ac:spMkLst>
            <pc:docMk/>
            <pc:sldMk cId="1397281340" sldId="282"/>
            <ac:spMk id="158" creationId="{73177DD7-0830-4087-A4E0-09BA07C636A7}"/>
          </ac:spMkLst>
        </pc:spChg>
        <pc:spChg chg="del">
          <ac:chgData name="ゆ 育" userId="542ab0ed5f745775" providerId="LiveId" clId="{1C2FE42E-E5F8-4FB3-86F1-0EB376F0A1A1}" dt="2023-09-20T16:44:48.271" v="3063" actId="478"/>
          <ac:spMkLst>
            <pc:docMk/>
            <pc:sldMk cId="1397281340" sldId="282"/>
            <ac:spMk id="159" creationId="{5A35A0EB-52EE-47E5-B178-8C00A8FB8B7F}"/>
          </ac:spMkLst>
        </pc:spChg>
        <pc:spChg chg="del mod topLvl">
          <ac:chgData name="ゆ 育" userId="542ab0ed5f745775" providerId="LiveId" clId="{1C2FE42E-E5F8-4FB3-86F1-0EB376F0A1A1}" dt="2023-09-20T16:50:07.624" v="3801" actId="478"/>
          <ac:spMkLst>
            <pc:docMk/>
            <pc:sldMk cId="1397281340" sldId="282"/>
            <ac:spMk id="164" creationId="{EF7297F1-B133-47D9-9B93-AF03A525D247}"/>
          </ac:spMkLst>
        </pc:spChg>
        <pc:spChg chg="del mod topLvl">
          <ac:chgData name="ゆ 育" userId="542ab0ed5f745775" providerId="LiveId" clId="{1C2FE42E-E5F8-4FB3-86F1-0EB376F0A1A1}" dt="2023-09-20T16:50:07.062" v="3582" actId="478"/>
          <ac:spMkLst>
            <pc:docMk/>
            <pc:sldMk cId="1397281340" sldId="282"/>
            <ac:spMk id="165" creationId="{38EBD030-8E1C-4C8A-8655-58DC6267DCDE}"/>
          </ac:spMkLst>
        </pc:spChg>
        <pc:spChg chg="del mod">
          <ac:chgData name="ゆ 育" userId="542ab0ed5f745775" providerId="LiveId" clId="{1C2FE42E-E5F8-4FB3-86F1-0EB376F0A1A1}" dt="2023-09-20T16:50:07.062" v="3581" actId="478"/>
          <ac:spMkLst>
            <pc:docMk/>
            <pc:sldMk cId="1397281340" sldId="282"/>
            <ac:spMk id="166" creationId="{D019D84B-45B1-465D-8ADF-015F4DADDC2C}"/>
          </ac:spMkLst>
        </pc:spChg>
        <pc:spChg chg="del mod">
          <ac:chgData name="ゆ 育" userId="542ab0ed5f745775" providerId="LiveId" clId="{1C2FE42E-E5F8-4FB3-86F1-0EB376F0A1A1}" dt="2023-09-20T16:50:07.062" v="3580" actId="478"/>
          <ac:spMkLst>
            <pc:docMk/>
            <pc:sldMk cId="1397281340" sldId="282"/>
            <ac:spMk id="167" creationId="{7430DDAF-DE28-4E58-B4BF-BBB4239B42E5}"/>
          </ac:spMkLst>
        </pc:spChg>
        <pc:spChg chg="del mod">
          <ac:chgData name="ゆ 育" userId="542ab0ed5f745775" providerId="LiveId" clId="{1C2FE42E-E5F8-4FB3-86F1-0EB376F0A1A1}" dt="2023-09-20T16:50:07.062" v="3579" actId="478"/>
          <ac:spMkLst>
            <pc:docMk/>
            <pc:sldMk cId="1397281340" sldId="282"/>
            <ac:spMk id="168" creationId="{9FA5F958-BDA1-4810-9BC7-7A5754240D7E}"/>
          </ac:spMkLst>
        </pc:spChg>
        <pc:spChg chg="del mod">
          <ac:chgData name="ゆ 育" userId="542ab0ed5f745775" providerId="LiveId" clId="{1C2FE42E-E5F8-4FB3-86F1-0EB376F0A1A1}" dt="2023-09-20T16:50:07.062" v="3578" actId="478"/>
          <ac:spMkLst>
            <pc:docMk/>
            <pc:sldMk cId="1397281340" sldId="282"/>
            <ac:spMk id="169" creationId="{9B028FA7-5392-412B-BC5A-96FE36EC7E0F}"/>
          </ac:spMkLst>
        </pc:spChg>
        <pc:spChg chg="del mod">
          <ac:chgData name="ゆ 育" userId="542ab0ed5f745775" providerId="LiveId" clId="{1C2FE42E-E5F8-4FB3-86F1-0EB376F0A1A1}" dt="2023-09-20T16:50:07.062" v="3577" actId="478"/>
          <ac:spMkLst>
            <pc:docMk/>
            <pc:sldMk cId="1397281340" sldId="282"/>
            <ac:spMk id="170" creationId="{B3423535-23F0-4488-BAD2-D4BAEB1A167C}"/>
          </ac:spMkLst>
        </pc:spChg>
        <pc:spChg chg="del mod">
          <ac:chgData name="ゆ 育" userId="542ab0ed5f745775" providerId="LiveId" clId="{1C2FE42E-E5F8-4FB3-86F1-0EB376F0A1A1}" dt="2023-09-20T16:50:07.062" v="3576" actId="478"/>
          <ac:spMkLst>
            <pc:docMk/>
            <pc:sldMk cId="1397281340" sldId="282"/>
            <ac:spMk id="171" creationId="{AEF11FC9-B154-4D76-B350-734FC4852842}"/>
          </ac:spMkLst>
        </pc:spChg>
        <pc:spChg chg="del mod">
          <ac:chgData name="ゆ 育" userId="542ab0ed5f745775" providerId="LiveId" clId="{1C2FE42E-E5F8-4FB3-86F1-0EB376F0A1A1}" dt="2023-09-20T16:50:07.062" v="3575" actId="478"/>
          <ac:spMkLst>
            <pc:docMk/>
            <pc:sldMk cId="1397281340" sldId="282"/>
            <ac:spMk id="172" creationId="{17D4C2F0-8F5E-4216-A501-44AD65B305CD}"/>
          </ac:spMkLst>
        </pc:spChg>
        <pc:spChg chg="del mod">
          <ac:chgData name="ゆ 育" userId="542ab0ed5f745775" providerId="LiveId" clId="{1C2FE42E-E5F8-4FB3-86F1-0EB376F0A1A1}" dt="2023-09-20T16:50:07.062" v="3574" actId="478"/>
          <ac:spMkLst>
            <pc:docMk/>
            <pc:sldMk cId="1397281340" sldId="282"/>
            <ac:spMk id="173" creationId="{929D31B2-DC99-483A-8D68-023B6ED0F9A3}"/>
          </ac:spMkLst>
        </pc:spChg>
        <pc:spChg chg="del mod">
          <ac:chgData name="ゆ 育" userId="542ab0ed5f745775" providerId="LiveId" clId="{1C2FE42E-E5F8-4FB3-86F1-0EB376F0A1A1}" dt="2023-09-20T16:50:07.062" v="3573" actId="478"/>
          <ac:spMkLst>
            <pc:docMk/>
            <pc:sldMk cId="1397281340" sldId="282"/>
            <ac:spMk id="174" creationId="{7AF76A15-DF8A-4750-9254-429AB3754734}"/>
          </ac:spMkLst>
        </pc:spChg>
        <pc:spChg chg="del mod">
          <ac:chgData name="ゆ 育" userId="542ab0ed5f745775" providerId="LiveId" clId="{1C2FE42E-E5F8-4FB3-86F1-0EB376F0A1A1}" dt="2023-09-20T16:50:07.062" v="3572" actId="478"/>
          <ac:spMkLst>
            <pc:docMk/>
            <pc:sldMk cId="1397281340" sldId="282"/>
            <ac:spMk id="175" creationId="{5841411E-19EB-42F1-A958-7DB98B1ED734}"/>
          </ac:spMkLst>
        </pc:spChg>
        <pc:spChg chg="del mod">
          <ac:chgData name="ゆ 育" userId="542ab0ed5f745775" providerId="LiveId" clId="{1C2FE42E-E5F8-4FB3-86F1-0EB376F0A1A1}" dt="2023-09-20T16:50:07.062" v="3571" actId="478"/>
          <ac:spMkLst>
            <pc:docMk/>
            <pc:sldMk cId="1397281340" sldId="282"/>
            <ac:spMk id="176" creationId="{E9CDFF6F-C126-4AA5-8196-F7F449F6C530}"/>
          </ac:spMkLst>
        </pc:spChg>
        <pc:spChg chg="del mod">
          <ac:chgData name="ゆ 育" userId="542ab0ed5f745775" providerId="LiveId" clId="{1C2FE42E-E5F8-4FB3-86F1-0EB376F0A1A1}" dt="2023-09-20T16:50:07.062" v="3570" actId="478"/>
          <ac:spMkLst>
            <pc:docMk/>
            <pc:sldMk cId="1397281340" sldId="282"/>
            <ac:spMk id="177" creationId="{AFF12686-7636-4034-8A9D-BFB212101DBB}"/>
          </ac:spMkLst>
        </pc:spChg>
        <pc:spChg chg="del mod">
          <ac:chgData name="ゆ 育" userId="542ab0ed5f745775" providerId="LiveId" clId="{1C2FE42E-E5F8-4FB3-86F1-0EB376F0A1A1}" dt="2023-09-20T16:50:07.062" v="3569" actId="478"/>
          <ac:spMkLst>
            <pc:docMk/>
            <pc:sldMk cId="1397281340" sldId="282"/>
            <ac:spMk id="178" creationId="{5BE072B7-1497-4110-8D19-3906CFE37F8B}"/>
          </ac:spMkLst>
        </pc:spChg>
        <pc:spChg chg="del mod">
          <ac:chgData name="ゆ 育" userId="542ab0ed5f745775" providerId="LiveId" clId="{1C2FE42E-E5F8-4FB3-86F1-0EB376F0A1A1}" dt="2023-09-20T16:50:07.062" v="3568" actId="478"/>
          <ac:spMkLst>
            <pc:docMk/>
            <pc:sldMk cId="1397281340" sldId="282"/>
            <ac:spMk id="179" creationId="{95F1B144-0A82-4648-AA91-BCB07489E72B}"/>
          </ac:spMkLst>
        </pc:spChg>
        <pc:spChg chg="del mod">
          <ac:chgData name="ゆ 育" userId="542ab0ed5f745775" providerId="LiveId" clId="{1C2FE42E-E5F8-4FB3-86F1-0EB376F0A1A1}" dt="2023-09-20T16:50:07.062" v="3567" actId="478"/>
          <ac:spMkLst>
            <pc:docMk/>
            <pc:sldMk cId="1397281340" sldId="282"/>
            <ac:spMk id="180" creationId="{37646BD8-C1BE-484E-90EF-74DF41C0ACAD}"/>
          </ac:spMkLst>
        </pc:spChg>
        <pc:spChg chg="del mod">
          <ac:chgData name="ゆ 育" userId="542ab0ed5f745775" providerId="LiveId" clId="{1C2FE42E-E5F8-4FB3-86F1-0EB376F0A1A1}" dt="2023-09-20T16:50:07.062" v="3566" actId="478"/>
          <ac:spMkLst>
            <pc:docMk/>
            <pc:sldMk cId="1397281340" sldId="282"/>
            <ac:spMk id="181" creationId="{EF9A4009-F98A-411B-B6F3-64EC97E608C9}"/>
          </ac:spMkLst>
        </pc:spChg>
        <pc:spChg chg="del mod">
          <ac:chgData name="ゆ 育" userId="542ab0ed5f745775" providerId="LiveId" clId="{1C2FE42E-E5F8-4FB3-86F1-0EB376F0A1A1}" dt="2023-09-20T16:50:07.062" v="3565" actId="478"/>
          <ac:spMkLst>
            <pc:docMk/>
            <pc:sldMk cId="1397281340" sldId="282"/>
            <ac:spMk id="182" creationId="{2E8E03CA-2ECA-493B-9A97-B8416DA2A8F0}"/>
          </ac:spMkLst>
        </pc:spChg>
        <pc:spChg chg="del mod">
          <ac:chgData name="ゆ 育" userId="542ab0ed5f745775" providerId="LiveId" clId="{1C2FE42E-E5F8-4FB3-86F1-0EB376F0A1A1}" dt="2023-09-20T16:50:07.062" v="3564" actId="478"/>
          <ac:spMkLst>
            <pc:docMk/>
            <pc:sldMk cId="1397281340" sldId="282"/>
            <ac:spMk id="183" creationId="{4F88F62A-CFC1-4CEC-8DF5-7B2B7F022036}"/>
          </ac:spMkLst>
        </pc:spChg>
        <pc:spChg chg="del mod">
          <ac:chgData name="ゆ 育" userId="542ab0ed5f745775" providerId="LiveId" clId="{1C2FE42E-E5F8-4FB3-86F1-0EB376F0A1A1}" dt="2023-09-20T16:50:07.062" v="3563" actId="478"/>
          <ac:spMkLst>
            <pc:docMk/>
            <pc:sldMk cId="1397281340" sldId="282"/>
            <ac:spMk id="184" creationId="{C74D32F7-5E8B-459A-BFAB-42CBDDD9BB01}"/>
          </ac:spMkLst>
        </pc:spChg>
        <pc:spChg chg="del mod">
          <ac:chgData name="ゆ 育" userId="542ab0ed5f745775" providerId="LiveId" clId="{1C2FE42E-E5F8-4FB3-86F1-0EB376F0A1A1}" dt="2023-09-20T16:50:07.046" v="3562" actId="478"/>
          <ac:spMkLst>
            <pc:docMk/>
            <pc:sldMk cId="1397281340" sldId="282"/>
            <ac:spMk id="185" creationId="{E2691D37-2199-4C3E-B6F3-0AC7BFA71B79}"/>
          </ac:spMkLst>
        </pc:spChg>
        <pc:spChg chg="del mod">
          <ac:chgData name="ゆ 育" userId="542ab0ed5f745775" providerId="LiveId" clId="{1C2FE42E-E5F8-4FB3-86F1-0EB376F0A1A1}" dt="2023-09-20T16:50:07.046" v="3561" actId="478"/>
          <ac:spMkLst>
            <pc:docMk/>
            <pc:sldMk cId="1397281340" sldId="282"/>
            <ac:spMk id="186" creationId="{A05D579F-6E00-4162-A64A-938697EB3368}"/>
          </ac:spMkLst>
        </pc:spChg>
        <pc:spChg chg="del mod">
          <ac:chgData name="ゆ 育" userId="542ab0ed5f745775" providerId="LiveId" clId="{1C2FE42E-E5F8-4FB3-86F1-0EB376F0A1A1}" dt="2023-09-20T16:50:07.046" v="3560" actId="478"/>
          <ac:spMkLst>
            <pc:docMk/>
            <pc:sldMk cId="1397281340" sldId="282"/>
            <ac:spMk id="187" creationId="{F78BBCCD-ED29-4A8E-B908-A9D55CC8691F}"/>
          </ac:spMkLst>
        </pc:spChg>
        <pc:spChg chg="del mod">
          <ac:chgData name="ゆ 育" userId="542ab0ed5f745775" providerId="LiveId" clId="{1C2FE42E-E5F8-4FB3-86F1-0EB376F0A1A1}" dt="2023-09-20T16:50:07.046" v="3559" actId="478"/>
          <ac:spMkLst>
            <pc:docMk/>
            <pc:sldMk cId="1397281340" sldId="282"/>
            <ac:spMk id="188" creationId="{E36380E6-197F-4824-84E5-DE726C10E857}"/>
          </ac:spMkLst>
        </pc:spChg>
        <pc:spChg chg="del mod">
          <ac:chgData name="ゆ 育" userId="542ab0ed5f745775" providerId="LiveId" clId="{1C2FE42E-E5F8-4FB3-86F1-0EB376F0A1A1}" dt="2023-09-20T16:50:07.046" v="3558" actId="478"/>
          <ac:spMkLst>
            <pc:docMk/>
            <pc:sldMk cId="1397281340" sldId="282"/>
            <ac:spMk id="189" creationId="{E0F8A771-BBC1-4DDD-8BFE-A768992044A6}"/>
          </ac:spMkLst>
        </pc:spChg>
        <pc:spChg chg="del mod">
          <ac:chgData name="ゆ 育" userId="542ab0ed5f745775" providerId="LiveId" clId="{1C2FE42E-E5F8-4FB3-86F1-0EB376F0A1A1}" dt="2023-09-20T16:50:07.046" v="3557" actId="478"/>
          <ac:spMkLst>
            <pc:docMk/>
            <pc:sldMk cId="1397281340" sldId="282"/>
            <ac:spMk id="190" creationId="{EF355954-B340-49E1-9377-E5AF4CD724BE}"/>
          </ac:spMkLst>
        </pc:spChg>
        <pc:spChg chg="del mod">
          <ac:chgData name="ゆ 育" userId="542ab0ed5f745775" providerId="LiveId" clId="{1C2FE42E-E5F8-4FB3-86F1-0EB376F0A1A1}" dt="2023-09-20T16:50:07.046" v="3556" actId="478"/>
          <ac:spMkLst>
            <pc:docMk/>
            <pc:sldMk cId="1397281340" sldId="282"/>
            <ac:spMk id="191" creationId="{BB0DB85C-5B35-4253-A2B3-C0DE32748E0A}"/>
          </ac:spMkLst>
        </pc:spChg>
        <pc:spChg chg="del mod">
          <ac:chgData name="ゆ 育" userId="542ab0ed5f745775" providerId="LiveId" clId="{1C2FE42E-E5F8-4FB3-86F1-0EB376F0A1A1}" dt="2023-09-20T16:50:07.046" v="3555" actId="478"/>
          <ac:spMkLst>
            <pc:docMk/>
            <pc:sldMk cId="1397281340" sldId="282"/>
            <ac:spMk id="192" creationId="{E6595178-9773-48CE-B5F2-979AF5C8DF92}"/>
          </ac:spMkLst>
        </pc:spChg>
        <pc:spChg chg="del mod">
          <ac:chgData name="ゆ 育" userId="542ab0ed5f745775" providerId="LiveId" clId="{1C2FE42E-E5F8-4FB3-86F1-0EB376F0A1A1}" dt="2023-09-20T16:50:07.046" v="3554" actId="478"/>
          <ac:spMkLst>
            <pc:docMk/>
            <pc:sldMk cId="1397281340" sldId="282"/>
            <ac:spMk id="193" creationId="{C519302F-14DE-4C73-89F1-7E6403824707}"/>
          </ac:spMkLst>
        </pc:spChg>
        <pc:spChg chg="del mod">
          <ac:chgData name="ゆ 育" userId="542ab0ed5f745775" providerId="LiveId" clId="{1C2FE42E-E5F8-4FB3-86F1-0EB376F0A1A1}" dt="2023-09-20T16:50:07.046" v="3553" actId="478"/>
          <ac:spMkLst>
            <pc:docMk/>
            <pc:sldMk cId="1397281340" sldId="282"/>
            <ac:spMk id="194" creationId="{71F575F3-79E0-462B-8FD3-8A0CC669DF22}"/>
          </ac:spMkLst>
        </pc:spChg>
        <pc:spChg chg="del mod">
          <ac:chgData name="ゆ 育" userId="542ab0ed5f745775" providerId="LiveId" clId="{1C2FE42E-E5F8-4FB3-86F1-0EB376F0A1A1}" dt="2023-09-20T16:50:07.046" v="3552" actId="478"/>
          <ac:spMkLst>
            <pc:docMk/>
            <pc:sldMk cId="1397281340" sldId="282"/>
            <ac:spMk id="195" creationId="{B1FE9D13-2070-441C-BE21-A8FDFB4A7AA9}"/>
          </ac:spMkLst>
        </pc:spChg>
        <pc:spChg chg="del mod">
          <ac:chgData name="ゆ 育" userId="542ab0ed5f745775" providerId="LiveId" clId="{1C2FE42E-E5F8-4FB3-86F1-0EB376F0A1A1}" dt="2023-09-20T16:50:07.046" v="3551" actId="478"/>
          <ac:spMkLst>
            <pc:docMk/>
            <pc:sldMk cId="1397281340" sldId="282"/>
            <ac:spMk id="196" creationId="{9FB43ED3-CCD0-4F28-A7EA-2D07A75C3654}"/>
          </ac:spMkLst>
        </pc:spChg>
        <pc:spChg chg="del mod">
          <ac:chgData name="ゆ 育" userId="542ab0ed5f745775" providerId="LiveId" clId="{1C2FE42E-E5F8-4FB3-86F1-0EB376F0A1A1}" dt="2023-09-20T16:50:07.046" v="3550" actId="478"/>
          <ac:spMkLst>
            <pc:docMk/>
            <pc:sldMk cId="1397281340" sldId="282"/>
            <ac:spMk id="197" creationId="{8E63B9E9-AA6B-461A-BFC4-EAD5D0C2DBB7}"/>
          </ac:spMkLst>
        </pc:spChg>
        <pc:spChg chg="del mod">
          <ac:chgData name="ゆ 育" userId="542ab0ed5f745775" providerId="LiveId" clId="{1C2FE42E-E5F8-4FB3-86F1-0EB376F0A1A1}" dt="2023-09-20T16:50:07.046" v="3549" actId="478"/>
          <ac:spMkLst>
            <pc:docMk/>
            <pc:sldMk cId="1397281340" sldId="282"/>
            <ac:spMk id="198" creationId="{A47E8213-8C7A-4856-8774-9F72CB08C685}"/>
          </ac:spMkLst>
        </pc:spChg>
        <pc:spChg chg="del mod">
          <ac:chgData name="ゆ 育" userId="542ab0ed5f745775" providerId="LiveId" clId="{1C2FE42E-E5F8-4FB3-86F1-0EB376F0A1A1}" dt="2023-09-20T16:50:07.046" v="3548" actId="478"/>
          <ac:spMkLst>
            <pc:docMk/>
            <pc:sldMk cId="1397281340" sldId="282"/>
            <ac:spMk id="199" creationId="{EF21C97D-686B-4388-BC8E-D815A3CA7B22}"/>
          </ac:spMkLst>
        </pc:spChg>
        <pc:spChg chg="del mod">
          <ac:chgData name="ゆ 育" userId="542ab0ed5f745775" providerId="LiveId" clId="{1C2FE42E-E5F8-4FB3-86F1-0EB376F0A1A1}" dt="2023-09-20T16:50:07.046" v="3547" actId="478"/>
          <ac:spMkLst>
            <pc:docMk/>
            <pc:sldMk cId="1397281340" sldId="282"/>
            <ac:spMk id="200" creationId="{136F9145-70BD-4865-86AE-21134ED26BA4}"/>
          </ac:spMkLst>
        </pc:spChg>
        <pc:spChg chg="del mod">
          <ac:chgData name="ゆ 育" userId="542ab0ed5f745775" providerId="LiveId" clId="{1C2FE42E-E5F8-4FB3-86F1-0EB376F0A1A1}" dt="2023-09-20T16:50:07.046" v="3546" actId="478"/>
          <ac:spMkLst>
            <pc:docMk/>
            <pc:sldMk cId="1397281340" sldId="282"/>
            <ac:spMk id="201" creationId="{0EB9FEC5-2D6E-4B98-81CD-46CA2EAF266E}"/>
          </ac:spMkLst>
        </pc:spChg>
        <pc:spChg chg="del mod">
          <ac:chgData name="ゆ 育" userId="542ab0ed5f745775" providerId="LiveId" clId="{1C2FE42E-E5F8-4FB3-86F1-0EB376F0A1A1}" dt="2023-09-20T16:50:07.031" v="3545" actId="478"/>
          <ac:spMkLst>
            <pc:docMk/>
            <pc:sldMk cId="1397281340" sldId="282"/>
            <ac:spMk id="202" creationId="{E7FB7FE3-34F5-4813-8FBC-00D5A9E22D12}"/>
          </ac:spMkLst>
        </pc:spChg>
        <pc:spChg chg="del mod">
          <ac:chgData name="ゆ 育" userId="542ab0ed5f745775" providerId="LiveId" clId="{1C2FE42E-E5F8-4FB3-86F1-0EB376F0A1A1}" dt="2023-09-20T16:50:07.031" v="3544" actId="478"/>
          <ac:spMkLst>
            <pc:docMk/>
            <pc:sldMk cId="1397281340" sldId="282"/>
            <ac:spMk id="203" creationId="{CCBBAEC2-3EC3-44CC-BAFB-BFC18FD81FAF}"/>
          </ac:spMkLst>
        </pc:spChg>
        <pc:spChg chg="del mod">
          <ac:chgData name="ゆ 育" userId="542ab0ed5f745775" providerId="LiveId" clId="{1C2FE42E-E5F8-4FB3-86F1-0EB376F0A1A1}" dt="2023-09-20T16:50:07.031" v="3543" actId="478"/>
          <ac:spMkLst>
            <pc:docMk/>
            <pc:sldMk cId="1397281340" sldId="282"/>
            <ac:spMk id="204" creationId="{682BF993-559E-411C-8E3B-AC1C5149DE06}"/>
          </ac:spMkLst>
        </pc:spChg>
        <pc:spChg chg="del mod">
          <ac:chgData name="ゆ 育" userId="542ab0ed5f745775" providerId="LiveId" clId="{1C2FE42E-E5F8-4FB3-86F1-0EB376F0A1A1}" dt="2023-09-20T16:50:07.031" v="3542" actId="478"/>
          <ac:spMkLst>
            <pc:docMk/>
            <pc:sldMk cId="1397281340" sldId="282"/>
            <ac:spMk id="205" creationId="{4D3BF958-1C43-40C5-B873-2D20C2AB3B7F}"/>
          </ac:spMkLst>
        </pc:spChg>
        <pc:spChg chg="del mod">
          <ac:chgData name="ゆ 育" userId="542ab0ed5f745775" providerId="LiveId" clId="{1C2FE42E-E5F8-4FB3-86F1-0EB376F0A1A1}" dt="2023-09-20T16:50:07.031" v="3541" actId="478"/>
          <ac:spMkLst>
            <pc:docMk/>
            <pc:sldMk cId="1397281340" sldId="282"/>
            <ac:spMk id="206" creationId="{185464B5-A4D3-4E62-94D4-9D815C5AF46D}"/>
          </ac:spMkLst>
        </pc:spChg>
        <pc:spChg chg="del mod">
          <ac:chgData name="ゆ 育" userId="542ab0ed5f745775" providerId="LiveId" clId="{1C2FE42E-E5F8-4FB3-86F1-0EB376F0A1A1}" dt="2023-09-20T16:50:07.031" v="3540" actId="478"/>
          <ac:spMkLst>
            <pc:docMk/>
            <pc:sldMk cId="1397281340" sldId="282"/>
            <ac:spMk id="207" creationId="{61A777B9-890D-41E3-89AF-36EFD79BBF39}"/>
          </ac:spMkLst>
        </pc:spChg>
        <pc:spChg chg="del mod">
          <ac:chgData name="ゆ 育" userId="542ab0ed5f745775" providerId="LiveId" clId="{1C2FE42E-E5F8-4FB3-86F1-0EB376F0A1A1}" dt="2023-09-20T16:50:07.031" v="3539" actId="478"/>
          <ac:spMkLst>
            <pc:docMk/>
            <pc:sldMk cId="1397281340" sldId="282"/>
            <ac:spMk id="208" creationId="{37A90C2F-B53A-4AAA-84C7-649AFF53FF11}"/>
          </ac:spMkLst>
        </pc:spChg>
        <pc:spChg chg="del mod">
          <ac:chgData name="ゆ 育" userId="542ab0ed5f745775" providerId="LiveId" clId="{1C2FE42E-E5F8-4FB3-86F1-0EB376F0A1A1}" dt="2023-09-20T16:50:07.031" v="3538" actId="478"/>
          <ac:spMkLst>
            <pc:docMk/>
            <pc:sldMk cId="1397281340" sldId="282"/>
            <ac:spMk id="209" creationId="{4BD49B15-4977-4E46-9916-D3A98B4FE779}"/>
          </ac:spMkLst>
        </pc:spChg>
        <pc:spChg chg="del mod">
          <ac:chgData name="ゆ 育" userId="542ab0ed5f745775" providerId="LiveId" clId="{1C2FE42E-E5F8-4FB3-86F1-0EB376F0A1A1}" dt="2023-09-20T16:50:07.031" v="3537" actId="478"/>
          <ac:spMkLst>
            <pc:docMk/>
            <pc:sldMk cId="1397281340" sldId="282"/>
            <ac:spMk id="210" creationId="{81F0B2A3-9E6A-444C-892D-48459B39CECD}"/>
          </ac:spMkLst>
        </pc:spChg>
        <pc:spChg chg="del mod">
          <ac:chgData name="ゆ 育" userId="542ab0ed5f745775" providerId="LiveId" clId="{1C2FE42E-E5F8-4FB3-86F1-0EB376F0A1A1}" dt="2023-09-20T16:50:07.031" v="3536" actId="478"/>
          <ac:spMkLst>
            <pc:docMk/>
            <pc:sldMk cId="1397281340" sldId="282"/>
            <ac:spMk id="211" creationId="{58197CFB-3133-46B6-9E45-FF38625D83A7}"/>
          </ac:spMkLst>
        </pc:spChg>
        <pc:spChg chg="del mod">
          <ac:chgData name="ゆ 育" userId="542ab0ed5f745775" providerId="LiveId" clId="{1C2FE42E-E5F8-4FB3-86F1-0EB376F0A1A1}" dt="2023-09-20T16:50:07.031" v="3535" actId="478"/>
          <ac:spMkLst>
            <pc:docMk/>
            <pc:sldMk cId="1397281340" sldId="282"/>
            <ac:spMk id="212" creationId="{498A00F7-60BB-4691-8418-7E141D2A6CAB}"/>
          </ac:spMkLst>
        </pc:spChg>
        <pc:spChg chg="del mod">
          <ac:chgData name="ゆ 育" userId="542ab0ed5f745775" providerId="LiveId" clId="{1C2FE42E-E5F8-4FB3-86F1-0EB376F0A1A1}" dt="2023-09-20T16:50:07.031" v="3534" actId="478"/>
          <ac:spMkLst>
            <pc:docMk/>
            <pc:sldMk cId="1397281340" sldId="282"/>
            <ac:spMk id="213" creationId="{08022BBB-865C-4422-8F22-00EF2C975F2D}"/>
          </ac:spMkLst>
        </pc:spChg>
        <pc:spChg chg="del mod">
          <ac:chgData name="ゆ 育" userId="542ab0ed5f745775" providerId="LiveId" clId="{1C2FE42E-E5F8-4FB3-86F1-0EB376F0A1A1}" dt="2023-09-20T16:50:07.031" v="3533" actId="478"/>
          <ac:spMkLst>
            <pc:docMk/>
            <pc:sldMk cId="1397281340" sldId="282"/>
            <ac:spMk id="214" creationId="{457AA0E7-0128-4860-A334-D0139BF9BD6F}"/>
          </ac:spMkLst>
        </pc:spChg>
        <pc:spChg chg="del mod">
          <ac:chgData name="ゆ 育" userId="542ab0ed5f745775" providerId="LiveId" clId="{1C2FE42E-E5F8-4FB3-86F1-0EB376F0A1A1}" dt="2023-09-20T16:50:07.031" v="3532" actId="478"/>
          <ac:spMkLst>
            <pc:docMk/>
            <pc:sldMk cId="1397281340" sldId="282"/>
            <ac:spMk id="215" creationId="{A4D093B9-0150-46B3-A5CD-E26AC6C35A43}"/>
          </ac:spMkLst>
        </pc:spChg>
        <pc:spChg chg="del mod">
          <ac:chgData name="ゆ 育" userId="542ab0ed5f745775" providerId="LiveId" clId="{1C2FE42E-E5F8-4FB3-86F1-0EB376F0A1A1}" dt="2023-09-20T16:50:07.031" v="3531" actId="478"/>
          <ac:spMkLst>
            <pc:docMk/>
            <pc:sldMk cId="1397281340" sldId="282"/>
            <ac:spMk id="216" creationId="{10C752BA-B9A1-4DC2-A41C-89562C55EF05}"/>
          </ac:spMkLst>
        </pc:spChg>
        <pc:spChg chg="del mod">
          <ac:chgData name="ゆ 育" userId="542ab0ed5f745775" providerId="LiveId" clId="{1C2FE42E-E5F8-4FB3-86F1-0EB376F0A1A1}" dt="2023-09-20T16:50:07.015" v="3530" actId="478"/>
          <ac:spMkLst>
            <pc:docMk/>
            <pc:sldMk cId="1397281340" sldId="282"/>
            <ac:spMk id="217" creationId="{42EE27D9-430C-4E71-A0C4-C990E8E184D8}"/>
          </ac:spMkLst>
        </pc:spChg>
        <pc:spChg chg="del mod">
          <ac:chgData name="ゆ 育" userId="542ab0ed5f745775" providerId="LiveId" clId="{1C2FE42E-E5F8-4FB3-86F1-0EB376F0A1A1}" dt="2023-09-20T16:50:07.015" v="3529" actId="478"/>
          <ac:spMkLst>
            <pc:docMk/>
            <pc:sldMk cId="1397281340" sldId="282"/>
            <ac:spMk id="218" creationId="{789846C2-170D-457C-8A85-19F9A1539320}"/>
          </ac:spMkLst>
        </pc:spChg>
        <pc:spChg chg="del mod">
          <ac:chgData name="ゆ 育" userId="542ab0ed5f745775" providerId="LiveId" clId="{1C2FE42E-E5F8-4FB3-86F1-0EB376F0A1A1}" dt="2023-09-20T16:50:07.015" v="3528" actId="478"/>
          <ac:spMkLst>
            <pc:docMk/>
            <pc:sldMk cId="1397281340" sldId="282"/>
            <ac:spMk id="219" creationId="{46B7C4AB-485E-4238-B973-30C5BEFF75FD}"/>
          </ac:spMkLst>
        </pc:spChg>
        <pc:spChg chg="del mod">
          <ac:chgData name="ゆ 育" userId="542ab0ed5f745775" providerId="LiveId" clId="{1C2FE42E-E5F8-4FB3-86F1-0EB376F0A1A1}" dt="2023-09-20T16:50:07.015" v="3527" actId="478"/>
          <ac:spMkLst>
            <pc:docMk/>
            <pc:sldMk cId="1397281340" sldId="282"/>
            <ac:spMk id="220" creationId="{C435C0D5-3F79-42B4-92F8-28FE2B671221}"/>
          </ac:spMkLst>
        </pc:spChg>
        <pc:spChg chg="del mod">
          <ac:chgData name="ゆ 育" userId="542ab0ed5f745775" providerId="LiveId" clId="{1C2FE42E-E5F8-4FB3-86F1-0EB376F0A1A1}" dt="2023-09-20T16:50:07.015" v="3526" actId="478"/>
          <ac:spMkLst>
            <pc:docMk/>
            <pc:sldMk cId="1397281340" sldId="282"/>
            <ac:spMk id="221" creationId="{360BD24D-582F-4D8D-B4F3-88417351C651}"/>
          </ac:spMkLst>
        </pc:spChg>
        <pc:spChg chg="del mod">
          <ac:chgData name="ゆ 育" userId="542ab0ed5f745775" providerId="LiveId" clId="{1C2FE42E-E5F8-4FB3-86F1-0EB376F0A1A1}" dt="2023-09-20T16:50:07.015" v="3525" actId="478"/>
          <ac:spMkLst>
            <pc:docMk/>
            <pc:sldMk cId="1397281340" sldId="282"/>
            <ac:spMk id="222" creationId="{2F86BE7B-6E95-41B4-9019-D4FE19A4C26A}"/>
          </ac:spMkLst>
        </pc:spChg>
        <pc:spChg chg="del mod">
          <ac:chgData name="ゆ 育" userId="542ab0ed5f745775" providerId="LiveId" clId="{1C2FE42E-E5F8-4FB3-86F1-0EB376F0A1A1}" dt="2023-09-20T16:50:07.015" v="3524" actId="478"/>
          <ac:spMkLst>
            <pc:docMk/>
            <pc:sldMk cId="1397281340" sldId="282"/>
            <ac:spMk id="223" creationId="{D912C7A4-DD67-4201-B065-9AA82C26F830}"/>
          </ac:spMkLst>
        </pc:spChg>
        <pc:spChg chg="del mod">
          <ac:chgData name="ゆ 育" userId="542ab0ed5f745775" providerId="LiveId" clId="{1C2FE42E-E5F8-4FB3-86F1-0EB376F0A1A1}" dt="2023-09-20T16:50:07.015" v="3523" actId="478"/>
          <ac:spMkLst>
            <pc:docMk/>
            <pc:sldMk cId="1397281340" sldId="282"/>
            <ac:spMk id="224" creationId="{0B7F7D1D-0BB9-4108-A56B-122F624DE182}"/>
          </ac:spMkLst>
        </pc:spChg>
        <pc:spChg chg="del mod">
          <ac:chgData name="ゆ 育" userId="542ab0ed5f745775" providerId="LiveId" clId="{1C2FE42E-E5F8-4FB3-86F1-0EB376F0A1A1}" dt="2023-09-20T16:50:07.015" v="3522" actId="478"/>
          <ac:spMkLst>
            <pc:docMk/>
            <pc:sldMk cId="1397281340" sldId="282"/>
            <ac:spMk id="225" creationId="{142CEDE2-7FC0-4185-AA2F-3FB99B1A9A01}"/>
          </ac:spMkLst>
        </pc:spChg>
        <pc:spChg chg="del mod">
          <ac:chgData name="ゆ 育" userId="542ab0ed5f745775" providerId="LiveId" clId="{1C2FE42E-E5F8-4FB3-86F1-0EB376F0A1A1}" dt="2023-09-20T16:50:07.015" v="3521" actId="478"/>
          <ac:spMkLst>
            <pc:docMk/>
            <pc:sldMk cId="1397281340" sldId="282"/>
            <ac:spMk id="226" creationId="{54D341B1-7534-4827-9EAC-5D0C274AD8D3}"/>
          </ac:spMkLst>
        </pc:spChg>
        <pc:spChg chg="del mod">
          <ac:chgData name="ゆ 育" userId="542ab0ed5f745775" providerId="LiveId" clId="{1C2FE42E-E5F8-4FB3-86F1-0EB376F0A1A1}" dt="2023-09-20T16:50:07.015" v="3520" actId="478"/>
          <ac:spMkLst>
            <pc:docMk/>
            <pc:sldMk cId="1397281340" sldId="282"/>
            <ac:spMk id="227" creationId="{A6376EC3-5483-4430-98D4-95F35849170E}"/>
          </ac:spMkLst>
        </pc:spChg>
        <pc:spChg chg="del mod">
          <ac:chgData name="ゆ 育" userId="542ab0ed5f745775" providerId="LiveId" clId="{1C2FE42E-E5F8-4FB3-86F1-0EB376F0A1A1}" dt="2023-09-20T16:50:07.015" v="3519" actId="478"/>
          <ac:spMkLst>
            <pc:docMk/>
            <pc:sldMk cId="1397281340" sldId="282"/>
            <ac:spMk id="228" creationId="{3CCA99D1-A11D-4156-960F-42C568CEA4A6}"/>
          </ac:spMkLst>
        </pc:spChg>
        <pc:spChg chg="del mod">
          <ac:chgData name="ゆ 育" userId="542ab0ed5f745775" providerId="LiveId" clId="{1C2FE42E-E5F8-4FB3-86F1-0EB376F0A1A1}" dt="2023-09-20T16:50:07.015" v="3518" actId="478"/>
          <ac:spMkLst>
            <pc:docMk/>
            <pc:sldMk cId="1397281340" sldId="282"/>
            <ac:spMk id="229" creationId="{F1CDF7DD-0F92-4C6C-9409-4DEC8D49B989}"/>
          </ac:spMkLst>
        </pc:spChg>
        <pc:spChg chg="del mod">
          <ac:chgData name="ゆ 育" userId="542ab0ed5f745775" providerId="LiveId" clId="{1C2FE42E-E5F8-4FB3-86F1-0EB376F0A1A1}" dt="2023-09-20T16:50:07.015" v="3517" actId="478"/>
          <ac:spMkLst>
            <pc:docMk/>
            <pc:sldMk cId="1397281340" sldId="282"/>
            <ac:spMk id="230" creationId="{18334EEB-4A9B-4F3D-B009-924AC24A8D6F}"/>
          </ac:spMkLst>
        </pc:spChg>
        <pc:spChg chg="del mod">
          <ac:chgData name="ゆ 育" userId="542ab0ed5f745775" providerId="LiveId" clId="{1C2FE42E-E5F8-4FB3-86F1-0EB376F0A1A1}" dt="2023-09-20T16:50:07.015" v="3516" actId="478"/>
          <ac:spMkLst>
            <pc:docMk/>
            <pc:sldMk cId="1397281340" sldId="282"/>
            <ac:spMk id="231" creationId="{153661DD-AEC6-42F0-9DAE-CC3B3799EAEC}"/>
          </ac:spMkLst>
        </pc:spChg>
        <pc:spChg chg="del mod">
          <ac:chgData name="ゆ 育" userId="542ab0ed5f745775" providerId="LiveId" clId="{1C2FE42E-E5F8-4FB3-86F1-0EB376F0A1A1}" dt="2023-09-20T16:50:06.999" v="3515" actId="478"/>
          <ac:spMkLst>
            <pc:docMk/>
            <pc:sldMk cId="1397281340" sldId="282"/>
            <ac:spMk id="232" creationId="{6FAC3C44-08EF-4C3B-8695-A18B73ADC7BE}"/>
          </ac:spMkLst>
        </pc:spChg>
        <pc:spChg chg="del mod">
          <ac:chgData name="ゆ 育" userId="542ab0ed5f745775" providerId="LiveId" clId="{1C2FE42E-E5F8-4FB3-86F1-0EB376F0A1A1}" dt="2023-09-20T16:50:06.999" v="3514" actId="478"/>
          <ac:spMkLst>
            <pc:docMk/>
            <pc:sldMk cId="1397281340" sldId="282"/>
            <ac:spMk id="233" creationId="{05641B03-FF85-48EE-A4AF-92631C231B9F}"/>
          </ac:spMkLst>
        </pc:spChg>
        <pc:spChg chg="del mod">
          <ac:chgData name="ゆ 育" userId="542ab0ed5f745775" providerId="LiveId" clId="{1C2FE42E-E5F8-4FB3-86F1-0EB376F0A1A1}" dt="2023-09-20T16:50:06.999" v="3513" actId="478"/>
          <ac:spMkLst>
            <pc:docMk/>
            <pc:sldMk cId="1397281340" sldId="282"/>
            <ac:spMk id="234" creationId="{01A82C3B-230D-4101-BC42-39C2566BD155}"/>
          </ac:spMkLst>
        </pc:spChg>
        <pc:spChg chg="del mod">
          <ac:chgData name="ゆ 育" userId="542ab0ed5f745775" providerId="LiveId" clId="{1C2FE42E-E5F8-4FB3-86F1-0EB376F0A1A1}" dt="2023-09-20T16:50:06.999" v="3512" actId="478"/>
          <ac:spMkLst>
            <pc:docMk/>
            <pc:sldMk cId="1397281340" sldId="282"/>
            <ac:spMk id="235" creationId="{C528ACA6-DD23-4558-A615-CDFB0823D304}"/>
          </ac:spMkLst>
        </pc:spChg>
        <pc:spChg chg="del mod">
          <ac:chgData name="ゆ 育" userId="542ab0ed5f745775" providerId="LiveId" clId="{1C2FE42E-E5F8-4FB3-86F1-0EB376F0A1A1}" dt="2023-09-20T16:50:06.999" v="3511" actId="478"/>
          <ac:spMkLst>
            <pc:docMk/>
            <pc:sldMk cId="1397281340" sldId="282"/>
            <ac:spMk id="236" creationId="{7D9B4656-46A9-4726-A3C7-88128A641A4C}"/>
          </ac:spMkLst>
        </pc:spChg>
        <pc:spChg chg="del mod">
          <ac:chgData name="ゆ 育" userId="542ab0ed5f745775" providerId="LiveId" clId="{1C2FE42E-E5F8-4FB3-86F1-0EB376F0A1A1}" dt="2023-09-20T16:50:06.999" v="3510" actId="478"/>
          <ac:spMkLst>
            <pc:docMk/>
            <pc:sldMk cId="1397281340" sldId="282"/>
            <ac:spMk id="237" creationId="{C3F8B311-248D-433B-A6AC-0CDE6CA60556}"/>
          </ac:spMkLst>
        </pc:spChg>
        <pc:spChg chg="del mod">
          <ac:chgData name="ゆ 育" userId="542ab0ed5f745775" providerId="LiveId" clId="{1C2FE42E-E5F8-4FB3-86F1-0EB376F0A1A1}" dt="2023-09-20T16:50:06.999" v="3509" actId="478"/>
          <ac:spMkLst>
            <pc:docMk/>
            <pc:sldMk cId="1397281340" sldId="282"/>
            <ac:spMk id="238" creationId="{82BE1B13-31B1-40E5-BA67-7BCB9AE30674}"/>
          </ac:spMkLst>
        </pc:spChg>
        <pc:spChg chg="del mod">
          <ac:chgData name="ゆ 育" userId="542ab0ed5f745775" providerId="LiveId" clId="{1C2FE42E-E5F8-4FB3-86F1-0EB376F0A1A1}" dt="2023-09-20T16:50:06.999" v="3508" actId="478"/>
          <ac:spMkLst>
            <pc:docMk/>
            <pc:sldMk cId="1397281340" sldId="282"/>
            <ac:spMk id="239" creationId="{4C5B60AF-6124-4605-B288-E35DB2BA398E}"/>
          </ac:spMkLst>
        </pc:spChg>
        <pc:spChg chg="del mod">
          <ac:chgData name="ゆ 育" userId="542ab0ed5f745775" providerId="LiveId" clId="{1C2FE42E-E5F8-4FB3-86F1-0EB376F0A1A1}" dt="2023-09-20T16:50:06.999" v="3507" actId="478"/>
          <ac:spMkLst>
            <pc:docMk/>
            <pc:sldMk cId="1397281340" sldId="282"/>
            <ac:spMk id="240" creationId="{B9CC4C2B-EE9C-4724-9493-56CC4148EF57}"/>
          </ac:spMkLst>
        </pc:spChg>
        <pc:spChg chg="del mod">
          <ac:chgData name="ゆ 育" userId="542ab0ed5f745775" providerId="LiveId" clId="{1C2FE42E-E5F8-4FB3-86F1-0EB376F0A1A1}" dt="2023-09-20T16:50:06.999" v="3506" actId="478"/>
          <ac:spMkLst>
            <pc:docMk/>
            <pc:sldMk cId="1397281340" sldId="282"/>
            <ac:spMk id="241" creationId="{BD8FC28B-C5F1-47AA-BB3F-411526018AEB}"/>
          </ac:spMkLst>
        </pc:spChg>
        <pc:spChg chg="del mod">
          <ac:chgData name="ゆ 育" userId="542ab0ed5f745775" providerId="LiveId" clId="{1C2FE42E-E5F8-4FB3-86F1-0EB376F0A1A1}" dt="2023-09-20T16:50:06.999" v="3505" actId="478"/>
          <ac:spMkLst>
            <pc:docMk/>
            <pc:sldMk cId="1397281340" sldId="282"/>
            <ac:spMk id="242" creationId="{E470EACE-DDEE-47E5-B170-A345C7B3BB80}"/>
          </ac:spMkLst>
        </pc:spChg>
        <pc:spChg chg="del mod">
          <ac:chgData name="ゆ 育" userId="542ab0ed5f745775" providerId="LiveId" clId="{1C2FE42E-E5F8-4FB3-86F1-0EB376F0A1A1}" dt="2023-09-20T16:50:06.999" v="3504" actId="478"/>
          <ac:spMkLst>
            <pc:docMk/>
            <pc:sldMk cId="1397281340" sldId="282"/>
            <ac:spMk id="243" creationId="{7F44EE58-572C-4E92-89C3-7326C994D4DE}"/>
          </ac:spMkLst>
        </pc:spChg>
        <pc:spChg chg="del mod">
          <ac:chgData name="ゆ 育" userId="542ab0ed5f745775" providerId="LiveId" clId="{1C2FE42E-E5F8-4FB3-86F1-0EB376F0A1A1}" dt="2023-09-20T16:50:06.999" v="3503" actId="478"/>
          <ac:spMkLst>
            <pc:docMk/>
            <pc:sldMk cId="1397281340" sldId="282"/>
            <ac:spMk id="244" creationId="{BE4A0E02-A8D8-4A38-961A-178368194934}"/>
          </ac:spMkLst>
        </pc:spChg>
        <pc:spChg chg="del mod">
          <ac:chgData name="ゆ 育" userId="542ab0ed5f745775" providerId="LiveId" clId="{1C2FE42E-E5F8-4FB3-86F1-0EB376F0A1A1}" dt="2023-09-20T16:50:06.984" v="3502" actId="478"/>
          <ac:spMkLst>
            <pc:docMk/>
            <pc:sldMk cId="1397281340" sldId="282"/>
            <ac:spMk id="245" creationId="{BD668F1E-80C4-4386-B323-3F4D8939755F}"/>
          </ac:spMkLst>
        </pc:spChg>
        <pc:spChg chg="del mod">
          <ac:chgData name="ゆ 育" userId="542ab0ed5f745775" providerId="LiveId" clId="{1C2FE42E-E5F8-4FB3-86F1-0EB376F0A1A1}" dt="2023-09-20T16:50:06.984" v="3501" actId="478"/>
          <ac:spMkLst>
            <pc:docMk/>
            <pc:sldMk cId="1397281340" sldId="282"/>
            <ac:spMk id="246" creationId="{AB54A7C5-4DBB-4316-8806-CC1B99A293E6}"/>
          </ac:spMkLst>
        </pc:spChg>
        <pc:spChg chg="del mod">
          <ac:chgData name="ゆ 育" userId="542ab0ed5f745775" providerId="LiveId" clId="{1C2FE42E-E5F8-4FB3-86F1-0EB376F0A1A1}" dt="2023-09-20T16:50:06.984" v="3500" actId="478"/>
          <ac:spMkLst>
            <pc:docMk/>
            <pc:sldMk cId="1397281340" sldId="282"/>
            <ac:spMk id="247" creationId="{04E47D44-B62B-4C10-BAC1-CBF1B37B7609}"/>
          </ac:spMkLst>
        </pc:spChg>
        <pc:spChg chg="del mod">
          <ac:chgData name="ゆ 育" userId="542ab0ed5f745775" providerId="LiveId" clId="{1C2FE42E-E5F8-4FB3-86F1-0EB376F0A1A1}" dt="2023-09-20T16:50:06.984" v="3499" actId="478"/>
          <ac:spMkLst>
            <pc:docMk/>
            <pc:sldMk cId="1397281340" sldId="282"/>
            <ac:spMk id="248" creationId="{299F3482-FA38-4E99-8E7F-FD1144FBB98D}"/>
          </ac:spMkLst>
        </pc:spChg>
        <pc:spChg chg="del mod">
          <ac:chgData name="ゆ 育" userId="542ab0ed5f745775" providerId="LiveId" clId="{1C2FE42E-E5F8-4FB3-86F1-0EB376F0A1A1}" dt="2023-09-20T16:50:06.984" v="3498" actId="478"/>
          <ac:spMkLst>
            <pc:docMk/>
            <pc:sldMk cId="1397281340" sldId="282"/>
            <ac:spMk id="249" creationId="{308CA01E-EE81-4ADE-9871-87BBDB68AAAC}"/>
          </ac:spMkLst>
        </pc:spChg>
        <pc:spChg chg="del mod">
          <ac:chgData name="ゆ 育" userId="542ab0ed5f745775" providerId="LiveId" clId="{1C2FE42E-E5F8-4FB3-86F1-0EB376F0A1A1}" dt="2023-09-20T16:50:06.984" v="3497" actId="478"/>
          <ac:spMkLst>
            <pc:docMk/>
            <pc:sldMk cId="1397281340" sldId="282"/>
            <ac:spMk id="250" creationId="{A65068BD-1517-4EE1-8C0F-FF67F4DA4787}"/>
          </ac:spMkLst>
        </pc:spChg>
        <pc:spChg chg="del mod">
          <ac:chgData name="ゆ 育" userId="542ab0ed5f745775" providerId="LiveId" clId="{1C2FE42E-E5F8-4FB3-86F1-0EB376F0A1A1}" dt="2023-09-20T16:50:06.984" v="3496" actId="478"/>
          <ac:spMkLst>
            <pc:docMk/>
            <pc:sldMk cId="1397281340" sldId="282"/>
            <ac:spMk id="251" creationId="{52D5CF69-E4F4-46A9-B99A-55C2FFC58CD6}"/>
          </ac:spMkLst>
        </pc:spChg>
        <pc:spChg chg="del mod">
          <ac:chgData name="ゆ 育" userId="542ab0ed5f745775" providerId="LiveId" clId="{1C2FE42E-E5F8-4FB3-86F1-0EB376F0A1A1}" dt="2023-09-20T16:50:06.984" v="3495" actId="478"/>
          <ac:spMkLst>
            <pc:docMk/>
            <pc:sldMk cId="1397281340" sldId="282"/>
            <ac:spMk id="252" creationId="{65A7A9DE-39C5-4B81-B272-DB6DC488AB05}"/>
          </ac:spMkLst>
        </pc:spChg>
        <pc:spChg chg="del mod">
          <ac:chgData name="ゆ 育" userId="542ab0ed5f745775" providerId="LiveId" clId="{1C2FE42E-E5F8-4FB3-86F1-0EB376F0A1A1}" dt="2023-09-20T16:50:06.984" v="3494" actId="478"/>
          <ac:spMkLst>
            <pc:docMk/>
            <pc:sldMk cId="1397281340" sldId="282"/>
            <ac:spMk id="253" creationId="{F6FF9048-94AE-44BA-AF04-FCC5D076F851}"/>
          </ac:spMkLst>
        </pc:spChg>
        <pc:spChg chg="del mod">
          <ac:chgData name="ゆ 育" userId="542ab0ed5f745775" providerId="LiveId" clId="{1C2FE42E-E5F8-4FB3-86F1-0EB376F0A1A1}" dt="2023-09-20T16:50:06.984" v="3493" actId="478"/>
          <ac:spMkLst>
            <pc:docMk/>
            <pc:sldMk cId="1397281340" sldId="282"/>
            <ac:spMk id="254" creationId="{35C3AC5B-00CF-4B98-A509-D66FAD87EAE7}"/>
          </ac:spMkLst>
        </pc:spChg>
        <pc:spChg chg="del mod">
          <ac:chgData name="ゆ 育" userId="542ab0ed5f745775" providerId="LiveId" clId="{1C2FE42E-E5F8-4FB3-86F1-0EB376F0A1A1}" dt="2023-09-20T16:50:06.984" v="3492" actId="478"/>
          <ac:spMkLst>
            <pc:docMk/>
            <pc:sldMk cId="1397281340" sldId="282"/>
            <ac:spMk id="255" creationId="{1EC1124F-F700-412B-9700-92922B4A30C7}"/>
          </ac:spMkLst>
        </pc:spChg>
        <pc:spChg chg="del mod">
          <ac:chgData name="ゆ 育" userId="542ab0ed5f745775" providerId="LiveId" clId="{1C2FE42E-E5F8-4FB3-86F1-0EB376F0A1A1}" dt="2023-09-20T16:50:06.984" v="3491" actId="478"/>
          <ac:spMkLst>
            <pc:docMk/>
            <pc:sldMk cId="1397281340" sldId="282"/>
            <ac:spMk id="256" creationId="{CE2D9BFA-F009-4EAC-9F1F-734FDB7DFDC8}"/>
          </ac:spMkLst>
        </pc:spChg>
        <pc:spChg chg="del mod">
          <ac:chgData name="ゆ 育" userId="542ab0ed5f745775" providerId="LiveId" clId="{1C2FE42E-E5F8-4FB3-86F1-0EB376F0A1A1}" dt="2023-09-20T16:50:06.984" v="3490" actId="478"/>
          <ac:spMkLst>
            <pc:docMk/>
            <pc:sldMk cId="1397281340" sldId="282"/>
            <ac:spMk id="257" creationId="{5D1A6B39-7478-41EB-AD53-03CD3AE05C50}"/>
          </ac:spMkLst>
        </pc:spChg>
        <pc:spChg chg="del mod">
          <ac:chgData name="ゆ 育" userId="542ab0ed5f745775" providerId="LiveId" clId="{1C2FE42E-E5F8-4FB3-86F1-0EB376F0A1A1}" dt="2023-09-20T16:50:06.968" v="3489" actId="478"/>
          <ac:spMkLst>
            <pc:docMk/>
            <pc:sldMk cId="1397281340" sldId="282"/>
            <ac:spMk id="258" creationId="{01EE0BA6-93EE-4BCF-9A15-365EA8041D1F}"/>
          </ac:spMkLst>
        </pc:spChg>
        <pc:spChg chg="del mod">
          <ac:chgData name="ゆ 育" userId="542ab0ed5f745775" providerId="LiveId" clId="{1C2FE42E-E5F8-4FB3-86F1-0EB376F0A1A1}" dt="2023-09-20T16:50:06.968" v="3488" actId="478"/>
          <ac:spMkLst>
            <pc:docMk/>
            <pc:sldMk cId="1397281340" sldId="282"/>
            <ac:spMk id="259" creationId="{3D400639-805D-434F-8958-15E698384DEC}"/>
          </ac:spMkLst>
        </pc:spChg>
        <pc:spChg chg="del mod">
          <ac:chgData name="ゆ 育" userId="542ab0ed5f745775" providerId="LiveId" clId="{1C2FE42E-E5F8-4FB3-86F1-0EB376F0A1A1}" dt="2023-09-20T16:50:06.968" v="3487" actId="478"/>
          <ac:spMkLst>
            <pc:docMk/>
            <pc:sldMk cId="1397281340" sldId="282"/>
            <ac:spMk id="260" creationId="{C6E492C9-B6A9-4C4A-979D-B9228E3390F0}"/>
          </ac:spMkLst>
        </pc:spChg>
        <pc:spChg chg="del mod">
          <ac:chgData name="ゆ 育" userId="542ab0ed5f745775" providerId="LiveId" clId="{1C2FE42E-E5F8-4FB3-86F1-0EB376F0A1A1}" dt="2023-09-20T16:50:06.968" v="3486" actId="478"/>
          <ac:spMkLst>
            <pc:docMk/>
            <pc:sldMk cId="1397281340" sldId="282"/>
            <ac:spMk id="261" creationId="{BEFF3AD6-E0B8-4E07-8D87-96FA56761B59}"/>
          </ac:spMkLst>
        </pc:spChg>
        <pc:spChg chg="del mod">
          <ac:chgData name="ゆ 育" userId="542ab0ed5f745775" providerId="LiveId" clId="{1C2FE42E-E5F8-4FB3-86F1-0EB376F0A1A1}" dt="2023-09-20T16:50:06.968" v="3485" actId="478"/>
          <ac:spMkLst>
            <pc:docMk/>
            <pc:sldMk cId="1397281340" sldId="282"/>
            <ac:spMk id="262" creationId="{80A46F38-3254-4E95-8431-F693948D87DB}"/>
          </ac:spMkLst>
        </pc:spChg>
        <pc:spChg chg="del mod">
          <ac:chgData name="ゆ 育" userId="542ab0ed5f745775" providerId="LiveId" clId="{1C2FE42E-E5F8-4FB3-86F1-0EB376F0A1A1}" dt="2023-09-20T16:50:06.968" v="3484" actId="478"/>
          <ac:spMkLst>
            <pc:docMk/>
            <pc:sldMk cId="1397281340" sldId="282"/>
            <ac:spMk id="263" creationId="{6EE8B48E-6351-469E-AC88-2E8B74344F84}"/>
          </ac:spMkLst>
        </pc:spChg>
        <pc:spChg chg="del mod">
          <ac:chgData name="ゆ 育" userId="542ab0ed5f745775" providerId="LiveId" clId="{1C2FE42E-E5F8-4FB3-86F1-0EB376F0A1A1}" dt="2023-09-20T16:50:06.968" v="3483" actId="478"/>
          <ac:spMkLst>
            <pc:docMk/>
            <pc:sldMk cId="1397281340" sldId="282"/>
            <ac:spMk id="264" creationId="{1B54AFB9-E89D-4C4E-953A-9991631B34B7}"/>
          </ac:spMkLst>
        </pc:spChg>
        <pc:spChg chg="del mod">
          <ac:chgData name="ゆ 育" userId="542ab0ed5f745775" providerId="LiveId" clId="{1C2FE42E-E5F8-4FB3-86F1-0EB376F0A1A1}" dt="2023-09-20T16:50:06.968" v="3482" actId="478"/>
          <ac:spMkLst>
            <pc:docMk/>
            <pc:sldMk cId="1397281340" sldId="282"/>
            <ac:spMk id="265" creationId="{0B310134-980B-41E2-8EEC-8ADC2A775C4F}"/>
          </ac:spMkLst>
        </pc:spChg>
        <pc:spChg chg="del mod">
          <ac:chgData name="ゆ 育" userId="542ab0ed5f745775" providerId="LiveId" clId="{1C2FE42E-E5F8-4FB3-86F1-0EB376F0A1A1}" dt="2023-09-20T16:50:06.968" v="3481" actId="478"/>
          <ac:spMkLst>
            <pc:docMk/>
            <pc:sldMk cId="1397281340" sldId="282"/>
            <ac:spMk id="266" creationId="{76122A3D-DD26-4607-B4D2-C5E0E5662859}"/>
          </ac:spMkLst>
        </pc:spChg>
        <pc:spChg chg="del mod">
          <ac:chgData name="ゆ 育" userId="542ab0ed5f745775" providerId="LiveId" clId="{1C2FE42E-E5F8-4FB3-86F1-0EB376F0A1A1}" dt="2023-09-20T16:50:06.968" v="3480" actId="478"/>
          <ac:spMkLst>
            <pc:docMk/>
            <pc:sldMk cId="1397281340" sldId="282"/>
            <ac:spMk id="267" creationId="{AC2A4758-0CDE-4254-9FF6-7115CF902ED4}"/>
          </ac:spMkLst>
        </pc:spChg>
        <pc:spChg chg="del mod">
          <ac:chgData name="ゆ 育" userId="542ab0ed5f745775" providerId="LiveId" clId="{1C2FE42E-E5F8-4FB3-86F1-0EB376F0A1A1}" dt="2023-09-20T16:50:06.968" v="3479" actId="478"/>
          <ac:spMkLst>
            <pc:docMk/>
            <pc:sldMk cId="1397281340" sldId="282"/>
            <ac:spMk id="268" creationId="{E82B6BC5-D10B-4ACB-86D2-0E7BC7B7CD05}"/>
          </ac:spMkLst>
        </pc:spChg>
        <pc:spChg chg="del mod">
          <ac:chgData name="ゆ 育" userId="542ab0ed5f745775" providerId="LiveId" clId="{1C2FE42E-E5F8-4FB3-86F1-0EB376F0A1A1}" dt="2023-09-20T16:50:06.968" v="3478" actId="478"/>
          <ac:spMkLst>
            <pc:docMk/>
            <pc:sldMk cId="1397281340" sldId="282"/>
            <ac:spMk id="269" creationId="{F080F8B9-D5A8-4372-BE59-BDF500581DA5}"/>
          </ac:spMkLst>
        </pc:spChg>
        <pc:spChg chg="del mod">
          <ac:chgData name="ゆ 育" userId="542ab0ed5f745775" providerId="LiveId" clId="{1C2FE42E-E5F8-4FB3-86F1-0EB376F0A1A1}" dt="2023-09-20T16:50:06.952" v="3477" actId="478"/>
          <ac:spMkLst>
            <pc:docMk/>
            <pc:sldMk cId="1397281340" sldId="282"/>
            <ac:spMk id="270" creationId="{AE2108A4-B7CB-460E-B414-D45E0FAD1AC5}"/>
          </ac:spMkLst>
        </pc:spChg>
        <pc:spChg chg="del mod">
          <ac:chgData name="ゆ 育" userId="542ab0ed5f745775" providerId="LiveId" clId="{1C2FE42E-E5F8-4FB3-86F1-0EB376F0A1A1}" dt="2023-09-20T16:50:06.952" v="3476" actId="478"/>
          <ac:spMkLst>
            <pc:docMk/>
            <pc:sldMk cId="1397281340" sldId="282"/>
            <ac:spMk id="271" creationId="{28C8B21E-1C41-4B3A-BE14-BD28144FF5D8}"/>
          </ac:spMkLst>
        </pc:spChg>
        <pc:spChg chg="del mod">
          <ac:chgData name="ゆ 育" userId="542ab0ed5f745775" providerId="LiveId" clId="{1C2FE42E-E5F8-4FB3-86F1-0EB376F0A1A1}" dt="2023-09-20T16:50:06.952" v="3475" actId="478"/>
          <ac:spMkLst>
            <pc:docMk/>
            <pc:sldMk cId="1397281340" sldId="282"/>
            <ac:spMk id="272" creationId="{F1B6E66A-3624-40AA-8404-0D7B8592B21D}"/>
          </ac:spMkLst>
        </pc:spChg>
        <pc:spChg chg="del mod">
          <ac:chgData name="ゆ 育" userId="542ab0ed5f745775" providerId="LiveId" clId="{1C2FE42E-E5F8-4FB3-86F1-0EB376F0A1A1}" dt="2023-09-20T16:50:06.952" v="3474" actId="478"/>
          <ac:spMkLst>
            <pc:docMk/>
            <pc:sldMk cId="1397281340" sldId="282"/>
            <ac:spMk id="273" creationId="{09CCD7E5-E601-4231-B1BB-66122A3C14EC}"/>
          </ac:spMkLst>
        </pc:spChg>
        <pc:spChg chg="del mod">
          <ac:chgData name="ゆ 育" userId="542ab0ed5f745775" providerId="LiveId" clId="{1C2FE42E-E5F8-4FB3-86F1-0EB376F0A1A1}" dt="2023-09-20T16:50:06.952" v="3473" actId="478"/>
          <ac:spMkLst>
            <pc:docMk/>
            <pc:sldMk cId="1397281340" sldId="282"/>
            <ac:spMk id="274" creationId="{7D6042C5-2989-47D3-9EA1-7C4B2BFEC1C5}"/>
          </ac:spMkLst>
        </pc:spChg>
        <pc:spChg chg="del mod">
          <ac:chgData name="ゆ 育" userId="542ab0ed5f745775" providerId="LiveId" clId="{1C2FE42E-E5F8-4FB3-86F1-0EB376F0A1A1}" dt="2023-09-20T16:50:06.952" v="3472" actId="478"/>
          <ac:spMkLst>
            <pc:docMk/>
            <pc:sldMk cId="1397281340" sldId="282"/>
            <ac:spMk id="275" creationId="{3C970983-E8CE-4198-B0C5-3C4FBFDA7153}"/>
          </ac:spMkLst>
        </pc:spChg>
        <pc:spChg chg="del mod">
          <ac:chgData name="ゆ 育" userId="542ab0ed5f745775" providerId="LiveId" clId="{1C2FE42E-E5F8-4FB3-86F1-0EB376F0A1A1}" dt="2023-09-20T16:50:06.952" v="3471" actId="478"/>
          <ac:spMkLst>
            <pc:docMk/>
            <pc:sldMk cId="1397281340" sldId="282"/>
            <ac:spMk id="276" creationId="{B06BB71C-A13E-4329-99DA-87480160FA29}"/>
          </ac:spMkLst>
        </pc:spChg>
        <pc:spChg chg="del mod">
          <ac:chgData name="ゆ 育" userId="542ab0ed5f745775" providerId="LiveId" clId="{1C2FE42E-E5F8-4FB3-86F1-0EB376F0A1A1}" dt="2023-09-20T16:50:06.952" v="3470" actId="478"/>
          <ac:spMkLst>
            <pc:docMk/>
            <pc:sldMk cId="1397281340" sldId="282"/>
            <ac:spMk id="277" creationId="{4C4A5CF9-AD51-4ECF-820D-4C8B278F65A2}"/>
          </ac:spMkLst>
        </pc:spChg>
        <pc:spChg chg="del mod">
          <ac:chgData name="ゆ 育" userId="542ab0ed5f745775" providerId="LiveId" clId="{1C2FE42E-E5F8-4FB3-86F1-0EB376F0A1A1}" dt="2023-09-20T16:50:06.952" v="3469" actId="478"/>
          <ac:spMkLst>
            <pc:docMk/>
            <pc:sldMk cId="1397281340" sldId="282"/>
            <ac:spMk id="278" creationId="{52B9A795-FDF3-47F0-A36C-57762C194BA2}"/>
          </ac:spMkLst>
        </pc:spChg>
        <pc:spChg chg="del mod">
          <ac:chgData name="ゆ 育" userId="542ab0ed5f745775" providerId="LiveId" clId="{1C2FE42E-E5F8-4FB3-86F1-0EB376F0A1A1}" dt="2023-09-20T16:50:06.952" v="3468" actId="478"/>
          <ac:spMkLst>
            <pc:docMk/>
            <pc:sldMk cId="1397281340" sldId="282"/>
            <ac:spMk id="279" creationId="{CBCE2268-7174-489A-81D4-C21BE302244A}"/>
          </ac:spMkLst>
        </pc:spChg>
        <pc:spChg chg="del mod">
          <ac:chgData name="ゆ 育" userId="542ab0ed5f745775" providerId="LiveId" clId="{1C2FE42E-E5F8-4FB3-86F1-0EB376F0A1A1}" dt="2023-09-20T16:50:06.952" v="3467" actId="478"/>
          <ac:spMkLst>
            <pc:docMk/>
            <pc:sldMk cId="1397281340" sldId="282"/>
            <ac:spMk id="280" creationId="{78F2AC2A-E062-4D3E-986D-2B4E3702C26F}"/>
          </ac:spMkLst>
        </pc:spChg>
        <pc:spChg chg="del mod">
          <ac:chgData name="ゆ 育" userId="542ab0ed5f745775" providerId="LiveId" clId="{1C2FE42E-E5F8-4FB3-86F1-0EB376F0A1A1}" dt="2023-09-20T16:50:06.937" v="3466" actId="478"/>
          <ac:spMkLst>
            <pc:docMk/>
            <pc:sldMk cId="1397281340" sldId="282"/>
            <ac:spMk id="281" creationId="{81DD58E6-2B8C-49D8-90F4-60A3F5512AFF}"/>
          </ac:spMkLst>
        </pc:spChg>
        <pc:spChg chg="del mod">
          <ac:chgData name="ゆ 育" userId="542ab0ed5f745775" providerId="LiveId" clId="{1C2FE42E-E5F8-4FB3-86F1-0EB376F0A1A1}" dt="2023-09-20T16:50:06.937" v="3465" actId="478"/>
          <ac:spMkLst>
            <pc:docMk/>
            <pc:sldMk cId="1397281340" sldId="282"/>
            <ac:spMk id="282" creationId="{D7DD146C-7F25-4548-A878-C7594F84C73C}"/>
          </ac:spMkLst>
        </pc:spChg>
        <pc:spChg chg="del mod">
          <ac:chgData name="ゆ 育" userId="542ab0ed5f745775" providerId="LiveId" clId="{1C2FE42E-E5F8-4FB3-86F1-0EB376F0A1A1}" dt="2023-09-20T16:50:06.937" v="3464" actId="478"/>
          <ac:spMkLst>
            <pc:docMk/>
            <pc:sldMk cId="1397281340" sldId="282"/>
            <ac:spMk id="283" creationId="{D806AB6D-B115-4146-B07A-6563D99DEC4D}"/>
          </ac:spMkLst>
        </pc:spChg>
        <pc:spChg chg="del mod">
          <ac:chgData name="ゆ 育" userId="542ab0ed5f745775" providerId="LiveId" clId="{1C2FE42E-E5F8-4FB3-86F1-0EB376F0A1A1}" dt="2023-09-20T16:50:06.937" v="3463" actId="478"/>
          <ac:spMkLst>
            <pc:docMk/>
            <pc:sldMk cId="1397281340" sldId="282"/>
            <ac:spMk id="284" creationId="{0971CD6E-BC80-4E72-80C9-3789EF801936}"/>
          </ac:spMkLst>
        </pc:spChg>
        <pc:spChg chg="del mod">
          <ac:chgData name="ゆ 育" userId="542ab0ed5f745775" providerId="LiveId" clId="{1C2FE42E-E5F8-4FB3-86F1-0EB376F0A1A1}" dt="2023-09-20T16:50:06.937" v="3462" actId="478"/>
          <ac:spMkLst>
            <pc:docMk/>
            <pc:sldMk cId="1397281340" sldId="282"/>
            <ac:spMk id="285" creationId="{F683A3F4-1B11-444C-8CC0-9DA48E74B2FC}"/>
          </ac:spMkLst>
        </pc:spChg>
        <pc:spChg chg="del mod">
          <ac:chgData name="ゆ 育" userId="542ab0ed5f745775" providerId="LiveId" clId="{1C2FE42E-E5F8-4FB3-86F1-0EB376F0A1A1}" dt="2023-09-20T16:50:06.937" v="3461" actId="478"/>
          <ac:spMkLst>
            <pc:docMk/>
            <pc:sldMk cId="1397281340" sldId="282"/>
            <ac:spMk id="286" creationId="{40FD1BB4-6461-4A50-A907-A4582170F202}"/>
          </ac:spMkLst>
        </pc:spChg>
        <pc:spChg chg="del mod">
          <ac:chgData name="ゆ 育" userId="542ab0ed5f745775" providerId="LiveId" clId="{1C2FE42E-E5F8-4FB3-86F1-0EB376F0A1A1}" dt="2023-09-20T16:50:06.937" v="3460" actId="478"/>
          <ac:spMkLst>
            <pc:docMk/>
            <pc:sldMk cId="1397281340" sldId="282"/>
            <ac:spMk id="287" creationId="{FD204DDD-2052-41C5-A0C1-0E175C2A1378}"/>
          </ac:spMkLst>
        </pc:spChg>
        <pc:spChg chg="del mod">
          <ac:chgData name="ゆ 育" userId="542ab0ed5f745775" providerId="LiveId" clId="{1C2FE42E-E5F8-4FB3-86F1-0EB376F0A1A1}" dt="2023-09-20T16:50:06.937" v="3459" actId="478"/>
          <ac:spMkLst>
            <pc:docMk/>
            <pc:sldMk cId="1397281340" sldId="282"/>
            <ac:spMk id="288" creationId="{21B494AA-5ED2-4430-83FA-0C73FFCDD371}"/>
          </ac:spMkLst>
        </pc:spChg>
        <pc:spChg chg="del mod">
          <ac:chgData name="ゆ 育" userId="542ab0ed5f745775" providerId="LiveId" clId="{1C2FE42E-E5F8-4FB3-86F1-0EB376F0A1A1}" dt="2023-09-20T16:50:06.937" v="3458" actId="478"/>
          <ac:spMkLst>
            <pc:docMk/>
            <pc:sldMk cId="1397281340" sldId="282"/>
            <ac:spMk id="289" creationId="{78D8B4C8-C7C7-47D0-AC42-D9957E144678}"/>
          </ac:spMkLst>
        </pc:spChg>
        <pc:spChg chg="del mod">
          <ac:chgData name="ゆ 育" userId="542ab0ed5f745775" providerId="LiveId" clId="{1C2FE42E-E5F8-4FB3-86F1-0EB376F0A1A1}" dt="2023-09-20T16:50:06.937" v="3457" actId="478"/>
          <ac:spMkLst>
            <pc:docMk/>
            <pc:sldMk cId="1397281340" sldId="282"/>
            <ac:spMk id="290" creationId="{4088671C-86F6-40E6-B412-54163C8D1AD1}"/>
          </ac:spMkLst>
        </pc:spChg>
        <pc:spChg chg="del mod">
          <ac:chgData name="ゆ 育" userId="542ab0ed5f745775" providerId="LiveId" clId="{1C2FE42E-E5F8-4FB3-86F1-0EB376F0A1A1}" dt="2023-09-20T16:50:06.937" v="3456" actId="478"/>
          <ac:spMkLst>
            <pc:docMk/>
            <pc:sldMk cId="1397281340" sldId="282"/>
            <ac:spMk id="291" creationId="{90F71B03-6789-4F73-8CDF-3C74554E5D68}"/>
          </ac:spMkLst>
        </pc:spChg>
        <pc:spChg chg="del mod">
          <ac:chgData name="ゆ 育" userId="542ab0ed5f745775" providerId="LiveId" clId="{1C2FE42E-E5F8-4FB3-86F1-0EB376F0A1A1}" dt="2023-09-20T16:50:06.921" v="3455" actId="478"/>
          <ac:spMkLst>
            <pc:docMk/>
            <pc:sldMk cId="1397281340" sldId="282"/>
            <ac:spMk id="292" creationId="{387F192E-DF93-4171-8D9A-884DCC3C12DE}"/>
          </ac:spMkLst>
        </pc:spChg>
        <pc:spChg chg="del mod">
          <ac:chgData name="ゆ 育" userId="542ab0ed5f745775" providerId="LiveId" clId="{1C2FE42E-E5F8-4FB3-86F1-0EB376F0A1A1}" dt="2023-09-20T16:50:06.921" v="3454" actId="478"/>
          <ac:spMkLst>
            <pc:docMk/>
            <pc:sldMk cId="1397281340" sldId="282"/>
            <ac:spMk id="293" creationId="{4B466AFC-2ADF-4A45-96E1-7486C0BDBCD5}"/>
          </ac:spMkLst>
        </pc:spChg>
        <pc:spChg chg="del mod">
          <ac:chgData name="ゆ 育" userId="542ab0ed5f745775" providerId="LiveId" clId="{1C2FE42E-E5F8-4FB3-86F1-0EB376F0A1A1}" dt="2023-09-20T16:50:06.921" v="3453" actId="478"/>
          <ac:spMkLst>
            <pc:docMk/>
            <pc:sldMk cId="1397281340" sldId="282"/>
            <ac:spMk id="294" creationId="{988E2AE7-2511-4B22-90BD-01399D1DC8E8}"/>
          </ac:spMkLst>
        </pc:spChg>
        <pc:spChg chg="del mod">
          <ac:chgData name="ゆ 育" userId="542ab0ed5f745775" providerId="LiveId" clId="{1C2FE42E-E5F8-4FB3-86F1-0EB376F0A1A1}" dt="2023-09-20T16:50:06.921" v="3452" actId="478"/>
          <ac:spMkLst>
            <pc:docMk/>
            <pc:sldMk cId="1397281340" sldId="282"/>
            <ac:spMk id="295" creationId="{6304F6AB-162C-4C61-8E2D-0D7AA0389DF3}"/>
          </ac:spMkLst>
        </pc:spChg>
        <pc:spChg chg="del mod">
          <ac:chgData name="ゆ 育" userId="542ab0ed5f745775" providerId="LiveId" clId="{1C2FE42E-E5F8-4FB3-86F1-0EB376F0A1A1}" dt="2023-09-20T16:50:06.921" v="3451" actId="478"/>
          <ac:spMkLst>
            <pc:docMk/>
            <pc:sldMk cId="1397281340" sldId="282"/>
            <ac:spMk id="296" creationId="{4E3F131B-FAD8-40FE-9A76-E5953F088F2B}"/>
          </ac:spMkLst>
        </pc:spChg>
        <pc:spChg chg="del mod">
          <ac:chgData name="ゆ 育" userId="542ab0ed5f745775" providerId="LiveId" clId="{1C2FE42E-E5F8-4FB3-86F1-0EB376F0A1A1}" dt="2023-09-20T16:50:06.921" v="3450" actId="478"/>
          <ac:spMkLst>
            <pc:docMk/>
            <pc:sldMk cId="1397281340" sldId="282"/>
            <ac:spMk id="297" creationId="{AC3D1FB8-738C-4F43-BD67-323A1220B0C8}"/>
          </ac:spMkLst>
        </pc:spChg>
        <pc:spChg chg="del mod">
          <ac:chgData name="ゆ 育" userId="542ab0ed5f745775" providerId="LiveId" clId="{1C2FE42E-E5F8-4FB3-86F1-0EB376F0A1A1}" dt="2023-09-20T16:50:06.921" v="3449" actId="478"/>
          <ac:spMkLst>
            <pc:docMk/>
            <pc:sldMk cId="1397281340" sldId="282"/>
            <ac:spMk id="298" creationId="{7EE4180D-8CF2-4315-AA59-0E99A8D9AED7}"/>
          </ac:spMkLst>
        </pc:spChg>
        <pc:spChg chg="del mod">
          <ac:chgData name="ゆ 育" userId="542ab0ed5f745775" providerId="LiveId" clId="{1C2FE42E-E5F8-4FB3-86F1-0EB376F0A1A1}" dt="2023-09-20T16:50:06.921" v="3448" actId="478"/>
          <ac:spMkLst>
            <pc:docMk/>
            <pc:sldMk cId="1397281340" sldId="282"/>
            <ac:spMk id="299" creationId="{F572C7C5-8D02-4DF2-8727-E7FABDADEAFD}"/>
          </ac:spMkLst>
        </pc:spChg>
        <pc:spChg chg="del mod">
          <ac:chgData name="ゆ 育" userId="542ab0ed5f745775" providerId="LiveId" clId="{1C2FE42E-E5F8-4FB3-86F1-0EB376F0A1A1}" dt="2023-09-20T16:50:06.921" v="3447" actId="478"/>
          <ac:spMkLst>
            <pc:docMk/>
            <pc:sldMk cId="1397281340" sldId="282"/>
            <ac:spMk id="300" creationId="{AA870B63-7DB6-4F3D-A1A4-2283962C7A9F}"/>
          </ac:spMkLst>
        </pc:spChg>
        <pc:spChg chg="del mod">
          <ac:chgData name="ゆ 育" userId="542ab0ed5f745775" providerId="LiveId" clId="{1C2FE42E-E5F8-4FB3-86F1-0EB376F0A1A1}" dt="2023-09-20T16:50:06.921" v="3446" actId="478"/>
          <ac:spMkLst>
            <pc:docMk/>
            <pc:sldMk cId="1397281340" sldId="282"/>
            <ac:spMk id="301" creationId="{9A6B7A98-BE20-48BA-90EF-C1634F52686E}"/>
          </ac:spMkLst>
        </pc:spChg>
        <pc:spChg chg="del mod">
          <ac:chgData name="ゆ 育" userId="542ab0ed5f745775" providerId="LiveId" clId="{1C2FE42E-E5F8-4FB3-86F1-0EB376F0A1A1}" dt="2023-09-20T16:50:06.906" v="3445" actId="478"/>
          <ac:spMkLst>
            <pc:docMk/>
            <pc:sldMk cId="1397281340" sldId="282"/>
            <ac:spMk id="302" creationId="{921F4280-07ED-4B8B-A031-378089BC4B56}"/>
          </ac:spMkLst>
        </pc:spChg>
        <pc:spChg chg="del mod">
          <ac:chgData name="ゆ 育" userId="542ab0ed5f745775" providerId="LiveId" clId="{1C2FE42E-E5F8-4FB3-86F1-0EB376F0A1A1}" dt="2023-09-20T16:50:06.906" v="3444" actId="478"/>
          <ac:spMkLst>
            <pc:docMk/>
            <pc:sldMk cId="1397281340" sldId="282"/>
            <ac:spMk id="303" creationId="{E9CAB08D-C8F1-42B4-B210-8D6553193C16}"/>
          </ac:spMkLst>
        </pc:spChg>
        <pc:spChg chg="del mod">
          <ac:chgData name="ゆ 育" userId="542ab0ed5f745775" providerId="LiveId" clId="{1C2FE42E-E5F8-4FB3-86F1-0EB376F0A1A1}" dt="2023-09-20T16:50:06.906" v="3443" actId="478"/>
          <ac:spMkLst>
            <pc:docMk/>
            <pc:sldMk cId="1397281340" sldId="282"/>
            <ac:spMk id="304" creationId="{0CB77539-7471-45BE-8EF3-6814E1861E18}"/>
          </ac:spMkLst>
        </pc:spChg>
        <pc:spChg chg="del mod">
          <ac:chgData name="ゆ 育" userId="542ab0ed5f745775" providerId="LiveId" clId="{1C2FE42E-E5F8-4FB3-86F1-0EB376F0A1A1}" dt="2023-09-20T16:50:06.906" v="3442" actId="478"/>
          <ac:spMkLst>
            <pc:docMk/>
            <pc:sldMk cId="1397281340" sldId="282"/>
            <ac:spMk id="305" creationId="{5A1425F1-9F70-41C6-A7BC-3BAA6A9C9D45}"/>
          </ac:spMkLst>
        </pc:spChg>
        <pc:spChg chg="del mod">
          <ac:chgData name="ゆ 育" userId="542ab0ed5f745775" providerId="LiveId" clId="{1C2FE42E-E5F8-4FB3-86F1-0EB376F0A1A1}" dt="2023-09-20T16:50:06.906" v="3441" actId="478"/>
          <ac:spMkLst>
            <pc:docMk/>
            <pc:sldMk cId="1397281340" sldId="282"/>
            <ac:spMk id="306" creationId="{72966EB1-F597-4F7A-8434-2465AC0FC617}"/>
          </ac:spMkLst>
        </pc:spChg>
        <pc:spChg chg="del mod">
          <ac:chgData name="ゆ 育" userId="542ab0ed5f745775" providerId="LiveId" clId="{1C2FE42E-E5F8-4FB3-86F1-0EB376F0A1A1}" dt="2023-09-20T16:50:06.906" v="3440" actId="478"/>
          <ac:spMkLst>
            <pc:docMk/>
            <pc:sldMk cId="1397281340" sldId="282"/>
            <ac:spMk id="307" creationId="{79DEF522-4726-4EAF-9BAC-ED82B4DF5DD6}"/>
          </ac:spMkLst>
        </pc:spChg>
        <pc:spChg chg="del mod">
          <ac:chgData name="ゆ 育" userId="542ab0ed5f745775" providerId="LiveId" clId="{1C2FE42E-E5F8-4FB3-86F1-0EB376F0A1A1}" dt="2023-09-20T16:50:06.906" v="3439" actId="478"/>
          <ac:spMkLst>
            <pc:docMk/>
            <pc:sldMk cId="1397281340" sldId="282"/>
            <ac:spMk id="308" creationId="{84C28DCB-649C-446F-A999-74F79C02550D}"/>
          </ac:spMkLst>
        </pc:spChg>
        <pc:spChg chg="del mod">
          <ac:chgData name="ゆ 育" userId="542ab0ed5f745775" providerId="LiveId" clId="{1C2FE42E-E5F8-4FB3-86F1-0EB376F0A1A1}" dt="2023-09-20T16:50:06.906" v="3438" actId="478"/>
          <ac:spMkLst>
            <pc:docMk/>
            <pc:sldMk cId="1397281340" sldId="282"/>
            <ac:spMk id="309" creationId="{7AA70969-2FF2-42CC-B827-75E86BB20316}"/>
          </ac:spMkLst>
        </pc:spChg>
        <pc:spChg chg="del mod">
          <ac:chgData name="ゆ 育" userId="542ab0ed5f745775" providerId="LiveId" clId="{1C2FE42E-E5F8-4FB3-86F1-0EB376F0A1A1}" dt="2023-09-20T16:50:06.906" v="3437" actId="478"/>
          <ac:spMkLst>
            <pc:docMk/>
            <pc:sldMk cId="1397281340" sldId="282"/>
            <ac:spMk id="310" creationId="{AECB7172-E288-4A0B-BBAE-1638327450A2}"/>
          </ac:spMkLst>
        </pc:spChg>
        <pc:spChg chg="del mod">
          <ac:chgData name="ゆ 育" userId="542ab0ed5f745775" providerId="LiveId" clId="{1C2FE42E-E5F8-4FB3-86F1-0EB376F0A1A1}" dt="2023-09-20T16:50:06.906" v="3436" actId="478"/>
          <ac:spMkLst>
            <pc:docMk/>
            <pc:sldMk cId="1397281340" sldId="282"/>
            <ac:spMk id="311" creationId="{AD2F6063-92B0-4570-9609-EA4C37E78241}"/>
          </ac:spMkLst>
        </pc:spChg>
        <pc:spChg chg="del mod">
          <ac:chgData name="ゆ 育" userId="542ab0ed5f745775" providerId="LiveId" clId="{1C2FE42E-E5F8-4FB3-86F1-0EB376F0A1A1}" dt="2023-09-20T16:50:06.890" v="3435" actId="478"/>
          <ac:spMkLst>
            <pc:docMk/>
            <pc:sldMk cId="1397281340" sldId="282"/>
            <ac:spMk id="312" creationId="{65FDE309-DE5C-4A1D-86FD-EC88F093DE84}"/>
          </ac:spMkLst>
        </pc:spChg>
        <pc:spChg chg="del mod">
          <ac:chgData name="ゆ 育" userId="542ab0ed5f745775" providerId="LiveId" clId="{1C2FE42E-E5F8-4FB3-86F1-0EB376F0A1A1}" dt="2023-09-20T16:50:06.890" v="3434" actId="478"/>
          <ac:spMkLst>
            <pc:docMk/>
            <pc:sldMk cId="1397281340" sldId="282"/>
            <ac:spMk id="313" creationId="{21B421CA-FBAF-44AE-AF10-1BD0F0E6C17E}"/>
          </ac:spMkLst>
        </pc:spChg>
        <pc:spChg chg="del mod">
          <ac:chgData name="ゆ 育" userId="542ab0ed5f745775" providerId="LiveId" clId="{1C2FE42E-E5F8-4FB3-86F1-0EB376F0A1A1}" dt="2023-09-20T16:50:06.890" v="3433" actId="478"/>
          <ac:spMkLst>
            <pc:docMk/>
            <pc:sldMk cId="1397281340" sldId="282"/>
            <ac:spMk id="314" creationId="{F02B8C40-48CF-4750-B1AF-0FA9BA8D0083}"/>
          </ac:spMkLst>
        </pc:spChg>
        <pc:spChg chg="del mod">
          <ac:chgData name="ゆ 育" userId="542ab0ed5f745775" providerId="LiveId" clId="{1C2FE42E-E5F8-4FB3-86F1-0EB376F0A1A1}" dt="2023-09-20T16:50:06.890" v="3432" actId="478"/>
          <ac:spMkLst>
            <pc:docMk/>
            <pc:sldMk cId="1397281340" sldId="282"/>
            <ac:spMk id="315" creationId="{D6CD8614-5D18-4865-9FB7-F4D2F8E8F47B}"/>
          </ac:spMkLst>
        </pc:spChg>
        <pc:spChg chg="del mod">
          <ac:chgData name="ゆ 育" userId="542ab0ed5f745775" providerId="LiveId" clId="{1C2FE42E-E5F8-4FB3-86F1-0EB376F0A1A1}" dt="2023-09-20T16:50:06.890" v="3431" actId="478"/>
          <ac:spMkLst>
            <pc:docMk/>
            <pc:sldMk cId="1397281340" sldId="282"/>
            <ac:spMk id="316" creationId="{B7D1CFD3-110D-4BED-893E-408D45EB5F7A}"/>
          </ac:spMkLst>
        </pc:spChg>
        <pc:spChg chg="del mod">
          <ac:chgData name="ゆ 育" userId="542ab0ed5f745775" providerId="LiveId" clId="{1C2FE42E-E5F8-4FB3-86F1-0EB376F0A1A1}" dt="2023-09-20T16:50:06.890" v="3430" actId="478"/>
          <ac:spMkLst>
            <pc:docMk/>
            <pc:sldMk cId="1397281340" sldId="282"/>
            <ac:spMk id="317" creationId="{FB622DC7-E7D5-44BE-9618-E29B46D82874}"/>
          </ac:spMkLst>
        </pc:spChg>
        <pc:spChg chg="del mod">
          <ac:chgData name="ゆ 育" userId="542ab0ed5f745775" providerId="LiveId" clId="{1C2FE42E-E5F8-4FB3-86F1-0EB376F0A1A1}" dt="2023-09-20T16:50:06.890" v="3429" actId="478"/>
          <ac:spMkLst>
            <pc:docMk/>
            <pc:sldMk cId="1397281340" sldId="282"/>
            <ac:spMk id="318" creationId="{302EFAE4-8923-439B-B4E0-29836310ED84}"/>
          </ac:spMkLst>
        </pc:spChg>
        <pc:spChg chg="del mod">
          <ac:chgData name="ゆ 育" userId="542ab0ed5f745775" providerId="LiveId" clId="{1C2FE42E-E5F8-4FB3-86F1-0EB376F0A1A1}" dt="2023-09-20T16:50:06.890" v="3428" actId="478"/>
          <ac:spMkLst>
            <pc:docMk/>
            <pc:sldMk cId="1397281340" sldId="282"/>
            <ac:spMk id="319" creationId="{5CE767AE-89AD-470A-AFF6-9C72EDA9D0D4}"/>
          </ac:spMkLst>
        </pc:spChg>
        <pc:spChg chg="del mod">
          <ac:chgData name="ゆ 育" userId="542ab0ed5f745775" providerId="LiveId" clId="{1C2FE42E-E5F8-4FB3-86F1-0EB376F0A1A1}" dt="2023-09-20T16:50:06.890" v="3427" actId="478"/>
          <ac:spMkLst>
            <pc:docMk/>
            <pc:sldMk cId="1397281340" sldId="282"/>
            <ac:spMk id="320" creationId="{0F183BFB-75D0-4A7D-B34B-86F6258233B5}"/>
          </ac:spMkLst>
        </pc:spChg>
        <pc:spChg chg="del mod">
          <ac:chgData name="ゆ 育" userId="542ab0ed5f745775" providerId="LiveId" clId="{1C2FE42E-E5F8-4FB3-86F1-0EB376F0A1A1}" dt="2023-09-20T16:50:06.890" v="3426" actId="478"/>
          <ac:spMkLst>
            <pc:docMk/>
            <pc:sldMk cId="1397281340" sldId="282"/>
            <ac:spMk id="321" creationId="{150CF003-5C64-4598-BCA7-8282AC63B281}"/>
          </ac:spMkLst>
        </pc:spChg>
        <pc:spChg chg="del mod">
          <ac:chgData name="ゆ 育" userId="542ab0ed5f745775" providerId="LiveId" clId="{1C2FE42E-E5F8-4FB3-86F1-0EB376F0A1A1}" dt="2023-09-20T16:50:06.874" v="3425" actId="478"/>
          <ac:spMkLst>
            <pc:docMk/>
            <pc:sldMk cId="1397281340" sldId="282"/>
            <ac:spMk id="322" creationId="{267331B7-3CBF-439E-8984-BCEB427E13BE}"/>
          </ac:spMkLst>
        </pc:spChg>
        <pc:spChg chg="del mod">
          <ac:chgData name="ゆ 育" userId="542ab0ed5f745775" providerId="LiveId" clId="{1C2FE42E-E5F8-4FB3-86F1-0EB376F0A1A1}" dt="2023-09-20T16:50:06.874" v="3424" actId="478"/>
          <ac:spMkLst>
            <pc:docMk/>
            <pc:sldMk cId="1397281340" sldId="282"/>
            <ac:spMk id="323" creationId="{9F8F011E-7050-42C5-8F32-E7F53FDE48C8}"/>
          </ac:spMkLst>
        </pc:spChg>
        <pc:spChg chg="del mod">
          <ac:chgData name="ゆ 育" userId="542ab0ed5f745775" providerId="LiveId" clId="{1C2FE42E-E5F8-4FB3-86F1-0EB376F0A1A1}" dt="2023-09-20T16:50:06.874" v="3423" actId="478"/>
          <ac:spMkLst>
            <pc:docMk/>
            <pc:sldMk cId="1397281340" sldId="282"/>
            <ac:spMk id="324" creationId="{73744BD8-F4BE-455C-A1A5-ACB03CAD0823}"/>
          </ac:spMkLst>
        </pc:spChg>
        <pc:spChg chg="del mod">
          <ac:chgData name="ゆ 育" userId="542ab0ed5f745775" providerId="LiveId" clId="{1C2FE42E-E5F8-4FB3-86F1-0EB376F0A1A1}" dt="2023-09-20T16:50:06.874" v="3422" actId="478"/>
          <ac:spMkLst>
            <pc:docMk/>
            <pc:sldMk cId="1397281340" sldId="282"/>
            <ac:spMk id="325" creationId="{B3B63EDD-2917-40E5-B7BF-2BB2494B61A9}"/>
          </ac:spMkLst>
        </pc:spChg>
        <pc:spChg chg="del mod">
          <ac:chgData name="ゆ 育" userId="542ab0ed5f745775" providerId="LiveId" clId="{1C2FE42E-E5F8-4FB3-86F1-0EB376F0A1A1}" dt="2023-09-20T16:50:06.874" v="3421" actId="478"/>
          <ac:spMkLst>
            <pc:docMk/>
            <pc:sldMk cId="1397281340" sldId="282"/>
            <ac:spMk id="326" creationId="{647C6F3E-78C8-4116-BB1C-4A99946CEE86}"/>
          </ac:spMkLst>
        </pc:spChg>
        <pc:spChg chg="del mod">
          <ac:chgData name="ゆ 育" userId="542ab0ed5f745775" providerId="LiveId" clId="{1C2FE42E-E5F8-4FB3-86F1-0EB376F0A1A1}" dt="2023-09-20T16:50:06.874" v="3420" actId="478"/>
          <ac:spMkLst>
            <pc:docMk/>
            <pc:sldMk cId="1397281340" sldId="282"/>
            <ac:spMk id="327" creationId="{C628D5CE-43B7-4A03-B005-E9D0A404FB99}"/>
          </ac:spMkLst>
        </pc:spChg>
        <pc:spChg chg="del mod">
          <ac:chgData name="ゆ 育" userId="542ab0ed5f745775" providerId="LiveId" clId="{1C2FE42E-E5F8-4FB3-86F1-0EB376F0A1A1}" dt="2023-09-20T16:50:06.874" v="3419" actId="478"/>
          <ac:spMkLst>
            <pc:docMk/>
            <pc:sldMk cId="1397281340" sldId="282"/>
            <ac:spMk id="328" creationId="{0ACBE069-0B00-4DA4-9A16-4EC5FFE67C38}"/>
          </ac:spMkLst>
        </pc:spChg>
        <pc:spChg chg="del mod">
          <ac:chgData name="ゆ 育" userId="542ab0ed5f745775" providerId="LiveId" clId="{1C2FE42E-E5F8-4FB3-86F1-0EB376F0A1A1}" dt="2023-09-20T16:50:06.874" v="3418" actId="478"/>
          <ac:spMkLst>
            <pc:docMk/>
            <pc:sldMk cId="1397281340" sldId="282"/>
            <ac:spMk id="329" creationId="{1256D71F-14C6-4F7B-BAFD-BC9978A776F8}"/>
          </ac:spMkLst>
        </pc:spChg>
        <pc:spChg chg="del mod">
          <ac:chgData name="ゆ 育" userId="542ab0ed5f745775" providerId="LiveId" clId="{1C2FE42E-E5F8-4FB3-86F1-0EB376F0A1A1}" dt="2023-09-20T16:50:06.874" v="3417" actId="478"/>
          <ac:spMkLst>
            <pc:docMk/>
            <pc:sldMk cId="1397281340" sldId="282"/>
            <ac:spMk id="330" creationId="{9B50797A-42ED-4F1B-9EE0-B0922B974830}"/>
          </ac:spMkLst>
        </pc:spChg>
        <pc:spChg chg="del mod">
          <ac:chgData name="ゆ 育" userId="542ab0ed5f745775" providerId="LiveId" clId="{1C2FE42E-E5F8-4FB3-86F1-0EB376F0A1A1}" dt="2023-09-20T16:50:06.859" v="3416" actId="478"/>
          <ac:spMkLst>
            <pc:docMk/>
            <pc:sldMk cId="1397281340" sldId="282"/>
            <ac:spMk id="331" creationId="{FD0C367A-1E97-4296-9BEC-5E0BB6A37773}"/>
          </ac:spMkLst>
        </pc:spChg>
        <pc:spChg chg="del mod">
          <ac:chgData name="ゆ 育" userId="542ab0ed5f745775" providerId="LiveId" clId="{1C2FE42E-E5F8-4FB3-86F1-0EB376F0A1A1}" dt="2023-09-20T16:50:06.859" v="3415" actId="478"/>
          <ac:spMkLst>
            <pc:docMk/>
            <pc:sldMk cId="1397281340" sldId="282"/>
            <ac:spMk id="332" creationId="{23EAC169-0911-48DD-95D9-B449B50ABBB6}"/>
          </ac:spMkLst>
        </pc:spChg>
        <pc:spChg chg="del mod">
          <ac:chgData name="ゆ 育" userId="542ab0ed5f745775" providerId="LiveId" clId="{1C2FE42E-E5F8-4FB3-86F1-0EB376F0A1A1}" dt="2023-09-20T16:50:06.859" v="3414" actId="478"/>
          <ac:spMkLst>
            <pc:docMk/>
            <pc:sldMk cId="1397281340" sldId="282"/>
            <ac:spMk id="333" creationId="{AFE5DCBD-07DA-4648-8663-2B230858D5B0}"/>
          </ac:spMkLst>
        </pc:spChg>
        <pc:spChg chg="del mod">
          <ac:chgData name="ゆ 育" userId="542ab0ed5f745775" providerId="LiveId" clId="{1C2FE42E-E5F8-4FB3-86F1-0EB376F0A1A1}" dt="2023-09-20T16:50:06.859" v="3413" actId="478"/>
          <ac:spMkLst>
            <pc:docMk/>
            <pc:sldMk cId="1397281340" sldId="282"/>
            <ac:spMk id="334" creationId="{F22053B6-F2B1-4AF6-B6F7-58C394A29A43}"/>
          </ac:spMkLst>
        </pc:spChg>
        <pc:spChg chg="del mod">
          <ac:chgData name="ゆ 育" userId="542ab0ed5f745775" providerId="LiveId" clId="{1C2FE42E-E5F8-4FB3-86F1-0EB376F0A1A1}" dt="2023-09-20T16:50:06.859" v="3412" actId="478"/>
          <ac:spMkLst>
            <pc:docMk/>
            <pc:sldMk cId="1397281340" sldId="282"/>
            <ac:spMk id="335" creationId="{8C5E92F9-550E-4449-A823-05E3633F09AE}"/>
          </ac:spMkLst>
        </pc:spChg>
        <pc:spChg chg="del mod">
          <ac:chgData name="ゆ 育" userId="542ab0ed5f745775" providerId="LiveId" clId="{1C2FE42E-E5F8-4FB3-86F1-0EB376F0A1A1}" dt="2023-09-20T16:50:06.859" v="3411" actId="478"/>
          <ac:spMkLst>
            <pc:docMk/>
            <pc:sldMk cId="1397281340" sldId="282"/>
            <ac:spMk id="336" creationId="{F5DDE182-677E-43E5-85BF-2E8288FB8821}"/>
          </ac:spMkLst>
        </pc:spChg>
        <pc:spChg chg="del mod">
          <ac:chgData name="ゆ 育" userId="542ab0ed5f745775" providerId="LiveId" clId="{1C2FE42E-E5F8-4FB3-86F1-0EB376F0A1A1}" dt="2023-09-20T16:50:06.859" v="3410" actId="478"/>
          <ac:spMkLst>
            <pc:docMk/>
            <pc:sldMk cId="1397281340" sldId="282"/>
            <ac:spMk id="337" creationId="{14644856-1FA3-4154-A5A1-AEF84D71CDEF}"/>
          </ac:spMkLst>
        </pc:spChg>
        <pc:spChg chg="del mod">
          <ac:chgData name="ゆ 育" userId="542ab0ed5f745775" providerId="LiveId" clId="{1C2FE42E-E5F8-4FB3-86F1-0EB376F0A1A1}" dt="2023-09-20T16:50:06.859" v="3409" actId="478"/>
          <ac:spMkLst>
            <pc:docMk/>
            <pc:sldMk cId="1397281340" sldId="282"/>
            <ac:spMk id="338" creationId="{A3590ABE-88EF-4517-9740-D943BFFB2C17}"/>
          </ac:spMkLst>
        </pc:spChg>
        <pc:spChg chg="del mod">
          <ac:chgData name="ゆ 育" userId="542ab0ed5f745775" providerId="LiveId" clId="{1C2FE42E-E5F8-4FB3-86F1-0EB376F0A1A1}" dt="2023-09-20T16:50:06.859" v="3408" actId="478"/>
          <ac:spMkLst>
            <pc:docMk/>
            <pc:sldMk cId="1397281340" sldId="282"/>
            <ac:spMk id="339" creationId="{AC2BF609-C114-4234-9073-BEF448DFFF68}"/>
          </ac:spMkLst>
        </pc:spChg>
        <pc:spChg chg="del mod">
          <ac:chgData name="ゆ 育" userId="542ab0ed5f745775" providerId="LiveId" clId="{1C2FE42E-E5F8-4FB3-86F1-0EB376F0A1A1}" dt="2023-09-20T16:50:06.843" v="3407" actId="478"/>
          <ac:spMkLst>
            <pc:docMk/>
            <pc:sldMk cId="1397281340" sldId="282"/>
            <ac:spMk id="340" creationId="{914F0CB3-3144-4A0A-974F-C6753BF251BC}"/>
          </ac:spMkLst>
        </pc:spChg>
        <pc:spChg chg="mod">
          <ac:chgData name="ゆ 育" userId="542ab0ed5f745775" providerId="LiveId" clId="{1C2FE42E-E5F8-4FB3-86F1-0EB376F0A1A1}" dt="2023-09-20T16:50:07.077" v="3583" actId="108"/>
          <ac:spMkLst>
            <pc:docMk/>
            <pc:sldMk cId="1397281340" sldId="282"/>
            <ac:spMk id="499" creationId="{2937FB9B-D642-43D0-9529-79C53F3D2600}"/>
          </ac:spMkLst>
        </pc:spChg>
        <pc:spChg chg="mod">
          <ac:chgData name="ゆ 育" userId="542ab0ed5f745775" providerId="LiveId" clId="{1C2FE42E-E5F8-4FB3-86F1-0EB376F0A1A1}" dt="2023-09-20T16:50:07.077" v="3584" actId="108"/>
          <ac:spMkLst>
            <pc:docMk/>
            <pc:sldMk cId="1397281340" sldId="282"/>
            <ac:spMk id="500" creationId="{9E772009-A48A-43F0-AF55-27EF61D8D4C2}"/>
          </ac:spMkLst>
        </pc:spChg>
        <pc:spChg chg="mod">
          <ac:chgData name="ゆ 育" userId="542ab0ed5f745775" providerId="LiveId" clId="{1C2FE42E-E5F8-4FB3-86F1-0EB376F0A1A1}" dt="2023-09-20T16:50:07.077" v="3585" actId="108"/>
          <ac:spMkLst>
            <pc:docMk/>
            <pc:sldMk cId="1397281340" sldId="282"/>
            <ac:spMk id="501" creationId="{2CC1674A-511F-4784-BA1C-1ED87D3F622F}"/>
          </ac:spMkLst>
        </pc:spChg>
        <pc:spChg chg="mod">
          <ac:chgData name="ゆ 育" userId="542ab0ed5f745775" providerId="LiveId" clId="{1C2FE42E-E5F8-4FB3-86F1-0EB376F0A1A1}" dt="2023-09-20T16:50:07.077" v="3586" actId="108"/>
          <ac:spMkLst>
            <pc:docMk/>
            <pc:sldMk cId="1397281340" sldId="282"/>
            <ac:spMk id="502" creationId="{F96F5DBD-7330-47DE-BE9F-DB5FE7EC7F42}"/>
          </ac:spMkLst>
        </pc:spChg>
        <pc:spChg chg="mod">
          <ac:chgData name="ゆ 育" userId="542ab0ed5f745775" providerId="LiveId" clId="{1C2FE42E-E5F8-4FB3-86F1-0EB376F0A1A1}" dt="2023-09-20T16:50:07.077" v="3587" actId="108"/>
          <ac:spMkLst>
            <pc:docMk/>
            <pc:sldMk cId="1397281340" sldId="282"/>
            <ac:spMk id="503" creationId="{E7FF72E9-33D1-425D-8D9F-25D62717A8F3}"/>
          </ac:spMkLst>
        </pc:spChg>
        <pc:spChg chg="mod">
          <ac:chgData name="ゆ 育" userId="542ab0ed5f745775" providerId="LiveId" clId="{1C2FE42E-E5F8-4FB3-86F1-0EB376F0A1A1}" dt="2023-09-20T16:50:07.093" v="3588" actId="108"/>
          <ac:spMkLst>
            <pc:docMk/>
            <pc:sldMk cId="1397281340" sldId="282"/>
            <ac:spMk id="504" creationId="{8CDB23D5-51DB-479B-B3B7-F0162FB4889B}"/>
          </ac:spMkLst>
        </pc:spChg>
        <pc:spChg chg="mod">
          <ac:chgData name="ゆ 育" userId="542ab0ed5f745775" providerId="LiveId" clId="{1C2FE42E-E5F8-4FB3-86F1-0EB376F0A1A1}" dt="2023-09-20T16:50:07.093" v="3589" actId="108"/>
          <ac:spMkLst>
            <pc:docMk/>
            <pc:sldMk cId="1397281340" sldId="282"/>
            <ac:spMk id="505" creationId="{FC5605C3-4273-4B9D-98F8-EDEAA1089ACF}"/>
          </ac:spMkLst>
        </pc:spChg>
        <pc:spChg chg="mod">
          <ac:chgData name="ゆ 育" userId="542ab0ed5f745775" providerId="LiveId" clId="{1C2FE42E-E5F8-4FB3-86F1-0EB376F0A1A1}" dt="2023-09-20T16:50:07.093" v="3590" actId="108"/>
          <ac:spMkLst>
            <pc:docMk/>
            <pc:sldMk cId="1397281340" sldId="282"/>
            <ac:spMk id="506" creationId="{FD32318C-61E1-4A63-95E0-0648B103F6F6}"/>
          </ac:spMkLst>
        </pc:spChg>
        <pc:spChg chg="mod">
          <ac:chgData name="ゆ 育" userId="542ab0ed5f745775" providerId="LiveId" clId="{1C2FE42E-E5F8-4FB3-86F1-0EB376F0A1A1}" dt="2023-09-20T16:50:07.093" v="3591" actId="108"/>
          <ac:spMkLst>
            <pc:docMk/>
            <pc:sldMk cId="1397281340" sldId="282"/>
            <ac:spMk id="507" creationId="{00DFD585-2108-4A9B-9968-94E2E74B406B}"/>
          </ac:spMkLst>
        </pc:spChg>
        <pc:spChg chg="mod">
          <ac:chgData name="ゆ 育" userId="542ab0ed5f745775" providerId="LiveId" clId="{1C2FE42E-E5F8-4FB3-86F1-0EB376F0A1A1}" dt="2023-09-20T16:50:07.093" v="3592" actId="108"/>
          <ac:spMkLst>
            <pc:docMk/>
            <pc:sldMk cId="1397281340" sldId="282"/>
            <ac:spMk id="508" creationId="{198FC2D7-B07D-4159-A7EB-73FB31C09013}"/>
          </ac:spMkLst>
        </pc:spChg>
        <pc:spChg chg="mod">
          <ac:chgData name="ゆ 育" userId="542ab0ed5f745775" providerId="LiveId" clId="{1C2FE42E-E5F8-4FB3-86F1-0EB376F0A1A1}" dt="2023-09-20T16:50:07.093" v="3593" actId="108"/>
          <ac:spMkLst>
            <pc:docMk/>
            <pc:sldMk cId="1397281340" sldId="282"/>
            <ac:spMk id="509" creationId="{A12B3EE3-F33F-46A0-8C29-AE9D87B07A42}"/>
          </ac:spMkLst>
        </pc:spChg>
        <pc:spChg chg="mod">
          <ac:chgData name="ゆ 育" userId="542ab0ed5f745775" providerId="LiveId" clId="{1C2FE42E-E5F8-4FB3-86F1-0EB376F0A1A1}" dt="2023-09-20T16:50:07.109" v="3594" actId="108"/>
          <ac:spMkLst>
            <pc:docMk/>
            <pc:sldMk cId="1397281340" sldId="282"/>
            <ac:spMk id="510" creationId="{75BB952A-CA40-453A-A05C-FEE9BB90315E}"/>
          </ac:spMkLst>
        </pc:spChg>
        <pc:spChg chg="mod">
          <ac:chgData name="ゆ 育" userId="542ab0ed5f745775" providerId="LiveId" clId="{1C2FE42E-E5F8-4FB3-86F1-0EB376F0A1A1}" dt="2023-09-20T16:50:07.109" v="3595" actId="108"/>
          <ac:spMkLst>
            <pc:docMk/>
            <pc:sldMk cId="1397281340" sldId="282"/>
            <ac:spMk id="511" creationId="{5D8DAEBC-3489-40AD-B33F-173516DECE9F}"/>
          </ac:spMkLst>
        </pc:spChg>
        <pc:spChg chg="mod">
          <ac:chgData name="ゆ 育" userId="542ab0ed5f745775" providerId="LiveId" clId="{1C2FE42E-E5F8-4FB3-86F1-0EB376F0A1A1}" dt="2023-09-20T16:50:07.109" v="3596" actId="108"/>
          <ac:spMkLst>
            <pc:docMk/>
            <pc:sldMk cId="1397281340" sldId="282"/>
            <ac:spMk id="512" creationId="{2AB7A1CC-B58D-4F91-93DE-798735360816}"/>
          </ac:spMkLst>
        </pc:spChg>
        <pc:spChg chg="mod">
          <ac:chgData name="ゆ 育" userId="542ab0ed5f745775" providerId="LiveId" clId="{1C2FE42E-E5F8-4FB3-86F1-0EB376F0A1A1}" dt="2023-09-20T16:50:07.109" v="3597" actId="108"/>
          <ac:spMkLst>
            <pc:docMk/>
            <pc:sldMk cId="1397281340" sldId="282"/>
            <ac:spMk id="513" creationId="{3270EC31-D3B0-4D51-B39C-350FF158F44F}"/>
          </ac:spMkLst>
        </pc:spChg>
        <pc:spChg chg="mod">
          <ac:chgData name="ゆ 育" userId="542ab0ed5f745775" providerId="LiveId" clId="{1C2FE42E-E5F8-4FB3-86F1-0EB376F0A1A1}" dt="2023-09-20T16:50:07.109" v="3598" actId="108"/>
          <ac:spMkLst>
            <pc:docMk/>
            <pc:sldMk cId="1397281340" sldId="282"/>
            <ac:spMk id="514" creationId="{E0A4E28B-5DE4-4558-9322-A5BC879279EE}"/>
          </ac:spMkLst>
        </pc:spChg>
        <pc:spChg chg="mod">
          <ac:chgData name="ゆ 育" userId="542ab0ed5f745775" providerId="LiveId" clId="{1C2FE42E-E5F8-4FB3-86F1-0EB376F0A1A1}" dt="2023-09-20T16:50:07.109" v="3599" actId="108"/>
          <ac:spMkLst>
            <pc:docMk/>
            <pc:sldMk cId="1397281340" sldId="282"/>
            <ac:spMk id="515" creationId="{D38347F4-8279-4CE3-B9A7-40FC6C38A105}"/>
          </ac:spMkLst>
        </pc:spChg>
        <pc:spChg chg="mod">
          <ac:chgData name="ゆ 育" userId="542ab0ed5f745775" providerId="LiveId" clId="{1C2FE42E-E5F8-4FB3-86F1-0EB376F0A1A1}" dt="2023-09-20T16:50:07.109" v="3600" actId="108"/>
          <ac:spMkLst>
            <pc:docMk/>
            <pc:sldMk cId="1397281340" sldId="282"/>
            <ac:spMk id="516" creationId="{A29C8C6D-79A9-4A9C-87D3-6FBC00B585E5}"/>
          </ac:spMkLst>
        </pc:spChg>
        <pc:spChg chg="mod">
          <ac:chgData name="ゆ 育" userId="542ab0ed5f745775" providerId="LiveId" clId="{1C2FE42E-E5F8-4FB3-86F1-0EB376F0A1A1}" dt="2023-09-20T16:50:07.124" v="3601" actId="108"/>
          <ac:spMkLst>
            <pc:docMk/>
            <pc:sldMk cId="1397281340" sldId="282"/>
            <ac:spMk id="517" creationId="{9AA14986-4F49-481F-ABE0-68136F98180A}"/>
          </ac:spMkLst>
        </pc:spChg>
        <pc:spChg chg="mod">
          <ac:chgData name="ゆ 育" userId="542ab0ed5f745775" providerId="LiveId" clId="{1C2FE42E-E5F8-4FB3-86F1-0EB376F0A1A1}" dt="2023-09-20T16:50:07.124" v="3602" actId="108"/>
          <ac:spMkLst>
            <pc:docMk/>
            <pc:sldMk cId="1397281340" sldId="282"/>
            <ac:spMk id="518" creationId="{BBF1CC72-A01D-4EEC-8B9C-C5375F53C8C7}"/>
          </ac:spMkLst>
        </pc:spChg>
        <pc:spChg chg="mod">
          <ac:chgData name="ゆ 育" userId="542ab0ed5f745775" providerId="LiveId" clId="{1C2FE42E-E5F8-4FB3-86F1-0EB376F0A1A1}" dt="2023-09-20T16:50:07.124" v="3603" actId="108"/>
          <ac:spMkLst>
            <pc:docMk/>
            <pc:sldMk cId="1397281340" sldId="282"/>
            <ac:spMk id="519" creationId="{340DB742-269D-4EE9-A464-2FC85E7863CA}"/>
          </ac:spMkLst>
        </pc:spChg>
        <pc:spChg chg="mod">
          <ac:chgData name="ゆ 育" userId="542ab0ed5f745775" providerId="LiveId" clId="{1C2FE42E-E5F8-4FB3-86F1-0EB376F0A1A1}" dt="2023-09-20T16:50:07.124" v="3604" actId="108"/>
          <ac:spMkLst>
            <pc:docMk/>
            <pc:sldMk cId="1397281340" sldId="282"/>
            <ac:spMk id="520" creationId="{71BA8AEB-F332-4EEE-8E6D-D5DEDB57A89E}"/>
          </ac:spMkLst>
        </pc:spChg>
        <pc:spChg chg="mod">
          <ac:chgData name="ゆ 育" userId="542ab0ed5f745775" providerId="LiveId" clId="{1C2FE42E-E5F8-4FB3-86F1-0EB376F0A1A1}" dt="2023-09-20T16:50:07.124" v="3605" actId="108"/>
          <ac:spMkLst>
            <pc:docMk/>
            <pc:sldMk cId="1397281340" sldId="282"/>
            <ac:spMk id="521" creationId="{A4087165-055B-4052-9C4A-CBD08A9473EA}"/>
          </ac:spMkLst>
        </pc:spChg>
        <pc:spChg chg="mod">
          <ac:chgData name="ゆ 育" userId="542ab0ed5f745775" providerId="LiveId" clId="{1C2FE42E-E5F8-4FB3-86F1-0EB376F0A1A1}" dt="2023-09-20T16:50:07.124" v="3606" actId="108"/>
          <ac:spMkLst>
            <pc:docMk/>
            <pc:sldMk cId="1397281340" sldId="282"/>
            <ac:spMk id="522" creationId="{095E9FAC-DAA5-481B-8966-34F6FDABB12A}"/>
          </ac:spMkLst>
        </pc:spChg>
        <pc:spChg chg="mod">
          <ac:chgData name="ゆ 育" userId="542ab0ed5f745775" providerId="LiveId" clId="{1C2FE42E-E5F8-4FB3-86F1-0EB376F0A1A1}" dt="2023-09-20T16:50:07.140" v="3607" actId="108"/>
          <ac:spMkLst>
            <pc:docMk/>
            <pc:sldMk cId="1397281340" sldId="282"/>
            <ac:spMk id="523" creationId="{B61B6EF9-59BF-434F-9CAA-ECA963548CA0}"/>
          </ac:spMkLst>
        </pc:spChg>
        <pc:spChg chg="mod">
          <ac:chgData name="ゆ 育" userId="542ab0ed5f745775" providerId="LiveId" clId="{1C2FE42E-E5F8-4FB3-86F1-0EB376F0A1A1}" dt="2023-09-20T16:50:07.140" v="3608" actId="108"/>
          <ac:spMkLst>
            <pc:docMk/>
            <pc:sldMk cId="1397281340" sldId="282"/>
            <ac:spMk id="524" creationId="{3C5D61F9-D987-4A29-AC52-CB0B37E96259}"/>
          </ac:spMkLst>
        </pc:spChg>
        <pc:spChg chg="mod">
          <ac:chgData name="ゆ 育" userId="542ab0ed5f745775" providerId="LiveId" clId="{1C2FE42E-E5F8-4FB3-86F1-0EB376F0A1A1}" dt="2023-09-20T16:50:07.140" v="3609" actId="108"/>
          <ac:spMkLst>
            <pc:docMk/>
            <pc:sldMk cId="1397281340" sldId="282"/>
            <ac:spMk id="525" creationId="{2B91FF21-9756-4983-9813-9A5CB6ECF3D8}"/>
          </ac:spMkLst>
        </pc:spChg>
        <pc:spChg chg="mod">
          <ac:chgData name="ゆ 育" userId="542ab0ed5f745775" providerId="LiveId" clId="{1C2FE42E-E5F8-4FB3-86F1-0EB376F0A1A1}" dt="2023-09-20T16:50:07.140" v="3610" actId="108"/>
          <ac:spMkLst>
            <pc:docMk/>
            <pc:sldMk cId="1397281340" sldId="282"/>
            <ac:spMk id="526" creationId="{910609CD-1C5D-4F2E-827C-3AE26BDBAA0E}"/>
          </ac:spMkLst>
        </pc:spChg>
        <pc:spChg chg="mod">
          <ac:chgData name="ゆ 育" userId="542ab0ed5f745775" providerId="LiveId" clId="{1C2FE42E-E5F8-4FB3-86F1-0EB376F0A1A1}" dt="2023-09-20T16:50:07.140" v="3611" actId="108"/>
          <ac:spMkLst>
            <pc:docMk/>
            <pc:sldMk cId="1397281340" sldId="282"/>
            <ac:spMk id="527" creationId="{A42EA444-F017-4A8C-9CED-7148C1104BE9}"/>
          </ac:spMkLst>
        </pc:spChg>
        <pc:spChg chg="mod">
          <ac:chgData name="ゆ 育" userId="542ab0ed5f745775" providerId="LiveId" clId="{1C2FE42E-E5F8-4FB3-86F1-0EB376F0A1A1}" dt="2023-09-20T16:50:07.140" v="3612" actId="108"/>
          <ac:spMkLst>
            <pc:docMk/>
            <pc:sldMk cId="1397281340" sldId="282"/>
            <ac:spMk id="528" creationId="{B4743737-BDB9-4FAB-A5DC-3AF67558E803}"/>
          </ac:spMkLst>
        </pc:spChg>
        <pc:spChg chg="mod">
          <ac:chgData name="ゆ 育" userId="542ab0ed5f745775" providerId="LiveId" clId="{1C2FE42E-E5F8-4FB3-86F1-0EB376F0A1A1}" dt="2023-09-20T16:50:07.156" v="3613" actId="108"/>
          <ac:spMkLst>
            <pc:docMk/>
            <pc:sldMk cId="1397281340" sldId="282"/>
            <ac:spMk id="529" creationId="{5DAD90F7-4B3D-4F77-886F-9D731207D793}"/>
          </ac:spMkLst>
        </pc:spChg>
        <pc:spChg chg="mod">
          <ac:chgData name="ゆ 育" userId="542ab0ed5f745775" providerId="LiveId" clId="{1C2FE42E-E5F8-4FB3-86F1-0EB376F0A1A1}" dt="2023-09-20T16:50:07.156" v="3614" actId="108"/>
          <ac:spMkLst>
            <pc:docMk/>
            <pc:sldMk cId="1397281340" sldId="282"/>
            <ac:spMk id="530" creationId="{2A1D3F61-188F-4173-AE2C-2309AB538D53}"/>
          </ac:spMkLst>
        </pc:spChg>
        <pc:spChg chg="mod">
          <ac:chgData name="ゆ 育" userId="542ab0ed5f745775" providerId="LiveId" clId="{1C2FE42E-E5F8-4FB3-86F1-0EB376F0A1A1}" dt="2023-09-20T16:50:07.156" v="3615" actId="108"/>
          <ac:spMkLst>
            <pc:docMk/>
            <pc:sldMk cId="1397281340" sldId="282"/>
            <ac:spMk id="531" creationId="{3D2F36BA-0A62-4C73-9886-1508AC78EC0C}"/>
          </ac:spMkLst>
        </pc:spChg>
        <pc:spChg chg="mod">
          <ac:chgData name="ゆ 育" userId="542ab0ed5f745775" providerId="LiveId" clId="{1C2FE42E-E5F8-4FB3-86F1-0EB376F0A1A1}" dt="2023-09-20T16:50:07.156" v="3616" actId="108"/>
          <ac:spMkLst>
            <pc:docMk/>
            <pc:sldMk cId="1397281340" sldId="282"/>
            <ac:spMk id="532" creationId="{D39F92DB-7E2D-404B-ACE4-14C1C2A908C6}"/>
          </ac:spMkLst>
        </pc:spChg>
        <pc:spChg chg="mod">
          <ac:chgData name="ゆ 育" userId="542ab0ed5f745775" providerId="LiveId" clId="{1C2FE42E-E5F8-4FB3-86F1-0EB376F0A1A1}" dt="2023-09-20T16:50:07.156" v="3617" actId="108"/>
          <ac:spMkLst>
            <pc:docMk/>
            <pc:sldMk cId="1397281340" sldId="282"/>
            <ac:spMk id="533" creationId="{AA33EAC3-8E40-4DC7-A0D2-E2DEB937B950}"/>
          </ac:spMkLst>
        </pc:spChg>
        <pc:spChg chg="mod">
          <ac:chgData name="ゆ 育" userId="542ab0ed5f745775" providerId="LiveId" clId="{1C2FE42E-E5F8-4FB3-86F1-0EB376F0A1A1}" dt="2023-09-20T16:50:07.156" v="3618" actId="108"/>
          <ac:spMkLst>
            <pc:docMk/>
            <pc:sldMk cId="1397281340" sldId="282"/>
            <ac:spMk id="534" creationId="{20327832-AD20-4C26-A079-9B9CAE84563E}"/>
          </ac:spMkLst>
        </pc:spChg>
        <pc:spChg chg="mod">
          <ac:chgData name="ゆ 育" userId="542ab0ed5f745775" providerId="LiveId" clId="{1C2FE42E-E5F8-4FB3-86F1-0EB376F0A1A1}" dt="2023-09-20T16:50:07.171" v="3619" actId="108"/>
          <ac:spMkLst>
            <pc:docMk/>
            <pc:sldMk cId="1397281340" sldId="282"/>
            <ac:spMk id="535" creationId="{A328A081-B504-4CA4-B798-5CFF82DC56EC}"/>
          </ac:spMkLst>
        </pc:spChg>
        <pc:spChg chg="mod">
          <ac:chgData name="ゆ 育" userId="542ab0ed5f745775" providerId="LiveId" clId="{1C2FE42E-E5F8-4FB3-86F1-0EB376F0A1A1}" dt="2023-09-20T16:50:07.171" v="3620" actId="108"/>
          <ac:spMkLst>
            <pc:docMk/>
            <pc:sldMk cId="1397281340" sldId="282"/>
            <ac:spMk id="536" creationId="{CBC4BE29-29D8-423B-95F4-8E4ABFA1E2B1}"/>
          </ac:spMkLst>
        </pc:spChg>
        <pc:spChg chg="mod">
          <ac:chgData name="ゆ 育" userId="542ab0ed5f745775" providerId="LiveId" clId="{1C2FE42E-E5F8-4FB3-86F1-0EB376F0A1A1}" dt="2023-09-20T16:50:07.171" v="3621" actId="108"/>
          <ac:spMkLst>
            <pc:docMk/>
            <pc:sldMk cId="1397281340" sldId="282"/>
            <ac:spMk id="537" creationId="{70D147CA-92CB-465D-B2B0-03D14503E8A3}"/>
          </ac:spMkLst>
        </pc:spChg>
        <pc:spChg chg="mod">
          <ac:chgData name="ゆ 育" userId="542ab0ed5f745775" providerId="LiveId" clId="{1C2FE42E-E5F8-4FB3-86F1-0EB376F0A1A1}" dt="2023-09-20T16:50:07.171" v="3622" actId="108"/>
          <ac:spMkLst>
            <pc:docMk/>
            <pc:sldMk cId="1397281340" sldId="282"/>
            <ac:spMk id="538" creationId="{07D2DB81-8839-4E23-804A-6772A1876281}"/>
          </ac:spMkLst>
        </pc:spChg>
        <pc:spChg chg="mod">
          <ac:chgData name="ゆ 育" userId="542ab0ed5f745775" providerId="LiveId" clId="{1C2FE42E-E5F8-4FB3-86F1-0EB376F0A1A1}" dt="2023-09-20T16:50:07.171" v="3623" actId="108"/>
          <ac:spMkLst>
            <pc:docMk/>
            <pc:sldMk cId="1397281340" sldId="282"/>
            <ac:spMk id="539" creationId="{3BBF51A1-B968-4734-B019-829540E92D54}"/>
          </ac:spMkLst>
        </pc:spChg>
        <pc:spChg chg="mod">
          <ac:chgData name="ゆ 育" userId="542ab0ed5f745775" providerId="LiveId" clId="{1C2FE42E-E5F8-4FB3-86F1-0EB376F0A1A1}" dt="2023-09-20T16:50:07.171" v="3624" actId="108"/>
          <ac:spMkLst>
            <pc:docMk/>
            <pc:sldMk cId="1397281340" sldId="282"/>
            <ac:spMk id="540" creationId="{8125A8C0-4547-4ED8-87A5-42D71213969E}"/>
          </ac:spMkLst>
        </pc:spChg>
        <pc:spChg chg="mod">
          <ac:chgData name="ゆ 育" userId="542ab0ed5f745775" providerId="LiveId" clId="{1C2FE42E-E5F8-4FB3-86F1-0EB376F0A1A1}" dt="2023-09-20T16:50:07.171" v="3625" actId="108"/>
          <ac:spMkLst>
            <pc:docMk/>
            <pc:sldMk cId="1397281340" sldId="282"/>
            <ac:spMk id="541" creationId="{04C06290-163A-4D4C-979F-CD0660A35175}"/>
          </ac:spMkLst>
        </pc:spChg>
        <pc:spChg chg="mod">
          <ac:chgData name="ゆ 育" userId="542ab0ed5f745775" providerId="LiveId" clId="{1C2FE42E-E5F8-4FB3-86F1-0EB376F0A1A1}" dt="2023-09-20T16:50:07.187" v="3626" actId="108"/>
          <ac:spMkLst>
            <pc:docMk/>
            <pc:sldMk cId="1397281340" sldId="282"/>
            <ac:spMk id="542" creationId="{38D54302-B209-46AF-9FD4-74DF68DF1257}"/>
          </ac:spMkLst>
        </pc:spChg>
        <pc:spChg chg="mod">
          <ac:chgData name="ゆ 育" userId="542ab0ed5f745775" providerId="LiveId" clId="{1C2FE42E-E5F8-4FB3-86F1-0EB376F0A1A1}" dt="2023-09-20T16:50:07.187" v="3627" actId="108"/>
          <ac:spMkLst>
            <pc:docMk/>
            <pc:sldMk cId="1397281340" sldId="282"/>
            <ac:spMk id="543" creationId="{E9BF4419-57D2-4CC2-A45D-7E33F9250770}"/>
          </ac:spMkLst>
        </pc:spChg>
        <pc:spChg chg="mod">
          <ac:chgData name="ゆ 育" userId="542ab0ed5f745775" providerId="LiveId" clId="{1C2FE42E-E5F8-4FB3-86F1-0EB376F0A1A1}" dt="2023-09-20T16:50:07.187" v="3628" actId="108"/>
          <ac:spMkLst>
            <pc:docMk/>
            <pc:sldMk cId="1397281340" sldId="282"/>
            <ac:spMk id="544" creationId="{31F3B1D8-055D-4FEF-B501-5838214F9355}"/>
          </ac:spMkLst>
        </pc:spChg>
        <pc:spChg chg="mod">
          <ac:chgData name="ゆ 育" userId="542ab0ed5f745775" providerId="LiveId" clId="{1C2FE42E-E5F8-4FB3-86F1-0EB376F0A1A1}" dt="2023-09-20T16:50:07.187" v="3629" actId="108"/>
          <ac:spMkLst>
            <pc:docMk/>
            <pc:sldMk cId="1397281340" sldId="282"/>
            <ac:spMk id="545" creationId="{DC7492F4-1F01-4E80-8C3E-D87342A1BD4B}"/>
          </ac:spMkLst>
        </pc:spChg>
        <pc:spChg chg="mod">
          <ac:chgData name="ゆ 育" userId="542ab0ed5f745775" providerId="LiveId" clId="{1C2FE42E-E5F8-4FB3-86F1-0EB376F0A1A1}" dt="2023-09-20T16:50:07.187" v="3630" actId="108"/>
          <ac:spMkLst>
            <pc:docMk/>
            <pc:sldMk cId="1397281340" sldId="282"/>
            <ac:spMk id="546" creationId="{C024D161-F4C2-43D8-A4AA-64F901231CC6}"/>
          </ac:spMkLst>
        </pc:spChg>
        <pc:spChg chg="mod">
          <ac:chgData name="ゆ 育" userId="542ab0ed5f745775" providerId="LiveId" clId="{1C2FE42E-E5F8-4FB3-86F1-0EB376F0A1A1}" dt="2023-09-20T16:50:07.187" v="3631" actId="108"/>
          <ac:spMkLst>
            <pc:docMk/>
            <pc:sldMk cId="1397281340" sldId="282"/>
            <ac:spMk id="547" creationId="{F6DC599E-D257-445C-A300-77C1236690AA}"/>
          </ac:spMkLst>
        </pc:spChg>
        <pc:spChg chg="mod">
          <ac:chgData name="ゆ 育" userId="542ab0ed5f745775" providerId="LiveId" clId="{1C2FE42E-E5F8-4FB3-86F1-0EB376F0A1A1}" dt="2023-09-20T16:50:07.203" v="3632" actId="108"/>
          <ac:spMkLst>
            <pc:docMk/>
            <pc:sldMk cId="1397281340" sldId="282"/>
            <ac:spMk id="548" creationId="{0F6DF740-9726-4A68-9937-96CFEEC69984}"/>
          </ac:spMkLst>
        </pc:spChg>
        <pc:spChg chg="mod">
          <ac:chgData name="ゆ 育" userId="542ab0ed5f745775" providerId="LiveId" clId="{1C2FE42E-E5F8-4FB3-86F1-0EB376F0A1A1}" dt="2023-09-20T16:50:07.203" v="3633" actId="108"/>
          <ac:spMkLst>
            <pc:docMk/>
            <pc:sldMk cId="1397281340" sldId="282"/>
            <ac:spMk id="549" creationId="{28279342-9608-44EC-8497-AF9803B9D104}"/>
          </ac:spMkLst>
        </pc:spChg>
        <pc:spChg chg="mod">
          <ac:chgData name="ゆ 育" userId="542ab0ed5f745775" providerId="LiveId" clId="{1C2FE42E-E5F8-4FB3-86F1-0EB376F0A1A1}" dt="2023-09-20T16:50:07.203" v="3634" actId="108"/>
          <ac:spMkLst>
            <pc:docMk/>
            <pc:sldMk cId="1397281340" sldId="282"/>
            <ac:spMk id="550" creationId="{6B36CA1B-0669-4C96-8E52-70636F1917FC}"/>
          </ac:spMkLst>
        </pc:spChg>
        <pc:spChg chg="mod">
          <ac:chgData name="ゆ 育" userId="542ab0ed5f745775" providerId="LiveId" clId="{1C2FE42E-E5F8-4FB3-86F1-0EB376F0A1A1}" dt="2023-09-20T16:50:07.203" v="3635" actId="108"/>
          <ac:spMkLst>
            <pc:docMk/>
            <pc:sldMk cId="1397281340" sldId="282"/>
            <ac:spMk id="551" creationId="{5F9AC567-3EE1-4F24-9625-A308C48FCC95}"/>
          </ac:spMkLst>
        </pc:spChg>
        <pc:spChg chg="mod">
          <ac:chgData name="ゆ 育" userId="542ab0ed5f745775" providerId="LiveId" clId="{1C2FE42E-E5F8-4FB3-86F1-0EB376F0A1A1}" dt="2023-09-20T16:50:07.203" v="3636" actId="108"/>
          <ac:spMkLst>
            <pc:docMk/>
            <pc:sldMk cId="1397281340" sldId="282"/>
            <ac:spMk id="552" creationId="{36A588AF-5A04-453E-8494-7F51CCBFB1A9}"/>
          </ac:spMkLst>
        </pc:spChg>
        <pc:spChg chg="mod">
          <ac:chgData name="ゆ 育" userId="542ab0ed5f745775" providerId="LiveId" clId="{1C2FE42E-E5F8-4FB3-86F1-0EB376F0A1A1}" dt="2023-09-20T16:50:07.203" v="3637" actId="108"/>
          <ac:spMkLst>
            <pc:docMk/>
            <pc:sldMk cId="1397281340" sldId="282"/>
            <ac:spMk id="553" creationId="{525F27F5-D39D-496D-B236-02CD649F466A}"/>
          </ac:spMkLst>
        </pc:spChg>
        <pc:spChg chg="mod">
          <ac:chgData name="ゆ 育" userId="542ab0ed5f745775" providerId="LiveId" clId="{1C2FE42E-E5F8-4FB3-86F1-0EB376F0A1A1}" dt="2023-09-20T16:50:07.218" v="3638" actId="108"/>
          <ac:spMkLst>
            <pc:docMk/>
            <pc:sldMk cId="1397281340" sldId="282"/>
            <ac:spMk id="554" creationId="{3B53DFB4-5D6D-45D9-865C-3C0C73A4FF05}"/>
          </ac:spMkLst>
        </pc:spChg>
        <pc:spChg chg="mod">
          <ac:chgData name="ゆ 育" userId="542ab0ed5f745775" providerId="LiveId" clId="{1C2FE42E-E5F8-4FB3-86F1-0EB376F0A1A1}" dt="2023-09-20T16:50:07.218" v="3639" actId="108"/>
          <ac:spMkLst>
            <pc:docMk/>
            <pc:sldMk cId="1397281340" sldId="282"/>
            <ac:spMk id="555" creationId="{9A95BFA9-5911-46D1-844F-23027D0556AF}"/>
          </ac:spMkLst>
        </pc:spChg>
        <pc:spChg chg="mod">
          <ac:chgData name="ゆ 育" userId="542ab0ed5f745775" providerId="LiveId" clId="{1C2FE42E-E5F8-4FB3-86F1-0EB376F0A1A1}" dt="2023-09-20T16:50:07.218" v="3640" actId="108"/>
          <ac:spMkLst>
            <pc:docMk/>
            <pc:sldMk cId="1397281340" sldId="282"/>
            <ac:spMk id="556" creationId="{8B9B7532-B0EE-4C34-BB4D-5A96848AE98F}"/>
          </ac:spMkLst>
        </pc:spChg>
        <pc:spChg chg="mod">
          <ac:chgData name="ゆ 育" userId="542ab0ed5f745775" providerId="LiveId" clId="{1C2FE42E-E5F8-4FB3-86F1-0EB376F0A1A1}" dt="2023-09-20T16:50:07.218" v="3641" actId="108"/>
          <ac:spMkLst>
            <pc:docMk/>
            <pc:sldMk cId="1397281340" sldId="282"/>
            <ac:spMk id="557" creationId="{FBFF4BBA-E233-4012-82E6-44A8172F6725}"/>
          </ac:spMkLst>
        </pc:spChg>
        <pc:spChg chg="mod">
          <ac:chgData name="ゆ 育" userId="542ab0ed5f745775" providerId="LiveId" clId="{1C2FE42E-E5F8-4FB3-86F1-0EB376F0A1A1}" dt="2023-09-20T16:50:07.218" v="3642" actId="108"/>
          <ac:spMkLst>
            <pc:docMk/>
            <pc:sldMk cId="1397281340" sldId="282"/>
            <ac:spMk id="558" creationId="{B2E2BFDF-B8D9-4C6C-BADF-D24A4B778B61}"/>
          </ac:spMkLst>
        </pc:spChg>
        <pc:spChg chg="mod">
          <ac:chgData name="ゆ 育" userId="542ab0ed5f745775" providerId="LiveId" clId="{1C2FE42E-E5F8-4FB3-86F1-0EB376F0A1A1}" dt="2023-09-20T16:50:07.218" v="3643" actId="108"/>
          <ac:spMkLst>
            <pc:docMk/>
            <pc:sldMk cId="1397281340" sldId="282"/>
            <ac:spMk id="559" creationId="{235270C1-F3F5-4102-BBA6-2DE7376E39F4}"/>
          </ac:spMkLst>
        </pc:spChg>
        <pc:spChg chg="mod">
          <ac:chgData name="ゆ 育" userId="542ab0ed5f745775" providerId="LiveId" clId="{1C2FE42E-E5F8-4FB3-86F1-0EB376F0A1A1}" dt="2023-09-20T16:50:07.234" v="3644" actId="108"/>
          <ac:spMkLst>
            <pc:docMk/>
            <pc:sldMk cId="1397281340" sldId="282"/>
            <ac:spMk id="560" creationId="{78AAC024-3866-4A26-8BBB-3BC9B876CA83}"/>
          </ac:spMkLst>
        </pc:spChg>
        <pc:spChg chg="mod">
          <ac:chgData name="ゆ 育" userId="542ab0ed5f745775" providerId="LiveId" clId="{1C2FE42E-E5F8-4FB3-86F1-0EB376F0A1A1}" dt="2023-09-20T16:50:07.234" v="3645" actId="108"/>
          <ac:spMkLst>
            <pc:docMk/>
            <pc:sldMk cId="1397281340" sldId="282"/>
            <ac:spMk id="561" creationId="{3E3C0F07-176B-46AF-86EA-7D04B82572B2}"/>
          </ac:spMkLst>
        </pc:spChg>
        <pc:spChg chg="mod">
          <ac:chgData name="ゆ 育" userId="542ab0ed5f745775" providerId="LiveId" clId="{1C2FE42E-E5F8-4FB3-86F1-0EB376F0A1A1}" dt="2023-09-20T16:50:07.234" v="3646" actId="108"/>
          <ac:spMkLst>
            <pc:docMk/>
            <pc:sldMk cId="1397281340" sldId="282"/>
            <ac:spMk id="562" creationId="{D36204D4-E68E-4124-9E51-38FB561FC7F3}"/>
          </ac:spMkLst>
        </pc:spChg>
        <pc:spChg chg="mod">
          <ac:chgData name="ゆ 育" userId="542ab0ed5f745775" providerId="LiveId" clId="{1C2FE42E-E5F8-4FB3-86F1-0EB376F0A1A1}" dt="2023-09-20T16:50:07.234" v="3647" actId="108"/>
          <ac:spMkLst>
            <pc:docMk/>
            <pc:sldMk cId="1397281340" sldId="282"/>
            <ac:spMk id="563" creationId="{8805E591-7B3D-4941-BD30-C9A4C85811D0}"/>
          </ac:spMkLst>
        </pc:spChg>
        <pc:spChg chg="mod">
          <ac:chgData name="ゆ 育" userId="542ab0ed5f745775" providerId="LiveId" clId="{1C2FE42E-E5F8-4FB3-86F1-0EB376F0A1A1}" dt="2023-09-20T16:50:07.234" v="3648" actId="108"/>
          <ac:spMkLst>
            <pc:docMk/>
            <pc:sldMk cId="1397281340" sldId="282"/>
            <ac:spMk id="564" creationId="{94D82248-4BCD-4B23-BD2F-0C08E1ED094C}"/>
          </ac:spMkLst>
        </pc:spChg>
        <pc:spChg chg="mod">
          <ac:chgData name="ゆ 育" userId="542ab0ed5f745775" providerId="LiveId" clId="{1C2FE42E-E5F8-4FB3-86F1-0EB376F0A1A1}" dt="2023-09-20T16:50:07.234" v="3649" actId="108"/>
          <ac:spMkLst>
            <pc:docMk/>
            <pc:sldMk cId="1397281340" sldId="282"/>
            <ac:spMk id="565" creationId="{586396D2-62A2-4D64-9DE8-860F62B741A1}"/>
          </ac:spMkLst>
        </pc:spChg>
        <pc:spChg chg="mod">
          <ac:chgData name="ゆ 育" userId="542ab0ed5f745775" providerId="LiveId" clId="{1C2FE42E-E5F8-4FB3-86F1-0EB376F0A1A1}" dt="2023-09-20T16:50:07.249" v="3650" actId="108"/>
          <ac:spMkLst>
            <pc:docMk/>
            <pc:sldMk cId="1397281340" sldId="282"/>
            <ac:spMk id="566" creationId="{7F246063-F38E-4B3B-B408-95B76DB5A26B}"/>
          </ac:spMkLst>
        </pc:spChg>
        <pc:spChg chg="mod">
          <ac:chgData name="ゆ 育" userId="542ab0ed5f745775" providerId="LiveId" clId="{1C2FE42E-E5F8-4FB3-86F1-0EB376F0A1A1}" dt="2023-09-20T16:50:07.249" v="3651" actId="108"/>
          <ac:spMkLst>
            <pc:docMk/>
            <pc:sldMk cId="1397281340" sldId="282"/>
            <ac:spMk id="567" creationId="{71CF9EA8-21B6-4534-9C50-2A7F362CE8AA}"/>
          </ac:spMkLst>
        </pc:spChg>
        <pc:spChg chg="mod">
          <ac:chgData name="ゆ 育" userId="542ab0ed5f745775" providerId="LiveId" clId="{1C2FE42E-E5F8-4FB3-86F1-0EB376F0A1A1}" dt="2023-09-20T16:50:07.249" v="3652" actId="108"/>
          <ac:spMkLst>
            <pc:docMk/>
            <pc:sldMk cId="1397281340" sldId="282"/>
            <ac:spMk id="568" creationId="{70C26119-089C-40BE-B567-58FB1F45487C}"/>
          </ac:spMkLst>
        </pc:spChg>
        <pc:spChg chg="mod">
          <ac:chgData name="ゆ 育" userId="542ab0ed5f745775" providerId="LiveId" clId="{1C2FE42E-E5F8-4FB3-86F1-0EB376F0A1A1}" dt="2023-09-20T16:50:07.249" v="3653" actId="108"/>
          <ac:spMkLst>
            <pc:docMk/>
            <pc:sldMk cId="1397281340" sldId="282"/>
            <ac:spMk id="569" creationId="{8BD80A62-5F19-4BCF-B016-2CB8E243886A}"/>
          </ac:spMkLst>
        </pc:spChg>
        <pc:spChg chg="mod">
          <ac:chgData name="ゆ 育" userId="542ab0ed5f745775" providerId="LiveId" clId="{1C2FE42E-E5F8-4FB3-86F1-0EB376F0A1A1}" dt="2023-09-20T16:50:07.249" v="3654" actId="108"/>
          <ac:spMkLst>
            <pc:docMk/>
            <pc:sldMk cId="1397281340" sldId="282"/>
            <ac:spMk id="570" creationId="{EE4F5521-8CDC-4BBD-82D2-69CB8419544E}"/>
          </ac:spMkLst>
        </pc:spChg>
        <pc:spChg chg="mod">
          <ac:chgData name="ゆ 育" userId="542ab0ed5f745775" providerId="LiveId" clId="{1C2FE42E-E5F8-4FB3-86F1-0EB376F0A1A1}" dt="2023-09-20T16:50:07.249" v="3655" actId="108"/>
          <ac:spMkLst>
            <pc:docMk/>
            <pc:sldMk cId="1397281340" sldId="282"/>
            <ac:spMk id="571" creationId="{EF8713E3-8E3B-47DF-B97D-CA8E6E76D310}"/>
          </ac:spMkLst>
        </pc:spChg>
        <pc:spChg chg="mod">
          <ac:chgData name="ゆ 育" userId="542ab0ed5f745775" providerId="LiveId" clId="{1C2FE42E-E5F8-4FB3-86F1-0EB376F0A1A1}" dt="2023-09-20T16:50:07.249" v="3656" actId="108"/>
          <ac:spMkLst>
            <pc:docMk/>
            <pc:sldMk cId="1397281340" sldId="282"/>
            <ac:spMk id="572" creationId="{C453EF65-879D-441F-B512-F6609A8AA01F}"/>
          </ac:spMkLst>
        </pc:spChg>
        <pc:spChg chg="mod">
          <ac:chgData name="ゆ 育" userId="542ab0ed5f745775" providerId="LiveId" clId="{1C2FE42E-E5F8-4FB3-86F1-0EB376F0A1A1}" dt="2023-09-20T16:50:07.265" v="3657" actId="108"/>
          <ac:spMkLst>
            <pc:docMk/>
            <pc:sldMk cId="1397281340" sldId="282"/>
            <ac:spMk id="573" creationId="{9B4666FC-DBEA-465F-BB1E-5EF132B1E5B1}"/>
          </ac:spMkLst>
        </pc:spChg>
        <pc:spChg chg="mod">
          <ac:chgData name="ゆ 育" userId="542ab0ed5f745775" providerId="LiveId" clId="{1C2FE42E-E5F8-4FB3-86F1-0EB376F0A1A1}" dt="2023-09-20T16:50:07.265" v="3658" actId="108"/>
          <ac:spMkLst>
            <pc:docMk/>
            <pc:sldMk cId="1397281340" sldId="282"/>
            <ac:spMk id="574" creationId="{3534F2BA-0711-4381-AB86-4C832630702D}"/>
          </ac:spMkLst>
        </pc:spChg>
        <pc:spChg chg="mod">
          <ac:chgData name="ゆ 育" userId="542ab0ed5f745775" providerId="LiveId" clId="{1C2FE42E-E5F8-4FB3-86F1-0EB376F0A1A1}" dt="2023-09-20T16:50:07.265" v="3659" actId="108"/>
          <ac:spMkLst>
            <pc:docMk/>
            <pc:sldMk cId="1397281340" sldId="282"/>
            <ac:spMk id="575" creationId="{A218FE4F-DFA0-44C9-867A-F2E5745D6E04}"/>
          </ac:spMkLst>
        </pc:spChg>
        <pc:spChg chg="mod">
          <ac:chgData name="ゆ 育" userId="542ab0ed5f745775" providerId="LiveId" clId="{1C2FE42E-E5F8-4FB3-86F1-0EB376F0A1A1}" dt="2023-09-20T16:50:07.265" v="3660" actId="108"/>
          <ac:spMkLst>
            <pc:docMk/>
            <pc:sldMk cId="1397281340" sldId="282"/>
            <ac:spMk id="576" creationId="{38A454F7-390D-4757-AF62-721E1A97B9C7}"/>
          </ac:spMkLst>
        </pc:spChg>
        <pc:spChg chg="mod">
          <ac:chgData name="ゆ 育" userId="542ab0ed5f745775" providerId="LiveId" clId="{1C2FE42E-E5F8-4FB3-86F1-0EB376F0A1A1}" dt="2023-09-20T16:50:07.265" v="3661" actId="108"/>
          <ac:spMkLst>
            <pc:docMk/>
            <pc:sldMk cId="1397281340" sldId="282"/>
            <ac:spMk id="577" creationId="{D84D2FEC-2A38-453E-A460-5061628CD54D}"/>
          </ac:spMkLst>
        </pc:spChg>
        <pc:spChg chg="mod">
          <ac:chgData name="ゆ 育" userId="542ab0ed5f745775" providerId="LiveId" clId="{1C2FE42E-E5F8-4FB3-86F1-0EB376F0A1A1}" dt="2023-09-20T16:50:07.265" v="3662" actId="108"/>
          <ac:spMkLst>
            <pc:docMk/>
            <pc:sldMk cId="1397281340" sldId="282"/>
            <ac:spMk id="578" creationId="{64513840-E03B-45C1-A565-86CCCCEE1025}"/>
          </ac:spMkLst>
        </pc:spChg>
        <pc:spChg chg="mod">
          <ac:chgData name="ゆ 育" userId="542ab0ed5f745775" providerId="LiveId" clId="{1C2FE42E-E5F8-4FB3-86F1-0EB376F0A1A1}" dt="2023-09-20T16:50:07.281" v="3663" actId="108"/>
          <ac:spMkLst>
            <pc:docMk/>
            <pc:sldMk cId="1397281340" sldId="282"/>
            <ac:spMk id="579" creationId="{321F4472-900C-49FF-B1F3-9BFA74C80513}"/>
          </ac:spMkLst>
        </pc:spChg>
        <pc:spChg chg="mod">
          <ac:chgData name="ゆ 育" userId="542ab0ed5f745775" providerId="LiveId" clId="{1C2FE42E-E5F8-4FB3-86F1-0EB376F0A1A1}" dt="2023-09-20T16:50:07.281" v="3664" actId="108"/>
          <ac:spMkLst>
            <pc:docMk/>
            <pc:sldMk cId="1397281340" sldId="282"/>
            <ac:spMk id="580" creationId="{1A76B6E7-2B48-42D9-AF68-5FA884BCCBBD}"/>
          </ac:spMkLst>
        </pc:spChg>
        <pc:spChg chg="mod">
          <ac:chgData name="ゆ 育" userId="542ab0ed5f745775" providerId="LiveId" clId="{1C2FE42E-E5F8-4FB3-86F1-0EB376F0A1A1}" dt="2023-09-20T16:50:07.281" v="3665" actId="108"/>
          <ac:spMkLst>
            <pc:docMk/>
            <pc:sldMk cId="1397281340" sldId="282"/>
            <ac:spMk id="581" creationId="{B76363E6-9857-49EA-84B0-B29BBA99A5A9}"/>
          </ac:spMkLst>
        </pc:spChg>
        <pc:spChg chg="mod">
          <ac:chgData name="ゆ 育" userId="542ab0ed5f745775" providerId="LiveId" clId="{1C2FE42E-E5F8-4FB3-86F1-0EB376F0A1A1}" dt="2023-09-20T16:50:07.281" v="3666" actId="108"/>
          <ac:spMkLst>
            <pc:docMk/>
            <pc:sldMk cId="1397281340" sldId="282"/>
            <ac:spMk id="582" creationId="{21B4D799-155C-4820-B9D0-790377FAC456}"/>
          </ac:spMkLst>
        </pc:spChg>
        <pc:spChg chg="mod">
          <ac:chgData name="ゆ 育" userId="542ab0ed5f745775" providerId="LiveId" clId="{1C2FE42E-E5F8-4FB3-86F1-0EB376F0A1A1}" dt="2023-09-20T16:50:07.281" v="3667" actId="108"/>
          <ac:spMkLst>
            <pc:docMk/>
            <pc:sldMk cId="1397281340" sldId="282"/>
            <ac:spMk id="583" creationId="{A867F939-BB90-41A0-A664-B36F65456CA8}"/>
          </ac:spMkLst>
        </pc:spChg>
        <pc:spChg chg="mod">
          <ac:chgData name="ゆ 育" userId="542ab0ed5f745775" providerId="LiveId" clId="{1C2FE42E-E5F8-4FB3-86F1-0EB376F0A1A1}" dt="2023-09-20T16:50:07.281" v="3668" actId="108"/>
          <ac:spMkLst>
            <pc:docMk/>
            <pc:sldMk cId="1397281340" sldId="282"/>
            <ac:spMk id="584" creationId="{3068104E-8A03-4D85-9AC4-17F04EDBCE88}"/>
          </ac:spMkLst>
        </pc:spChg>
        <pc:spChg chg="mod">
          <ac:chgData name="ゆ 育" userId="542ab0ed5f745775" providerId="LiveId" clId="{1C2FE42E-E5F8-4FB3-86F1-0EB376F0A1A1}" dt="2023-09-20T16:50:07.296" v="3669" actId="108"/>
          <ac:spMkLst>
            <pc:docMk/>
            <pc:sldMk cId="1397281340" sldId="282"/>
            <ac:spMk id="585" creationId="{17A72C07-2F8B-413E-B4FA-B6DE089B03C1}"/>
          </ac:spMkLst>
        </pc:spChg>
        <pc:spChg chg="mod">
          <ac:chgData name="ゆ 育" userId="542ab0ed5f745775" providerId="LiveId" clId="{1C2FE42E-E5F8-4FB3-86F1-0EB376F0A1A1}" dt="2023-09-20T16:50:07.296" v="3670" actId="108"/>
          <ac:spMkLst>
            <pc:docMk/>
            <pc:sldMk cId="1397281340" sldId="282"/>
            <ac:spMk id="586" creationId="{8F03EAE3-ED78-4A9C-91CF-ED52D3141626}"/>
          </ac:spMkLst>
        </pc:spChg>
        <pc:spChg chg="mod">
          <ac:chgData name="ゆ 育" userId="542ab0ed5f745775" providerId="LiveId" clId="{1C2FE42E-E5F8-4FB3-86F1-0EB376F0A1A1}" dt="2023-09-20T16:50:07.296" v="3671" actId="108"/>
          <ac:spMkLst>
            <pc:docMk/>
            <pc:sldMk cId="1397281340" sldId="282"/>
            <ac:spMk id="587" creationId="{23FD5133-8197-4A40-9043-6FAFE0E7D125}"/>
          </ac:spMkLst>
        </pc:spChg>
        <pc:spChg chg="mod">
          <ac:chgData name="ゆ 育" userId="542ab0ed5f745775" providerId="LiveId" clId="{1C2FE42E-E5F8-4FB3-86F1-0EB376F0A1A1}" dt="2023-09-20T16:50:07.296" v="3672" actId="108"/>
          <ac:spMkLst>
            <pc:docMk/>
            <pc:sldMk cId="1397281340" sldId="282"/>
            <ac:spMk id="588" creationId="{E3838769-22EB-4704-ABBA-EB5EF04E36A4}"/>
          </ac:spMkLst>
        </pc:spChg>
        <pc:spChg chg="mod">
          <ac:chgData name="ゆ 育" userId="542ab0ed5f745775" providerId="LiveId" clId="{1C2FE42E-E5F8-4FB3-86F1-0EB376F0A1A1}" dt="2023-09-20T16:50:07.296" v="3673" actId="108"/>
          <ac:spMkLst>
            <pc:docMk/>
            <pc:sldMk cId="1397281340" sldId="282"/>
            <ac:spMk id="589" creationId="{6D1C851D-319C-4FB9-9F36-A187980ACFF6}"/>
          </ac:spMkLst>
        </pc:spChg>
        <pc:spChg chg="mod">
          <ac:chgData name="ゆ 育" userId="542ab0ed5f745775" providerId="LiveId" clId="{1C2FE42E-E5F8-4FB3-86F1-0EB376F0A1A1}" dt="2023-09-20T16:50:07.296" v="3674" actId="108"/>
          <ac:spMkLst>
            <pc:docMk/>
            <pc:sldMk cId="1397281340" sldId="282"/>
            <ac:spMk id="590" creationId="{B37BE98B-8CF7-4232-AAE0-19F35BBD9389}"/>
          </ac:spMkLst>
        </pc:spChg>
        <pc:spChg chg="mod">
          <ac:chgData name="ゆ 育" userId="542ab0ed5f745775" providerId="LiveId" clId="{1C2FE42E-E5F8-4FB3-86F1-0EB376F0A1A1}" dt="2023-09-20T16:50:07.312" v="3675" actId="108"/>
          <ac:spMkLst>
            <pc:docMk/>
            <pc:sldMk cId="1397281340" sldId="282"/>
            <ac:spMk id="591" creationId="{A24DB098-3B3C-4615-84E7-A9A7CDA45F69}"/>
          </ac:spMkLst>
        </pc:spChg>
        <pc:spChg chg="mod">
          <ac:chgData name="ゆ 育" userId="542ab0ed5f745775" providerId="LiveId" clId="{1C2FE42E-E5F8-4FB3-86F1-0EB376F0A1A1}" dt="2023-09-20T16:50:07.312" v="3676" actId="108"/>
          <ac:spMkLst>
            <pc:docMk/>
            <pc:sldMk cId="1397281340" sldId="282"/>
            <ac:spMk id="592" creationId="{6E45E978-F946-41EC-BDF8-CDC241F3DF80}"/>
          </ac:spMkLst>
        </pc:spChg>
        <pc:spChg chg="mod">
          <ac:chgData name="ゆ 育" userId="542ab0ed5f745775" providerId="LiveId" clId="{1C2FE42E-E5F8-4FB3-86F1-0EB376F0A1A1}" dt="2023-09-20T16:50:07.312" v="3677" actId="108"/>
          <ac:spMkLst>
            <pc:docMk/>
            <pc:sldMk cId="1397281340" sldId="282"/>
            <ac:spMk id="593" creationId="{BAFDFEF2-D9EE-482F-B287-374C40D50592}"/>
          </ac:spMkLst>
        </pc:spChg>
        <pc:spChg chg="mod">
          <ac:chgData name="ゆ 育" userId="542ab0ed5f745775" providerId="LiveId" clId="{1C2FE42E-E5F8-4FB3-86F1-0EB376F0A1A1}" dt="2023-09-20T16:50:07.312" v="3678" actId="108"/>
          <ac:spMkLst>
            <pc:docMk/>
            <pc:sldMk cId="1397281340" sldId="282"/>
            <ac:spMk id="594" creationId="{35019DF3-E5B4-45B2-961E-45D29F165691}"/>
          </ac:spMkLst>
        </pc:spChg>
        <pc:spChg chg="mod">
          <ac:chgData name="ゆ 育" userId="542ab0ed5f745775" providerId="LiveId" clId="{1C2FE42E-E5F8-4FB3-86F1-0EB376F0A1A1}" dt="2023-09-20T16:50:07.312" v="3679" actId="108"/>
          <ac:spMkLst>
            <pc:docMk/>
            <pc:sldMk cId="1397281340" sldId="282"/>
            <ac:spMk id="595" creationId="{A0ADFD2E-162D-4FE9-A96E-959BB3CE84BE}"/>
          </ac:spMkLst>
        </pc:spChg>
        <pc:spChg chg="mod">
          <ac:chgData name="ゆ 育" userId="542ab0ed5f745775" providerId="LiveId" clId="{1C2FE42E-E5F8-4FB3-86F1-0EB376F0A1A1}" dt="2023-09-20T16:50:07.312" v="3680" actId="108"/>
          <ac:spMkLst>
            <pc:docMk/>
            <pc:sldMk cId="1397281340" sldId="282"/>
            <ac:spMk id="596" creationId="{F9FE3C4F-F4CA-4E1C-A6DC-19F759FF6056}"/>
          </ac:spMkLst>
        </pc:spChg>
        <pc:spChg chg="mod">
          <ac:chgData name="ゆ 育" userId="542ab0ed5f745775" providerId="LiveId" clId="{1C2FE42E-E5F8-4FB3-86F1-0EB376F0A1A1}" dt="2023-09-20T16:50:07.312" v="3681" actId="108"/>
          <ac:spMkLst>
            <pc:docMk/>
            <pc:sldMk cId="1397281340" sldId="282"/>
            <ac:spMk id="597" creationId="{042E30D7-917C-4B85-8EE4-6AA4A3DFA2F7}"/>
          </ac:spMkLst>
        </pc:spChg>
        <pc:spChg chg="mod">
          <ac:chgData name="ゆ 育" userId="542ab0ed5f745775" providerId="LiveId" clId="{1C2FE42E-E5F8-4FB3-86F1-0EB376F0A1A1}" dt="2023-09-20T16:50:07.328" v="3682" actId="108"/>
          <ac:spMkLst>
            <pc:docMk/>
            <pc:sldMk cId="1397281340" sldId="282"/>
            <ac:spMk id="598" creationId="{7E673A13-E233-49EF-AE7B-DA4FF2EB1B6E}"/>
          </ac:spMkLst>
        </pc:spChg>
        <pc:spChg chg="mod">
          <ac:chgData name="ゆ 育" userId="542ab0ed5f745775" providerId="LiveId" clId="{1C2FE42E-E5F8-4FB3-86F1-0EB376F0A1A1}" dt="2023-09-20T16:50:07.328" v="3683" actId="108"/>
          <ac:spMkLst>
            <pc:docMk/>
            <pc:sldMk cId="1397281340" sldId="282"/>
            <ac:spMk id="599" creationId="{1AACA353-6D4A-48D5-8DC5-FEC99A25013A}"/>
          </ac:spMkLst>
        </pc:spChg>
        <pc:spChg chg="mod">
          <ac:chgData name="ゆ 育" userId="542ab0ed5f745775" providerId="LiveId" clId="{1C2FE42E-E5F8-4FB3-86F1-0EB376F0A1A1}" dt="2023-09-20T16:50:07.328" v="3684" actId="108"/>
          <ac:spMkLst>
            <pc:docMk/>
            <pc:sldMk cId="1397281340" sldId="282"/>
            <ac:spMk id="600" creationId="{F8DA0EB2-0AF1-44A5-86E8-1053DC4F36EB}"/>
          </ac:spMkLst>
        </pc:spChg>
        <pc:spChg chg="mod">
          <ac:chgData name="ゆ 育" userId="542ab0ed5f745775" providerId="LiveId" clId="{1C2FE42E-E5F8-4FB3-86F1-0EB376F0A1A1}" dt="2023-09-20T16:50:07.328" v="3685" actId="108"/>
          <ac:spMkLst>
            <pc:docMk/>
            <pc:sldMk cId="1397281340" sldId="282"/>
            <ac:spMk id="601" creationId="{B6303F27-B35A-47D4-A91A-59BD23633819}"/>
          </ac:spMkLst>
        </pc:spChg>
        <pc:spChg chg="mod">
          <ac:chgData name="ゆ 育" userId="542ab0ed5f745775" providerId="LiveId" clId="{1C2FE42E-E5F8-4FB3-86F1-0EB376F0A1A1}" dt="2023-09-20T16:50:07.328" v="3686" actId="108"/>
          <ac:spMkLst>
            <pc:docMk/>
            <pc:sldMk cId="1397281340" sldId="282"/>
            <ac:spMk id="602" creationId="{B33D141A-FFCD-41E4-AE25-B64812C7CD19}"/>
          </ac:spMkLst>
        </pc:spChg>
        <pc:spChg chg="mod">
          <ac:chgData name="ゆ 育" userId="542ab0ed5f745775" providerId="LiveId" clId="{1C2FE42E-E5F8-4FB3-86F1-0EB376F0A1A1}" dt="2023-09-20T16:50:07.328" v="3687" actId="108"/>
          <ac:spMkLst>
            <pc:docMk/>
            <pc:sldMk cId="1397281340" sldId="282"/>
            <ac:spMk id="603" creationId="{4E1606EF-4B4B-4AE0-9559-58902D256A6D}"/>
          </ac:spMkLst>
        </pc:spChg>
        <pc:spChg chg="mod">
          <ac:chgData name="ゆ 育" userId="542ab0ed5f745775" providerId="LiveId" clId="{1C2FE42E-E5F8-4FB3-86F1-0EB376F0A1A1}" dt="2023-09-20T16:50:07.343" v="3688" actId="108"/>
          <ac:spMkLst>
            <pc:docMk/>
            <pc:sldMk cId="1397281340" sldId="282"/>
            <ac:spMk id="604" creationId="{DA98BFDE-78D4-4B66-938A-8C474686BB18}"/>
          </ac:spMkLst>
        </pc:spChg>
        <pc:spChg chg="mod">
          <ac:chgData name="ゆ 育" userId="542ab0ed5f745775" providerId="LiveId" clId="{1C2FE42E-E5F8-4FB3-86F1-0EB376F0A1A1}" dt="2023-09-20T16:50:07.343" v="3689" actId="108"/>
          <ac:spMkLst>
            <pc:docMk/>
            <pc:sldMk cId="1397281340" sldId="282"/>
            <ac:spMk id="605" creationId="{B281EC09-F98D-4338-AEA5-9EF6A21BA81E}"/>
          </ac:spMkLst>
        </pc:spChg>
        <pc:spChg chg="mod">
          <ac:chgData name="ゆ 育" userId="542ab0ed5f745775" providerId="LiveId" clId="{1C2FE42E-E5F8-4FB3-86F1-0EB376F0A1A1}" dt="2023-09-20T16:50:07.343" v="3690" actId="108"/>
          <ac:spMkLst>
            <pc:docMk/>
            <pc:sldMk cId="1397281340" sldId="282"/>
            <ac:spMk id="606" creationId="{DA86FA80-44A8-4E55-BB7F-FAF2E5B4614C}"/>
          </ac:spMkLst>
        </pc:spChg>
        <pc:spChg chg="mod">
          <ac:chgData name="ゆ 育" userId="542ab0ed5f745775" providerId="LiveId" clId="{1C2FE42E-E5F8-4FB3-86F1-0EB376F0A1A1}" dt="2023-09-20T16:50:07.343" v="3691" actId="108"/>
          <ac:spMkLst>
            <pc:docMk/>
            <pc:sldMk cId="1397281340" sldId="282"/>
            <ac:spMk id="607" creationId="{2C7B0F8A-9DDA-4A9E-8839-17BBFCA4CC5A}"/>
          </ac:spMkLst>
        </pc:spChg>
        <pc:spChg chg="mod">
          <ac:chgData name="ゆ 育" userId="542ab0ed5f745775" providerId="LiveId" clId="{1C2FE42E-E5F8-4FB3-86F1-0EB376F0A1A1}" dt="2023-09-20T16:50:07.343" v="3692" actId="108"/>
          <ac:spMkLst>
            <pc:docMk/>
            <pc:sldMk cId="1397281340" sldId="282"/>
            <ac:spMk id="608" creationId="{F0D2D37D-CCB2-432F-98EA-D8F3D45E8B75}"/>
          </ac:spMkLst>
        </pc:spChg>
        <pc:spChg chg="mod">
          <ac:chgData name="ゆ 育" userId="542ab0ed5f745775" providerId="LiveId" clId="{1C2FE42E-E5F8-4FB3-86F1-0EB376F0A1A1}" dt="2023-09-20T16:50:07.343" v="3693" actId="108"/>
          <ac:spMkLst>
            <pc:docMk/>
            <pc:sldMk cId="1397281340" sldId="282"/>
            <ac:spMk id="609" creationId="{4CD15527-D83D-435C-8E11-C433316C1176}"/>
          </ac:spMkLst>
        </pc:spChg>
        <pc:spChg chg="mod">
          <ac:chgData name="ゆ 育" userId="542ab0ed5f745775" providerId="LiveId" clId="{1C2FE42E-E5F8-4FB3-86F1-0EB376F0A1A1}" dt="2023-09-20T16:50:07.359" v="3694" actId="108"/>
          <ac:spMkLst>
            <pc:docMk/>
            <pc:sldMk cId="1397281340" sldId="282"/>
            <ac:spMk id="610" creationId="{E7E7FF96-B243-4B70-BD05-D3DD2C843564}"/>
          </ac:spMkLst>
        </pc:spChg>
        <pc:spChg chg="mod">
          <ac:chgData name="ゆ 育" userId="542ab0ed5f745775" providerId="LiveId" clId="{1C2FE42E-E5F8-4FB3-86F1-0EB376F0A1A1}" dt="2023-09-20T16:50:07.359" v="3695" actId="108"/>
          <ac:spMkLst>
            <pc:docMk/>
            <pc:sldMk cId="1397281340" sldId="282"/>
            <ac:spMk id="611" creationId="{DC831E72-2B80-4FCB-B4BF-39205D76FE74}"/>
          </ac:spMkLst>
        </pc:spChg>
        <pc:spChg chg="mod">
          <ac:chgData name="ゆ 育" userId="542ab0ed5f745775" providerId="LiveId" clId="{1C2FE42E-E5F8-4FB3-86F1-0EB376F0A1A1}" dt="2023-09-20T16:50:07.359" v="3696" actId="108"/>
          <ac:spMkLst>
            <pc:docMk/>
            <pc:sldMk cId="1397281340" sldId="282"/>
            <ac:spMk id="612" creationId="{60B81AB4-2E70-47A5-8F10-15C22B62C90A}"/>
          </ac:spMkLst>
        </pc:spChg>
        <pc:spChg chg="mod">
          <ac:chgData name="ゆ 育" userId="542ab0ed5f745775" providerId="LiveId" clId="{1C2FE42E-E5F8-4FB3-86F1-0EB376F0A1A1}" dt="2023-09-20T16:50:07.359" v="3697" actId="108"/>
          <ac:spMkLst>
            <pc:docMk/>
            <pc:sldMk cId="1397281340" sldId="282"/>
            <ac:spMk id="613" creationId="{6C196E4A-3BAE-4563-B93C-C090232B4635}"/>
          </ac:spMkLst>
        </pc:spChg>
        <pc:spChg chg="mod">
          <ac:chgData name="ゆ 育" userId="542ab0ed5f745775" providerId="LiveId" clId="{1C2FE42E-E5F8-4FB3-86F1-0EB376F0A1A1}" dt="2023-09-20T16:50:07.359" v="3698" actId="108"/>
          <ac:spMkLst>
            <pc:docMk/>
            <pc:sldMk cId="1397281340" sldId="282"/>
            <ac:spMk id="614" creationId="{D557DC85-E50D-4DA9-B9C0-C3C809B89377}"/>
          </ac:spMkLst>
        </pc:spChg>
        <pc:spChg chg="mod">
          <ac:chgData name="ゆ 育" userId="542ab0ed5f745775" providerId="LiveId" clId="{1C2FE42E-E5F8-4FB3-86F1-0EB376F0A1A1}" dt="2023-09-20T16:50:07.359" v="3699" actId="108"/>
          <ac:spMkLst>
            <pc:docMk/>
            <pc:sldMk cId="1397281340" sldId="282"/>
            <ac:spMk id="615" creationId="{33748802-3257-4260-A30D-E9B63565BC62}"/>
          </ac:spMkLst>
        </pc:spChg>
        <pc:spChg chg="mod">
          <ac:chgData name="ゆ 育" userId="542ab0ed5f745775" providerId="LiveId" clId="{1C2FE42E-E5F8-4FB3-86F1-0EB376F0A1A1}" dt="2023-09-20T16:50:07.374" v="3700" actId="108"/>
          <ac:spMkLst>
            <pc:docMk/>
            <pc:sldMk cId="1397281340" sldId="282"/>
            <ac:spMk id="616" creationId="{1B38FE86-E270-4E4F-95E5-19E31D78B15E}"/>
          </ac:spMkLst>
        </pc:spChg>
        <pc:spChg chg="mod">
          <ac:chgData name="ゆ 育" userId="542ab0ed5f745775" providerId="LiveId" clId="{1C2FE42E-E5F8-4FB3-86F1-0EB376F0A1A1}" dt="2023-09-20T16:50:07.374" v="3701" actId="108"/>
          <ac:spMkLst>
            <pc:docMk/>
            <pc:sldMk cId="1397281340" sldId="282"/>
            <ac:spMk id="617" creationId="{3D14D6CF-4BD5-4543-9BCA-ACA9B28BEF15}"/>
          </ac:spMkLst>
        </pc:spChg>
        <pc:spChg chg="mod">
          <ac:chgData name="ゆ 育" userId="542ab0ed5f745775" providerId="LiveId" clId="{1C2FE42E-E5F8-4FB3-86F1-0EB376F0A1A1}" dt="2023-09-20T16:50:07.374" v="3702" actId="108"/>
          <ac:spMkLst>
            <pc:docMk/>
            <pc:sldMk cId="1397281340" sldId="282"/>
            <ac:spMk id="618" creationId="{AC2D4902-8FFD-4B4A-9AD7-A655A9D5F64E}"/>
          </ac:spMkLst>
        </pc:spChg>
        <pc:spChg chg="mod">
          <ac:chgData name="ゆ 育" userId="542ab0ed5f745775" providerId="LiveId" clId="{1C2FE42E-E5F8-4FB3-86F1-0EB376F0A1A1}" dt="2023-09-20T16:50:07.374" v="3703" actId="108"/>
          <ac:spMkLst>
            <pc:docMk/>
            <pc:sldMk cId="1397281340" sldId="282"/>
            <ac:spMk id="619" creationId="{B0F21B7F-040E-43DE-98F9-CC000B7E8F4E}"/>
          </ac:spMkLst>
        </pc:spChg>
        <pc:spChg chg="mod">
          <ac:chgData name="ゆ 育" userId="542ab0ed5f745775" providerId="LiveId" clId="{1C2FE42E-E5F8-4FB3-86F1-0EB376F0A1A1}" dt="2023-09-20T16:50:07.374" v="3704" actId="108"/>
          <ac:spMkLst>
            <pc:docMk/>
            <pc:sldMk cId="1397281340" sldId="282"/>
            <ac:spMk id="620" creationId="{37B542C8-0AAF-4253-8F15-86DD34BD7FB8}"/>
          </ac:spMkLst>
        </pc:spChg>
        <pc:spChg chg="mod">
          <ac:chgData name="ゆ 育" userId="542ab0ed5f745775" providerId="LiveId" clId="{1C2FE42E-E5F8-4FB3-86F1-0EB376F0A1A1}" dt="2023-09-20T16:50:07.374" v="3705" actId="108"/>
          <ac:spMkLst>
            <pc:docMk/>
            <pc:sldMk cId="1397281340" sldId="282"/>
            <ac:spMk id="621" creationId="{CDA396CC-ED26-4387-8B6D-9DED343A1772}"/>
          </ac:spMkLst>
        </pc:spChg>
        <pc:spChg chg="mod">
          <ac:chgData name="ゆ 育" userId="542ab0ed5f745775" providerId="LiveId" clId="{1C2FE42E-E5F8-4FB3-86F1-0EB376F0A1A1}" dt="2023-09-20T16:50:07.374" v="3706" actId="108"/>
          <ac:spMkLst>
            <pc:docMk/>
            <pc:sldMk cId="1397281340" sldId="282"/>
            <ac:spMk id="622" creationId="{1E1C52A3-7345-4C83-82A2-9D1DC929F5A6}"/>
          </ac:spMkLst>
        </pc:spChg>
        <pc:spChg chg="mod">
          <ac:chgData name="ゆ 育" userId="542ab0ed5f745775" providerId="LiveId" clId="{1C2FE42E-E5F8-4FB3-86F1-0EB376F0A1A1}" dt="2023-09-20T16:50:07.390" v="3707" actId="108"/>
          <ac:spMkLst>
            <pc:docMk/>
            <pc:sldMk cId="1397281340" sldId="282"/>
            <ac:spMk id="623" creationId="{23DDA31C-66FC-4603-A0D0-1009A03BB980}"/>
          </ac:spMkLst>
        </pc:spChg>
        <pc:spChg chg="mod">
          <ac:chgData name="ゆ 育" userId="542ab0ed5f745775" providerId="LiveId" clId="{1C2FE42E-E5F8-4FB3-86F1-0EB376F0A1A1}" dt="2023-09-20T16:50:07.390" v="3708" actId="108"/>
          <ac:spMkLst>
            <pc:docMk/>
            <pc:sldMk cId="1397281340" sldId="282"/>
            <ac:spMk id="624" creationId="{BDD4BF0F-48DA-4226-A041-D21667711A74}"/>
          </ac:spMkLst>
        </pc:spChg>
        <pc:spChg chg="mod">
          <ac:chgData name="ゆ 育" userId="542ab0ed5f745775" providerId="LiveId" clId="{1C2FE42E-E5F8-4FB3-86F1-0EB376F0A1A1}" dt="2023-09-20T16:50:07.390" v="3709" actId="108"/>
          <ac:spMkLst>
            <pc:docMk/>
            <pc:sldMk cId="1397281340" sldId="282"/>
            <ac:spMk id="625" creationId="{3642646C-EDCB-4643-90EC-C5822D7146A9}"/>
          </ac:spMkLst>
        </pc:spChg>
        <pc:spChg chg="mod">
          <ac:chgData name="ゆ 育" userId="542ab0ed5f745775" providerId="LiveId" clId="{1C2FE42E-E5F8-4FB3-86F1-0EB376F0A1A1}" dt="2023-09-20T16:50:07.390" v="3710" actId="108"/>
          <ac:spMkLst>
            <pc:docMk/>
            <pc:sldMk cId="1397281340" sldId="282"/>
            <ac:spMk id="626" creationId="{9AC9B085-4D10-4706-A657-ED917066D28E}"/>
          </ac:spMkLst>
        </pc:spChg>
        <pc:spChg chg="mod">
          <ac:chgData name="ゆ 育" userId="542ab0ed5f745775" providerId="LiveId" clId="{1C2FE42E-E5F8-4FB3-86F1-0EB376F0A1A1}" dt="2023-09-20T16:50:07.390" v="3711" actId="108"/>
          <ac:spMkLst>
            <pc:docMk/>
            <pc:sldMk cId="1397281340" sldId="282"/>
            <ac:spMk id="627" creationId="{F5404E63-E3DF-4481-8824-424EA4C1BCBB}"/>
          </ac:spMkLst>
        </pc:spChg>
        <pc:spChg chg="mod">
          <ac:chgData name="ゆ 育" userId="542ab0ed5f745775" providerId="LiveId" clId="{1C2FE42E-E5F8-4FB3-86F1-0EB376F0A1A1}" dt="2023-09-20T16:50:07.390" v="3712" actId="108"/>
          <ac:spMkLst>
            <pc:docMk/>
            <pc:sldMk cId="1397281340" sldId="282"/>
            <ac:spMk id="628" creationId="{CFDA8014-7785-4785-8D04-B69F1DCD62CF}"/>
          </ac:spMkLst>
        </pc:spChg>
        <pc:spChg chg="mod">
          <ac:chgData name="ゆ 育" userId="542ab0ed5f745775" providerId="LiveId" clId="{1C2FE42E-E5F8-4FB3-86F1-0EB376F0A1A1}" dt="2023-09-20T16:50:07.406" v="3713" actId="108"/>
          <ac:spMkLst>
            <pc:docMk/>
            <pc:sldMk cId="1397281340" sldId="282"/>
            <ac:spMk id="629" creationId="{A984124C-1EEB-476D-9E1C-E54D04331A4B}"/>
          </ac:spMkLst>
        </pc:spChg>
        <pc:spChg chg="mod">
          <ac:chgData name="ゆ 育" userId="542ab0ed5f745775" providerId="LiveId" clId="{1C2FE42E-E5F8-4FB3-86F1-0EB376F0A1A1}" dt="2023-09-20T16:50:07.406" v="3714" actId="108"/>
          <ac:spMkLst>
            <pc:docMk/>
            <pc:sldMk cId="1397281340" sldId="282"/>
            <ac:spMk id="630" creationId="{C034EB5D-6A6A-4020-B551-75B2901A935E}"/>
          </ac:spMkLst>
        </pc:spChg>
        <pc:spChg chg="mod">
          <ac:chgData name="ゆ 育" userId="542ab0ed5f745775" providerId="LiveId" clId="{1C2FE42E-E5F8-4FB3-86F1-0EB376F0A1A1}" dt="2023-09-20T16:50:07.406" v="3715" actId="108"/>
          <ac:spMkLst>
            <pc:docMk/>
            <pc:sldMk cId="1397281340" sldId="282"/>
            <ac:spMk id="631" creationId="{4C8249E2-64D2-4CDF-AD71-CEDC2C7E8A67}"/>
          </ac:spMkLst>
        </pc:spChg>
        <pc:spChg chg="mod">
          <ac:chgData name="ゆ 育" userId="542ab0ed5f745775" providerId="LiveId" clId="{1C2FE42E-E5F8-4FB3-86F1-0EB376F0A1A1}" dt="2023-09-20T16:50:07.406" v="3716" actId="108"/>
          <ac:spMkLst>
            <pc:docMk/>
            <pc:sldMk cId="1397281340" sldId="282"/>
            <ac:spMk id="632" creationId="{819E2F54-F4D5-4B20-8A3F-5DDD247CC819}"/>
          </ac:spMkLst>
        </pc:spChg>
        <pc:spChg chg="mod">
          <ac:chgData name="ゆ 育" userId="542ab0ed5f745775" providerId="LiveId" clId="{1C2FE42E-E5F8-4FB3-86F1-0EB376F0A1A1}" dt="2023-09-20T16:50:07.406" v="3717" actId="108"/>
          <ac:spMkLst>
            <pc:docMk/>
            <pc:sldMk cId="1397281340" sldId="282"/>
            <ac:spMk id="633" creationId="{D2FCA13F-7D2A-4189-8AE3-615BE0B090B2}"/>
          </ac:spMkLst>
        </pc:spChg>
        <pc:spChg chg="mod">
          <ac:chgData name="ゆ 育" userId="542ab0ed5f745775" providerId="LiveId" clId="{1C2FE42E-E5F8-4FB3-86F1-0EB376F0A1A1}" dt="2023-09-20T16:50:07.406" v="3718" actId="108"/>
          <ac:spMkLst>
            <pc:docMk/>
            <pc:sldMk cId="1397281340" sldId="282"/>
            <ac:spMk id="634" creationId="{9CF852EF-63E2-45B7-BF8A-4D29D8FE49B8}"/>
          </ac:spMkLst>
        </pc:spChg>
        <pc:spChg chg="mod">
          <ac:chgData name="ゆ 育" userId="542ab0ed5f745775" providerId="LiveId" clId="{1C2FE42E-E5F8-4FB3-86F1-0EB376F0A1A1}" dt="2023-09-20T16:50:07.421" v="3719" actId="108"/>
          <ac:spMkLst>
            <pc:docMk/>
            <pc:sldMk cId="1397281340" sldId="282"/>
            <ac:spMk id="635" creationId="{13772359-1EC4-4B87-8A70-BDE678A724BC}"/>
          </ac:spMkLst>
        </pc:spChg>
        <pc:spChg chg="mod">
          <ac:chgData name="ゆ 育" userId="542ab0ed5f745775" providerId="LiveId" clId="{1C2FE42E-E5F8-4FB3-86F1-0EB376F0A1A1}" dt="2023-09-20T16:50:07.421" v="3720" actId="108"/>
          <ac:spMkLst>
            <pc:docMk/>
            <pc:sldMk cId="1397281340" sldId="282"/>
            <ac:spMk id="636" creationId="{9A4FAE79-06D6-450A-8021-B158C0C42781}"/>
          </ac:spMkLst>
        </pc:spChg>
        <pc:spChg chg="mod">
          <ac:chgData name="ゆ 育" userId="542ab0ed5f745775" providerId="LiveId" clId="{1C2FE42E-E5F8-4FB3-86F1-0EB376F0A1A1}" dt="2023-09-20T16:50:07.421" v="3721" actId="108"/>
          <ac:spMkLst>
            <pc:docMk/>
            <pc:sldMk cId="1397281340" sldId="282"/>
            <ac:spMk id="637" creationId="{75186FFB-A663-4006-8723-B2294E1A70F3}"/>
          </ac:spMkLst>
        </pc:spChg>
        <pc:spChg chg="mod">
          <ac:chgData name="ゆ 育" userId="542ab0ed5f745775" providerId="LiveId" clId="{1C2FE42E-E5F8-4FB3-86F1-0EB376F0A1A1}" dt="2023-09-20T16:50:07.421" v="3722" actId="108"/>
          <ac:spMkLst>
            <pc:docMk/>
            <pc:sldMk cId="1397281340" sldId="282"/>
            <ac:spMk id="638" creationId="{BB473A85-8B49-4B8C-911B-61968DA75AE9}"/>
          </ac:spMkLst>
        </pc:spChg>
        <pc:spChg chg="mod">
          <ac:chgData name="ゆ 育" userId="542ab0ed5f745775" providerId="LiveId" clId="{1C2FE42E-E5F8-4FB3-86F1-0EB376F0A1A1}" dt="2023-09-20T16:50:07.421" v="3723" actId="108"/>
          <ac:spMkLst>
            <pc:docMk/>
            <pc:sldMk cId="1397281340" sldId="282"/>
            <ac:spMk id="639" creationId="{C37F5702-0C5E-4DC8-87C1-E704C4A47E4A}"/>
          </ac:spMkLst>
        </pc:spChg>
        <pc:spChg chg="mod">
          <ac:chgData name="ゆ 育" userId="542ab0ed5f745775" providerId="LiveId" clId="{1C2FE42E-E5F8-4FB3-86F1-0EB376F0A1A1}" dt="2023-09-20T16:50:07.421" v="3724" actId="108"/>
          <ac:spMkLst>
            <pc:docMk/>
            <pc:sldMk cId="1397281340" sldId="282"/>
            <ac:spMk id="640" creationId="{EBD085DE-66C6-4CD4-8CB9-A5418AE38143}"/>
          </ac:spMkLst>
        </pc:spChg>
        <pc:spChg chg="mod">
          <ac:chgData name="ゆ 育" userId="542ab0ed5f745775" providerId="LiveId" clId="{1C2FE42E-E5F8-4FB3-86F1-0EB376F0A1A1}" dt="2023-09-20T16:50:07.437" v="3725" actId="108"/>
          <ac:spMkLst>
            <pc:docMk/>
            <pc:sldMk cId="1397281340" sldId="282"/>
            <ac:spMk id="641" creationId="{7F63E40B-74C7-47FF-986A-97AB7E02F086}"/>
          </ac:spMkLst>
        </pc:spChg>
        <pc:spChg chg="mod">
          <ac:chgData name="ゆ 育" userId="542ab0ed5f745775" providerId="LiveId" clId="{1C2FE42E-E5F8-4FB3-86F1-0EB376F0A1A1}" dt="2023-09-20T16:50:07.437" v="3726" actId="108"/>
          <ac:spMkLst>
            <pc:docMk/>
            <pc:sldMk cId="1397281340" sldId="282"/>
            <ac:spMk id="642" creationId="{CEA791AD-BE08-4C8E-8E6B-59EE193F5CC1}"/>
          </ac:spMkLst>
        </pc:spChg>
        <pc:spChg chg="mod">
          <ac:chgData name="ゆ 育" userId="542ab0ed5f745775" providerId="LiveId" clId="{1C2FE42E-E5F8-4FB3-86F1-0EB376F0A1A1}" dt="2023-09-20T16:50:07.437" v="3727" actId="108"/>
          <ac:spMkLst>
            <pc:docMk/>
            <pc:sldMk cId="1397281340" sldId="282"/>
            <ac:spMk id="643" creationId="{19EA05FF-C9BF-42F9-BB33-122293CE0647}"/>
          </ac:spMkLst>
        </pc:spChg>
        <pc:spChg chg="mod">
          <ac:chgData name="ゆ 育" userId="542ab0ed5f745775" providerId="LiveId" clId="{1C2FE42E-E5F8-4FB3-86F1-0EB376F0A1A1}" dt="2023-09-20T16:50:07.437" v="3728" actId="108"/>
          <ac:spMkLst>
            <pc:docMk/>
            <pc:sldMk cId="1397281340" sldId="282"/>
            <ac:spMk id="644" creationId="{C957570C-BB91-47FB-BEF1-BF6988BF0F83}"/>
          </ac:spMkLst>
        </pc:spChg>
        <pc:spChg chg="mod">
          <ac:chgData name="ゆ 育" userId="542ab0ed5f745775" providerId="LiveId" clId="{1C2FE42E-E5F8-4FB3-86F1-0EB376F0A1A1}" dt="2023-09-20T16:50:07.437" v="3729" actId="108"/>
          <ac:spMkLst>
            <pc:docMk/>
            <pc:sldMk cId="1397281340" sldId="282"/>
            <ac:spMk id="645" creationId="{A2FA2421-6FFE-47FB-9BC8-0ED1706273D5}"/>
          </ac:spMkLst>
        </pc:spChg>
        <pc:spChg chg="mod">
          <ac:chgData name="ゆ 育" userId="542ab0ed5f745775" providerId="LiveId" clId="{1C2FE42E-E5F8-4FB3-86F1-0EB376F0A1A1}" dt="2023-09-20T16:50:07.437" v="3730" actId="108"/>
          <ac:spMkLst>
            <pc:docMk/>
            <pc:sldMk cId="1397281340" sldId="282"/>
            <ac:spMk id="646" creationId="{1516B7FE-1C7F-419D-80F8-39A258D29058}"/>
          </ac:spMkLst>
        </pc:spChg>
        <pc:spChg chg="mod">
          <ac:chgData name="ゆ 育" userId="542ab0ed5f745775" providerId="LiveId" clId="{1C2FE42E-E5F8-4FB3-86F1-0EB376F0A1A1}" dt="2023-09-20T16:50:07.453" v="3731" actId="108"/>
          <ac:spMkLst>
            <pc:docMk/>
            <pc:sldMk cId="1397281340" sldId="282"/>
            <ac:spMk id="647" creationId="{AB477B82-5EA6-441F-AC21-6B9857058EB8}"/>
          </ac:spMkLst>
        </pc:spChg>
        <pc:spChg chg="mod">
          <ac:chgData name="ゆ 育" userId="542ab0ed5f745775" providerId="LiveId" clId="{1C2FE42E-E5F8-4FB3-86F1-0EB376F0A1A1}" dt="2023-09-20T16:50:07.453" v="3732" actId="108"/>
          <ac:spMkLst>
            <pc:docMk/>
            <pc:sldMk cId="1397281340" sldId="282"/>
            <ac:spMk id="648" creationId="{D6B977C1-E583-4E17-B6DF-CC238700BB3F}"/>
          </ac:spMkLst>
        </pc:spChg>
        <pc:spChg chg="mod">
          <ac:chgData name="ゆ 育" userId="542ab0ed5f745775" providerId="LiveId" clId="{1C2FE42E-E5F8-4FB3-86F1-0EB376F0A1A1}" dt="2023-09-20T16:50:07.453" v="3733" actId="108"/>
          <ac:spMkLst>
            <pc:docMk/>
            <pc:sldMk cId="1397281340" sldId="282"/>
            <ac:spMk id="649" creationId="{2B73E0BD-BFA3-4A3E-95FF-6DB71AA0418F}"/>
          </ac:spMkLst>
        </pc:spChg>
        <pc:spChg chg="mod">
          <ac:chgData name="ゆ 育" userId="542ab0ed5f745775" providerId="LiveId" clId="{1C2FE42E-E5F8-4FB3-86F1-0EB376F0A1A1}" dt="2023-09-20T16:50:07.453" v="3734" actId="108"/>
          <ac:spMkLst>
            <pc:docMk/>
            <pc:sldMk cId="1397281340" sldId="282"/>
            <ac:spMk id="650" creationId="{9A0C63BA-4FA6-4126-88A9-BCD0A79E75E2}"/>
          </ac:spMkLst>
        </pc:spChg>
        <pc:spChg chg="mod">
          <ac:chgData name="ゆ 育" userId="542ab0ed5f745775" providerId="LiveId" clId="{1C2FE42E-E5F8-4FB3-86F1-0EB376F0A1A1}" dt="2023-09-20T16:50:07.453" v="3735" actId="108"/>
          <ac:spMkLst>
            <pc:docMk/>
            <pc:sldMk cId="1397281340" sldId="282"/>
            <ac:spMk id="651" creationId="{9C612A5F-6F7E-4CD4-A6FC-F22CB1B18B19}"/>
          </ac:spMkLst>
        </pc:spChg>
        <pc:spChg chg="mod">
          <ac:chgData name="ゆ 育" userId="542ab0ed5f745775" providerId="LiveId" clId="{1C2FE42E-E5F8-4FB3-86F1-0EB376F0A1A1}" dt="2023-09-20T16:50:07.453" v="3736" actId="108"/>
          <ac:spMkLst>
            <pc:docMk/>
            <pc:sldMk cId="1397281340" sldId="282"/>
            <ac:spMk id="652" creationId="{3E062470-55A7-4823-BD1A-477388D7162B}"/>
          </ac:spMkLst>
        </pc:spChg>
        <pc:spChg chg="mod">
          <ac:chgData name="ゆ 育" userId="542ab0ed5f745775" providerId="LiveId" clId="{1C2FE42E-E5F8-4FB3-86F1-0EB376F0A1A1}" dt="2023-09-20T16:50:07.468" v="3737" actId="108"/>
          <ac:spMkLst>
            <pc:docMk/>
            <pc:sldMk cId="1397281340" sldId="282"/>
            <ac:spMk id="653" creationId="{552F05E4-C373-409E-8807-7C8FAFC119CD}"/>
          </ac:spMkLst>
        </pc:spChg>
        <pc:spChg chg="mod">
          <ac:chgData name="ゆ 育" userId="542ab0ed5f745775" providerId="LiveId" clId="{1C2FE42E-E5F8-4FB3-86F1-0EB376F0A1A1}" dt="2023-09-20T16:50:07.468" v="3738" actId="108"/>
          <ac:spMkLst>
            <pc:docMk/>
            <pc:sldMk cId="1397281340" sldId="282"/>
            <ac:spMk id="654" creationId="{8EB022D7-EF3E-4EDF-A349-B35D64A5190C}"/>
          </ac:spMkLst>
        </pc:spChg>
        <pc:spChg chg="mod">
          <ac:chgData name="ゆ 育" userId="542ab0ed5f745775" providerId="LiveId" clId="{1C2FE42E-E5F8-4FB3-86F1-0EB376F0A1A1}" dt="2023-09-20T16:50:07.468" v="3739" actId="108"/>
          <ac:spMkLst>
            <pc:docMk/>
            <pc:sldMk cId="1397281340" sldId="282"/>
            <ac:spMk id="655" creationId="{9D886C8A-2A92-4343-94F6-DB1C05D1B4C5}"/>
          </ac:spMkLst>
        </pc:spChg>
        <pc:spChg chg="mod">
          <ac:chgData name="ゆ 育" userId="542ab0ed5f745775" providerId="LiveId" clId="{1C2FE42E-E5F8-4FB3-86F1-0EB376F0A1A1}" dt="2023-09-20T16:50:07.468" v="3740" actId="108"/>
          <ac:spMkLst>
            <pc:docMk/>
            <pc:sldMk cId="1397281340" sldId="282"/>
            <ac:spMk id="656" creationId="{82354043-0338-4793-A1E7-549BF2BBB2E7}"/>
          </ac:spMkLst>
        </pc:spChg>
        <pc:spChg chg="mod">
          <ac:chgData name="ゆ 育" userId="542ab0ed5f745775" providerId="LiveId" clId="{1C2FE42E-E5F8-4FB3-86F1-0EB376F0A1A1}" dt="2023-09-20T16:50:07.468" v="3741" actId="108"/>
          <ac:spMkLst>
            <pc:docMk/>
            <pc:sldMk cId="1397281340" sldId="282"/>
            <ac:spMk id="657" creationId="{3531E663-BA66-4800-80A6-69C09C68068A}"/>
          </ac:spMkLst>
        </pc:spChg>
        <pc:spChg chg="mod">
          <ac:chgData name="ゆ 育" userId="542ab0ed5f745775" providerId="LiveId" clId="{1C2FE42E-E5F8-4FB3-86F1-0EB376F0A1A1}" dt="2023-09-20T16:50:07.468" v="3742" actId="108"/>
          <ac:spMkLst>
            <pc:docMk/>
            <pc:sldMk cId="1397281340" sldId="282"/>
            <ac:spMk id="658" creationId="{AA9AD39B-6497-43FF-94FF-DAB9FFCF70C3}"/>
          </ac:spMkLst>
        </pc:spChg>
        <pc:spChg chg="mod">
          <ac:chgData name="ゆ 育" userId="542ab0ed5f745775" providerId="LiveId" clId="{1C2FE42E-E5F8-4FB3-86F1-0EB376F0A1A1}" dt="2023-09-20T16:50:07.484" v="3743" actId="108"/>
          <ac:spMkLst>
            <pc:docMk/>
            <pc:sldMk cId="1397281340" sldId="282"/>
            <ac:spMk id="659" creationId="{23E4992F-B2BB-4BA4-92ED-5D52E0A77BD2}"/>
          </ac:spMkLst>
        </pc:spChg>
        <pc:spChg chg="mod">
          <ac:chgData name="ゆ 育" userId="542ab0ed5f745775" providerId="LiveId" clId="{1C2FE42E-E5F8-4FB3-86F1-0EB376F0A1A1}" dt="2023-09-20T16:50:07.484" v="3744" actId="108"/>
          <ac:spMkLst>
            <pc:docMk/>
            <pc:sldMk cId="1397281340" sldId="282"/>
            <ac:spMk id="660" creationId="{55EC2BA3-3D41-48ED-86A2-E159BD56CF7D}"/>
          </ac:spMkLst>
        </pc:spChg>
        <pc:spChg chg="mod">
          <ac:chgData name="ゆ 育" userId="542ab0ed5f745775" providerId="LiveId" clId="{1C2FE42E-E5F8-4FB3-86F1-0EB376F0A1A1}" dt="2023-09-20T16:50:07.484" v="3745" actId="108"/>
          <ac:spMkLst>
            <pc:docMk/>
            <pc:sldMk cId="1397281340" sldId="282"/>
            <ac:spMk id="661" creationId="{1B377234-EB76-4FAC-8F8A-348902BFC47D}"/>
          </ac:spMkLst>
        </pc:spChg>
        <pc:spChg chg="mod">
          <ac:chgData name="ゆ 育" userId="542ab0ed5f745775" providerId="LiveId" clId="{1C2FE42E-E5F8-4FB3-86F1-0EB376F0A1A1}" dt="2023-09-20T16:50:07.484" v="3746" actId="108"/>
          <ac:spMkLst>
            <pc:docMk/>
            <pc:sldMk cId="1397281340" sldId="282"/>
            <ac:spMk id="662" creationId="{910AB792-6251-4617-AF90-F90E37B47D4F}"/>
          </ac:spMkLst>
        </pc:spChg>
        <pc:spChg chg="mod">
          <ac:chgData name="ゆ 育" userId="542ab0ed5f745775" providerId="LiveId" clId="{1C2FE42E-E5F8-4FB3-86F1-0EB376F0A1A1}" dt="2023-09-20T16:50:07.484" v="3747" actId="108"/>
          <ac:spMkLst>
            <pc:docMk/>
            <pc:sldMk cId="1397281340" sldId="282"/>
            <ac:spMk id="663" creationId="{2EAA55F3-0675-4480-86DB-799E8C552D97}"/>
          </ac:spMkLst>
        </pc:spChg>
        <pc:spChg chg="mod">
          <ac:chgData name="ゆ 育" userId="542ab0ed5f745775" providerId="LiveId" clId="{1C2FE42E-E5F8-4FB3-86F1-0EB376F0A1A1}" dt="2023-09-20T16:50:07.484" v="3748" actId="108"/>
          <ac:spMkLst>
            <pc:docMk/>
            <pc:sldMk cId="1397281340" sldId="282"/>
            <ac:spMk id="664" creationId="{099C5174-5116-4456-B3B3-1BE5C8490CD2}"/>
          </ac:spMkLst>
        </pc:spChg>
        <pc:spChg chg="mod">
          <ac:chgData name="ゆ 育" userId="542ab0ed5f745775" providerId="LiveId" clId="{1C2FE42E-E5F8-4FB3-86F1-0EB376F0A1A1}" dt="2023-09-20T16:50:07.499" v="3749" actId="108"/>
          <ac:spMkLst>
            <pc:docMk/>
            <pc:sldMk cId="1397281340" sldId="282"/>
            <ac:spMk id="665" creationId="{76EDB12D-F8A2-4B86-ADA2-8103BE806F7A}"/>
          </ac:spMkLst>
        </pc:spChg>
        <pc:spChg chg="mod">
          <ac:chgData name="ゆ 育" userId="542ab0ed5f745775" providerId="LiveId" clId="{1C2FE42E-E5F8-4FB3-86F1-0EB376F0A1A1}" dt="2023-09-20T16:50:07.499" v="3750" actId="108"/>
          <ac:spMkLst>
            <pc:docMk/>
            <pc:sldMk cId="1397281340" sldId="282"/>
            <ac:spMk id="666" creationId="{B6228594-7FDC-4CC3-83B7-AC97DB12AE33}"/>
          </ac:spMkLst>
        </pc:spChg>
        <pc:spChg chg="mod">
          <ac:chgData name="ゆ 育" userId="542ab0ed5f745775" providerId="LiveId" clId="{1C2FE42E-E5F8-4FB3-86F1-0EB376F0A1A1}" dt="2023-09-20T16:50:07.499" v="3751" actId="108"/>
          <ac:spMkLst>
            <pc:docMk/>
            <pc:sldMk cId="1397281340" sldId="282"/>
            <ac:spMk id="667" creationId="{9C0B83CC-3583-4828-84BC-AB5E65F5FE59}"/>
          </ac:spMkLst>
        </pc:spChg>
        <pc:spChg chg="mod">
          <ac:chgData name="ゆ 育" userId="542ab0ed5f745775" providerId="LiveId" clId="{1C2FE42E-E5F8-4FB3-86F1-0EB376F0A1A1}" dt="2023-09-20T16:50:07.499" v="3752" actId="108"/>
          <ac:spMkLst>
            <pc:docMk/>
            <pc:sldMk cId="1397281340" sldId="282"/>
            <ac:spMk id="668" creationId="{9413F3A8-C6F1-47DC-9C54-3F5532402D9F}"/>
          </ac:spMkLst>
        </pc:spChg>
        <pc:spChg chg="mod">
          <ac:chgData name="ゆ 育" userId="542ab0ed5f745775" providerId="LiveId" clId="{1C2FE42E-E5F8-4FB3-86F1-0EB376F0A1A1}" dt="2023-09-20T16:50:07.499" v="3753" actId="108"/>
          <ac:spMkLst>
            <pc:docMk/>
            <pc:sldMk cId="1397281340" sldId="282"/>
            <ac:spMk id="669" creationId="{93DEC5FC-B50D-45C1-820B-905B1D496157}"/>
          </ac:spMkLst>
        </pc:spChg>
        <pc:spChg chg="mod">
          <ac:chgData name="ゆ 育" userId="542ab0ed5f745775" providerId="LiveId" clId="{1C2FE42E-E5F8-4FB3-86F1-0EB376F0A1A1}" dt="2023-09-20T16:50:07.499" v="3754" actId="108"/>
          <ac:spMkLst>
            <pc:docMk/>
            <pc:sldMk cId="1397281340" sldId="282"/>
            <ac:spMk id="670" creationId="{1F77C3BC-2C1D-4A1F-AF04-89FEB727F93C}"/>
          </ac:spMkLst>
        </pc:spChg>
        <pc:spChg chg="mod">
          <ac:chgData name="ゆ 育" userId="542ab0ed5f745775" providerId="LiveId" clId="{1C2FE42E-E5F8-4FB3-86F1-0EB376F0A1A1}" dt="2023-09-20T16:50:07.499" v="3755" actId="108"/>
          <ac:spMkLst>
            <pc:docMk/>
            <pc:sldMk cId="1397281340" sldId="282"/>
            <ac:spMk id="671" creationId="{743292E5-355A-4449-A011-A3C3D9CF3101}"/>
          </ac:spMkLst>
        </pc:spChg>
        <pc:spChg chg="mod">
          <ac:chgData name="ゆ 育" userId="542ab0ed5f745775" providerId="LiveId" clId="{1C2FE42E-E5F8-4FB3-86F1-0EB376F0A1A1}" dt="2023-09-20T16:50:07.515" v="3756" actId="108"/>
          <ac:spMkLst>
            <pc:docMk/>
            <pc:sldMk cId="1397281340" sldId="282"/>
            <ac:spMk id="672" creationId="{65D87F20-2C9E-4A13-B18A-60743C7476E6}"/>
          </ac:spMkLst>
        </pc:spChg>
        <pc:spChg chg="mod">
          <ac:chgData name="ゆ 育" userId="542ab0ed5f745775" providerId="LiveId" clId="{1C2FE42E-E5F8-4FB3-86F1-0EB376F0A1A1}" dt="2023-09-20T16:50:07.515" v="3757" actId="108"/>
          <ac:spMkLst>
            <pc:docMk/>
            <pc:sldMk cId="1397281340" sldId="282"/>
            <ac:spMk id="673" creationId="{3BE6A913-B8F1-434B-A664-2E872D92A945}"/>
          </ac:spMkLst>
        </pc:spChg>
        <pc:spChg chg="mod">
          <ac:chgData name="ゆ 育" userId="542ab0ed5f745775" providerId="LiveId" clId="{1C2FE42E-E5F8-4FB3-86F1-0EB376F0A1A1}" dt="2023-09-20T16:50:07.515" v="3758" actId="108"/>
          <ac:spMkLst>
            <pc:docMk/>
            <pc:sldMk cId="1397281340" sldId="282"/>
            <ac:spMk id="674" creationId="{CAB34201-89AB-43AA-94C9-0902E9F27EDE}"/>
          </ac:spMkLst>
        </pc:spChg>
        <pc:spChg chg="mod">
          <ac:chgData name="ゆ 育" userId="542ab0ed5f745775" providerId="LiveId" clId="{1C2FE42E-E5F8-4FB3-86F1-0EB376F0A1A1}" dt="2023-09-20T16:50:07.515" v="3759" actId="108"/>
          <ac:spMkLst>
            <pc:docMk/>
            <pc:sldMk cId="1397281340" sldId="282"/>
            <ac:spMk id="675" creationId="{4274AC58-77A7-4F64-876A-B185482145DD}"/>
          </ac:spMkLst>
        </pc:spChg>
        <pc:spChg chg="mod">
          <ac:chgData name="ゆ 育" userId="542ab0ed5f745775" providerId="LiveId" clId="{1C2FE42E-E5F8-4FB3-86F1-0EB376F0A1A1}" dt="2023-09-20T16:50:07.515" v="3760" actId="108"/>
          <ac:spMkLst>
            <pc:docMk/>
            <pc:sldMk cId="1397281340" sldId="282"/>
            <ac:spMk id="676" creationId="{13E3FF5A-449F-419D-A31E-00E822BD8B78}"/>
          </ac:spMkLst>
        </pc:spChg>
        <pc:spChg chg="mod">
          <ac:chgData name="ゆ 育" userId="542ab0ed5f745775" providerId="LiveId" clId="{1C2FE42E-E5F8-4FB3-86F1-0EB376F0A1A1}" dt="2023-09-20T16:50:07.515" v="3761" actId="108"/>
          <ac:spMkLst>
            <pc:docMk/>
            <pc:sldMk cId="1397281340" sldId="282"/>
            <ac:spMk id="677" creationId="{43A2E2EE-AD57-4A37-853A-FD4EF9EB026D}"/>
          </ac:spMkLst>
        </pc:spChg>
        <pc:spChg chg="mod">
          <ac:chgData name="ゆ 育" userId="542ab0ed5f745775" providerId="LiveId" clId="{1C2FE42E-E5F8-4FB3-86F1-0EB376F0A1A1}" dt="2023-09-20T16:50:07.531" v="3762" actId="108"/>
          <ac:spMkLst>
            <pc:docMk/>
            <pc:sldMk cId="1397281340" sldId="282"/>
            <ac:spMk id="678" creationId="{E09A6409-0624-4A4B-B055-22726EB2E282}"/>
          </ac:spMkLst>
        </pc:spChg>
        <pc:spChg chg="mod">
          <ac:chgData name="ゆ 育" userId="542ab0ed5f745775" providerId="LiveId" clId="{1C2FE42E-E5F8-4FB3-86F1-0EB376F0A1A1}" dt="2023-09-20T16:50:07.531" v="3763" actId="108"/>
          <ac:spMkLst>
            <pc:docMk/>
            <pc:sldMk cId="1397281340" sldId="282"/>
            <ac:spMk id="679" creationId="{BD0F7452-A267-4752-81D6-51561C111F22}"/>
          </ac:spMkLst>
        </pc:spChg>
        <pc:spChg chg="mod">
          <ac:chgData name="ゆ 育" userId="542ab0ed5f745775" providerId="LiveId" clId="{1C2FE42E-E5F8-4FB3-86F1-0EB376F0A1A1}" dt="2023-09-20T16:50:07.531" v="3764" actId="108"/>
          <ac:spMkLst>
            <pc:docMk/>
            <pc:sldMk cId="1397281340" sldId="282"/>
            <ac:spMk id="680" creationId="{DCE19CB2-61CD-4DDE-B8EB-294518CA3311}"/>
          </ac:spMkLst>
        </pc:spChg>
        <pc:spChg chg="mod">
          <ac:chgData name="ゆ 育" userId="542ab0ed5f745775" providerId="LiveId" clId="{1C2FE42E-E5F8-4FB3-86F1-0EB376F0A1A1}" dt="2023-09-20T16:50:07.531" v="3765" actId="108"/>
          <ac:spMkLst>
            <pc:docMk/>
            <pc:sldMk cId="1397281340" sldId="282"/>
            <ac:spMk id="681" creationId="{E4D26C60-8776-426C-8AC9-D32A3D2395D5}"/>
          </ac:spMkLst>
        </pc:spChg>
        <pc:spChg chg="mod">
          <ac:chgData name="ゆ 育" userId="542ab0ed5f745775" providerId="LiveId" clId="{1C2FE42E-E5F8-4FB3-86F1-0EB376F0A1A1}" dt="2023-09-20T16:50:07.531" v="3766" actId="108"/>
          <ac:spMkLst>
            <pc:docMk/>
            <pc:sldMk cId="1397281340" sldId="282"/>
            <ac:spMk id="682" creationId="{BB6440A5-DA2B-45A6-B200-89BE2B116AD1}"/>
          </ac:spMkLst>
        </pc:spChg>
        <pc:spChg chg="mod">
          <ac:chgData name="ゆ 育" userId="542ab0ed5f745775" providerId="LiveId" clId="{1C2FE42E-E5F8-4FB3-86F1-0EB376F0A1A1}" dt="2023-09-20T16:50:07.531" v="3767" actId="108"/>
          <ac:spMkLst>
            <pc:docMk/>
            <pc:sldMk cId="1397281340" sldId="282"/>
            <ac:spMk id="683" creationId="{51EADEAD-9ADB-49CE-B30C-B69C18CB394D}"/>
          </ac:spMkLst>
        </pc:spChg>
        <pc:spChg chg="mod">
          <ac:chgData name="ゆ 育" userId="542ab0ed5f745775" providerId="LiveId" clId="{1C2FE42E-E5F8-4FB3-86F1-0EB376F0A1A1}" dt="2023-09-20T16:50:07.546" v="3768" actId="108"/>
          <ac:spMkLst>
            <pc:docMk/>
            <pc:sldMk cId="1397281340" sldId="282"/>
            <ac:spMk id="684" creationId="{43D27DB8-72C9-4862-912A-5A4C8102C39E}"/>
          </ac:spMkLst>
        </pc:spChg>
        <pc:spChg chg="mod">
          <ac:chgData name="ゆ 育" userId="542ab0ed5f745775" providerId="LiveId" clId="{1C2FE42E-E5F8-4FB3-86F1-0EB376F0A1A1}" dt="2023-09-20T16:50:07.546" v="3769" actId="108"/>
          <ac:spMkLst>
            <pc:docMk/>
            <pc:sldMk cId="1397281340" sldId="282"/>
            <ac:spMk id="685" creationId="{DFB524F6-BAEA-443C-A63A-B766BFF2F2D2}"/>
          </ac:spMkLst>
        </pc:spChg>
        <pc:spChg chg="mod">
          <ac:chgData name="ゆ 育" userId="542ab0ed5f745775" providerId="LiveId" clId="{1C2FE42E-E5F8-4FB3-86F1-0EB376F0A1A1}" dt="2023-09-20T16:50:07.546" v="3770" actId="108"/>
          <ac:spMkLst>
            <pc:docMk/>
            <pc:sldMk cId="1397281340" sldId="282"/>
            <ac:spMk id="686" creationId="{49ED6A64-03C2-45EA-BC8B-31A30E9CF57C}"/>
          </ac:spMkLst>
        </pc:spChg>
        <pc:spChg chg="mod">
          <ac:chgData name="ゆ 育" userId="542ab0ed5f745775" providerId="LiveId" clId="{1C2FE42E-E5F8-4FB3-86F1-0EB376F0A1A1}" dt="2023-09-20T16:50:07.546" v="3771" actId="108"/>
          <ac:spMkLst>
            <pc:docMk/>
            <pc:sldMk cId="1397281340" sldId="282"/>
            <ac:spMk id="687" creationId="{EAF2694B-54A9-40DA-B4EF-B32995432356}"/>
          </ac:spMkLst>
        </pc:spChg>
        <pc:spChg chg="mod">
          <ac:chgData name="ゆ 育" userId="542ab0ed5f745775" providerId="LiveId" clId="{1C2FE42E-E5F8-4FB3-86F1-0EB376F0A1A1}" dt="2023-09-20T16:50:07.546" v="3772" actId="108"/>
          <ac:spMkLst>
            <pc:docMk/>
            <pc:sldMk cId="1397281340" sldId="282"/>
            <ac:spMk id="688" creationId="{3374203B-2B18-46EA-B85F-B902E778B1AE}"/>
          </ac:spMkLst>
        </pc:spChg>
        <pc:spChg chg="mod">
          <ac:chgData name="ゆ 育" userId="542ab0ed5f745775" providerId="LiveId" clId="{1C2FE42E-E5F8-4FB3-86F1-0EB376F0A1A1}" dt="2023-09-20T16:50:07.546" v="3773" actId="108"/>
          <ac:spMkLst>
            <pc:docMk/>
            <pc:sldMk cId="1397281340" sldId="282"/>
            <ac:spMk id="689" creationId="{387D1634-DFDA-49C8-9C3C-69F8FDE1FA38}"/>
          </ac:spMkLst>
        </pc:spChg>
        <pc:spChg chg="mod">
          <ac:chgData name="ゆ 育" userId="542ab0ed5f745775" providerId="LiveId" clId="{1C2FE42E-E5F8-4FB3-86F1-0EB376F0A1A1}" dt="2023-09-20T16:50:07.562" v="3774" actId="108"/>
          <ac:spMkLst>
            <pc:docMk/>
            <pc:sldMk cId="1397281340" sldId="282"/>
            <ac:spMk id="690" creationId="{9C9C4C77-7838-419F-A575-483FB39D497D}"/>
          </ac:spMkLst>
        </pc:spChg>
        <pc:spChg chg="mod">
          <ac:chgData name="ゆ 育" userId="542ab0ed5f745775" providerId="LiveId" clId="{1C2FE42E-E5F8-4FB3-86F1-0EB376F0A1A1}" dt="2023-09-20T16:50:07.562" v="3775" actId="108"/>
          <ac:spMkLst>
            <pc:docMk/>
            <pc:sldMk cId="1397281340" sldId="282"/>
            <ac:spMk id="691" creationId="{362DA2E0-74A2-453B-BEB3-198CD9F579A9}"/>
          </ac:spMkLst>
        </pc:spChg>
        <pc:spChg chg="mod">
          <ac:chgData name="ゆ 育" userId="542ab0ed5f745775" providerId="LiveId" clId="{1C2FE42E-E5F8-4FB3-86F1-0EB376F0A1A1}" dt="2023-09-20T16:50:07.562" v="3776" actId="108"/>
          <ac:spMkLst>
            <pc:docMk/>
            <pc:sldMk cId="1397281340" sldId="282"/>
            <ac:spMk id="692" creationId="{4A50B195-C588-42CE-90AD-ADAC2E3E4CD8}"/>
          </ac:spMkLst>
        </pc:spChg>
        <pc:spChg chg="mod">
          <ac:chgData name="ゆ 育" userId="542ab0ed5f745775" providerId="LiveId" clId="{1C2FE42E-E5F8-4FB3-86F1-0EB376F0A1A1}" dt="2023-09-20T16:50:07.562" v="3777" actId="108"/>
          <ac:spMkLst>
            <pc:docMk/>
            <pc:sldMk cId="1397281340" sldId="282"/>
            <ac:spMk id="693" creationId="{07F59B1C-5D6A-4358-BD08-B4D8B7182C1E}"/>
          </ac:spMkLst>
        </pc:spChg>
        <pc:spChg chg="mod">
          <ac:chgData name="ゆ 育" userId="542ab0ed5f745775" providerId="LiveId" clId="{1C2FE42E-E5F8-4FB3-86F1-0EB376F0A1A1}" dt="2023-09-20T16:50:07.562" v="3778" actId="108"/>
          <ac:spMkLst>
            <pc:docMk/>
            <pc:sldMk cId="1397281340" sldId="282"/>
            <ac:spMk id="694" creationId="{7A32E2DA-FA82-42DF-87E4-D5DCE1250A32}"/>
          </ac:spMkLst>
        </pc:spChg>
        <pc:spChg chg="mod">
          <ac:chgData name="ゆ 育" userId="542ab0ed5f745775" providerId="LiveId" clId="{1C2FE42E-E5F8-4FB3-86F1-0EB376F0A1A1}" dt="2023-09-20T16:50:07.562" v="3779" actId="108"/>
          <ac:spMkLst>
            <pc:docMk/>
            <pc:sldMk cId="1397281340" sldId="282"/>
            <ac:spMk id="695" creationId="{78335C9A-8DB2-48D7-8B85-21A497F608AF}"/>
          </ac:spMkLst>
        </pc:spChg>
        <pc:spChg chg="mod">
          <ac:chgData name="ゆ 育" userId="542ab0ed5f745775" providerId="LiveId" clId="{1C2FE42E-E5F8-4FB3-86F1-0EB376F0A1A1}" dt="2023-09-20T16:50:07.562" v="3780" actId="108"/>
          <ac:spMkLst>
            <pc:docMk/>
            <pc:sldMk cId="1397281340" sldId="282"/>
            <ac:spMk id="696" creationId="{743CAF12-FBA6-482E-BDAC-DD21528F6A04}"/>
          </ac:spMkLst>
        </pc:spChg>
        <pc:spChg chg="mod">
          <ac:chgData name="ゆ 育" userId="542ab0ed5f745775" providerId="LiveId" clId="{1C2FE42E-E5F8-4FB3-86F1-0EB376F0A1A1}" dt="2023-09-20T16:50:07.578" v="3781" actId="108"/>
          <ac:spMkLst>
            <pc:docMk/>
            <pc:sldMk cId="1397281340" sldId="282"/>
            <ac:spMk id="697" creationId="{2898DFA7-5087-40A5-A21F-6E1046E6663E}"/>
          </ac:spMkLst>
        </pc:spChg>
        <pc:spChg chg="mod">
          <ac:chgData name="ゆ 育" userId="542ab0ed5f745775" providerId="LiveId" clId="{1C2FE42E-E5F8-4FB3-86F1-0EB376F0A1A1}" dt="2023-09-20T16:50:07.578" v="3782" actId="108"/>
          <ac:spMkLst>
            <pc:docMk/>
            <pc:sldMk cId="1397281340" sldId="282"/>
            <ac:spMk id="698" creationId="{6859609D-0D61-44A6-9DAA-5D9BA805025F}"/>
          </ac:spMkLst>
        </pc:spChg>
        <pc:spChg chg="mod">
          <ac:chgData name="ゆ 育" userId="542ab0ed5f745775" providerId="LiveId" clId="{1C2FE42E-E5F8-4FB3-86F1-0EB376F0A1A1}" dt="2023-09-20T16:50:07.578" v="3783" actId="108"/>
          <ac:spMkLst>
            <pc:docMk/>
            <pc:sldMk cId="1397281340" sldId="282"/>
            <ac:spMk id="699" creationId="{60786AEF-63F5-456B-AD34-636C2D4FE8C8}"/>
          </ac:spMkLst>
        </pc:spChg>
        <pc:spChg chg="mod">
          <ac:chgData name="ゆ 育" userId="542ab0ed5f745775" providerId="LiveId" clId="{1C2FE42E-E5F8-4FB3-86F1-0EB376F0A1A1}" dt="2023-09-20T16:50:07.578" v="3784" actId="108"/>
          <ac:spMkLst>
            <pc:docMk/>
            <pc:sldMk cId="1397281340" sldId="282"/>
            <ac:spMk id="700" creationId="{1B0D515D-D4BE-4FDE-9239-9FA7CA382BD4}"/>
          </ac:spMkLst>
        </pc:spChg>
        <pc:spChg chg="mod">
          <ac:chgData name="ゆ 育" userId="542ab0ed5f745775" providerId="LiveId" clId="{1C2FE42E-E5F8-4FB3-86F1-0EB376F0A1A1}" dt="2023-09-20T16:50:07.578" v="3785" actId="108"/>
          <ac:spMkLst>
            <pc:docMk/>
            <pc:sldMk cId="1397281340" sldId="282"/>
            <ac:spMk id="701" creationId="{B70F4E81-DB39-4AF7-9CA1-2A23F4CFA4CA}"/>
          </ac:spMkLst>
        </pc:spChg>
        <pc:spChg chg="mod">
          <ac:chgData name="ゆ 育" userId="542ab0ed5f745775" providerId="LiveId" clId="{1C2FE42E-E5F8-4FB3-86F1-0EB376F0A1A1}" dt="2023-09-20T16:50:07.578" v="3786" actId="108"/>
          <ac:spMkLst>
            <pc:docMk/>
            <pc:sldMk cId="1397281340" sldId="282"/>
            <ac:spMk id="702" creationId="{B677E2AF-6A94-4948-B057-8899D0913DD4}"/>
          </ac:spMkLst>
        </pc:spChg>
        <pc:spChg chg="mod">
          <ac:chgData name="ゆ 育" userId="542ab0ed5f745775" providerId="LiveId" clId="{1C2FE42E-E5F8-4FB3-86F1-0EB376F0A1A1}" dt="2023-09-20T16:50:07.593" v="3787" actId="108"/>
          <ac:spMkLst>
            <pc:docMk/>
            <pc:sldMk cId="1397281340" sldId="282"/>
            <ac:spMk id="703" creationId="{85DDCC53-BD8A-4FC4-9584-FE42CCEFB839}"/>
          </ac:spMkLst>
        </pc:spChg>
        <pc:spChg chg="mod">
          <ac:chgData name="ゆ 育" userId="542ab0ed5f745775" providerId="LiveId" clId="{1C2FE42E-E5F8-4FB3-86F1-0EB376F0A1A1}" dt="2023-09-20T16:50:07.593" v="3788" actId="108"/>
          <ac:spMkLst>
            <pc:docMk/>
            <pc:sldMk cId="1397281340" sldId="282"/>
            <ac:spMk id="704" creationId="{881CFAFE-5C1A-4C00-BB8E-2DB3632488DD}"/>
          </ac:spMkLst>
        </pc:spChg>
        <pc:spChg chg="mod">
          <ac:chgData name="ゆ 育" userId="542ab0ed5f745775" providerId="LiveId" clId="{1C2FE42E-E5F8-4FB3-86F1-0EB376F0A1A1}" dt="2023-09-20T16:50:07.593" v="3789" actId="108"/>
          <ac:spMkLst>
            <pc:docMk/>
            <pc:sldMk cId="1397281340" sldId="282"/>
            <ac:spMk id="705" creationId="{A4E688AF-83E1-4752-A21A-3C21C39497BF}"/>
          </ac:spMkLst>
        </pc:spChg>
        <pc:spChg chg="mod">
          <ac:chgData name="ゆ 育" userId="542ab0ed5f745775" providerId="LiveId" clId="{1C2FE42E-E5F8-4FB3-86F1-0EB376F0A1A1}" dt="2023-09-20T16:50:07.593" v="3790" actId="108"/>
          <ac:spMkLst>
            <pc:docMk/>
            <pc:sldMk cId="1397281340" sldId="282"/>
            <ac:spMk id="706" creationId="{AEB0295F-9D82-45E3-8089-BF2442B4FDDE}"/>
          </ac:spMkLst>
        </pc:spChg>
        <pc:spChg chg="mod">
          <ac:chgData name="ゆ 育" userId="542ab0ed5f745775" providerId="LiveId" clId="{1C2FE42E-E5F8-4FB3-86F1-0EB376F0A1A1}" dt="2023-09-20T16:50:07.593" v="3791" actId="108"/>
          <ac:spMkLst>
            <pc:docMk/>
            <pc:sldMk cId="1397281340" sldId="282"/>
            <ac:spMk id="707" creationId="{6F928192-52DA-48B3-829F-4746D617CF4F}"/>
          </ac:spMkLst>
        </pc:spChg>
        <pc:spChg chg="mod">
          <ac:chgData name="ゆ 育" userId="542ab0ed5f745775" providerId="LiveId" clId="{1C2FE42E-E5F8-4FB3-86F1-0EB376F0A1A1}" dt="2023-09-20T16:50:07.593" v="3792" actId="108"/>
          <ac:spMkLst>
            <pc:docMk/>
            <pc:sldMk cId="1397281340" sldId="282"/>
            <ac:spMk id="708" creationId="{27ADDE1F-98E0-42C2-ACF4-9438643BA385}"/>
          </ac:spMkLst>
        </pc:spChg>
        <pc:spChg chg="mod">
          <ac:chgData name="ゆ 育" userId="542ab0ed5f745775" providerId="LiveId" clId="{1C2FE42E-E5F8-4FB3-86F1-0EB376F0A1A1}" dt="2023-09-20T16:50:07.609" v="3793" actId="108"/>
          <ac:spMkLst>
            <pc:docMk/>
            <pc:sldMk cId="1397281340" sldId="282"/>
            <ac:spMk id="709" creationId="{6A389342-8B1C-48A1-9C95-01DB6983E2F9}"/>
          </ac:spMkLst>
        </pc:spChg>
        <pc:spChg chg="mod">
          <ac:chgData name="ゆ 育" userId="542ab0ed5f745775" providerId="LiveId" clId="{1C2FE42E-E5F8-4FB3-86F1-0EB376F0A1A1}" dt="2023-09-20T16:50:07.609" v="3794" actId="108"/>
          <ac:spMkLst>
            <pc:docMk/>
            <pc:sldMk cId="1397281340" sldId="282"/>
            <ac:spMk id="710" creationId="{6121389B-7309-4FC5-889E-D28A0174DE98}"/>
          </ac:spMkLst>
        </pc:spChg>
        <pc:spChg chg="mod">
          <ac:chgData name="ゆ 育" userId="542ab0ed5f745775" providerId="LiveId" clId="{1C2FE42E-E5F8-4FB3-86F1-0EB376F0A1A1}" dt="2023-09-20T16:50:07.609" v="3795" actId="108"/>
          <ac:spMkLst>
            <pc:docMk/>
            <pc:sldMk cId="1397281340" sldId="282"/>
            <ac:spMk id="711" creationId="{B703657E-34C8-467D-849C-165D1201A342}"/>
          </ac:spMkLst>
        </pc:spChg>
        <pc:spChg chg="mod">
          <ac:chgData name="ゆ 育" userId="542ab0ed5f745775" providerId="LiveId" clId="{1C2FE42E-E5F8-4FB3-86F1-0EB376F0A1A1}" dt="2023-09-20T16:50:07.609" v="3796" actId="108"/>
          <ac:spMkLst>
            <pc:docMk/>
            <pc:sldMk cId="1397281340" sldId="282"/>
            <ac:spMk id="712" creationId="{06E2A0B7-ADCD-4528-BBF4-E18739CD5469}"/>
          </ac:spMkLst>
        </pc:spChg>
        <pc:spChg chg="mod">
          <ac:chgData name="ゆ 育" userId="542ab0ed5f745775" providerId="LiveId" clId="{1C2FE42E-E5F8-4FB3-86F1-0EB376F0A1A1}" dt="2023-09-20T16:50:07.609" v="3797" actId="108"/>
          <ac:spMkLst>
            <pc:docMk/>
            <pc:sldMk cId="1397281340" sldId="282"/>
            <ac:spMk id="713" creationId="{3A8CB13E-C564-49EE-BCF7-2B036E697B2B}"/>
          </ac:spMkLst>
        </pc:spChg>
        <pc:spChg chg="mod">
          <ac:chgData name="ゆ 育" userId="542ab0ed5f745775" providerId="LiveId" clId="{1C2FE42E-E5F8-4FB3-86F1-0EB376F0A1A1}" dt="2023-09-20T16:50:07.609" v="3798" actId="108"/>
          <ac:spMkLst>
            <pc:docMk/>
            <pc:sldMk cId="1397281340" sldId="282"/>
            <ac:spMk id="714" creationId="{2312D340-1F78-4EEF-BB15-ED2C29ABA63D}"/>
          </ac:spMkLst>
        </pc:spChg>
        <pc:spChg chg="mod">
          <ac:chgData name="ゆ 育" userId="542ab0ed5f745775" providerId="LiveId" clId="{1C2FE42E-E5F8-4FB3-86F1-0EB376F0A1A1}" dt="2023-09-20T16:50:07.624" v="3799" actId="108"/>
          <ac:spMkLst>
            <pc:docMk/>
            <pc:sldMk cId="1397281340" sldId="282"/>
            <ac:spMk id="715" creationId="{BD1A2918-ECBB-4E61-B113-D3E6125C9385}"/>
          </ac:spMkLst>
        </pc:spChg>
        <pc:spChg chg="mod">
          <ac:chgData name="ゆ 育" userId="542ab0ed5f745775" providerId="LiveId" clId="{1C2FE42E-E5F8-4FB3-86F1-0EB376F0A1A1}" dt="2023-09-20T16:50:07.624" v="3800" actId="108"/>
          <ac:spMkLst>
            <pc:docMk/>
            <pc:sldMk cId="1397281340" sldId="282"/>
            <ac:spMk id="716" creationId="{D9BA1733-E68F-48A8-8746-A010AE647F0B}"/>
          </ac:spMkLst>
        </pc:spChg>
        <pc:grpChg chg="del mod">
          <ac:chgData name="ゆ 育" userId="542ab0ed5f745775" providerId="LiveId" clId="{1C2FE42E-E5F8-4FB3-86F1-0EB376F0A1A1}" dt="2023-09-20T16:44:48.443" v="3214" actId="478"/>
          <ac:grpSpMkLst>
            <pc:docMk/>
            <pc:sldMk cId="1397281340" sldId="282"/>
            <ac:grpSpMk id="160" creationId="{4E509487-AAF9-4929-8060-3A92187099CE}"/>
          </ac:grpSpMkLst>
        </pc:grpChg>
        <pc:grpChg chg="del mod ord">
          <ac:chgData name="ゆ 育" userId="542ab0ed5f745775" providerId="LiveId" clId="{1C2FE42E-E5F8-4FB3-86F1-0EB376F0A1A1}" dt="2023-09-20T16:50:07.062" v="3582" actId="478"/>
          <ac:grpSpMkLst>
            <pc:docMk/>
            <pc:sldMk cId="1397281340" sldId="282"/>
            <ac:grpSpMk id="341" creationId="{F016B501-E0DE-4425-8181-034B8EC55305}"/>
          </ac:grpSpMkLst>
        </pc:grpChg>
        <pc:grpChg chg="del">
          <ac:chgData name="ゆ 育" userId="542ab0ed5f745775" providerId="LiveId" clId="{1C2FE42E-E5F8-4FB3-86F1-0EB376F0A1A1}" dt="2023-09-20T16:44:48.881" v="3393" actId="478"/>
          <ac:grpSpMkLst>
            <pc:docMk/>
            <pc:sldMk cId="1397281340" sldId="282"/>
            <ac:grpSpMk id="342" creationId="{E27F4C77-07C4-42B0-AFA4-FF125C9A9977}"/>
          </ac:grpSpMkLst>
        </pc:grpChg>
        <pc:grpChg chg="mod ord">
          <ac:chgData name="ゆ 育" userId="542ab0ed5f745775" providerId="LiveId" clId="{1C2FE42E-E5F8-4FB3-86F1-0EB376F0A1A1}" dt="2023-09-20T16:50:22.209" v="3807" actId="1076"/>
          <ac:grpSpMkLst>
            <pc:docMk/>
            <pc:sldMk cId="1397281340" sldId="282"/>
            <ac:grpSpMk id="717" creationId="{A1BA5BB1-70FE-47FC-AF8F-489B2357EA85}"/>
          </ac:grpSpMkLst>
        </pc:grpChg>
        <pc:grpChg chg="del">
          <ac:chgData name="ゆ 育" userId="542ab0ed5f745775" providerId="LiveId" clId="{1C2FE42E-E5F8-4FB3-86F1-0EB376F0A1A1}" dt="2023-09-20T16:50:07.624" v="3802" actId="478"/>
          <ac:grpSpMkLst>
            <pc:docMk/>
            <pc:sldMk cId="1397281340" sldId="282"/>
            <ac:grpSpMk id="718" creationId="{A05B488A-7A4D-4056-8B87-60979E462E89}"/>
          </ac:grpSpMkLst>
        </pc:grpChg>
        <pc:picChg chg="mod">
          <ac:chgData name="ゆ 育" userId="542ab0ed5f745775" providerId="LiveId" clId="{1C2FE42E-E5F8-4FB3-86F1-0EB376F0A1A1}" dt="2023-09-20T16:40:25.466" v="3046" actId="14100"/>
          <ac:picMkLst>
            <pc:docMk/>
            <pc:sldMk cId="1397281340" sldId="282"/>
            <ac:picMk id="3" creationId="{722A274A-B6DF-4576-A3E5-0D9D419CAB8A}"/>
          </ac:picMkLst>
        </pc:picChg>
        <pc:picChg chg="del mod ord">
          <ac:chgData name="ゆ 育" userId="542ab0ed5f745775" providerId="LiveId" clId="{1C2FE42E-E5F8-4FB3-86F1-0EB376F0A1A1}" dt="2023-09-22T11:52:27.208" v="6465" actId="478"/>
          <ac:picMkLst>
            <pc:docMk/>
            <pc:sldMk cId="1397281340" sldId="282"/>
            <ac:picMk id="3" creationId="{F0FD739D-F756-4BE0-90FF-D8288A630978}"/>
          </ac:picMkLst>
        </pc:picChg>
        <pc:picChg chg="mod">
          <ac:chgData name="ゆ 育" userId="542ab0ed5f745775" providerId="LiveId" clId="{1C2FE42E-E5F8-4FB3-86F1-0EB376F0A1A1}" dt="2023-09-22T11:53:15.754" v="6491" actId="1076"/>
          <ac:picMkLst>
            <pc:docMk/>
            <pc:sldMk cId="1397281340" sldId="282"/>
            <ac:picMk id="4" creationId="{6EF05975-AF4E-4CBD-B141-46C20E4CBC42}"/>
          </ac:picMkLst>
        </pc:picChg>
        <pc:picChg chg="del mod">
          <ac:chgData name="ゆ 育" userId="542ab0ed5f745775" providerId="LiveId" clId="{1C2FE42E-E5F8-4FB3-86F1-0EB376F0A1A1}" dt="2023-09-22T11:53:08.800" v="6486" actId="478"/>
          <ac:picMkLst>
            <pc:docMk/>
            <pc:sldMk cId="1397281340" sldId="282"/>
            <ac:picMk id="6" creationId="{F957AAEE-14F6-4FAA-AE7F-10E3C04BE790}"/>
          </ac:picMkLst>
        </pc:picChg>
        <pc:picChg chg="mod">
          <ac:chgData name="ゆ 育" userId="542ab0ed5f745775" providerId="LiveId" clId="{1C2FE42E-E5F8-4FB3-86F1-0EB376F0A1A1}" dt="2023-09-22T11:53:23.162" v="6495" actId="1076"/>
          <ac:picMkLst>
            <pc:docMk/>
            <pc:sldMk cId="1397281340" sldId="282"/>
            <ac:picMk id="8" creationId="{A05E61B7-9561-49B5-824E-12EEA541AE01}"/>
          </ac:picMkLst>
        </pc:picChg>
        <pc:picChg chg="mod ord">
          <ac:chgData name="ゆ 育" userId="542ab0ed5f745775" providerId="LiveId" clId="{1C2FE42E-E5F8-4FB3-86F1-0EB376F0A1A1}" dt="2023-09-22T11:53:18.314" v="6492" actId="1076"/>
          <ac:picMkLst>
            <pc:docMk/>
            <pc:sldMk cId="1397281340" sldId="282"/>
            <ac:picMk id="10" creationId="{DBF9E051-001C-4802-92C5-F8F8B3DB4295}"/>
          </ac:picMkLst>
        </pc:picChg>
        <pc:picChg chg="mod">
          <ac:chgData name="ゆ 育" userId="542ab0ed5f745775" providerId="LiveId" clId="{1C2FE42E-E5F8-4FB3-86F1-0EB376F0A1A1}" dt="2023-09-20T16:44:47.896" v="3057" actId="14100"/>
          <ac:picMkLst>
            <pc:docMk/>
            <pc:sldMk cId="1397281340" sldId="282"/>
            <ac:picMk id="162" creationId="{679F30CE-9AB8-4FE8-B96F-CAA871014734}"/>
          </ac:picMkLst>
        </pc:picChg>
        <pc:picChg chg="mod">
          <ac:chgData name="ゆ 育" userId="542ab0ed5f745775" providerId="LiveId" clId="{1C2FE42E-E5F8-4FB3-86F1-0EB376F0A1A1}" dt="2023-09-20T16:50:06.328" v="3401" actId="14100"/>
          <ac:picMkLst>
            <pc:docMk/>
            <pc:sldMk cId="1397281340" sldId="282"/>
            <ac:picMk id="497" creationId="{ED612B5F-DEF4-401B-9DC6-052585B70220}"/>
          </ac:picMkLst>
        </pc:picChg>
        <pc:picChg chg="del mod">
          <ac:chgData name="ゆ 育" userId="542ab0ed5f745775" providerId="LiveId" clId="{1C2FE42E-E5F8-4FB3-86F1-0EB376F0A1A1}" dt="2023-09-22T02:20:35.758" v="6019" actId="478"/>
          <ac:picMkLst>
            <pc:docMk/>
            <pc:sldMk cId="1397281340" sldId="282"/>
            <ac:picMk id="1426" creationId="{EE99F912-CC4B-485D-8A94-66358023FCF0}"/>
          </ac:picMkLst>
        </pc:picChg>
      </pc:sldChg>
      <pc:sldChg chg="addSp delSp modSp mod">
        <pc:chgData name="ゆ 育" userId="542ab0ed5f745775" providerId="LiveId" clId="{1C2FE42E-E5F8-4FB3-86F1-0EB376F0A1A1}" dt="2023-09-22T09:38:15.149" v="6190" actId="1076"/>
        <pc:sldMkLst>
          <pc:docMk/>
          <pc:sldMk cId="463728580" sldId="283"/>
        </pc:sldMkLst>
        <pc:spChg chg="del">
          <ac:chgData name="ゆ 育" userId="542ab0ed5f745775" providerId="LiveId" clId="{1C2FE42E-E5F8-4FB3-86F1-0EB376F0A1A1}" dt="2023-09-22T09:38:12.336" v="6189" actId="478"/>
          <ac:spMkLst>
            <pc:docMk/>
            <pc:sldMk cId="463728580" sldId="283"/>
            <ac:spMk id="2" creationId="{13A33B4A-BD81-458A-8E38-9375B93FAF84}"/>
          </ac:spMkLst>
        </pc:spChg>
        <pc:spChg chg="del mod">
          <ac:chgData name="ゆ 育" userId="542ab0ed5f745775" providerId="LiveId" clId="{1C2FE42E-E5F8-4FB3-86F1-0EB376F0A1A1}" dt="2023-09-22T09:37:56.865" v="6182" actId="478"/>
          <ac:spMkLst>
            <pc:docMk/>
            <pc:sldMk cId="463728580" sldId="283"/>
            <ac:spMk id="3" creationId="{8ABC3187-48A2-4D65-85C6-92E9946BC49B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7" creationId="{087A1278-FC85-49E4-A151-99125C0FDF58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8" creationId="{559A0DDE-EDB5-446C-81D4-66A6DC7E9B7F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9" creationId="{299D827E-3EE7-41A1-94B5-D3634FE08A48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0" creationId="{D39F06F1-A6C5-433C-B853-50E9D227FDB1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1" creationId="{EF729DD4-F5E1-4A0A-AB23-232627D63797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2" creationId="{23903F48-7041-46B7-A099-FE76879C5D31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3" creationId="{49F3922A-A71F-46EA-9FBC-3D0F06A00446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4" creationId="{6A1421CF-9E00-43AB-8A8F-572185AB6C6E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5" creationId="{530507AC-E04F-417D-9CEB-E7BF7487998D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6" creationId="{D58B0CFE-DFB0-4424-A3BD-527788543C42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7" creationId="{F33047AB-21AE-4EE3-A76A-B52FE571F4B4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8" creationId="{837E89CA-291B-479E-A280-37C82EA60AA9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19" creationId="{60A40225-8B96-481D-B9A3-C56E9BB4E709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0" creationId="{55278140-65B9-4659-A878-A5F8C4747789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1" creationId="{4857527F-CF65-4CA5-A963-F17B0FBF2B17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2" creationId="{2A5B4667-2E9E-4927-8CF3-EFBA14D50CB8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3" creationId="{682A21B9-87FC-4B4A-9D00-99946A4ACE87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4" creationId="{4D52B257-F786-4D92-A6D2-5B56FD957C3F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5" creationId="{19D57F7C-784B-4315-A769-14E32F916B48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6" creationId="{1DED3BA7-33BA-4728-A98F-A79D3ED87323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7" creationId="{4872C558-BA56-401A-B167-1B6669A53566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8" creationId="{CCA5975D-8635-4D08-8C1F-3D1EF154EA96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29" creationId="{6F52C57F-A05C-4730-BD02-4C753EC84E4A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0" creationId="{F6E7D4BB-9CA8-4CF5-AD2E-7ACDE6A9444A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1" creationId="{8F4E2618-0C5C-44BF-BF3A-E9C83269D6AA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2" creationId="{E4B58321-473C-45EB-8BBF-F25EADD99DD1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3" creationId="{B6EDD22E-1787-4B9D-8E18-0580CAAED8AD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4" creationId="{4F1D8C30-9086-4CAC-962A-1A6878072166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5" creationId="{521CBB7C-2FF8-467B-9318-432A00D65D82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6" creationId="{B5F78FDC-7B47-44F1-8EC9-31EC237C33B8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7" creationId="{14BFF835-09E5-407C-B33D-C7745422099E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8" creationId="{3E9B2007-0C8B-4BFE-AC9D-72F2E17C1192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39" creationId="{29B7C266-17D8-46A0-9F31-558933C932A4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40" creationId="{31745445-41C6-435B-B20D-9A04118D3B34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41" creationId="{B734F025-189D-49AB-8CF0-4510617E9662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42" creationId="{BD380310-A090-46C9-9234-E1B9329370E1}"/>
          </ac:spMkLst>
        </pc:spChg>
        <pc:spChg chg="mod">
          <ac:chgData name="ゆ 育" userId="542ab0ed5f745775" providerId="LiveId" clId="{1C2FE42E-E5F8-4FB3-86F1-0EB376F0A1A1}" dt="2023-09-22T09:38:10.617" v="6188"/>
          <ac:spMkLst>
            <pc:docMk/>
            <pc:sldMk cId="463728580" sldId="283"/>
            <ac:spMk id="43" creationId="{F2798665-3025-4B29-AB92-EBE9895E8A7C}"/>
          </ac:spMkLst>
        </pc:spChg>
        <pc:grpChg chg="add mod">
          <ac:chgData name="ゆ 育" userId="542ab0ed5f745775" providerId="LiveId" clId="{1C2FE42E-E5F8-4FB3-86F1-0EB376F0A1A1}" dt="2023-09-22T09:38:15.149" v="6190" actId="1076"/>
          <ac:grpSpMkLst>
            <pc:docMk/>
            <pc:sldMk cId="463728580" sldId="283"/>
            <ac:grpSpMk id="6" creationId="{D7D7DBAC-2F24-4C43-B20C-D6FD62008498}"/>
          </ac:grpSpMkLst>
        </pc:grpChg>
        <pc:picChg chg="mod">
          <ac:chgData name="ゆ 育" userId="542ab0ed5f745775" providerId="LiveId" clId="{1C2FE42E-E5F8-4FB3-86F1-0EB376F0A1A1}" dt="2023-09-22T09:38:05.726" v="6187" actId="1076"/>
          <ac:picMkLst>
            <pc:docMk/>
            <pc:sldMk cId="463728580" sldId="283"/>
            <ac:picMk id="5" creationId="{B6A10505-83A9-424C-A5C1-63A52D978F85}"/>
          </ac:picMkLst>
        </pc:picChg>
      </pc:sldChg>
      <pc:sldChg chg="delSp modSp mod">
        <pc:chgData name="ゆ 育" userId="542ab0ed5f745775" providerId="LiveId" clId="{1C2FE42E-E5F8-4FB3-86F1-0EB376F0A1A1}" dt="2023-09-22T02:12:36.304" v="5973" actId="1076"/>
        <pc:sldMkLst>
          <pc:docMk/>
          <pc:sldMk cId="789935054" sldId="284"/>
        </pc:sldMkLst>
        <pc:spChg chg="del mod">
          <ac:chgData name="ゆ 育" userId="542ab0ed5f745775" providerId="LiveId" clId="{1C2FE42E-E5F8-4FB3-86F1-0EB376F0A1A1}" dt="2023-09-20T15:11:08.822" v="1001" actId="478"/>
          <ac:spMkLst>
            <pc:docMk/>
            <pc:sldMk cId="789935054" sldId="284"/>
            <ac:spMk id="2" creationId="{C5D53516-8254-4C3F-8F90-87309631BB3F}"/>
          </ac:spMkLst>
        </pc:spChg>
        <pc:spChg chg="del mod">
          <ac:chgData name="ゆ 育" userId="542ab0ed5f745775" providerId="LiveId" clId="{1C2FE42E-E5F8-4FB3-86F1-0EB376F0A1A1}" dt="2023-09-20T15:14:23.264" v="1014" actId="478"/>
          <ac:spMkLst>
            <pc:docMk/>
            <pc:sldMk cId="789935054" sldId="284"/>
            <ac:spMk id="4" creationId="{C21377A3-EED4-4FD9-B0CE-2A8A394593AA}"/>
          </ac:spMkLst>
        </pc:spChg>
        <pc:spChg chg="del mod topLvl">
          <ac:chgData name="ゆ 育" userId="542ab0ed5f745775" providerId="LiveId" clId="{1C2FE42E-E5F8-4FB3-86F1-0EB376F0A1A1}" dt="2023-09-20T15:10:57.584" v="996" actId="478"/>
          <ac:spMkLst>
            <pc:docMk/>
            <pc:sldMk cId="789935054" sldId="284"/>
            <ac:spMk id="7" creationId="{1710841F-EC9D-4825-965D-F438F369F526}"/>
          </ac:spMkLst>
        </pc:spChg>
        <pc:spChg chg="del mod topLvl">
          <ac:chgData name="ゆ 育" userId="542ab0ed5f745775" providerId="LiveId" clId="{1C2FE42E-E5F8-4FB3-86F1-0EB376F0A1A1}" dt="2023-09-20T15:10:56.881" v="722" actId="478"/>
          <ac:spMkLst>
            <pc:docMk/>
            <pc:sldMk cId="789935054" sldId="284"/>
            <ac:spMk id="8" creationId="{DED5EBFA-3154-4881-A4B4-C7C32E37C988}"/>
          </ac:spMkLst>
        </pc:spChg>
        <pc:spChg chg="del mod">
          <ac:chgData name="ゆ 育" userId="542ab0ed5f745775" providerId="LiveId" clId="{1C2FE42E-E5F8-4FB3-86F1-0EB376F0A1A1}" dt="2023-09-20T15:10:56.881" v="721" actId="478"/>
          <ac:spMkLst>
            <pc:docMk/>
            <pc:sldMk cId="789935054" sldId="284"/>
            <ac:spMk id="9" creationId="{D4596A8C-17FB-4906-8719-D92EF8FFFCBA}"/>
          </ac:spMkLst>
        </pc:spChg>
        <pc:spChg chg="del mod">
          <ac:chgData name="ゆ 育" userId="542ab0ed5f745775" providerId="LiveId" clId="{1C2FE42E-E5F8-4FB3-86F1-0EB376F0A1A1}" dt="2023-09-20T15:10:56.881" v="720" actId="478"/>
          <ac:spMkLst>
            <pc:docMk/>
            <pc:sldMk cId="789935054" sldId="284"/>
            <ac:spMk id="10" creationId="{DA14C441-597F-4038-AB19-EAEF07DDE124}"/>
          </ac:spMkLst>
        </pc:spChg>
        <pc:spChg chg="del mod">
          <ac:chgData name="ゆ 育" userId="542ab0ed5f745775" providerId="LiveId" clId="{1C2FE42E-E5F8-4FB3-86F1-0EB376F0A1A1}" dt="2023-09-20T15:10:56.881" v="719" actId="478"/>
          <ac:spMkLst>
            <pc:docMk/>
            <pc:sldMk cId="789935054" sldId="284"/>
            <ac:spMk id="11" creationId="{A3A4E4DB-8B77-4A80-ABE9-657F50991326}"/>
          </ac:spMkLst>
        </pc:spChg>
        <pc:spChg chg="del mod">
          <ac:chgData name="ゆ 育" userId="542ab0ed5f745775" providerId="LiveId" clId="{1C2FE42E-E5F8-4FB3-86F1-0EB376F0A1A1}" dt="2023-09-20T15:10:56.881" v="718" actId="478"/>
          <ac:spMkLst>
            <pc:docMk/>
            <pc:sldMk cId="789935054" sldId="284"/>
            <ac:spMk id="12" creationId="{6E7E1DBE-3D08-40EB-8340-6F192C3F6871}"/>
          </ac:spMkLst>
        </pc:spChg>
        <pc:spChg chg="del mod">
          <ac:chgData name="ゆ 育" userId="542ab0ed5f745775" providerId="LiveId" clId="{1C2FE42E-E5F8-4FB3-86F1-0EB376F0A1A1}" dt="2023-09-20T15:10:56.881" v="717" actId="478"/>
          <ac:spMkLst>
            <pc:docMk/>
            <pc:sldMk cId="789935054" sldId="284"/>
            <ac:spMk id="13" creationId="{E902FD29-0CB5-4CE7-B73E-396CDEBE15D2}"/>
          </ac:spMkLst>
        </pc:spChg>
        <pc:spChg chg="del mod">
          <ac:chgData name="ゆ 育" userId="542ab0ed5f745775" providerId="LiveId" clId="{1C2FE42E-E5F8-4FB3-86F1-0EB376F0A1A1}" dt="2023-09-20T15:10:56.881" v="716" actId="478"/>
          <ac:spMkLst>
            <pc:docMk/>
            <pc:sldMk cId="789935054" sldId="284"/>
            <ac:spMk id="14" creationId="{1F0BA4E4-7A65-4054-A02D-3EB91EE1CC82}"/>
          </ac:spMkLst>
        </pc:spChg>
        <pc:spChg chg="del mod">
          <ac:chgData name="ゆ 育" userId="542ab0ed5f745775" providerId="LiveId" clId="{1C2FE42E-E5F8-4FB3-86F1-0EB376F0A1A1}" dt="2023-09-20T15:10:56.881" v="715" actId="478"/>
          <ac:spMkLst>
            <pc:docMk/>
            <pc:sldMk cId="789935054" sldId="284"/>
            <ac:spMk id="15" creationId="{EADBBA2B-1A90-4833-9359-67DEA21A3304}"/>
          </ac:spMkLst>
        </pc:spChg>
        <pc:spChg chg="del mod">
          <ac:chgData name="ゆ 育" userId="542ab0ed5f745775" providerId="LiveId" clId="{1C2FE42E-E5F8-4FB3-86F1-0EB376F0A1A1}" dt="2023-09-20T15:10:56.865" v="714" actId="478"/>
          <ac:spMkLst>
            <pc:docMk/>
            <pc:sldMk cId="789935054" sldId="284"/>
            <ac:spMk id="16" creationId="{299A81B3-9894-4F5D-B565-C6742D370EE4}"/>
          </ac:spMkLst>
        </pc:spChg>
        <pc:spChg chg="del mod">
          <ac:chgData name="ゆ 育" userId="542ab0ed5f745775" providerId="LiveId" clId="{1C2FE42E-E5F8-4FB3-86F1-0EB376F0A1A1}" dt="2023-09-20T15:10:56.865" v="713" actId="478"/>
          <ac:spMkLst>
            <pc:docMk/>
            <pc:sldMk cId="789935054" sldId="284"/>
            <ac:spMk id="17" creationId="{C0FEFEDF-E6D6-4C11-817D-17FA52611B6A}"/>
          </ac:spMkLst>
        </pc:spChg>
        <pc:spChg chg="del mod">
          <ac:chgData name="ゆ 育" userId="542ab0ed5f745775" providerId="LiveId" clId="{1C2FE42E-E5F8-4FB3-86F1-0EB376F0A1A1}" dt="2023-09-20T15:10:56.865" v="712" actId="478"/>
          <ac:spMkLst>
            <pc:docMk/>
            <pc:sldMk cId="789935054" sldId="284"/>
            <ac:spMk id="18" creationId="{20E4C883-C447-4ED6-847C-7D316C223A20}"/>
          </ac:spMkLst>
        </pc:spChg>
        <pc:spChg chg="del mod">
          <ac:chgData name="ゆ 育" userId="542ab0ed5f745775" providerId="LiveId" clId="{1C2FE42E-E5F8-4FB3-86F1-0EB376F0A1A1}" dt="2023-09-20T15:10:56.865" v="711" actId="478"/>
          <ac:spMkLst>
            <pc:docMk/>
            <pc:sldMk cId="789935054" sldId="284"/>
            <ac:spMk id="19" creationId="{3D5BA155-B716-40BE-BE6C-BE764BE56B78}"/>
          </ac:spMkLst>
        </pc:spChg>
        <pc:spChg chg="del mod">
          <ac:chgData name="ゆ 育" userId="542ab0ed5f745775" providerId="LiveId" clId="{1C2FE42E-E5F8-4FB3-86F1-0EB376F0A1A1}" dt="2023-09-20T15:10:56.865" v="710" actId="478"/>
          <ac:spMkLst>
            <pc:docMk/>
            <pc:sldMk cId="789935054" sldId="284"/>
            <ac:spMk id="20" creationId="{0DC98996-A7E3-4AB1-BA3B-A898D6223699}"/>
          </ac:spMkLst>
        </pc:spChg>
        <pc:spChg chg="del mod">
          <ac:chgData name="ゆ 育" userId="542ab0ed5f745775" providerId="LiveId" clId="{1C2FE42E-E5F8-4FB3-86F1-0EB376F0A1A1}" dt="2023-09-20T15:10:56.865" v="709" actId="478"/>
          <ac:spMkLst>
            <pc:docMk/>
            <pc:sldMk cId="789935054" sldId="284"/>
            <ac:spMk id="21" creationId="{4C1BC761-C312-4E37-9BD0-285007B62B98}"/>
          </ac:spMkLst>
        </pc:spChg>
        <pc:spChg chg="del mod">
          <ac:chgData name="ゆ 育" userId="542ab0ed5f745775" providerId="LiveId" clId="{1C2FE42E-E5F8-4FB3-86F1-0EB376F0A1A1}" dt="2023-09-20T15:10:56.865" v="708" actId="478"/>
          <ac:spMkLst>
            <pc:docMk/>
            <pc:sldMk cId="789935054" sldId="284"/>
            <ac:spMk id="22" creationId="{1F34FFDB-4266-4731-B375-46050BCE7797}"/>
          </ac:spMkLst>
        </pc:spChg>
        <pc:spChg chg="del mod">
          <ac:chgData name="ゆ 育" userId="542ab0ed5f745775" providerId="LiveId" clId="{1C2FE42E-E5F8-4FB3-86F1-0EB376F0A1A1}" dt="2023-09-20T15:10:56.865" v="707" actId="478"/>
          <ac:spMkLst>
            <pc:docMk/>
            <pc:sldMk cId="789935054" sldId="284"/>
            <ac:spMk id="23" creationId="{5D0A2F22-CDA7-43CC-8A89-1964F7EC708C}"/>
          </ac:spMkLst>
        </pc:spChg>
        <pc:spChg chg="del mod">
          <ac:chgData name="ゆ 育" userId="542ab0ed5f745775" providerId="LiveId" clId="{1C2FE42E-E5F8-4FB3-86F1-0EB376F0A1A1}" dt="2023-09-20T15:10:56.865" v="706" actId="478"/>
          <ac:spMkLst>
            <pc:docMk/>
            <pc:sldMk cId="789935054" sldId="284"/>
            <ac:spMk id="24" creationId="{34A98665-27A2-422C-82B3-CF0637FE626B}"/>
          </ac:spMkLst>
        </pc:spChg>
        <pc:spChg chg="del mod">
          <ac:chgData name="ゆ 育" userId="542ab0ed5f745775" providerId="LiveId" clId="{1C2FE42E-E5F8-4FB3-86F1-0EB376F0A1A1}" dt="2023-09-20T15:10:56.865" v="705" actId="478"/>
          <ac:spMkLst>
            <pc:docMk/>
            <pc:sldMk cId="789935054" sldId="284"/>
            <ac:spMk id="25" creationId="{B69DD16C-0379-4CBB-8762-5E9F9700B22C}"/>
          </ac:spMkLst>
        </pc:spChg>
        <pc:spChg chg="del mod">
          <ac:chgData name="ゆ 育" userId="542ab0ed5f745775" providerId="LiveId" clId="{1C2FE42E-E5F8-4FB3-86F1-0EB376F0A1A1}" dt="2023-09-20T15:10:56.865" v="704" actId="478"/>
          <ac:spMkLst>
            <pc:docMk/>
            <pc:sldMk cId="789935054" sldId="284"/>
            <ac:spMk id="26" creationId="{430F0BFB-39AE-45F1-93B4-77F311AB2E2A}"/>
          </ac:spMkLst>
        </pc:spChg>
        <pc:spChg chg="del mod">
          <ac:chgData name="ゆ 育" userId="542ab0ed5f745775" providerId="LiveId" clId="{1C2FE42E-E5F8-4FB3-86F1-0EB376F0A1A1}" dt="2023-09-20T15:10:56.865" v="703" actId="478"/>
          <ac:spMkLst>
            <pc:docMk/>
            <pc:sldMk cId="789935054" sldId="284"/>
            <ac:spMk id="27" creationId="{9047D7F5-39C2-4598-AA72-54AC76A0920A}"/>
          </ac:spMkLst>
        </pc:spChg>
        <pc:spChg chg="del mod">
          <ac:chgData name="ゆ 育" userId="542ab0ed5f745775" providerId="LiveId" clId="{1C2FE42E-E5F8-4FB3-86F1-0EB376F0A1A1}" dt="2023-09-20T15:10:56.865" v="702" actId="478"/>
          <ac:spMkLst>
            <pc:docMk/>
            <pc:sldMk cId="789935054" sldId="284"/>
            <ac:spMk id="28" creationId="{69EF717D-6DB5-4BC5-8BBE-1C6A7F708196}"/>
          </ac:spMkLst>
        </pc:spChg>
        <pc:spChg chg="del mod">
          <ac:chgData name="ゆ 育" userId="542ab0ed5f745775" providerId="LiveId" clId="{1C2FE42E-E5F8-4FB3-86F1-0EB376F0A1A1}" dt="2023-09-20T15:10:56.865" v="701" actId="478"/>
          <ac:spMkLst>
            <pc:docMk/>
            <pc:sldMk cId="789935054" sldId="284"/>
            <ac:spMk id="29" creationId="{25D764F8-1FCA-4AFE-8BBB-DABF55270255}"/>
          </ac:spMkLst>
        </pc:spChg>
        <pc:spChg chg="del mod">
          <ac:chgData name="ゆ 育" userId="542ab0ed5f745775" providerId="LiveId" clId="{1C2FE42E-E5F8-4FB3-86F1-0EB376F0A1A1}" dt="2023-09-20T15:10:56.865" v="700" actId="478"/>
          <ac:spMkLst>
            <pc:docMk/>
            <pc:sldMk cId="789935054" sldId="284"/>
            <ac:spMk id="30" creationId="{D8F4E610-D827-4ACD-B0EA-A90266B7820B}"/>
          </ac:spMkLst>
        </pc:spChg>
        <pc:spChg chg="del mod">
          <ac:chgData name="ゆ 育" userId="542ab0ed5f745775" providerId="LiveId" clId="{1C2FE42E-E5F8-4FB3-86F1-0EB376F0A1A1}" dt="2023-09-20T15:10:56.865" v="699" actId="478"/>
          <ac:spMkLst>
            <pc:docMk/>
            <pc:sldMk cId="789935054" sldId="284"/>
            <ac:spMk id="31" creationId="{1358801E-B854-499A-B7E1-5E35A11D9C64}"/>
          </ac:spMkLst>
        </pc:spChg>
        <pc:spChg chg="del mod">
          <ac:chgData name="ゆ 育" userId="542ab0ed5f745775" providerId="LiveId" clId="{1C2FE42E-E5F8-4FB3-86F1-0EB376F0A1A1}" dt="2023-09-20T15:10:56.865" v="698" actId="478"/>
          <ac:spMkLst>
            <pc:docMk/>
            <pc:sldMk cId="789935054" sldId="284"/>
            <ac:spMk id="32" creationId="{3C03C80A-70B8-4C2A-85E8-B39706D6F50D}"/>
          </ac:spMkLst>
        </pc:spChg>
        <pc:spChg chg="del mod">
          <ac:chgData name="ゆ 育" userId="542ab0ed5f745775" providerId="LiveId" clId="{1C2FE42E-E5F8-4FB3-86F1-0EB376F0A1A1}" dt="2023-09-20T15:10:56.865" v="697" actId="478"/>
          <ac:spMkLst>
            <pc:docMk/>
            <pc:sldMk cId="789935054" sldId="284"/>
            <ac:spMk id="33" creationId="{750334B2-C58B-4882-BFF1-FB903F7790F9}"/>
          </ac:spMkLst>
        </pc:spChg>
        <pc:spChg chg="del mod">
          <ac:chgData name="ゆ 育" userId="542ab0ed5f745775" providerId="LiveId" clId="{1C2FE42E-E5F8-4FB3-86F1-0EB376F0A1A1}" dt="2023-09-20T15:10:56.865" v="696" actId="478"/>
          <ac:spMkLst>
            <pc:docMk/>
            <pc:sldMk cId="789935054" sldId="284"/>
            <ac:spMk id="34" creationId="{B5F409DD-63B5-4B17-9EBC-4F6C48B8241B}"/>
          </ac:spMkLst>
        </pc:spChg>
        <pc:spChg chg="del mod">
          <ac:chgData name="ゆ 育" userId="542ab0ed5f745775" providerId="LiveId" clId="{1C2FE42E-E5F8-4FB3-86F1-0EB376F0A1A1}" dt="2023-09-20T15:10:56.849" v="695" actId="478"/>
          <ac:spMkLst>
            <pc:docMk/>
            <pc:sldMk cId="789935054" sldId="284"/>
            <ac:spMk id="35" creationId="{D2A7997E-3B73-4041-AEAB-68B99B23A02A}"/>
          </ac:spMkLst>
        </pc:spChg>
        <pc:spChg chg="del mod">
          <ac:chgData name="ゆ 育" userId="542ab0ed5f745775" providerId="LiveId" clId="{1C2FE42E-E5F8-4FB3-86F1-0EB376F0A1A1}" dt="2023-09-20T15:10:56.849" v="694" actId="478"/>
          <ac:spMkLst>
            <pc:docMk/>
            <pc:sldMk cId="789935054" sldId="284"/>
            <ac:spMk id="36" creationId="{254AEFF8-73E3-4001-AF01-3974816CE38C}"/>
          </ac:spMkLst>
        </pc:spChg>
        <pc:spChg chg="del mod">
          <ac:chgData name="ゆ 育" userId="542ab0ed5f745775" providerId="LiveId" clId="{1C2FE42E-E5F8-4FB3-86F1-0EB376F0A1A1}" dt="2023-09-20T15:10:56.849" v="693" actId="478"/>
          <ac:spMkLst>
            <pc:docMk/>
            <pc:sldMk cId="789935054" sldId="284"/>
            <ac:spMk id="37" creationId="{19A5CFB6-08A9-4B45-8786-0BAB851E4B72}"/>
          </ac:spMkLst>
        </pc:spChg>
        <pc:spChg chg="del mod">
          <ac:chgData name="ゆ 育" userId="542ab0ed5f745775" providerId="LiveId" clId="{1C2FE42E-E5F8-4FB3-86F1-0EB376F0A1A1}" dt="2023-09-20T15:10:56.849" v="692" actId="478"/>
          <ac:spMkLst>
            <pc:docMk/>
            <pc:sldMk cId="789935054" sldId="284"/>
            <ac:spMk id="38" creationId="{46778835-1307-412F-8546-A33E176A27A4}"/>
          </ac:spMkLst>
        </pc:spChg>
        <pc:spChg chg="del mod">
          <ac:chgData name="ゆ 育" userId="542ab0ed5f745775" providerId="LiveId" clId="{1C2FE42E-E5F8-4FB3-86F1-0EB376F0A1A1}" dt="2023-09-20T15:10:56.849" v="691" actId="478"/>
          <ac:spMkLst>
            <pc:docMk/>
            <pc:sldMk cId="789935054" sldId="284"/>
            <ac:spMk id="39" creationId="{206C6ACA-31A4-4E58-BCA3-C0696F44B827}"/>
          </ac:spMkLst>
        </pc:spChg>
        <pc:spChg chg="del mod">
          <ac:chgData name="ゆ 育" userId="542ab0ed5f745775" providerId="LiveId" clId="{1C2FE42E-E5F8-4FB3-86F1-0EB376F0A1A1}" dt="2023-09-20T15:10:56.849" v="690" actId="478"/>
          <ac:spMkLst>
            <pc:docMk/>
            <pc:sldMk cId="789935054" sldId="284"/>
            <ac:spMk id="40" creationId="{9F7D76CB-2A6E-4348-87CD-6319BFA2E09C}"/>
          </ac:spMkLst>
        </pc:spChg>
        <pc:spChg chg="del mod">
          <ac:chgData name="ゆ 育" userId="542ab0ed5f745775" providerId="LiveId" clId="{1C2FE42E-E5F8-4FB3-86F1-0EB376F0A1A1}" dt="2023-09-20T15:10:56.849" v="689" actId="478"/>
          <ac:spMkLst>
            <pc:docMk/>
            <pc:sldMk cId="789935054" sldId="284"/>
            <ac:spMk id="41" creationId="{52E10417-05BC-4524-859B-E3E297D70112}"/>
          </ac:spMkLst>
        </pc:spChg>
        <pc:spChg chg="del mod">
          <ac:chgData name="ゆ 育" userId="542ab0ed5f745775" providerId="LiveId" clId="{1C2FE42E-E5F8-4FB3-86F1-0EB376F0A1A1}" dt="2023-09-20T15:10:56.849" v="688" actId="478"/>
          <ac:spMkLst>
            <pc:docMk/>
            <pc:sldMk cId="789935054" sldId="284"/>
            <ac:spMk id="42" creationId="{15CA58BF-6E88-4D21-8EC5-3033983C6CFE}"/>
          </ac:spMkLst>
        </pc:spChg>
        <pc:spChg chg="del mod">
          <ac:chgData name="ゆ 育" userId="542ab0ed5f745775" providerId="LiveId" clId="{1C2FE42E-E5F8-4FB3-86F1-0EB376F0A1A1}" dt="2023-09-20T15:10:56.849" v="687" actId="478"/>
          <ac:spMkLst>
            <pc:docMk/>
            <pc:sldMk cId="789935054" sldId="284"/>
            <ac:spMk id="43" creationId="{230BEA69-D725-4842-BDC4-BFFA6A5B09EC}"/>
          </ac:spMkLst>
        </pc:spChg>
        <pc:spChg chg="del mod">
          <ac:chgData name="ゆ 育" userId="542ab0ed5f745775" providerId="LiveId" clId="{1C2FE42E-E5F8-4FB3-86F1-0EB376F0A1A1}" dt="2023-09-20T15:10:56.849" v="686" actId="478"/>
          <ac:spMkLst>
            <pc:docMk/>
            <pc:sldMk cId="789935054" sldId="284"/>
            <ac:spMk id="44" creationId="{037D39F5-066D-49C1-9F77-BECD4406436C}"/>
          </ac:spMkLst>
        </pc:spChg>
        <pc:spChg chg="del mod">
          <ac:chgData name="ゆ 育" userId="542ab0ed5f745775" providerId="LiveId" clId="{1C2FE42E-E5F8-4FB3-86F1-0EB376F0A1A1}" dt="2023-09-20T15:10:56.849" v="685" actId="478"/>
          <ac:spMkLst>
            <pc:docMk/>
            <pc:sldMk cId="789935054" sldId="284"/>
            <ac:spMk id="45" creationId="{F256FF70-B1D1-4CAB-AAA2-828B8986EBF4}"/>
          </ac:spMkLst>
        </pc:spChg>
        <pc:spChg chg="del mod">
          <ac:chgData name="ゆ 育" userId="542ab0ed5f745775" providerId="LiveId" clId="{1C2FE42E-E5F8-4FB3-86F1-0EB376F0A1A1}" dt="2023-09-20T15:10:56.849" v="684" actId="478"/>
          <ac:spMkLst>
            <pc:docMk/>
            <pc:sldMk cId="789935054" sldId="284"/>
            <ac:spMk id="46" creationId="{94A6B3A8-052B-4294-A972-B49804948011}"/>
          </ac:spMkLst>
        </pc:spChg>
        <pc:spChg chg="del mod">
          <ac:chgData name="ゆ 育" userId="542ab0ed5f745775" providerId="LiveId" clId="{1C2FE42E-E5F8-4FB3-86F1-0EB376F0A1A1}" dt="2023-09-20T15:10:56.849" v="683" actId="478"/>
          <ac:spMkLst>
            <pc:docMk/>
            <pc:sldMk cId="789935054" sldId="284"/>
            <ac:spMk id="47" creationId="{A0297ECC-F4F1-45A2-BD9E-9F49E32A1867}"/>
          </ac:spMkLst>
        </pc:spChg>
        <pc:spChg chg="del mod">
          <ac:chgData name="ゆ 育" userId="542ab0ed5f745775" providerId="LiveId" clId="{1C2FE42E-E5F8-4FB3-86F1-0EB376F0A1A1}" dt="2023-09-20T15:10:56.849" v="682" actId="478"/>
          <ac:spMkLst>
            <pc:docMk/>
            <pc:sldMk cId="789935054" sldId="284"/>
            <ac:spMk id="48" creationId="{47C00C02-CEDF-4CCF-8918-A788C210A61C}"/>
          </ac:spMkLst>
        </pc:spChg>
        <pc:spChg chg="del mod">
          <ac:chgData name="ゆ 育" userId="542ab0ed5f745775" providerId="LiveId" clId="{1C2FE42E-E5F8-4FB3-86F1-0EB376F0A1A1}" dt="2023-09-20T15:10:56.849" v="681" actId="478"/>
          <ac:spMkLst>
            <pc:docMk/>
            <pc:sldMk cId="789935054" sldId="284"/>
            <ac:spMk id="49" creationId="{45B3B28F-0294-4A28-B921-E1DA40BB675A}"/>
          </ac:spMkLst>
        </pc:spChg>
        <pc:spChg chg="del mod">
          <ac:chgData name="ゆ 育" userId="542ab0ed5f745775" providerId="LiveId" clId="{1C2FE42E-E5F8-4FB3-86F1-0EB376F0A1A1}" dt="2023-09-20T15:10:56.849" v="680" actId="478"/>
          <ac:spMkLst>
            <pc:docMk/>
            <pc:sldMk cId="789935054" sldId="284"/>
            <ac:spMk id="50" creationId="{3D397053-CD69-4471-909A-A72B0A76E6EB}"/>
          </ac:spMkLst>
        </pc:spChg>
        <pc:spChg chg="del mod">
          <ac:chgData name="ゆ 育" userId="542ab0ed5f745775" providerId="LiveId" clId="{1C2FE42E-E5F8-4FB3-86F1-0EB376F0A1A1}" dt="2023-09-20T15:10:56.834" v="679" actId="478"/>
          <ac:spMkLst>
            <pc:docMk/>
            <pc:sldMk cId="789935054" sldId="284"/>
            <ac:spMk id="51" creationId="{78AF59A8-66D7-43E8-BA04-07815CCD371F}"/>
          </ac:spMkLst>
        </pc:spChg>
        <pc:spChg chg="del mod">
          <ac:chgData name="ゆ 育" userId="542ab0ed5f745775" providerId="LiveId" clId="{1C2FE42E-E5F8-4FB3-86F1-0EB376F0A1A1}" dt="2023-09-20T15:10:56.834" v="678" actId="478"/>
          <ac:spMkLst>
            <pc:docMk/>
            <pc:sldMk cId="789935054" sldId="284"/>
            <ac:spMk id="52" creationId="{DFA38388-B19E-48CD-85A6-BFE9A3FF14C0}"/>
          </ac:spMkLst>
        </pc:spChg>
        <pc:spChg chg="del mod">
          <ac:chgData name="ゆ 育" userId="542ab0ed5f745775" providerId="LiveId" clId="{1C2FE42E-E5F8-4FB3-86F1-0EB376F0A1A1}" dt="2023-09-20T15:10:56.834" v="677" actId="478"/>
          <ac:spMkLst>
            <pc:docMk/>
            <pc:sldMk cId="789935054" sldId="284"/>
            <ac:spMk id="53" creationId="{98105CEB-C739-4A47-97EA-77C01FF6CF98}"/>
          </ac:spMkLst>
        </pc:spChg>
        <pc:spChg chg="del mod">
          <ac:chgData name="ゆ 育" userId="542ab0ed5f745775" providerId="LiveId" clId="{1C2FE42E-E5F8-4FB3-86F1-0EB376F0A1A1}" dt="2023-09-20T15:10:56.834" v="676" actId="478"/>
          <ac:spMkLst>
            <pc:docMk/>
            <pc:sldMk cId="789935054" sldId="284"/>
            <ac:spMk id="54" creationId="{0528EDCB-D9D7-4F9D-8854-29407DE152C7}"/>
          </ac:spMkLst>
        </pc:spChg>
        <pc:spChg chg="del mod">
          <ac:chgData name="ゆ 育" userId="542ab0ed5f745775" providerId="LiveId" clId="{1C2FE42E-E5F8-4FB3-86F1-0EB376F0A1A1}" dt="2023-09-20T15:10:56.834" v="675" actId="478"/>
          <ac:spMkLst>
            <pc:docMk/>
            <pc:sldMk cId="789935054" sldId="284"/>
            <ac:spMk id="55" creationId="{D9CC6088-C6AE-4BC5-917D-B4CCC1DE4B47}"/>
          </ac:spMkLst>
        </pc:spChg>
        <pc:spChg chg="del mod">
          <ac:chgData name="ゆ 育" userId="542ab0ed5f745775" providerId="LiveId" clId="{1C2FE42E-E5F8-4FB3-86F1-0EB376F0A1A1}" dt="2023-09-20T15:10:56.834" v="674" actId="478"/>
          <ac:spMkLst>
            <pc:docMk/>
            <pc:sldMk cId="789935054" sldId="284"/>
            <ac:spMk id="56" creationId="{8939D3CC-DFFD-482E-B81D-A9774602A7C4}"/>
          </ac:spMkLst>
        </pc:spChg>
        <pc:spChg chg="del mod">
          <ac:chgData name="ゆ 育" userId="542ab0ed5f745775" providerId="LiveId" clId="{1C2FE42E-E5F8-4FB3-86F1-0EB376F0A1A1}" dt="2023-09-20T15:10:56.834" v="673" actId="478"/>
          <ac:spMkLst>
            <pc:docMk/>
            <pc:sldMk cId="789935054" sldId="284"/>
            <ac:spMk id="57" creationId="{A3186A6B-7638-4CC2-9C82-7EB09832D6D8}"/>
          </ac:spMkLst>
        </pc:spChg>
        <pc:spChg chg="del mod">
          <ac:chgData name="ゆ 育" userId="542ab0ed5f745775" providerId="LiveId" clId="{1C2FE42E-E5F8-4FB3-86F1-0EB376F0A1A1}" dt="2023-09-20T15:10:56.834" v="672" actId="478"/>
          <ac:spMkLst>
            <pc:docMk/>
            <pc:sldMk cId="789935054" sldId="284"/>
            <ac:spMk id="58" creationId="{2BC1A3C5-3BA8-41AE-9A99-B26050EAD807}"/>
          </ac:spMkLst>
        </pc:spChg>
        <pc:spChg chg="del mod">
          <ac:chgData name="ゆ 育" userId="542ab0ed5f745775" providerId="LiveId" clId="{1C2FE42E-E5F8-4FB3-86F1-0EB376F0A1A1}" dt="2023-09-20T15:10:56.834" v="671" actId="478"/>
          <ac:spMkLst>
            <pc:docMk/>
            <pc:sldMk cId="789935054" sldId="284"/>
            <ac:spMk id="59" creationId="{6E2977E6-E815-4F5F-A2E9-F66D02BDDAFE}"/>
          </ac:spMkLst>
        </pc:spChg>
        <pc:spChg chg="del mod">
          <ac:chgData name="ゆ 育" userId="542ab0ed5f745775" providerId="LiveId" clId="{1C2FE42E-E5F8-4FB3-86F1-0EB376F0A1A1}" dt="2023-09-20T15:10:56.834" v="670" actId="478"/>
          <ac:spMkLst>
            <pc:docMk/>
            <pc:sldMk cId="789935054" sldId="284"/>
            <ac:spMk id="60" creationId="{A44D21D2-96C3-4540-B764-98C54F4E4587}"/>
          </ac:spMkLst>
        </pc:spChg>
        <pc:spChg chg="del mod">
          <ac:chgData name="ゆ 育" userId="542ab0ed5f745775" providerId="LiveId" clId="{1C2FE42E-E5F8-4FB3-86F1-0EB376F0A1A1}" dt="2023-09-20T15:10:56.834" v="669" actId="478"/>
          <ac:spMkLst>
            <pc:docMk/>
            <pc:sldMk cId="789935054" sldId="284"/>
            <ac:spMk id="61" creationId="{B8FDFDE8-028D-4807-A730-409BEAEE57FB}"/>
          </ac:spMkLst>
        </pc:spChg>
        <pc:spChg chg="del mod">
          <ac:chgData name="ゆ 育" userId="542ab0ed5f745775" providerId="LiveId" clId="{1C2FE42E-E5F8-4FB3-86F1-0EB376F0A1A1}" dt="2023-09-20T15:10:56.834" v="668" actId="478"/>
          <ac:spMkLst>
            <pc:docMk/>
            <pc:sldMk cId="789935054" sldId="284"/>
            <ac:spMk id="62" creationId="{7BB091AD-84D5-4C68-A1D6-2F2AE85C6D7B}"/>
          </ac:spMkLst>
        </pc:spChg>
        <pc:spChg chg="del mod">
          <ac:chgData name="ゆ 育" userId="542ab0ed5f745775" providerId="LiveId" clId="{1C2FE42E-E5F8-4FB3-86F1-0EB376F0A1A1}" dt="2023-09-20T15:10:56.834" v="667" actId="478"/>
          <ac:spMkLst>
            <pc:docMk/>
            <pc:sldMk cId="789935054" sldId="284"/>
            <ac:spMk id="63" creationId="{A1CFA480-B9F7-443D-8D48-88DD5FC28FDD}"/>
          </ac:spMkLst>
        </pc:spChg>
        <pc:spChg chg="del mod">
          <ac:chgData name="ゆ 育" userId="542ab0ed5f745775" providerId="LiveId" clId="{1C2FE42E-E5F8-4FB3-86F1-0EB376F0A1A1}" dt="2023-09-20T15:10:56.834" v="666" actId="478"/>
          <ac:spMkLst>
            <pc:docMk/>
            <pc:sldMk cId="789935054" sldId="284"/>
            <ac:spMk id="64" creationId="{2550F500-1CFD-45C7-A96A-26D96D7F3D48}"/>
          </ac:spMkLst>
        </pc:spChg>
        <pc:spChg chg="del mod">
          <ac:chgData name="ゆ 育" userId="542ab0ed5f745775" providerId="LiveId" clId="{1C2FE42E-E5F8-4FB3-86F1-0EB376F0A1A1}" dt="2023-09-20T15:10:56.834" v="665" actId="478"/>
          <ac:spMkLst>
            <pc:docMk/>
            <pc:sldMk cId="789935054" sldId="284"/>
            <ac:spMk id="65" creationId="{99F93938-D713-442D-9387-35FA5C1D740E}"/>
          </ac:spMkLst>
        </pc:spChg>
        <pc:spChg chg="del mod">
          <ac:chgData name="ゆ 育" userId="542ab0ed5f745775" providerId="LiveId" clId="{1C2FE42E-E5F8-4FB3-86F1-0EB376F0A1A1}" dt="2023-09-20T15:10:56.834" v="664" actId="478"/>
          <ac:spMkLst>
            <pc:docMk/>
            <pc:sldMk cId="789935054" sldId="284"/>
            <ac:spMk id="66" creationId="{C4127C11-C12F-45C0-9761-66AF6B601080}"/>
          </ac:spMkLst>
        </pc:spChg>
        <pc:spChg chg="del mod">
          <ac:chgData name="ゆ 育" userId="542ab0ed5f745775" providerId="LiveId" clId="{1C2FE42E-E5F8-4FB3-86F1-0EB376F0A1A1}" dt="2023-09-20T15:10:56.818" v="663" actId="478"/>
          <ac:spMkLst>
            <pc:docMk/>
            <pc:sldMk cId="789935054" sldId="284"/>
            <ac:spMk id="67" creationId="{FDDFB61D-454B-4507-9A21-B8FB12417DFD}"/>
          </ac:spMkLst>
        </pc:spChg>
        <pc:spChg chg="del mod">
          <ac:chgData name="ゆ 育" userId="542ab0ed5f745775" providerId="LiveId" clId="{1C2FE42E-E5F8-4FB3-86F1-0EB376F0A1A1}" dt="2023-09-20T15:10:56.818" v="662" actId="478"/>
          <ac:spMkLst>
            <pc:docMk/>
            <pc:sldMk cId="789935054" sldId="284"/>
            <ac:spMk id="68" creationId="{919E6BC9-A785-4F5C-8FEB-5A00E7BA9996}"/>
          </ac:spMkLst>
        </pc:spChg>
        <pc:spChg chg="del mod">
          <ac:chgData name="ゆ 育" userId="542ab0ed5f745775" providerId="LiveId" clId="{1C2FE42E-E5F8-4FB3-86F1-0EB376F0A1A1}" dt="2023-09-20T15:10:56.818" v="661" actId="478"/>
          <ac:spMkLst>
            <pc:docMk/>
            <pc:sldMk cId="789935054" sldId="284"/>
            <ac:spMk id="69" creationId="{54CA16CA-EE6A-4AA2-A2E0-04A3861962AD}"/>
          </ac:spMkLst>
        </pc:spChg>
        <pc:spChg chg="del mod">
          <ac:chgData name="ゆ 育" userId="542ab0ed5f745775" providerId="LiveId" clId="{1C2FE42E-E5F8-4FB3-86F1-0EB376F0A1A1}" dt="2023-09-20T15:10:56.818" v="660" actId="478"/>
          <ac:spMkLst>
            <pc:docMk/>
            <pc:sldMk cId="789935054" sldId="284"/>
            <ac:spMk id="70" creationId="{BBD8205A-8A22-497F-B5B8-825FC234F74D}"/>
          </ac:spMkLst>
        </pc:spChg>
        <pc:spChg chg="del mod">
          <ac:chgData name="ゆ 育" userId="542ab0ed5f745775" providerId="LiveId" clId="{1C2FE42E-E5F8-4FB3-86F1-0EB376F0A1A1}" dt="2023-09-20T15:10:56.818" v="659" actId="478"/>
          <ac:spMkLst>
            <pc:docMk/>
            <pc:sldMk cId="789935054" sldId="284"/>
            <ac:spMk id="71" creationId="{0EDCB6CA-22CE-47CA-9322-3EC59F183DD0}"/>
          </ac:spMkLst>
        </pc:spChg>
        <pc:spChg chg="del mod">
          <ac:chgData name="ゆ 育" userId="542ab0ed5f745775" providerId="LiveId" clId="{1C2FE42E-E5F8-4FB3-86F1-0EB376F0A1A1}" dt="2023-09-20T15:10:56.818" v="658" actId="478"/>
          <ac:spMkLst>
            <pc:docMk/>
            <pc:sldMk cId="789935054" sldId="284"/>
            <ac:spMk id="72" creationId="{54B71965-3C5D-4C25-80EB-5ED19A7F8C87}"/>
          </ac:spMkLst>
        </pc:spChg>
        <pc:spChg chg="del mod">
          <ac:chgData name="ゆ 育" userId="542ab0ed5f745775" providerId="LiveId" clId="{1C2FE42E-E5F8-4FB3-86F1-0EB376F0A1A1}" dt="2023-09-20T15:10:56.818" v="657" actId="478"/>
          <ac:spMkLst>
            <pc:docMk/>
            <pc:sldMk cId="789935054" sldId="284"/>
            <ac:spMk id="73" creationId="{44F3E5BB-4CDD-4D9C-BF34-3C7320645200}"/>
          </ac:spMkLst>
        </pc:spChg>
        <pc:spChg chg="del mod">
          <ac:chgData name="ゆ 育" userId="542ab0ed5f745775" providerId="LiveId" clId="{1C2FE42E-E5F8-4FB3-86F1-0EB376F0A1A1}" dt="2023-09-20T15:10:56.818" v="656" actId="478"/>
          <ac:spMkLst>
            <pc:docMk/>
            <pc:sldMk cId="789935054" sldId="284"/>
            <ac:spMk id="74" creationId="{DB4F8420-7440-4C62-9BD4-3E97D0464C36}"/>
          </ac:spMkLst>
        </pc:spChg>
        <pc:spChg chg="del mod">
          <ac:chgData name="ゆ 育" userId="542ab0ed5f745775" providerId="LiveId" clId="{1C2FE42E-E5F8-4FB3-86F1-0EB376F0A1A1}" dt="2023-09-20T15:10:56.818" v="655" actId="478"/>
          <ac:spMkLst>
            <pc:docMk/>
            <pc:sldMk cId="789935054" sldId="284"/>
            <ac:spMk id="75" creationId="{514176AA-A83B-4122-8ABF-BB3CBF46D0DD}"/>
          </ac:spMkLst>
        </pc:spChg>
        <pc:spChg chg="del mod">
          <ac:chgData name="ゆ 育" userId="542ab0ed5f745775" providerId="LiveId" clId="{1C2FE42E-E5F8-4FB3-86F1-0EB376F0A1A1}" dt="2023-09-20T15:10:56.818" v="654" actId="478"/>
          <ac:spMkLst>
            <pc:docMk/>
            <pc:sldMk cId="789935054" sldId="284"/>
            <ac:spMk id="76" creationId="{7E5FBE25-F131-4B3C-BFA5-05365A4211B5}"/>
          </ac:spMkLst>
        </pc:spChg>
        <pc:spChg chg="del mod">
          <ac:chgData name="ゆ 育" userId="542ab0ed5f745775" providerId="LiveId" clId="{1C2FE42E-E5F8-4FB3-86F1-0EB376F0A1A1}" dt="2023-09-20T15:10:56.818" v="653" actId="478"/>
          <ac:spMkLst>
            <pc:docMk/>
            <pc:sldMk cId="789935054" sldId="284"/>
            <ac:spMk id="77" creationId="{C7A5F208-DD1C-4A8B-AA0A-144F13F5902E}"/>
          </ac:spMkLst>
        </pc:spChg>
        <pc:spChg chg="del mod">
          <ac:chgData name="ゆ 育" userId="542ab0ed5f745775" providerId="LiveId" clId="{1C2FE42E-E5F8-4FB3-86F1-0EB376F0A1A1}" dt="2023-09-20T15:10:56.818" v="652" actId="478"/>
          <ac:spMkLst>
            <pc:docMk/>
            <pc:sldMk cId="789935054" sldId="284"/>
            <ac:spMk id="78" creationId="{B03DD13E-4C7E-446E-AE6B-41FA7DAFCE18}"/>
          </ac:spMkLst>
        </pc:spChg>
        <pc:spChg chg="del mod">
          <ac:chgData name="ゆ 育" userId="542ab0ed5f745775" providerId="LiveId" clId="{1C2FE42E-E5F8-4FB3-86F1-0EB376F0A1A1}" dt="2023-09-20T15:10:56.818" v="651" actId="478"/>
          <ac:spMkLst>
            <pc:docMk/>
            <pc:sldMk cId="789935054" sldId="284"/>
            <ac:spMk id="79" creationId="{7B8CF74A-BA1F-47D7-9EAF-21ADFE36C5CD}"/>
          </ac:spMkLst>
        </pc:spChg>
        <pc:spChg chg="del mod">
          <ac:chgData name="ゆ 育" userId="542ab0ed5f745775" providerId="LiveId" clId="{1C2FE42E-E5F8-4FB3-86F1-0EB376F0A1A1}" dt="2023-09-20T15:10:56.803" v="650" actId="478"/>
          <ac:spMkLst>
            <pc:docMk/>
            <pc:sldMk cId="789935054" sldId="284"/>
            <ac:spMk id="80" creationId="{CC8A5293-903F-46DA-8B46-8035B11B4F77}"/>
          </ac:spMkLst>
        </pc:spChg>
        <pc:spChg chg="del mod">
          <ac:chgData name="ゆ 育" userId="542ab0ed5f745775" providerId="LiveId" clId="{1C2FE42E-E5F8-4FB3-86F1-0EB376F0A1A1}" dt="2023-09-20T15:10:56.803" v="649" actId="478"/>
          <ac:spMkLst>
            <pc:docMk/>
            <pc:sldMk cId="789935054" sldId="284"/>
            <ac:spMk id="81" creationId="{233554BB-52FD-44DD-9263-C1D3EC69690F}"/>
          </ac:spMkLst>
        </pc:spChg>
        <pc:spChg chg="del mod">
          <ac:chgData name="ゆ 育" userId="542ab0ed5f745775" providerId="LiveId" clId="{1C2FE42E-E5F8-4FB3-86F1-0EB376F0A1A1}" dt="2023-09-20T15:10:56.803" v="648" actId="478"/>
          <ac:spMkLst>
            <pc:docMk/>
            <pc:sldMk cId="789935054" sldId="284"/>
            <ac:spMk id="82" creationId="{E07357B8-15C3-4D7D-96B8-BC3EA50BFAC8}"/>
          </ac:spMkLst>
        </pc:spChg>
        <pc:spChg chg="del mod">
          <ac:chgData name="ゆ 育" userId="542ab0ed5f745775" providerId="LiveId" clId="{1C2FE42E-E5F8-4FB3-86F1-0EB376F0A1A1}" dt="2023-09-20T15:10:56.803" v="647" actId="478"/>
          <ac:spMkLst>
            <pc:docMk/>
            <pc:sldMk cId="789935054" sldId="284"/>
            <ac:spMk id="83" creationId="{B9388AD2-44C1-42A2-8325-1F5409E28CB3}"/>
          </ac:spMkLst>
        </pc:spChg>
        <pc:spChg chg="del mod">
          <ac:chgData name="ゆ 育" userId="542ab0ed5f745775" providerId="LiveId" clId="{1C2FE42E-E5F8-4FB3-86F1-0EB376F0A1A1}" dt="2023-09-20T15:10:56.803" v="646" actId="478"/>
          <ac:spMkLst>
            <pc:docMk/>
            <pc:sldMk cId="789935054" sldId="284"/>
            <ac:spMk id="84" creationId="{1B681B62-4D98-4539-9E45-3116924BA588}"/>
          </ac:spMkLst>
        </pc:spChg>
        <pc:spChg chg="del mod">
          <ac:chgData name="ゆ 育" userId="542ab0ed5f745775" providerId="LiveId" clId="{1C2FE42E-E5F8-4FB3-86F1-0EB376F0A1A1}" dt="2023-09-20T15:10:56.803" v="645" actId="478"/>
          <ac:spMkLst>
            <pc:docMk/>
            <pc:sldMk cId="789935054" sldId="284"/>
            <ac:spMk id="85" creationId="{0F55510C-37B5-4EFF-A4FC-C530DF93E5C9}"/>
          </ac:spMkLst>
        </pc:spChg>
        <pc:spChg chg="del mod">
          <ac:chgData name="ゆ 育" userId="542ab0ed5f745775" providerId="LiveId" clId="{1C2FE42E-E5F8-4FB3-86F1-0EB376F0A1A1}" dt="2023-09-20T15:10:56.803" v="644" actId="478"/>
          <ac:spMkLst>
            <pc:docMk/>
            <pc:sldMk cId="789935054" sldId="284"/>
            <ac:spMk id="86" creationId="{163D1A17-9442-4783-B27C-7182CB72D52F}"/>
          </ac:spMkLst>
        </pc:spChg>
        <pc:spChg chg="del mod">
          <ac:chgData name="ゆ 育" userId="542ab0ed5f745775" providerId="LiveId" clId="{1C2FE42E-E5F8-4FB3-86F1-0EB376F0A1A1}" dt="2023-09-20T15:10:56.803" v="643" actId="478"/>
          <ac:spMkLst>
            <pc:docMk/>
            <pc:sldMk cId="789935054" sldId="284"/>
            <ac:spMk id="87" creationId="{1A04943E-6A8C-44C0-90C9-C4EFB185FC07}"/>
          </ac:spMkLst>
        </pc:spChg>
        <pc:spChg chg="del topLvl">
          <ac:chgData name="ゆ 育" userId="542ab0ed5f745775" providerId="LiveId" clId="{1C2FE42E-E5F8-4FB3-86F1-0EB376F0A1A1}" dt="2023-09-20T15:09:41.801" v="453" actId="478"/>
          <ac:spMkLst>
            <pc:docMk/>
            <pc:sldMk cId="789935054" sldId="284"/>
            <ac:spMk id="88" creationId="{021A4CB7-B215-4886-A1A9-62DA35156D16}"/>
          </ac:spMkLst>
        </pc:spChg>
        <pc:spChg chg="del topLvl">
          <ac:chgData name="ゆ 育" userId="542ab0ed5f745775" providerId="LiveId" clId="{1C2FE42E-E5F8-4FB3-86F1-0EB376F0A1A1}" dt="2023-09-20T15:09:41.145" v="195" actId="478"/>
          <ac:spMkLst>
            <pc:docMk/>
            <pc:sldMk cId="789935054" sldId="284"/>
            <ac:spMk id="89" creationId="{6158BAA3-E30C-4C96-9F4D-83C9B9889F3A}"/>
          </ac:spMkLst>
        </pc:spChg>
        <pc:spChg chg="del">
          <ac:chgData name="ゆ 育" userId="542ab0ed5f745775" providerId="LiveId" clId="{1C2FE42E-E5F8-4FB3-86F1-0EB376F0A1A1}" dt="2023-09-20T15:09:41.129" v="194" actId="478"/>
          <ac:spMkLst>
            <pc:docMk/>
            <pc:sldMk cId="789935054" sldId="284"/>
            <ac:spMk id="90" creationId="{B9EC9902-25C7-434B-B803-5907D32DB685}"/>
          </ac:spMkLst>
        </pc:spChg>
        <pc:spChg chg="del">
          <ac:chgData name="ゆ 育" userId="542ab0ed5f745775" providerId="LiveId" clId="{1C2FE42E-E5F8-4FB3-86F1-0EB376F0A1A1}" dt="2023-09-20T15:09:41.129" v="193" actId="478"/>
          <ac:spMkLst>
            <pc:docMk/>
            <pc:sldMk cId="789935054" sldId="284"/>
            <ac:spMk id="91" creationId="{169D6DFF-42F3-4271-BAD9-5756D2487D9B}"/>
          </ac:spMkLst>
        </pc:spChg>
        <pc:spChg chg="del">
          <ac:chgData name="ゆ 育" userId="542ab0ed5f745775" providerId="LiveId" clId="{1C2FE42E-E5F8-4FB3-86F1-0EB376F0A1A1}" dt="2023-09-20T15:09:41.129" v="192" actId="478"/>
          <ac:spMkLst>
            <pc:docMk/>
            <pc:sldMk cId="789935054" sldId="284"/>
            <ac:spMk id="92" creationId="{573AC807-3496-4503-B1AA-41452F906946}"/>
          </ac:spMkLst>
        </pc:spChg>
        <pc:spChg chg="del">
          <ac:chgData name="ゆ 育" userId="542ab0ed5f745775" providerId="LiveId" clId="{1C2FE42E-E5F8-4FB3-86F1-0EB376F0A1A1}" dt="2023-09-20T15:09:41.129" v="191" actId="478"/>
          <ac:spMkLst>
            <pc:docMk/>
            <pc:sldMk cId="789935054" sldId="284"/>
            <ac:spMk id="93" creationId="{1809637B-727D-4DCA-990A-711404BDC65C}"/>
          </ac:spMkLst>
        </pc:spChg>
        <pc:spChg chg="del">
          <ac:chgData name="ゆ 育" userId="542ab0ed5f745775" providerId="LiveId" clId="{1C2FE42E-E5F8-4FB3-86F1-0EB376F0A1A1}" dt="2023-09-20T15:09:41.129" v="190" actId="478"/>
          <ac:spMkLst>
            <pc:docMk/>
            <pc:sldMk cId="789935054" sldId="284"/>
            <ac:spMk id="94" creationId="{A75A9313-6120-4E01-8862-B57076631FFA}"/>
          </ac:spMkLst>
        </pc:spChg>
        <pc:spChg chg="del">
          <ac:chgData name="ゆ 育" userId="542ab0ed5f745775" providerId="LiveId" clId="{1C2FE42E-E5F8-4FB3-86F1-0EB376F0A1A1}" dt="2023-09-20T15:09:41.129" v="189" actId="478"/>
          <ac:spMkLst>
            <pc:docMk/>
            <pc:sldMk cId="789935054" sldId="284"/>
            <ac:spMk id="95" creationId="{038AA0F2-1FFA-4F37-9E58-57B1974D1DAD}"/>
          </ac:spMkLst>
        </pc:spChg>
        <pc:spChg chg="del">
          <ac:chgData name="ゆ 育" userId="542ab0ed5f745775" providerId="LiveId" clId="{1C2FE42E-E5F8-4FB3-86F1-0EB376F0A1A1}" dt="2023-09-20T15:09:41.129" v="188" actId="478"/>
          <ac:spMkLst>
            <pc:docMk/>
            <pc:sldMk cId="789935054" sldId="284"/>
            <ac:spMk id="96" creationId="{2D99FEA9-3A59-4B76-86C6-C5E595F648ED}"/>
          </ac:spMkLst>
        </pc:spChg>
        <pc:spChg chg="del">
          <ac:chgData name="ゆ 育" userId="542ab0ed5f745775" providerId="LiveId" clId="{1C2FE42E-E5F8-4FB3-86F1-0EB376F0A1A1}" dt="2023-09-20T15:09:41.129" v="187" actId="478"/>
          <ac:spMkLst>
            <pc:docMk/>
            <pc:sldMk cId="789935054" sldId="284"/>
            <ac:spMk id="97" creationId="{76692D01-AC84-4A4A-983F-594DB200B7A3}"/>
          </ac:spMkLst>
        </pc:spChg>
        <pc:spChg chg="del">
          <ac:chgData name="ゆ 育" userId="542ab0ed5f745775" providerId="LiveId" clId="{1C2FE42E-E5F8-4FB3-86F1-0EB376F0A1A1}" dt="2023-09-20T15:09:41.129" v="186" actId="478"/>
          <ac:spMkLst>
            <pc:docMk/>
            <pc:sldMk cId="789935054" sldId="284"/>
            <ac:spMk id="98" creationId="{AD5FE6FF-BE9E-4913-8568-983A08232F2F}"/>
          </ac:spMkLst>
        </pc:spChg>
        <pc:spChg chg="del">
          <ac:chgData name="ゆ 育" userId="542ab0ed5f745775" providerId="LiveId" clId="{1C2FE42E-E5F8-4FB3-86F1-0EB376F0A1A1}" dt="2023-09-20T15:09:41.129" v="185" actId="478"/>
          <ac:spMkLst>
            <pc:docMk/>
            <pc:sldMk cId="789935054" sldId="284"/>
            <ac:spMk id="99" creationId="{A850DFD1-E0C9-43EE-854D-1F78A1D87551}"/>
          </ac:spMkLst>
        </pc:spChg>
        <pc:spChg chg="del">
          <ac:chgData name="ゆ 育" userId="542ab0ed5f745775" providerId="LiveId" clId="{1C2FE42E-E5F8-4FB3-86F1-0EB376F0A1A1}" dt="2023-09-20T15:09:41.129" v="184" actId="478"/>
          <ac:spMkLst>
            <pc:docMk/>
            <pc:sldMk cId="789935054" sldId="284"/>
            <ac:spMk id="100" creationId="{2EC333A5-D851-4AE7-8D45-A7B27B0BBD2D}"/>
          </ac:spMkLst>
        </pc:spChg>
        <pc:spChg chg="del">
          <ac:chgData name="ゆ 育" userId="542ab0ed5f745775" providerId="LiveId" clId="{1C2FE42E-E5F8-4FB3-86F1-0EB376F0A1A1}" dt="2023-09-20T15:09:41.129" v="183" actId="478"/>
          <ac:spMkLst>
            <pc:docMk/>
            <pc:sldMk cId="789935054" sldId="284"/>
            <ac:spMk id="101" creationId="{12D94352-DD2E-4CB9-8404-279FE590A94A}"/>
          </ac:spMkLst>
        </pc:spChg>
        <pc:spChg chg="del">
          <ac:chgData name="ゆ 育" userId="542ab0ed5f745775" providerId="LiveId" clId="{1C2FE42E-E5F8-4FB3-86F1-0EB376F0A1A1}" dt="2023-09-20T15:09:41.129" v="182" actId="478"/>
          <ac:spMkLst>
            <pc:docMk/>
            <pc:sldMk cId="789935054" sldId="284"/>
            <ac:spMk id="102" creationId="{9CB7FB59-9CF0-4F5F-9548-8E55A337FDEA}"/>
          </ac:spMkLst>
        </pc:spChg>
        <pc:spChg chg="del">
          <ac:chgData name="ゆ 育" userId="542ab0ed5f745775" providerId="LiveId" clId="{1C2FE42E-E5F8-4FB3-86F1-0EB376F0A1A1}" dt="2023-09-20T15:09:41.129" v="181" actId="478"/>
          <ac:spMkLst>
            <pc:docMk/>
            <pc:sldMk cId="789935054" sldId="284"/>
            <ac:spMk id="103" creationId="{468D5CD3-F63E-4991-B93F-4A6B208BB3A9}"/>
          </ac:spMkLst>
        </pc:spChg>
        <pc:spChg chg="del">
          <ac:chgData name="ゆ 育" userId="542ab0ed5f745775" providerId="LiveId" clId="{1C2FE42E-E5F8-4FB3-86F1-0EB376F0A1A1}" dt="2023-09-20T15:09:41.129" v="180" actId="478"/>
          <ac:spMkLst>
            <pc:docMk/>
            <pc:sldMk cId="789935054" sldId="284"/>
            <ac:spMk id="104" creationId="{F9D53A16-D1AB-426E-9ADC-72E0C21E2932}"/>
          </ac:spMkLst>
        </pc:spChg>
        <pc:spChg chg="del">
          <ac:chgData name="ゆ 育" userId="542ab0ed5f745775" providerId="LiveId" clId="{1C2FE42E-E5F8-4FB3-86F1-0EB376F0A1A1}" dt="2023-09-20T15:09:41.129" v="179" actId="478"/>
          <ac:spMkLst>
            <pc:docMk/>
            <pc:sldMk cId="789935054" sldId="284"/>
            <ac:spMk id="105" creationId="{B1A004CB-5A04-46A3-A792-541280B3DC06}"/>
          </ac:spMkLst>
        </pc:spChg>
        <pc:spChg chg="del">
          <ac:chgData name="ゆ 育" userId="542ab0ed5f745775" providerId="LiveId" clId="{1C2FE42E-E5F8-4FB3-86F1-0EB376F0A1A1}" dt="2023-09-20T15:09:41.129" v="178" actId="478"/>
          <ac:spMkLst>
            <pc:docMk/>
            <pc:sldMk cId="789935054" sldId="284"/>
            <ac:spMk id="106" creationId="{FC695EFB-E62D-457A-A247-702C6998B222}"/>
          </ac:spMkLst>
        </pc:spChg>
        <pc:spChg chg="del">
          <ac:chgData name="ゆ 育" userId="542ab0ed5f745775" providerId="LiveId" clId="{1C2FE42E-E5F8-4FB3-86F1-0EB376F0A1A1}" dt="2023-09-20T15:09:41.129" v="177" actId="478"/>
          <ac:spMkLst>
            <pc:docMk/>
            <pc:sldMk cId="789935054" sldId="284"/>
            <ac:spMk id="107" creationId="{F1B8149E-AFE0-4DEC-AE46-33EE08334131}"/>
          </ac:spMkLst>
        </pc:spChg>
        <pc:spChg chg="del">
          <ac:chgData name="ゆ 育" userId="542ab0ed5f745775" providerId="LiveId" clId="{1C2FE42E-E5F8-4FB3-86F1-0EB376F0A1A1}" dt="2023-09-20T15:09:41.114" v="176" actId="478"/>
          <ac:spMkLst>
            <pc:docMk/>
            <pc:sldMk cId="789935054" sldId="284"/>
            <ac:spMk id="108" creationId="{FED6F796-0420-4089-A6DD-574D6D554577}"/>
          </ac:spMkLst>
        </pc:spChg>
        <pc:spChg chg="del">
          <ac:chgData name="ゆ 育" userId="542ab0ed5f745775" providerId="LiveId" clId="{1C2FE42E-E5F8-4FB3-86F1-0EB376F0A1A1}" dt="2023-09-20T15:09:41.114" v="175" actId="478"/>
          <ac:spMkLst>
            <pc:docMk/>
            <pc:sldMk cId="789935054" sldId="284"/>
            <ac:spMk id="109" creationId="{B8B87BF2-67CF-45E8-89E6-2C239C452DA3}"/>
          </ac:spMkLst>
        </pc:spChg>
        <pc:spChg chg="del">
          <ac:chgData name="ゆ 育" userId="542ab0ed5f745775" providerId="LiveId" clId="{1C2FE42E-E5F8-4FB3-86F1-0EB376F0A1A1}" dt="2023-09-20T15:09:41.114" v="174" actId="478"/>
          <ac:spMkLst>
            <pc:docMk/>
            <pc:sldMk cId="789935054" sldId="284"/>
            <ac:spMk id="110" creationId="{0E8D2717-29C5-4602-961D-393AF381BFCA}"/>
          </ac:spMkLst>
        </pc:spChg>
        <pc:spChg chg="del">
          <ac:chgData name="ゆ 育" userId="542ab0ed5f745775" providerId="LiveId" clId="{1C2FE42E-E5F8-4FB3-86F1-0EB376F0A1A1}" dt="2023-09-20T15:09:41.114" v="173" actId="478"/>
          <ac:spMkLst>
            <pc:docMk/>
            <pc:sldMk cId="789935054" sldId="284"/>
            <ac:spMk id="111" creationId="{7CD1A0C2-9EE5-408F-B2B9-2A1F0330BFDA}"/>
          </ac:spMkLst>
        </pc:spChg>
        <pc:spChg chg="del">
          <ac:chgData name="ゆ 育" userId="542ab0ed5f745775" providerId="LiveId" clId="{1C2FE42E-E5F8-4FB3-86F1-0EB376F0A1A1}" dt="2023-09-20T15:09:41.114" v="172" actId="478"/>
          <ac:spMkLst>
            <pc:docMk/>
            <pc:sldMk cId="789935054" sldId="284"/>
            <ac:spMk id="112" creationId="{D3181E0C-A8FB-44C2-835E-1D490B1AEB6A}"/>
          </ac:spMkLst>
        </pc:spChg>
        <pc:spChg chg="del">
          <ac:chgData name="ゆ 育" userId="542ab0ed5f745775" providerId="LiveId" clId="{1C2FE42E-E5F8-4FB3-86F1-0EB376F0A1A1}" dt="2023-09-20T15:09:41.114" v="171" actId="478"/>
          <ac:spMkLst>
            <pc:docMk/>
            <pc:sldMk cId="789935054" sldId="284"/>
            <ac:spMk id="113" creationId="{3FD5256E-56AF-4475-A4E8-E627C61D640B}"/>
          </ac:spMkLst>
        </pc:spChg>
        <pc:spChg chg="del">
          <ac:chgData name="ゆ 育" userId="542ab0ed5f745775" providerId="LiveId" clId="{1C2FE42E-E5F8-4FB3-86F1-0EB376F0A1A1}" dt="2023-09-20T15:09:41.114" v="170" actId="478"/>
          <ac:spMkLst>
            <pc:docMk/>
            <pc:sldMk cId="789935054" sldId="284"/>
            <ac:spMk id="114" creationId="{10C71D5F-64C2-44ED-B8BC-DACDE6CC74FC}"/>
          </ac:spMkLst>
        </pc:spChg>
        <pc:spChg chg="del">
          <ac:chgData name="ゆ 育" userId="542ab0ed5f745775" providerId="LiveId" clId="{1C2FE42E-E5F8-4FB3-86F1-0EB376F0A1A1}" dt="2023-09-20T15:09:41.114" v="169" actId="478"/>
          <ac:spMkLst>
            <pc:docMk/>
            <pc:sldMk cId="789935054" sldId="284"/>
            <ac:spMk id="115" creationId="{5613D872-4F33-4B29-BFD1-5F1C4DC82089}"/>
          </ac:spMkLst>
        </pc:spChg>
        <pc:spChg chg="del">
          <ac:chgData name="ゆ 育" userId="542ab0ed5f745775" providerId="LiveId" clId="{1C2FE42E-E5F8-4FB3-86F1-0EB376F0A1A1}" dt="2023-09-20T15:09:41.114" v="168" actId="478"/>
          <ac:spMkLst>
            <pc:docMk/>
            <pc:sldMk cId="789935054" sldId="284"/>
            <ac:spMk id="116" creationId="{94CCE72A-73F7-4359-9674-63F8EDE2D246}"/>
          </ac:spMkLst>
        </pc:spChg>
        <pc:spChg chg="del">
          <ac:chgData name="ゆ 育" userId="542ab0ed5f745775" providerId="LiveId" clId="{1C2FE42E-E5F8-4FB3-86F1-0EB376F0A1A1}" dt="2023-09-20T15:09:41.114" v="167" actId="478"/>
          <ac:spMkLst>
            <pc:docMk/>
            <pc:sldMk cId="789935054" sldId="284"/>
            <ac:spMk id="117" creationId="{C57919D1-26EB-4FF6-B6AC-00CEBE59A7B0}"/>
          </ac:spMkLst>
        </pc:spChg>
        <pc:spChg chg="del">
          <ac:chgData name="ゆ 育" userId="542ab0ed5f745775" providerId="LiveId" clId="{1C2FE42E-E5F8-4FB3-86F1-0EB376F0A1A1}" dt="2023-09-20T15:09:41.114" v="166" actId="478"/>
          <ac:spMkLst>
            <pc:docMk/>
            <pc:sldMk cId="789935054" sldId="284"/>
            <ac:spMk id="118" creationId="{6FAF66F9-3E44-40DE-8929-B2CB9220646F}"/>
          </ac:spMkLst>
        </pc:spChg>
        <pc:spChg chg="del">
          <ac:chgData name="ゆ 育" userId="542ab0ed5f745775" providerId="LiveId" clId="{1C2FE42E-E5F8-4FB3-86F1-0EB376F0A1A1}" dt="2023-09-20T15:09:41.114" v="165" actId="478"/>
          <ac:spMkLst>
            <pc:docMk/>
            <pc:sldMk cId="789935054" sldId="284"/>
            <ac:spMk id="119" creationId="{364B8BE0-75B3-42FA-BFF2-EC26B27750EC}"/>
          </ac:spMkLst>
        </pc:spChg>
        <pc:spChg chg="del">
          <ac:chgData name="ゆ 育" userId="542ab0ed5f745775" providerId="LiveId" clId="{1C2FE42E-E5F8-4FB3-86F1-0EB376F0A1A1}" dt="2023-09-20T15:09:41.114" v="164" actId="478"/>
          <ac:spMkLst>
            <pc:docMk/>
            <pc:sldMk cId="789935054" sldId="284"/>
            <ac:spMk id="120" creationId="{659E99D0-FA92-47E8-BC2A-D2061A1695A3}"/>
          </ac:spMkLst>
        </pc:spChg>
        <pc:spChg chg="del">
          <ac:chgData name="ゆ 育" userId="542ab0ed5f745775" providerId="LiveId" clId="{1C2FE42E-E5F8-4FB3-86F1-0EB376F0A1A1}" dt="2023-09-20T15:09:41.114" v="163" actId="478"/>
          <ac:spMkLst>
            <pc:docMk/>
            <pc:sldMk cId="789935054" sldId="284"/>
            <ac:spMk id="121" creationId="{06B1B1AE-899E-44C2-910D-299ABAFFBE4F}"/>
          </ac:spMkLst>
        </pc:spChg>
        <pc:spChg chg="del">
          <ac:chgData name="ゆ 育" userId="542ab0ed5f745775" providerId="LiveId" clId="{1C2FE42E-E5F8-4FB3-86F1-0EB376F0A1A1}" dt="2023-09-20T15:09:41.114" v="162" actId="478"/>
          <ac:spMkLst>
            <pc:docMk/>
            <pc:sldMk cId="789935054" sldId="284"/>
            <ac:spMk id="122" creationId="{743E23D1-24F9-426D-8F3F-4DDD8EC5AFFF}"/>
          </ac:spMkLst>
        </pc:spChg>
        <pc:spChg chg="del">
          <ac:chgData name="ゆ 育" userId="542ab0ed5f745775" providerId="LiveId" clId="{1C2FE42E-E5F8-4FB3-86F1-0EB376F0A1A1}" dt="2023-09-20T15:09:41.114" v="161" actId="478"/>
          <ac:spMkLst>
            <pc:docMk/>
            <pc:sldMk cId="789935054" sldId="284"/>
            <ac:spMk id="123" creationId="{39F29CD6-D61F-4C3E-ABEC-B6AD8D47C3AB}"/>
          </ac:spMkLst>
        </pc:spChg>
        <pc:spChg chg="del">
          <ac:chgData name="ゆ 育" userId="542ab0ed5f745775" providerId="LiveId" clId="{1C2FE42E-E5F8-4FB3-86F1-0EB376F0A1A1}" dt="2023-09-20T15:09:41.114" v="160" actId="478"/>
          <ac:spMkLst>
            <pc:docMk/>
            <pc:sldMk cId="789935054" sldId="284"/>
            <ac:spMk id="124" creationId="{3015242A-3346-402E-BF37-02A05D3DC26E}"/>
          </ac:spMkLst>
        </pc:spChg>
        <pc:spChg chg="del">
          <ac:chgData name="ゆ 育" userId="542ab0ed5f745775" providerId="LiveId" clId="{1C2FE42E-E5F8-4FB3-86F1-0EB376F0A1A1}" dt="2023-09-20T15:09:41.114" v="159" actId="478"/>
          <ac:spMkLst>
            <pc:docMk/>
            <pc:sldMk cId="789935054" sldId="284"/>
            <ac:spMk id="125" creationId="{A4D0E2BB-1249-49E2-A931-3C19C2117526}"/>
          </ac:spMkLst>
        </pc:spChg>
        <pc:spChg chg="del">
          <ac:chgData name="ゆ 育" userId="542ab0ed5f745775" providerId="LiveId" clId="{1C2FE42E-E5F8-4FB3-86F1-0EB376F0A1A1}" dt="2023-09-20T15:09:41.098" v="158" actId="478"/>
          <ac:spMkLst>
            <pc:docMk/>
            <pc:sldMk cId="789935054" sldId="284"/>
            <ac:spMk id="126" creationId="{9E181211-1FDD-4AEC-A17C-301A43307F82}"/>
          </ac:spMkLst>
        </pc:spChg>
        <pc:spChg chg="del">
          <ac:chgData name="ゆ 育" userId="542ab0ed5f745775" providerId="LiveId" clId="{1C2FE42E-E5F8-4FB3-86F1-0EB376F0A1A1}" dt="2023-09-20T15:09:41.098" v="157" actId="478"/>
          <ac:spMkLst>
            <pc:docMk/>
            <pc:sldMk cId="789935054" sldId="284"/>
            <ac:spMk id="127" creationId="{082AE50F-1982-4D36-B9AB-64F3DCF9ABCC}"/>
          </ac:spMkLst>
        </pc:spChg>
        <pc:spChg chg="del">
          <ac:chgData name="ゆ 育" userId="542ab0ed5f745775" providerId="LiveId" clId="{1C2FE42E-E5F8-4FB3-86F1-0EB376F0A1A1}" dt="2023-09-20T15:09:41.098" v="156" actId="478"/>
          <ac:spMkLst>
            <pc:docMk/>
            <pc:sldMk cId="789935054" sldId="284"/>
            <ac:spMk id="128" creationId="{1D24801D-7EE9-468A-894D-4691AC50C3A9}"/>
          </ac:spMkLst>
        </pc:spChg>
        <pc:spChg chg="del">
          <ac:chgData name="ゆ 育" userId="542ab0ed5f745775" providerId="LiveId" clId="{1C2FE42E-E5F8-4FB3-86F1-0EB376F0A1A1}" dt="2023-09-20T15:09:41.098" v="155" actId="478"/>
          <ac:spMkLst>
            <pc:docMk/>
            <pc:sldMk cId="789935054" sldId="284"/>
            <ac:spMk id="129" creationId="{7E463E39-5846-42FE-A641-D2CF59D3827D}"/>
          </ac:spMkLst>
        </pc:spChg>
        <pc:spChg chg="del">
          <ac:chgData name="ゆ 育" userId="542ab0ed5f745775" providerId="LiveId" clId="{1C2FE42E-E5F8-4FB3-86F1-0EB376F0A1A1}" dt="2023-09-20T15:09:41.098" v="154" actId="478"/>
          <ac:spMkLst>
            <pc:docMk/>
            <pc:sldMk cId="789935054" sldId="284"/>
            <ac:spMk id="130" creationId="{73ED871C-31AA-4B74-87AE-947F000CCBA7}"/>
          </ac:spMkLst>
        </pc:spChg>
        <pc:spChg chg="del">
          <ac:chgData name="ゆ 育" userId="542ab0ed5f745775" providerId="LiveId" clId="{1C2FE42E-E5F8-4FB3-86F1-0EB376F0A1A1}" dt="2023-09-20T15:09:41.098" v="153" actId="478"/>
          <ac:spMkLst>
            <pc:docMk/>
            <pc:sldMk cId="789935054" sldId="284"/>
            <ac:spMk id="131" creationId="{ED5A3FF9-9F75-40E8-A701-3D4CBE4EA27A}"/>
          </ac:spMkLst>
        </pc:spChg>
        <pc:spChg chg="del">
          <ac:chgData name="ゆ 育" userId="542ab0ed5f745775" providerId="LiveId" clId="{1C2FE42E-E5F8-4FB3-86F1-0EB376F0A1A1}" dt="2023-09-20T15:09:41.098" v="152" actId="478"/>
          <ac:spMkLst>
            <pc:docMk/>
            <pc:sldMk cId="789935054" sldId="284"/>
            <ac:spMk id="132" creationId="{D4692B69-B98A-4AA2-B7B6-68EEB8289514}"/>
          </ac:spMkLst>
        </pc:spChg>
        <pc:spChg chg="del">
          <ac:chgData name="ゆ 育" userId="542ab0ed5f745775" providerId="LiveId" clId="{1C2FE42E-E5F8-4FB3-86F1-0EB376F0A1A1}" dt="2023-09-20T15:09:41.098" v="151" actId="478"/>
          <ac:spMkLst>
            <pc:docMk/>
            <pc:sldMk cId="789935054" sldId="284"/>
            <ac:spMk id="133" creationId="{F91EF6B4-CE45-41AF-8699-8E06C692CADE}"/>
          </ac:spMkLst>
        </pc:spChg>
        <pc:spChg chg="del">
          <ac:chgData name="ゆ 育" userId="542ab0ed5f745775" providerId="LiveId" clId="{1C2FE42E-E5F8-4FB3-86F1-0EB376F0A1A1}" dt="2023-09-20T15:09:41.098" v="150" actId="478"/>
          <ac:spMkLst>
            <pc:docMk/>
            <pc:sldMk cId="789935054" sldId="284"/>
            <ac:spMk id="134" creationId="{2B519B3C-6B95-46D6-B0DC-D06748E95757}"/>
          </ac:spMkLst>
        </pc:spChg>
        <pc:spChg chg="del">
          <ac:chgData name="ゆ 育" userId="542ab0ed5f745775" providerId="LiveId" clId="{1C2FE42E-E5F8-4FB3-86F1-0EB376F0A1A1}" dt="2023-09-20T15:09:41.098" v="149" actId="478"/>
          <ac:spMkLst>
            <pc:docMk/>
            <pc:sldMk cId="789935054" sldId="284"/>
            <ac:spMk id="135" creationId="{B199081F-F185-4DF1-893E-29C42053A680}"/>
          </ac:spMkLst>
        </pc:spChg>
        <pc:spChg chg="del">
          <ac:chgData name="ゆ 育" userId="542ab0ed5f745775" providerId="LiveId" clId="{1C2FE42E-E5F8-4FB3-86F1-0EB376F0A1A1}" dt="2023-09-20T15:09:41.098" v="148" actId="478"/>
          <ac:spMkLst>
            <pc:docMk/>
            <pc:sldMk cId="789935054" sldId="284"/>
            <ac:spMk id="136" creationId="{2112F3F9-7BDC-4322-A813-7D755FF35C4B}"/>
          </ac:spMkLst>
        </pc:spChg>
        <pc:spChg chg="del">
          <ac:chgData name="ゆ 育" userId="542ab0ed5f745775" providerId="LiveId" clId="{1C2FE42E-E5F8-4FB3-86F1-0EB376F0A1A1}" dt="2023-09-20T15:09:41.098" v="147" actId="478"/>
          <ac:spMkLst>
            <pc:docMk/>
            <pc:sldMk cId="789935054" sldId="284"/>
            <ac:spMk id="137" creationId="{0632AF4B-E930-481F-9C0B-35DE07E0AC18}"/>
          </ac:spMkLst>
        </pc:spChg>
        <pc:spChg chg="del">
          <ac:chgData name="ゆ 育" userId="542ab0ed5f745775" providerId="LiveId" clId="{1C2FE42E-E5F8-4FB3-86F1-0EB376F0A1A1}" dt="2023-09-20T15:09:41.098" v="146" actId="478"/>
          <ac:spMkLst>
            <pc:docMk/>
            <pc:sldMk cId="789935054" sldId="284"/>
            <ac:spMk id="138" creationId="{26BB8B8B-056C-48E1-9A0A-C88E465C43D2}"/>
          </ac:spMkLst>
        </pc:spChg>
        <pc:spChg chg="del">
          <ac:chgData name="ゆ 育" userId="542ab0ed5f745775" providerId="LiveId" clId="{1C2FE42E-E5F8-4FB3-86F1-0EB376F0A1A1}" dt="2023-09-20T15:09:41.098" v="145" actId="478"/>
          <ac:spMkLst>
            <pc:docMk/>
            <pc:sldMk cId="789935054" sldId="284"/>
            <ac:spMk id="139" creationId="{140A7269-4717-4FD0-B915-1A0401D75BAC}"/>
          </ac:spMkLst>
        </pc:spChg>
        <pc:spChg chg="del">
          <ac:chgData name="ゆ 育" userId="542ab0ed5f745775" providerId="LiveId" clId="{1C2FE42E-E5F8-4FB3-86F1-0EB376F0A1A1}" dt="2023-09-20T15:09:41.098" v="144" actId="478"/>
          <ac:spMkLst>
            <pc:docMk/>
            <pc:sldMk cId="789935054" sldId="284"/>
            <ac:spMk id="140" creationId="{53773F3F-D1D0-4BBC-8E83-C95BFFA294D3}"/>
          </ac:spMkLst>
        </pc:spChg>
        <pc:spChg chg="del">
          <ac:chgData name="ゆ 育" userId="542ab0ed5f745775" providerId="LiveId" clId="{1C2FE42E-E5F8-4FB3-86F1-0EB376F0A1A1}" dt="2023-09-20T15:09:41.098" v="143" actId="478"/>
          <ac:spMkLst>
            <pc:docMk/>
            <pc:sldMk cId="789935054" sldId="284"/>
            <ac:spMk id="141" creationId="{7697D8D1-E860-4ADB-872C-41CB643A6F22}"/>
          </ac:spMkLst>
        </pc:spChg>
        <pc:spChg chg="del">
          <ac:chgData name="ゆ 育" userId="542ab0ed5f745775" providerId="LiveId" clId="{1C2FE42E-E5F8-4FB3-86F1-0EB376F0A1A1}" dt="2023-09-20T15:09:41.082" v="142" actId="478"/>
          <ac:spMkLst>
            <pc:docMk/>
            <pc:sldMk cId="789935054" sldId="284"/>
            <ac:spMk id="142" creationId="{08EF100A-79B9-44E6-8B0E-A8F145AAD17D}"/>
          </ac:spMkLst>
        </pc:spChg>
        <pc:spChg chg="del">
          <ac:chgData name="ゆ 育" userId="542ab0ed5f745775" providerId="LiveId" clId="{1C2FE42E-E5F8-4FB3-86F1-0EB376F0A1A1}" dt="2023-09-20T15:09:41.082" v="141" actId="478"/>
          <ac:spMkLst>
            <pc:docMk/>
            <pc:sldMk cId="789935054" sldId="284"/>
            <ac:spMk id="143" creationId="{85227F3E-179D-488D-8A04-47DF38DDF42E}"/>
          </ac:spMkLst>
        </pc:spChg>
        <pc:spChg chg="del">
          <ac:chgData name="ゆ 育" userId="542ab0ed5f745775" providerId="LiveId" clId="{1C2FE42E-E5F8-4FB3-86F1-0EB376F0A1A1}" dt="2023-09-20T15:09:41.082" v="140" actId="478"/>
          <ac:spMkLst>
            <pc:docMk/>
            <pc:sldMk cId="789935054" sldId="284"/>
            <ac:spMk id="144" creationId="{BDC6E1B4-1C48-4519-82C1-CECD36B6D478}"/>
          </ac:spMkLst>
        </pc:spChg>
        <pc:spChg chg="del">
          <ac:chgData name="ゆ 育" userId="542ab0ed5f745775" providerId="LiveId" clId="{1C2FE42E-E5F8-4FB3-86F1-0EB376F0A1A1}" dt="2023-09-20T15:09:41.082" v="139" actId="478"/>
          <ac:spMkLst>
            <pc:docMk/>
            <pc:sldMk cId="789935054" sldId="284"/>
            <ac:spMk id="145" creationId="{3BFBCD82-B959-4517-B6E1-B9E5A8B7FC86}"/>
          </ac:spMkLst>
        </pc:spChg>
        <pc:spChg chg="del">
          <ac:chgData name="ゆ 育" userId="542ab0ed5f745775" providerId="LiveId" clId="{1C2FE42E-E5F8-4FB3-86F1-0EB376F0A1A1}" dt="2023-09-20T15:09:41.082" v="138" actId="478"/>
          <ac:spMkLst>
            <pc:docMk/>
            <pc:sldMk cId="789935054" sldId="284"/>
            <ac:spMk id="146" creationId="{C2A47B80-0EFA-400B-95B2-1CB0B464711C}"/>
          </ac:spMkLst>
        </pc:spChg>
        <pc:spChg chg="del">
          <ac:chgData name="ゆ 育" userId="542ab0ed5f745775" providerId="LiveId" clId="{1C2FE42E-E5F8-4FB3-86F1-0EB376F0A1A1}" dt="2023-09-20T15:09:41.082" v="137" actId="478"/>
          <ac:spMkLst>
            <pc:docMk/>
            <pc:sldMk cId="789935054" sldId="284"/>
            <ac:spMk id="147" creationId="{21D4E19B-06A3-4985-8617-0526570AE387}"/>
          </ac:spMkLst>
        </pc:spChg>
        <pc:spChg chg="del">
          <ac:chgData name="ゆ 育" userId="542ab0ed5f745775" providerId="LiveId" clId="{1C2FE42E-E5F8-4FB3-86F1-0EB376F0A1A1}" dt="2023-09-20T15:09:41.082" v="136" actId="478"/>
          <ac:spMkLst>
            <pc:docMk/>
            <pc:sldMk cId="789935054" sldId="284"/>
            <ac:spMk id="148" creationId="{AE9776B0-9763-40AE-A558-715964F5CD96}"/>
          </ac:spMkLst>
        </pc:spChg>
        <pc:spChg chg="del">
          <ac:chgData name="ゆ 育" userId="542ab0ed5f745775" providerId="LiveId" clId="{1C2FE42E-E5F8-4FB3-86F1-0EB376F0A1A1}" dt="2023-09-20T15:09:41.082" v="135" actId="478"/>
          <ac:spMkLst>
            <pc:docMk/>
            <pc:sldMk cId="789935054" sldId="284"/>
            <ac:spMk id="149" creationId="{2B060A64-3C0F-4D76-9444-310D08435520}"/>
          </ac:spMkLst>
        </pc:spChg>
        <pc:spChg chg="del">
          <ac:chgData name="ゆ 育" userId="542ab0ed5f745775" providerId="LiveId" clId="{1C2FE42E-E5F8-4FB3-86F1-0EB376F0A1A1}" dt="2023-09-20T15:09:41.082" v="134" actId="478"/>
          <ac:spMkLst>
            <pc:docMk/>
            <pc:sldMk cId="789935054" sldId="284"/>
            <ac:spMk id="150" creationId="{739AA35D-BF69-4338-9BC4-F5CACBF86C10}"/>
          </ac:spMkLst>
        </pc:spChg>
        <pc:spChg chg="del">
          <ac:chgData name="ゆ 育" userId="542ab0ed5f745775" providerId="LiveId" clId="{1C2FE42E-E5F8-4FB3-86F1-0EB376F0A1A1}" dt="2023-09-20T15:09:41.082" v="133" actId="478"/>
          <ac:spMkLst>
            <pc:docMk/>
            <pc:sldMk cId="789935054" sldId="284"/>
            <ac:spMk id="151" creationId="{3B0B6272-F0EF-44D8-8351-DB8B2523F43C}"/>
          </ac:spMkLst>
        </pc:spChg>
        <pc:spChg chg="del">
          <ac:chgData name="ゆ 育" userId="542ab0ed5f745775" providerId="LiveId" clId="{1C2FE42E-E5F8-4FB3-86F1-0EB376F0A1A1}" dt="2023-09-20T15:09:41.082" v="132" actId="478"/>
          <ac:spMkLst>
            <pc:docMk/>
            <pc:sldMk cId="789935054" sldId="284"/>
            <ac:spMk id="152" creationId="{45541574-4114-455E-8B9C-AE0C2C676BE7}"/>
          </ac:spMkLst>
        </pc:spChg>
        <pc:spChg chg="del">
          <ac:chgData name="ゆ 育" userId="542ab0ed5f745775" providerId="LiveId" clId="{1C2FE42E-E5F8-4FB3-86F1-0EB376F0A1A1}" dt="2023-09-20T15:09:41.082" v="131" actId="478"/>
          <ac:spMkLst>
            <pc:docMk/>
            <pc:sldMk cId="789935054" sldId="284"/>
            <ac:spMk id="153" creationId="{E848CB56-D79D-4D87-A849-0B3076EE1B3E}"/>
          </ac:spMkLst>
        </pc:spChg>
        <pc:spChg chg="del">
          <ac:chgData name="ゆ 育" userId="542ab0ed5f745775" providerId="LiveId" clId="{1C2FE42E-E5F8-4FB3-86F1-0EB376F0A1A1}" dt="2023-09-20T15:09:41.082" v="130" actId="478"/>
          <ac:spMkLst>
            <pc:docMk/>
            <pc:sldMk cId="789935054" sldId="284"/>
            <ac:spMk id="154" creationId="{13E4ED5F-8FC0-435A-B886-8BDAE4DAE83B}"/>
          </ac:spMkLst>
        </pc:spChg>
        <pc:spChg chg="del">
          <ac:chgData name="ゆ 育" userId="542ab0ed5f745775" providerId="LiveId" clId="{1C2FE42E-E5F8-4FB3-86F1-0EB376F0A1A1}" dt="2023-09-20T15:09:41.082" v="129" actId="478"/>
          <ac:spMkLst>
            <pc:docMk/>
            <pc:sldMk cId="789935054" sldId="284"/>
            <ac:spMk id="155" creationId="{B8D958CD-6AC0-4059-919E-32D2CC3675DD}"/>
          </ac:spMkLst>
        </pc:spChg>
        <pc:spChg chg="del">
          <ac:chgData name="ゆ 育" userId="542ab0ed5f745775" providerId="LiveId" clId="{1C2FE42E-E5F8-4FB3-86F1-0EB376F0A1A1}" dt="2023-09-20T15:09:41.082" v="128" actId="478"/>
          <ac:spMkLst>
            <pc:docMk/>
            <pc:sldMk cId="789935054" sldId="284"/>
            <ac:spMk id="156" creationId="{AFE724D7-5E74-4562-8D18-F3FDDA5F7007}"/>
          </ac:spMkLst>
        </pc:spChg>
        <pc:spChg chg="del">
          <ac:chgData name="ゆ 育" userId="542ab0ed5f745775" providerId="LiveId" clId="{1C2FE42E-E5F8-4FB3-86F1-0EB376F0A1A1}" dt="2023-09-20T15:09:41.067" v="127" actId="478"/>
          <ac:spMkLst>
            <pc:docMk/>
            <pc:sldMk cId="789935054" sldId="284"/>
            <ac:spMk id="157" creationId="{DD4AA78B-2400-45C1-A588-BECA1ACF3A70}"/>
          </ac:spMkLst>
        </pc:spChg>
        <pc:spChg chg="del">
          <ac:chgData name="ゆ 育" userId="542ab0ed5f745775" providerId="LiveId" clId="{1C2FE42E-E5F8-4FB3-86F1-0EB376F0A1A1}" dt="2023-09-20T15:09:41.067" v="126" actId="478"/>
          <ac:spMkLst>
            <pc:docMk/>
            <pc:sldMk cId="789935054" sldId="284"/>
            <ac:spMk id="158" creationId="{62DA2536-FB93-4DD2-9650-D739103C57FC}"/>
          </ac:spMkLst>
        </pc:spChg>
        <pc:spChg chg="del">
          <ac:chgData name="ゆ 育" userId="542ab0ed5f745775" providerId="LiveId" clId="{1C2FE42E-E5F8-4FB3-86F1-0EB376F0A1A1}" dt="2023-09-20T15:09:41.067" v="125" actId="478"/>
          <ac:spMkLst>
            <pc:docMk/>
            <pc:sldMk cId="789935054" sldId="284"/>
            <ac:spMk id="159" creationId="{BF56A46D-70A3-4355-90BD-A8735E1C273A}"/>
          </ac:spMkLst>
        </pc:spChg>
        <pc:spChg chg="del">
          <ac:chgData name="ゆ 育" userId="542ab0ed5f745775" providerId="LiveId" clId="{1C2FE42E-E5F8-4FB3-86F1-0EB376F0A1A1}" dt="2023-09-20T15:09:41.067" v="124" actId="478"/>
          <ac:spMkLst>
            <pc:docMk/>
            <pc:sldMk cId="789935054" sldId="284"/>
            <ac:spMk id="160" creationId="{03E40408-8CE4-4CCB-AF44-5EC4FD1F55E7}"/>
          </ac:spMkLst>
        </pc:spChg>
        <pc:spChg chg="del">
          <ac:chgData name="ゆ 育" userId="542ab0ed5f745775" providerId="LiveId" clId="{1C2FE42E-E5F8-4FB3-86F1-0EB376F0A1A1}" dt="2023-09-20T15:09:41.067" v="123" actId="478"/>
          <ac:spMkLst>
            <pc:docMk/>
            <pc:sldMk cId="789935054" sldId="284"/>
            <ac:spMk id="161" creationId="{F4570571-FD28-4D2A-A597-D7A5A4E2DC9E}"/>
          </ac:spMkLst>
        </pc:spChg>
        <pc:spChg chg="del">
          <ac:chgData name="ゆ 育" userId="542ab0ed5f745775" providerId="LiveId" clId="{1C2FE42E-E5F8-4FB3-86F1-0EB376F0A1A1}" dt="2023-09-20T15:09:41.067" v="122" actId="478"/>
          <ac:spMkLst>
            <pc:docMk/>
            <pc:sldMk cId="789935054" sldId="284"/>
            <ac:spMk id="162" creationId="{5BE7CC0F-B7A5-42F4-95CA-6D33AEF81B82}"/>
          </ac:spMkLst>
        </pc:spChg>
        <pc:spChg chg="del">
          <ac:chgData name="ゆ 育" userId="542ab0ed5f745775" providerId="LiveId" clId="{1C2FE42E-E5F8-4FB3-86F1-0EB376F0A1A1}" dt="2023-09-20T15:09:41.067" v="121" actId="478"/>
          <ac:spMkLst>
            <pc:docMk/>
            <pc:sldMk cId="789935054" sldId="284"/>
            <ac:spMk id="163" creationId="{7DDECC4E-7091-4040-9B0E-1AA6BD843255}"/>
          </ac:spMkLst>
        </pc:spChg>
        <pc:spChg chg="del">
          <ac:chgData name="ゆ 育" userId="542ab0ed5f745775" providerId="LiveId" clId="{1C2FE42E-E5F8-4FB3-86F1-0EB376F0A1A1}" dt="2023-09-20T15:09:41.067" v="120" actId="478"/>
          <ac:spMkLst>
            <pc:docMk/>
            <pc:sldMk cId="789935054" sldId="284"/>
            <ac:spMk id="164" creationId="{29BF6E32-2D1E-4ACD-B712-FCDE8C52AE97}"/>
          </ac:spMkLst>
        </pc:spChg>
        <pc:spChg chg="del">
          <ac:chgData name="ゆ 育" userId="542ab0ed5f745775" providerId="LiveId" clId="{1C2FE42E-E5F8-4FB3-86F1-0EB376F0A1A1}" dt="2023-09-20T15:09:41.067" v="119" actId="478"/>
          <ac:spMkLst>
            <pc:docMk/>
            <pc:sldMk cId="789935054" sldId="284"/>
            <ac:spMk id="165" creationId="{DB7FC65B-6AD6-4AFF-B778-4B9137DC69B9}"/>
          </ac:spMkLst>
        </pc:spChg>
        <pc:spChg chg="del">
          <ac:chgData name="ゆ 育" userId="542ab0ed5f745775" providerId="LiveId" clId="{1C2FE42E-E5F8-4FB3-86F1-0EB376F0A1A1}" dt="2023-09-20T15:09:41.067" v="118" actId="478"/>
          <ac:spMkLst>
            <pc:docMk/>
            <pc:sldMk cId="789935054" sldId="284"/>
            <ac:spMk id="166" creationId="{484891FF-D7BC-4150-BF6F-EF3187B005CD}"/>
          </ac:spMkLst>
        </pc:spChg>
        <pc:spChg chg="del">
          <ac:chgData name="ゆ 育" userId="542ab0ed5f745775" providerId="LiveId" clId="{1C2FE42E-E5F8-4FB3-86F1-0EB376F0A1A1}" dt="2023-09-20T15:09:41.067" v="117" actId="478"/>
          <ac:spMkLst>
            <pc:docMk/>
            <pc:sldMk cId="789935054" sldId="284"/>
            <ac:spMk id="167" creationId="{F533039C-319D-487F-8C63-72F4CEF1DC02}"/>
          </ac:spMkLst>
        </pc:spChg>
        <pc:spChg chg="del">
          <ac:chgData name="ゆ 育" userId="542ab0ed5f745775" providerId="LiveId" clId="{1C2FE42E-E5F8-4FB3-86F1-0EB376F0A1A1}" dt="2023-09-20T15:09:41.067" v="116" actId="478"/>
          <ac:spMkLst>
            <pc:docMk/>
            <pc:sldMk cId="789935054" sldId="284"/>
            <ac:spMk id="168" creationId="{9BA6DB09-D3A8-476C-8757-B0CD648B690C}"/>
          </ac:spMkLst>
        </pc:spChg>
        <pc:spChg chg="del">
          <ac:chgData name="ゆ 育" userId="542ab0ed5f745775" providerId="LiveId" clId="{1C2FE42E-E5F8-4FB3-86F1-0EB376F0A1A1}" dt="2023-09-20T15:09:41.067" v="115" actId="478"/>
          <ac:spMkLst>
            <pc:docMk/>
            <pc:sldMk cId="789935054" sldId="284"/>
            <ac:spMk id="169" creationId="{49690339-D629-492D-9D53-ECBDFE486F13}"/>
          </ac:spMkLst>
        </pc:spChg>
        <pc:spChg chg="del">
          <ac:chgData name="ゆ 育" userId="542ab0ed5f745775" providerId="LiveId" clId="{1C2FE42E-E5F8-4FB3-86F1-0EB376F0A1A1}" dt="2023-09-20T15:09:41.051" v="114" actId="478"/>
          <ac:spMkLst>
            <pc:docMk/>
            <pc:sldMk cId="789935054" sldId="284"/>
            <ac:spMk id="170" creationId="{ECB042A7-DF1A-402A-8E36-08E2357C289B}"/>
          </ac:spMkLst>
        </pc:spChg>
        <pc:spChg chg="del">
          <ac:chgData name="ゆ 育" userId="542ab0ed5f745775" providerId="LiveId" clId="{1C2FE42E-E5F8-4FB3-86F1-0EB376F0A1A1}" dt="2023-09-20T15:09:41.051" v="113" actId="478"/>
          <ac:spMkLst>
            <pc:docMk/>
            <pc:sldMk cId="789935054" sldId="284"/>
            <ac:spMk id="171" creationId="{0C4AE65E-0DE5-47BC-B5C8-2297ECBB0D1E}"/>
          </ac:spMkLst>
        </pc:spChg>
        <pc:spChg chg="del">
          <ac:chgData name="ゆ 育" userId="542ab0ed5f745775" providerId="LiveId" clId="{1C2FE42E-E5F8-4FB3-86F1-0EB376F0A1A1}" dt="2023-09-20T15:09:41.051" v="112" actId="478"/>
          <ac:spMkLst>
            <pc:docMk/>
            <pc:sldMk cId="789935054" sldId="284"/>
            <ac:spMk id="172" creationId="{1655EE44-FC0C-4E72-9997-C1027291EDC0}"/>
          </ac:spMkLst>
        </pc:spChg>
        <pc:spChg chg="del">
          <ac:chgData name="ゆ 育" userId="542ab0ed5f745775" providerId="LiveId" clId="{1C2FE42E-E5F8-4FB3-86F1-0EB376F0A1A1}" dt="2023-09-20T15:09:41.051" v="111" actId="478"/>
          <ac:spMkLst>
            <pc:docMk/>
            <pc:sldMk cId="789935054" sldId="284"/>
            <ac:spMk id="173" creationId="{C4983FB5-C544-425F-8F08-136B55390B00}"/>
          </ac:spMkLst>
        </pc:spChg>
        <pc:spChg chg="del">
          <ac:chgData name="ゆ 育" userId="542ab0ed5f745775" providerId="LiveId" clId="{1C2FE42E-E5F8-4FB3-86F1-0EB376F0A1A1}" dt="2023-09-20T15:09:41.051" v="110" actId="478"/>
          <ac:spMkLst>
            <pc:docMk/>
            <pc:sldMk cId="789935054" sldId="284"/>
            <ac:spMk id="174" creationId="{A9F32693-D0A4-4214-B9CF-899840B3309E}"/>
          </ac:spMkLst>
        </pc:spChg>
        <pc:spChg chg="del">
          <ac:chgData name="ゆ 育" userId="542ab0ed5f745775" providerId="LiveId" clId="{1C2FE42E-E5F8-4FB3-86F1-0EB376F0A1A1}" dt="2023-09-20T15:09:41.051" v="109" actId="478"/>
          <ac:spMkLst>
            <pc:docMk/>
            <pc:sldMk cId="789935054" sldId="284"/>
            <ac:spMk id="175" creationId="{5ADEFEA9-853A-48FD-9070-DE7D88EA26E4}"/>
          </ac:spMkLst>
        </pc:spChg>
        <pc:spChg chg="del">
          <ac:chgData name="ゆ 育" userId="542ab0ed5f745775" providerId="LiveId" clId="{1C2FE42E-E5F8-4FB3-86F1-0EB376F0A1A1}" dt="2023-09-20T15:09:41.051" v="108" actId="478"/>
          <ac:spMkLst>
            <pc:docMk/>
            <pc:sldMk cId="789935054" sldId="284"/>
            <ac:spMk id="176" creationId="{2F928DEA-A5FA-477D-8AB3-AD799DE25854}"/>
          </ac:spMkLst>
        </pc:spChg>
        <pc:spChg chg="del">
          <ac:chgData name="ゆ 育" userId="542ab0ed5f745775" providerId="LiveId" clId="{1C2FE42E-E5F8-4FB3-86F1-0EB376F0A1A1}" dt="2023-09-20T15:09:41.051" v="107" actId="478"/>
          <ac:spMkLst>
            <pc:docMk/>
            <pc:sldMk cId="789935054" sldId="284"/>
            <ac:spMk id="177" creationId="{5576B09D-5471-47C7-B833-D95B5B4363FC}"/>
          </ac:spMkLst>
        </pc:spChg>
        <pc:spChg chg="del">
          <ac:chgData name="ゆ 育" userId="542ab0ed5f745775" providerId="LiveId" clId="{1C2FE42E-E5F8-4FB3-86F1-0EB376F0A1A1}" dt="2023-09-20T15:09:41.051" v="106" actId="478"/>
          <ac:spMkLst>
            <pc:docMk/>
            <pc:sldMk cId="789935054" sldId="284"/>
            <ac:spMk id="178" creationId="{7EEC1A05-5461-49EF-B892-348A4FCC016B}"/>
          </ac:spMkLst>
        </pc:spChg>
        <pc:spChg chg="del">
          <ac:chgData name="ゆ 育" userId="542ab0ed5f745775" providerId="LiveId" clId="{1C2FE42E-E5F8-4FB3-86F1-0EB376F0A1A1}" dt="2023-09-20T15:09:41.051" v="105" actId="478"/>
          <ac:spMkLst>
            <pc:docMk/>
            <pc:sldMk cId="789935054" sldId="284"/>
            <ac:spMk id="179" creationId="{A24421D6-2D77-4772-A327-2600E88DFA94}"/>
          </ac:spMkLst>
        </pc:spChg>
        <pc:spChg chg="del">
          <ac:chgData name="ゆ 育" userId="542ab0ed5f745775" providerId="LiveId" clId="{1C2FE42E-E5F8-4FB3-86F1-0EB376F0A1A1}" dt="2023-09-20T15:09:41.051" v="104" actId="478"/>
          <ac:spMkLst>
            <pc:docMk/>
            <pc:sldMk cId="789935054" sldId="284"/>
            <ac:spMk id="180" creationId="{999344D6-EAA4-4023-AA91-FDD5D22A7EE9}"/>
          </ac:spMkLst>
        </pc:spChg>
        <pc:spChg chg="del">
          <ac:chgData name="ゆ 育" userId="542ab0ed5f745775" providerId="LiveId" clId="{1C2FE42E-E5F8-4FB3-86F1-0EB376F0A1A1}" dt="2023-09-20T15:09:41.051" v="103" actId="478"/>
          <ac:spMkLst>
            <pc:docMk/>
            <pc:sldMk cId="789935054" sldId="284"/>
            <ac:spMk id="181" creationId="{DBB24490-3C95-44C4-9BFF-97C545F90D4E}"/>
          </ac:spMkLst>
        </pc:spChg>
        <pc:spChg chg="del">
          <ac:chgData name="ゆ 育" userId="542ab0ed5f745775" providerId="LiveId" clId="{1C2FE42E-E5F8-4FB3-86F1-0EB376F0A1A1}" dt="2023-09-20T15:09:41.051" v="102" actId="478"/>
          <ac:spMkLst>
            <pc:docMk/>
            <pc:sldMk cId="789935054" sldId="284"/>
            <ac:spMk id="182" creationId="{9B178842-10EE-45CA-92C1-C820E732B81E}"/>
          </ac:spMkLst>
        </pc:spChg>
        <pc:spChg chg="del">
          <ac:chgData name="ゆ 育" userId="542ab0ed5f745775" providerId="LiveId" clId="{1C2FE42E-E5F8-4FB3-86F1-0EB376F0A1A1}" dt="2023-09-20T15:09:41.036" v="101" actId="478"/>
          <ac:spMkLst>
            <pc:docMk/>
            <pc:sldMk cId="789935054" sldId="284"/>
            <ac:spMk id="183" creationId="{254D5D31-A127-41F8-886D-9983FA286FA2}"/>
          </ac:spMkLst>
        </pc:spChg>
        <pc:spChg chg="del">
          <ac:chgData name="ゆ 育" userId="542ab0ed5f745775" providerId="LiveId" clId="{1C2FE42E-E5F8-4FB3-86F1-0EB376F0A1A1}" dt="2023-09-20T15:09:41.036" v="100" actId="478"/>
          <ac:spMkLst>
            <pc:docMk/>
            <pc:sldMk cId="789935054" sldId="284"/>
            <ac:spMk id="184" creationId="{BE149E19-151D-478B-A94C-FFAB290AFFFF}"/>
          </ac:spMkLst>
        </pc:spChg>
        <pc:spChg chg="del">
          <ac:chgData name="ゆ 育" userId="542ab0ed5f745775" providerId="LiveId" clId="{1C2FE42E-E5F8-4FB3-86F1-0EB376F0A1A1}" dt="2023-09-20T15:09:41.036" v="99" actId="478"/>
          <ac:spMkLst>
            <pc:docMk/>
            <pc:sldMk cId="789935054" sldId="284"/>
            <ac:spMk id="185" creationId="{E36AE2F8-43B7-4331-AFD1-EAA4FC4542C1}"/>
          </ac:spMkLst>
        </pc:spChg>
        <pc:spChg chg="del">
          <ac:chgData name="ゆ 育" userId="542ab0ed5f745775" providerId="LiveId" clId="{1C2FE42E-E5F8-4FB3-86F1-0EB376F0A1A1}" dt="2023-09-20T15:09:41.036" v="98" actId="478"/>
          <ac:spMkLst>
            <pc:docMk/>
            <pc:sldMk cId="789935054" sldId="284"/>
            <ac:spMk id="186" creationId="{AA93145E-D53C-4831-8FFE-D048D4A1DC0F}"/>
          </ac:spMkLst>
        </pc:spChg>
        <pc:spChg chg="del">
          <ac:chgData name="ゆ 育" userId="542ab0ed5f745775" providerId="LiveId" clId="{1C2FE42E-E5F8-4FB3-86F1-0EB376F0A1A1}" dt="2023-09-20T15:09:41.036" v="97" actId="478"/>
          <ac:spMkLst>
            <pc:docMk/>
            <pc:sldMk cId="789935054" sldId="284"/>
            <ac:spMk id="187" creationId="{906D261C-19AD-4BF3-AD64-53971369A0C7}"/>
          </ac:spMkLst>
        </pc:spChg>
        <pc:spChg chg="del">
          <ac:chgData name="ゆ 育" userId="542ab0ed5f745775" providerId="LiveId" clId="{1C2FE42E-E5F8-4FB3-86F1-0EB376F0A1A1}" dt="2023-09-20T15:09:41.036" v="96" actId="478"/>
          <ac:spMkLst>
            <pc:docMk/>
            <pc:sldMk cId="789935054" sldId="284"/>
            <ac:spMk id="188" creationId="{4623CD5E-7FAE-4025-8E19-5A07B054A29A}"/>
          </ac:spMkLst>
        </pc:spChg>
        <pc:spChg chg="del">
          <ac:chgData name="ゆ 育" userId="542ab0ed5f745775" providerId="LiveId" clId="{1C2FE42E-E5F8-4FB3-86F1-0EB376F0A1A1}" dt="2023-09-20T15:09:41.036" v="95" actId="478"/>
          <ac:spMkLst>
            <pc:docMk/>
            <pc:sldMk cId="789935054" sldId="284"/>
            <ac:spMk id="189" creationId="{97139749-F55D-440F-88DB-342BDBE0B782}"/>
          </ac:spMkLst>
        </pc:spChg>
        <pc:spChg chg="del">
          <ac:chgData name="ゆ 育" userId="542ab0ed5f745775" providerId="LiveId" clId="{1C2FE42E-E5F8-4FB3-86F1-0EB376F0A1A1}" dt="2023-09-20T15:09:41.036" v="94" actId="478"/>
          <ac:spMkLst>
            <pc:docMk/>
            <pc:sldMk cId="789935054" sldId="284"/>
            <ac:spMk id="190" creationId="{17D2C348-5CAD-4DDD-B398-21E7C315AD04}"/>
          </ac:spMkLst>
        </pc:spChg>
        <pc:spChg chg="del">
          <ac:chgData name="ゆ 育" userId="542ab0ed5f745775" providerId="LiveId" clId="{1C2FE42E-E5F8-4FB3-86F1-0EB376F0A1A1}" dt="2023-09-20T15:09:41.036" v="93" actId="478"/>
          <ac:spMkLst>
            <pc:docMk/>
            <pc:sldMk cId="789935054" sldId="284"/>
            <ac:spMk id="191" creationId="{D94D9447-611D-4CAA-8845-0A5EF4556C8C}"/>
          </ac:spMkLst>
        </pc:spChg>
        <pc:spChg chg="del">
          <ac:chgData name="ゆ 育" userId="542ab0ed5f745775" providerId="LiveId" clId="{1C2FE42E-E5F8-4FB3-86F1-0EB376F0A1A1}" dt="2023-09-20T15:09:41.036" v="92" actId="478"/>
          <ac:spMkLst>
            <pc:docMk/>
            <pc:sldMk cId="789935054" sldId="284"/>
            <ac:spMk id="192" creationId="{2BA7A272-6DB0-4895-AD94-3642614216CA}"/>
          </ac:spMkLst>
        </pc:spChg>
        <pc:spChg chg="del">
          <ac:chgData name="ゆ 育" userId="542ab0ed5f745775" providerId="LiveId" clId="{1C2FE42E-E5F8-4FB3-86F1-0EB376F0A1A1}" dt="2023-09-20T15:09:41.036" v="91" actId="478"/>
          <ac:spMkLst>
            <pc:docMk/>
            <pc:sldMk cId="789935054" sldId="284"/>
            <ac:spMk id="193" creationId="{9BD75BB3-454C-4D64-88E0-1DB4A17DB092}"/>
          </ac:spMkLst>
        </pc:spChg>
        <pc:spChg chg="del">
          <ac:chgData name="ゆ 育" userId="542ab0ed5f745775" providerId="LiveId" clId="{1C2FE42E-E5F8-4FB3-86F1-0EB376F0A1A1}" dt="2023-09-20T15:09:41.036" v="90" actId="478"/>
          <ac:spMkLst>
            <pc:docMk/>
            <pc:sldMk cId="789935054" sldId="284"/>
            <ac:spMk id="194" creationId="{2E135BA4-639F-47A8-AC5C-19B40DBB65DE}"/>
          </ac:spMkLst>
        </pc:spChg>
        <pc:spChg chg="del">
          <ac:chgData name="ゆ 育" userId="542ab0ed5f745775" providerId="LiveId" clId="{1C2FE42E-E5F8-4FB3-86F1-0EB376F0A1A1}" dt="2023-09-20T15:09:41.020" v="89" actId="478"/>
          <ac:spMkLst>
            <pc:docMk/>
            <pc:sldMk cId="789935054" sldId="284"/>
            <ac:spMk id="195" creationId="{E71D9465-8FF2-4FB7-ABFB-8666CD11BDC0}"/>
          </ac:spMkLst>
        </pc:spChg>
        <pc:spChg chg="del">
          <ac:chgData name="ゆ 育" userId="542ab0ed5f745775" providerId="LiveId" clId="{1C2FE42E-E5F8-4FB3-86F1-0EB376F0A1A1}" dt="2023-09-20T15:09:41.020" v="88" actId="478"/>
          <ac:spMkLst>
            <pc:docMk/>
            <pc:sldMk cId="789935054" sldId="284"/>
            <ac:spMk id="196" creationId="{466B9146-D80D-4CC3-9289-B47918F285B2}"/>
          </ac:spMkLst>
        </pc:spChg>
        <pc:spChg chg="del">
          <ac:chgData name="ゆ 育" userId="542ab0ed5f745775" providerId="LiveId" clId="{1C2FE42E-E5F8-4FB3-86F1-0EB376F0A1A1}" dt="2023-09-20T15:09:41.020" v="87" actId="478"/>
          <ac:spMkLst>
            <pc:docMk/>
            <pc:sldMk cId="789935054" sldId="284"/>
            <ac:spMk id="197" creationId="{59BBD5D6-9800-4B9C-8264-360A771ECAE4}"/>
          </ac:spMkLst>
        </pc:spChg>
        <pc:spChg chg="del">
          <ac:chgData name="ゆ 育" userId="542ab0ed5f745775" providerId="LiveId" clId="{1C2FE42E-E5F8-4FB3-86F1-0EB376F0A1A1}" dt="2023-09-20T15:09:41.020" v="86" actId="478"/>
          <ac:spMkLst>
            <pc:docMk/>
            <pc:sldMk cId="789935054" sldId="284"/>
            <ac:spMk id="198" creationId="{CCE2B693-BD90-4FC4-BD21-F1F7F5D27FF0}"/>
          </ac:spMkLst>
        </pc:spChg>
        <pc:spChg chg="del">
          <ac:chgData name="ゆ 育" userId="542ab0ed5f745775" providerId="LiveId" clId="{1C2FE42E-E5F8-4FB3-86F1-0EB376F0A1A1}" dt="2023-09-20T15:09:41.020" v="85" actId="478"/>
          <ac:spMkLst>
            <pc:docMk/>
            <pc:sldMk cId="789935054" sldId="284"/>
            <ac:spMk id="199" creationId="{A75DA14E-6525-4197-BDDA-9D5723A46A1D}"/>
          </ac:spMkLst>
        </pc:spChg>
        <pc:spChg chg="del">
          <ac:chgData name="ゆ 育" userId="542ab0ed5f745775" providerId="LiveId" clId="{1C2FE42E-E5F8-4FB3-86F1-0EB376F0A1A1}" dt="2023-09-20T15:09:41.020" v="84" actId="478"/>
          <ac:spMkLst>
            <pc:docMk/>
            <pc:sldMk cId="789935054" sldId="284"/>
            <ac:spMk id="200" creationId="{7697D939-E53F-4D8D-8D7F-0D924F1DCCA4}"/>
          </ac:spMkLst>
        </pc:spChg>
        <pc:spChg chg="del">
          <ac:chgData name="ゆ 育" userId="542ab0ed5f745775" providerId="LiveId" clId="{1C2FE42E-E5F8-4FB3-86F1-0EB376F0A1A1}" dt="2023-09-20T15:09:41.020" v="83" actId="478"/>
          <ac:spMkLst>
            <pc:docMk/>
            <pc:sldMk cId="789935054" sldId="284"/>
            <ac:spMk id="201" creationId="{1DA63235-0336-448B-8B6E-3AD89D5B9E32}"/>
          </ac:spMkLst>
        </pc:spChg>
        <pc:spChg chg="del">
          <ac:chgData name="ゆ 育" userId="542ab0ed5f745775" providerId="LiveId" clId="{1C2FE42E-E5F8-4FB3-86F1-0EB376F0A1A1}" dt="2023-09-20T15:09:41.020" v="82" actId="478"/>
          <ac:spMkLst>
            <pc:docMk/>
            <pc:sldMk cId="789935054" sldId="284"/>
            <ac:spMk id="202" creationId="{4B983D67-90B8-4D97-9E3D-8EDF5E40C479}"/>
          </ac:spMkLst>
        </pc:spChg>
        <pc:spChg chg="del">
          <ac:chgData name="ゆ 育" userId="542ab0ed5f745775" providerId="LiveId" clId="{1C2FE42E-E5F8-4FB3-86F1-0EB376F0A1A1}" dt="2023-09-20T15:09:41.020" v="81" actId="478"/>
          <ac:spMkLst>
            <pc:docMk/>
            <pc:sldMk cId="789935054" sldId="284"/>
            <ac:spMk id="203" creationId="{6340F8AF-BF00-4434-91D0-F1BC1A210756}"/>
          </ac:spMkLst>
        </pc:spChg>
        <pc:spChg chg="del">
          <ac:chgData name="ゆ 育" userId="542ab0ed5f745775" providerId="LiveId" clId="{1C2FE42E-E5F8-4FB3-86F1-0EB376F0A1A1}" dt="2023-09-20T15:09:41.020" v="80" actId="478"/>
          <ac:spMkLst>
            <pc:docMk/>
            <pc:sldMk cId="789935054" sldId="284"/>
            <ac:spMk id="204" creationId="{1C0C0CA0-09D2-4429-A819-1C397267C246}"/>
          </ac:spMkLst>
        </pc:spChg>
        <pc:spChg chg="del">
          <ac:chgData name="ゆ 育" userId="542ab0ed5f745775" providerId="LiveId" clId="{1C2FE42E-E5F8-4FB3-86F1-0EB376F0A1A1}" dt="2023-09-20T15:09:41.020" v="79" actId="478"/>
          <ac:spMkLst>
            <pc:docMk/>
            <pc:sldMk cId="789935054" sldId="284"/>
            <ac:spMk id="205" creationId="{96A6311F-0330-412B-BCF5-5E1C110A8309}"/>
          </ac:spMkLst>
        </pc:spChg>
        <pc:spChg chg="del">
          <ac:chgData name="ゆ 育" userId="542ab0ed5f745775" providerId="LiveId" clId="{1C2FE42E-E5F8-4FB3-86F1-0EB376F0A1A1}" dt="2023-09-20T15:09:41.004" v="78" actId="478"/>
          <ac:spMkLst>
            <pc:docMk/>
            <pc:sldMk cId="789935054" sldId="284"/>
            <ac:spMk id="206" creationId="{6F64E78E-D8CD-49F4-A6F3-E933796700DB}"/>
          </ac:spMkLst>
        </pc:spChg>
        <pc:spChg chg="del">
          <ac:chgData name="ゆ 育" userId="542ab0ed5f745775" providerId="LiveId" clId="{1C2FE42E-E5F8-4FB3-86F1-0EB376F0A1A1}" dt="2023-09-20T15:09:41.004" v="77" actId="478"/>
          <ac:spMkLst>
            <pc:docMk/>
            <pc:sldMk cId="789935054" sldId="284"/>
            <ac:spMk id="207" creationId="{3DCF400B-8A17-460A-B0B3-2C62F3652EEA}"/>
          </ac:spMkLst>
        </pc:spChg>
        <pc:spChg chg="del">
          <ac:chgData name="ゆ 育" userId="542ab0ed5f745775" providerId="LiveId" clId="{1C2FE42E-E5F8-4FB3-86F1-0EB376F0A1A1}" dt="2023-09-20T15:09:41.004" v="76" actId="478"/>
          <ac:spMkLst>
            <pc:docMk/>
            <pc:sldMk cId="789935054" sldId="284"/>
            <ac:spMk id="208" creationId="{A878D54A-BEAE-4F86-AA87-513D24D7DE2A}"/>
          </ac:spMkLst>
        </pc:spChg>
        <pc:spChg chg="del">
          <ac:chgData name="ゆ 育" userId="542ab0ed5f745775" providerId="LiveId" clId="{1C2FE42E-E5F8-4FB3-86F1-0EB376F0A1A1}" dt="2023-09-20T15:09:41.004" v="75" actId="478"/>
          <ac:spMkLst>
            <pc:docMk/>
            <pc:sldMk cId="789935054" sldId="284"/>
            <ac:spMk id="209" creationId="{F30F44EF-9D46-4643-9A73-DA7558E7C11E}"/>
          </ac:spMkLst>
        </pc:spChg>
        <pc:spChg chg="del">
          <ac:chgData name="ゆ 育" userId="542ab0ed5f745775" providerId="LiveId" clId="{1C2FE42E-E5F8-4FB3-86F1-0EB376F0A1A1}" dt="2023-09-20T15:09:41.004" v="74" actId="478"/>
          <ac:spMkLst>
            <pc:docMk/>
            <pc:sldMk cId="789935054" sldId="284"/>
            <ac:spMk id="210" creationId="{384BD63B-DFD0-4BFB-8AC8-3B590B9F277C}"/>
          </ac:spMkLst>
        </pc:spChg>
        <pc:spChg chg="del">
          <ac:chgData name="ゆ 育" userId="542ab0ed5f745775" providerId="LiveId" clId="{1C2FE42E-E5F8-4FB3-86F1-0EB376F0A1A1}" dt="2023-09-20T15:09:41.004" v="73" actId="478"/>
          <ac:spMkLst>
            <pc:docMk/>
            <pc:sldMk cId="789935054" sldId="284"/>
            <ac:spMk id="211" creationId="{2B757054-744B-40EF-AF12-3E53CEC39DC5}"/>
          </ac:spMkLst>
        </pc:spChg>
        <pc:spChg chg="del">
          <ac:chgData name="ゆ 育" userId="542ab0ed5f745775" providerId="LiveId" clId="{1C2FE42E-E5F8-4FB3-86F1-0EB376F0A1A1}" dt="2023-09-20T15:09:41.004" v="72" actId="478"/>
          <ac:spMkLst>
            <pc:docMk/>
            <pc:sldMk cId="789935054" sldId="284"/>
            <ac:spMk id="212" creationId="{0694C13C-287E-43FE-A6F8-0BC8DBF00DB8}"/>
          </ac:spMkLst>
        </pc:spChg>
        <pc:spChg chg="del">
          <ac:chgData name="ゆ 育" userId="542ab0ed5f745775" providerId="LiveId" clId="{1C2FE42E-E5F8-4FB3-86F1-0EB376F0A1A1}" dt="2023-09-20T15:09:41.004" v="71" actId="478"/>
          <ac:spMkLst>
            <pc:docMk/>
            <pc:sldMk cId="789935054" sldId="284"/>
            <ac:spMk id="213" creationId="{4D32AC81-D870-4683-BAFF-02BC5A8AC730}"/>
          </ac:spMkLst>
        </pc:spChg>
        <pc:spChg chg="del">
          <ac:chgData name="ゆ 育" userId="542ab0ed5f745775" providerId="LiveId" clId="{1C2FE42E-E5F8-4FB3-86F1-0EB376F0A1A1}" dt="2023-09-20T15:09:41.004" v="70" actId="478"/>
          <ac:spMkLst>
            <pc:docMk/>
            <pc:sldMk cId="789935054" sldId="284"/>
            <ac:spMk id="214" creationId="{B4F065A9-1F34-4B79-8CAE-5A7B1809399C}"/>
          </ac:spMkLst>
        </pc:spChg>
        <pc:spChg chg="del">
          <ac:chgData name="ゆ 育" userId="542ab0ed5f745775" providerId="LiveId" clId="{1C2FE42E-E5F8-4FB3-86F1-0EB376F0A1A1}" dt="2023-09-20T15:09:41.004" v="69" actId="478"/>
          <ac:spMkLst>
            <pc:docMk/>
            <pc:sldMk cId="789935054" sldId="284"/>
            <ac:spMk id="215" creationId="{9746E659-1706-4182-BA6E-85816314D1B0}"/>
          </ac:spMkLst>
        </pc:spChg>
        <pc:spChg chg="del">
          <ac:chgData name="ゆ 育" userId="542ab0ed5f745775" providerId="LiveId" clId="{1C2FE42E-E5F8-4FB3-86F1-0EB376F0A1A1}" dt="2023-09-20T15:09:41.004" v="68" actId="478"/>
          <ac:spMkLst>
            <pc:docMk/>
            <pc:sldMk cId="789935054" sldId="284"/>
            <ac:spMk id="216" creationId="{957A2BCE-52E8-43BE-99F1-1954E0CDFF3B}"/>
          </ac:spMkLst>
        </pc:spChg>
        <pc:spChg chg="del">
          <ac:chgData name="ゆ 育" userId="542ab0ed5f745775" providerId="LiveId" clId="{1C2FE42E-E5F8-4FB3-86F1-0EB376F0A1A1}" dt="2023-09-20T15:09:40.989" v="67" actId="478"/>
          <ac:spMkLst>
            <pc:docMk/>
            <pc:sldMk cId="789935054" sldId="284"/>
            <ac:spMk id="217" creationId="{4B9A5952-9A37-4380-8B1A-4084B3D660E4}"/>
          </ac:spMkLst>
        </pc:spChg>
        <pc:spChg chg="del">
          <ac:chgData name="ゆ 育" userId="542ab0ed5f745775" providerId="LiveId" clId="{1C2FE42E-E5F8-4FB3-86F1-0EB376F0A1A1}" dt="2023-09-20T15:09:40.989" v="66" actId="478"/>
          <ac:spMkLst>
            <pc:docMk/>
            <pc:sldMk cId="789935054" sldId="284"/>
            <ac:spMk id="218" creationId="{71FECB07-F907-4A9B-84C6-1165A1763B68}"/>
          </ac:spMkLst>
        </pc:spChg>
        <pc:spChg chg="del">
          <ac:chgData name="ゆ 育" userId="542ab0ed5f745775" providerId="LiveId" clId="{1C2FE42E-E5F8-4FB3-86F1-0EB376F0A1A1}" dt="2023-09-20T15:09:40.989" v="65" actId="478"/>
          <ac:spMkLst>
            <pc:docMk/>
            <pc:sldMk cId="789935054" sldId="284"/>
            <ac:spMk id="219" creationId="{15683E88-9F19-4A56-A073-B88E060EE397}"/>
          </ac:spMkLst>
        </pc:spChg>
        <pc:spChg chg="del">
          <ac:chgData name="ゆ 育" userId="542ab0ed5f745775" providerId="LiveId" clId="{1C2FE42E-E5F8-4FB3-86F1-0EB376F0A1A1}" dt="2023-09-20T15:09:40.989" v="64" actId="478"/>
          <ac:spMkLst>
            <pc:docMk/>
            <pc:sldMk cId="789935054" sldId="284"/>
            <ac:spMk id="220" creationId="{545E9123-A15B-44E0-85DE-D18EDC45E8D1}"/>
          </ac:spMkLst>
        </pc:spChg>
        <pc:spChg chg="del">
          <ac:chgData name="ゆ 育" userId="542ab0ed5f745775" providerId="LiveId" clId="{1C2FE42E-E5F8-4FB3-86F1-0EB376F0A1A1}" dt="2023-09-20T15:09:40.989" v="63" actId="478"/>
          <ac:spMkLst>
            <pc:docMk/>
            <pc:sldMk cId="789935054" sldId="284"/>
            <ac:spMk id="221" creationId="{1BA93B60-F7C7-48A5-941A-E799B27D9E3B}"/>
          </ac:spMkLst>
        </pc:spChg>
        <pc:spChg chg="del">
          <ac:chgData name="ゆ 育" userId="542ab0ed5f745775" providerId="LiveId" clId="{1C2FE42E-E5F8-4FB3-86F1-0EB376F0A1A1}" dt="2023-09-20T15:09:40.989" v="62" actId="478"/>
          <ac:spMkLst>
            <pc:docMk/>
            <pc:sldMk cId="789935054" sldId="284"/>
            <ac:spMk id="222" creationId="{1FC74B1E-A896-4C1C-9E93-0A7715924668}"/>
          </ac:spMkLst>
        </pc:spChg>
        <pc:spChg chg="del">
          <ac:chgData name="ゆ 育" userId="542ab0ed5f745775" providerId="LiveId" clId="{1C2FE42E-E5F8-4FB3-86F1-0EB376F0A1A1}" dt="2023-09-20T15:09:40.989" v="61" actId="478"/>
          <ac:spMkLst>
            <pc:docMk/>
            <pc:sldMk cId="789935054" sldId="284"/>
            <ac:spMk id="223" creationId="{CC0B71B4-E6DF-4C83-8A49-9035F3F1C913}"/>
          </ac:spMkLst>
        </pc:spChg>
        <pc:spChg chg="del">
          <ac:chgData name="ゆ 育" userId="542ab0ed5f745775" providerId="LiveId" clId="{1C2FE42E-E5F8-4FB3-86F1-0EB376F0A1A1}" dt="2023-09-20T15:09:40.989" v="60" actId="478"/>
          <ac:spMkLst>
            <pc:docMk/>
            <pc:sldMk cId="789935054" sldId="284"/>
            <ac:spMk id="224" creationId="{4CF8DA11-4849-460E-96ED-E9332B3C1E55}"/>
          </ac:spMkLst>
        </pc:spChg>
        <pc:spChg chg="del">
          <ac:chgData name="ゆ 育" userId="542ab0ed5f745775" providerId="LiveId" clId="{1C2FE42E-E5F8-4FB3-86F1-0EB376F0A1A1}" dt="2023-09-20T15:09:40.989" v="59" actId="478"/>
          <ac:spMkLst>
            <pc:docMk/>
            <pc:sldMk cId="789935054" sldId="284"/>
            <ac:spMk id="225" creationId="{87E928B7-6B65-4851-9757-626375FEE6BC}"/>
          </ac:spMkLst>
        </pc:spChg>
        <pc:spChg chg="del">
          <ac:chgData name="ゆ 育" userId="542ab0ed5f745775" providerId="LiveId" clId="{1C2FE42E-E5F8-4FB3-86F1-0EB376F0A1A1}" dt="2023-09-20T15:09:40.989" v="58" actId="478"/>
          <ac:spMkLst>
            <pc:docMk/>
            <pc:sldMk cId="789935054" sldId="284"/>
            <ac:spMk id="226" creationId="{4CD32AE2-BA14-40A5-A55B-C1217E2977B7}"/>
          </ac:spMkLst>
        </pc:spChg>
        <pc:spChg chg="del">
          <ac:chgData name="ゆ 育" userId="542ab0ed5f745775" providerId="LiveId" clId="{1C2FE42E-E5F8-4FB3-86F1-0EB376F0A1A1}" dt="2023-09-20T15:09:40.989" v="57" actId="478"/>
          <ac:spMkLst>
            <pc:docMk/>
            <pc:sldMk cId="789935054" sldId="284"/>
            <ac:spMk id="227" creationId="{94E43E2F-EC03-4E81-82A4-439BB5F2DF2C}"/>
          </ac:spMkLst>
        </pc:spChg>
        <pc:spChg chg="del">
          <ac:chgData name="ゆ 育" userId="542ab0ed5f745775" providerId="LiveId" clId="{1C2FE42E-E5F8-4FB3-86F1-0EB376F0A1A1}" dt="2023-09-20T15:09:40.973" v="56" actId="478"/>
          <ac:spMkLst>
            <pc:docMk/>
            <pc:sldMk cId="789935054" sldId="284"/>
            <ac:spMk id="228" creationId="{899B4D3C-086C-40C8-9F31-D0AC35AF4527}"/>
          </ac:spMkLst>
        </pc:spChg>
        <pc:spChg chg="del">
          <ac:chgData name="ゆ 育" userId="542ab0ed5f745775" providerId="LiveId" clId="{1C2FE42E-E5F8-4FB3-86F1-0EB376F0A1A1}" dt="2023-09-20T15:09:40.973" v="55" actId="478"/>
          <ac:spMkLst>
            <pc:docMk/>
            <pc:sldMk cId="789935054" sldId="284"/>
            <ac:spMk id="229" creationId="{46EBCCEC-EC0A-4A93-BC4E-6E8C15D730AE}"/>
          </ac:spMkLst>
        </pc:spChg>
        <pc:spChg chg="del">
          <ac:chgData name="ゆ 育" userId="542ab0ed5f745775" providerId="LiveId" clId="{1C2FE42E-E5F8-4FB3-86F1-0EB376F0A1A1}" dt="2023-09-20T15:09:40.973" v="54" actId="478"/>
          <ac:spMkLst>
            <pc:docMk/>
            <pc:sldMk cId="789935054" sldId="284"/>
            <ac:spMk id="230" creationId="{4F041B31-21D2-4BCC-8682-5104CC23440B}"/>
          </ac:spMkLst>
        </pc:spChg>
        <pc:spChg chg="del">
          <ac:chgData name="ゆ 育" userId="542ab0ed5f745775" providerId="LiveId" clId="{1C2FE42E-E5F8-4FB3-86F1-0EB376F0A1A1}" dt="2023-09-20T15:09:40.973" v="53" actId="478"/>
          <ac:spMkLst>
            <pc:docMk/>
            <pc:sldMk cId="789935054" sldId="284"/>
            <ac:spMk id="231" creationId="{31A4AB98-9E82-49ED-81A2-CF77701FE71E}"/>
          </ac:spMkLst>
        </pc:spChg>
        <pc:spChg chg="del">
          <ac:chgData name="ゆ 育" userId="542ab0ed5f745775" providerId="LiveId" clId="{1C2FE42E-E5F8-4FB3-86F1-0EB376F0A1A1}" dt="2023-09-20T15:09:40.973" v="52" actId="478"/>
          <ac:spMkLst>
            <pc:docMk/>
            <pc:sldMk cId="789935054" sldId="284"/>
            <ac:spMk id="232" creationId="{DFDAFE8B-52F8-4F05-AFCA-8A65DF352582}"/>
          </ac:spMkLst>
        </pc:spChg>
        <pc:spChg chg="del">
          <ac:chgData name="ゆ 育" userId="542ab0ed5f745775" providerId="LiveId" clId="{1C2FE42E-E5F8-4FB3-86F1-0EB376F0A1A1}" dt="2023-09-20T15:09:40.973" v="51" actId="478"/>
          <ac:spMkLst>
            <pc:docMk/>
            <pc:sldMk cId="789935054" sldId="284"/>
            <ac:spMk id="233" creationId="{779A8BF3-F320-4512-9435-CFDE65348BF6}"/>
          </ac:spMkLst>
        </pc:spChg>
        <pc:spChg chg="del">
          <ac:chgData name="ゆ 育" userId="542ab0ed5f745775" providerId="LiveId" clId="{1C2FE42E-E5F8-4FB3-86F1-0EB376F0A1A1}" dt="2023-09-20T15:09:40.973" v="50" actId="478"/>
          <ac:spMkLst>
            <pc:docMk/>
            <pc:sldMk cId="789935054" sldId="284"/>
            <ac:spMk id="234" creationId="{B83AF51D-5748-480D-ABB4-AC59F1040688}"/>
          </ac:spMkLst>
        </pc:spChg>
        <pc:spChg chg="del">
          <ac:chgData name="ゆ 育" userId="542ab0ed5f745775" providerId="LiveId" clId="{1C2FE42E-E5F8-4FB3-86F1-0EB376F0A1A1}" dt="2023-09-20T15:09:40.973" v="49" actId="478"/>
          <ac:spMkLst>
            <pc:docMk/>
            <pc:sldMk cId="789935054" sldId="284"/>
            <ac:spMk id="235" creationId="{81371D35-323E-4A9C-ADCD-A3375CCE4C49}"/>
          </ac:spMkLst>
        </pc:spChg>
        <pc:spChg chg="del">
          <ac:chgData name="ゆ 育" userId="542ab0ed5f745775" providerId="LiveId" clId="{1C2FE42E-E5F8-4FB3-86F1-0EB376F0A1A1}" dt="2023-09-20T15:09:40.973" v="48" actId="478"/>
          <ac:spMkLst>
            <pc:docMk/>
            <pc:sldMk cId="789935054" sldId="284"/>
            <ac:spMk id="236" creationId="{C8EC3C39-2CE4-4E49-83F3-463325C143A9}"/>
          </ac:spMkLst>
        </pc:spChg>
        <pc:spChg chg="del">
          <ac:chgData name="ゆ 育" userId="542ab0ed5f745775" providerId="LiveId" clId="{1C2FE42E-E5F8-4FB3-86F1-0EB376F0A1A1}" dt="2023-09-20T15:09:40.957" v="47" actId="478"/>
          <ac:spMkLst>
            <pc:docMk/>
            <pc:sldMk cId="789935054" sldId="284"/>
            <ac:spMk id="237" creationId="{A4B67F31-A21C-4EFC-8E0C-F409F44088DD}"/>
          </ac:spMkLst>
        </pc:spChg>
        <pc:spChg chg="del">
          <ac:chgData name="ゆ 育" userId="542ab0ed5f745775" providerId="LiveId" clId="{1C2FE42E-E5F8-4FB3-86F1-0EB376F0A1A1}" dt="2023-09-20T15:09:40.957" v="46" actId="478"/>
          <ac:spMkLst>
            <pc:docMk/>
            <pc:sldMk cId="789935054" sldId="284"/>
            <ac:spMk id="238" creationId="{0E80FB96-E5A8-4344-9825-633A60E831F4}"/>
          </ac:spMkLst>
        </pc:spChg>
        <pc:spChg chg="del">
          <ac:chgData name="ゆ 育" userId="542ab0ed5f745775" providerId="LiveId" clId="{1C2FE42E-E5F8-4FB3-86F1-0EB376F0A1A1}" dt="2023-09-20T15:09:40.957" v="45" actId="478"/>
          <ac:spMkLst>
            <pc:docMk/>
            <pc:sldMk cId="789935054" sldId="284"/>
            <ac:spMk id="239" creationId="{E1067F06-F11D-4537-997F-7E3F8F2A8D62}"/>
          </ac:spMkLst>
        </pc:spChg>
        <pc:spChg chg="del">
          <ac:chgData name="ゆ 育" userId="542ab0ed5f745775" providerId="LiveId" clId="{1C2FE42E-E5F8-4FB3-86F1-0EB376F0A1A1}" dt="2023-09-20T15:09:40.957" v="44" actId="478"/>
          <ac:spMkLst>
            <pc:docMk/>
            <pc:sldMk cId="789935054" sldId="284"/>
            <ac:spMk id="240" creationId="{A6F87417-FA6B-41FF-819D-D687B257F75E}"/>
          </ac:spMkLst>
        </pc:spChg>
        <pc:spChg chg="del">
          <ac:chgData name="ゆ 育" userId="542ab0ed5f745775" providerId="LiveId" clId="{1C2FE42E-E5F8-4FB3-86F1-0EB376F0A1A1}" dt="2023-09-20T15:09:40.957" v="43" actId="478"/>
          <ac:spMkLst>
            <pc:docMk/>
            <pc:sldMk cId="789935054" sldId="284"/>
            <ac:spMk id="241" creationId="{9A9C2C7C-181C-4789-BFE0-C7A80DC99C5D}"/>
          </ac:spMkLst>
        </pc:spChg>
        <pc:spChg chg="del">
          <ac:chgData name="ゆ 育" userId="542ab0ed5f745775" providerId="LiveId" clId="{1C2FE42E-E5F8-4FB3-86F1-0EB376F0A1A1}" dt="2023-09-20T15:09:40.957" v="42" actId="478"/>
          <ac:spMkLst>
            <pc:docMk/>
            <pc:sldMk cId="789935054" sldId="284"/>
            <ac:spMk id="242" creationId="{1FEC2A95-EDF2-40A1-8923-F92E78FC89AF}"/>
          </ac:spMkLst>
        </pc:spChg>
        <pc:spChg chg="del">
          <ac:chgData name="ゆ 育" userId="542ab0ed5f745775" providerId="LiveId" clId="{1C2FE42E-E5F8-4FB3-86F1-0EB376F0A1A1}" dt="2023-09-20T15:09:40.957" v="41" actId="478"/>
          <ac:spMkLst>
            <pc:docMk/>
            <pc:sldMk cId="789935054" sldId="284"/>
            <ac:spMk id="243" creationId="{652FD49D-C58F-4E58-9E0A-2A2798E424AC}"/>
          </ac:spMkLst>
        </pc:spChg>
        <pc:spChg chg="del">
          <ac:chgData name="ゆ 育" userId="542ab0ed5f745775" providerId="LiveId" clId="{1C2FE42E-E5F8-4FB3-86F1-0EB376F0A1A1}" dt="2023-09-20T15:09:40.957" v="40" actId="478"/>
          <ac:spMkLst>
            <pc:docMk/>
            <pc:sldMk cId="789935054" sldId="284"/>
            <ac:spMk id="244" creationId="{63CA0059-B6D1-4EC7-B428-73D7552AAD75}"/>
          </ac:spMkLst>
        </pc:spChg>
        <pc:spChg chg="del">
          <ac:chgData name="ゆ 育" userId="542ab0ed5f745775" providerId="LiveId" clId="{1C2FE42E-E5F8-4FB3-86F1-0EB376F0A1A1}" dt="2023-09-20T15:09:40.957" v="39" actId="478"/>
          <ac:spMkLst>
            <pc:docMk/>
            <pc:sldMk cId="789935054" sldId="284"/>
            <ac:spMk id="245" creationId="{B2AE0FC0-8949-4B5C-8B72-3AD746FB5CB5}"/>
          </ac:spMkLst>
        </pc:spChg>
        <pc:spChg chg="del">
          <ac:chgData name="ゆ 育" userId="542ab0ed5f745775" providerId="LiveId" clId="{1C2FE42E-E5F8-4FB3-86F1-0EB376F0A1A1}" dt="2023-09-20T15:09:40.957" v="38" actId="478"/>
          <ac:spMkLst>
            <pc:docMk/>
            <pc:sldMk cId="789935054" sldId="284"/>
            <ac:spMk id="246" creationId="{88212871-28A1-4CD2-8548-80D6DEAD4F21}"/>
          </ac:spMkLst>
        </pc:spChg>
        <pc:spChg chg="del">
          <ac:chgData name="ゆ 育" userId="542ab0ed5f745775" providerId="LiveId" clId="{1C2FE42E-E5F8-4FB3-86F1-0EB376F0A1A1}" dt="2023-09-20T15:09:40.942" v="37" actId="478"/>
          <ac:spMkLst>
            <pc:docMk/>
            <pc:sldMk cId="789935054" sldId="284"/>
            <ac:spMk id="247" creationId="{EBCDC896-440E-46AB-888B-1EC8A91B070C}"/>
          </ac:spMkLst>
        </pc:spChg>
        <pc:spChg chg="del">
          <ac:chgData name="ゆ 育" userId="542ab0ed5f745775" providerId="LiveId" clId="{1C2FE42E-E5F8-4FB3-86F1-0EB376F0A1A1}" dt="2023-09-20T15:09:40.942" v="36" actId="478"/>
          <ac:spMkLst>
            <pc:docMk/>
            <pc:sldMk cId="789935054" sldId="284"/>
            <ac:spMk id="248" creationId="{C4E22D5A-75EC-4780-B99B-E8822A5C26BC}"/>
          </ac:spMkLst>
        </pc:spChg>
        <pc:spChg chg="del">
          <ac:chgData name="ゆ 育" userId="542ab0ed5f745775" providerId="LiveId" clId="{1C2FE42E-E5F8-4FB3-86F1-0EB376F0A1A1}" dt="2023-09-20T15:09:40.942" v="35" actId="478"/>
          <ac:spMkLst>
            <pc:docMk/>
            <pc:sldMk cId="789935054" sldId="284"/>
            <ac:spMk id="249" creationId="{E49A4771-F396-4E52-82D7-29D0EB3E595C}"/>
          </ac:spMkLst>
        </pc:spChg>
        <pc:spChg chg="del">
          <ac:chgData name="ゆ 育" userId="542ab0ed5f745775" providerId="LiveId" clId="{1C2FE42E-E5F8-4FB3-86F1-0EB376F0A1A1}" dt="2023-09-20T15:09:40.942" v="34" actId="478"/>
          <ac:spMkLst>
            <pc:docMk/>
            <pc:sldMk cId="789935054" sldId="284"/>
            <ac:spMk id="250" creationId="{168ECDFD-42C6-458E-9859-323E8B7AE61D}"/>
          </ac:spMkLst>
        </pc:spChg>
        <pc:spChg chg="del">
          <ac:chgData name="ゆ 育" userId="542ab0ed5f745775" providerId="LiveId" clId="{1C2FE42E-E5F8-4FB3-86F1-0EB376F0A1A1}" dt="2023-09-20T15:09:40.942" v="33" actId="478"/>
          <ac:spMkLst>
            <pc:docMk/>
            <pc:sldMk cId="789935054" sldId="284"/>
            <ac:spMk id="251" creationId="{FEBEC455-B847-4050-8D4C-FF040D6D5458}"/>
          </ac:spMkLst>
        </pc:spChg>
        <pc:spChg chg="del">
          <ac:chgData name="ゆ 育" userId="542ab0ed5f745775" providerId="LiveId" clId="{1C2FE42E-E5F8-4FB3-86F1-0EB376F0A1A1}" dt="2023-09-20T15:09:40.942" v="32" actId="478"/>
          <ac:spMkLst>
            <pc:docMk/>
            <pc:sldMk cId="789935054" sldId="284"/>
            <ac:spMk id="252" creationId="{54AD8FCC-457F-440B-B0D9-01994F460CCE}"/>
          </ac:spMkLst>
        </pc:spChg>
        <pc:spChg chg="del">
          <ac:chgData name="ゆ 育" userId="542ab0ed5f745775" providerId="LiveId" clId="{1C2FE42E-E5F8-4FB3-86F1-0EB376F0A1A1}" dt="2023-09-20T15:09:40.942" v="31" actId="478"/>
          <ac:spMkLst>
            <pc:docMk/>
            <pc:sldMk cId="789935054" sldId="284"/>
            <ac:spMk id="253" creationId="{37061DDD-5DC9-4A11-8070-F477CA626709}"/>
          </ac:spMkLst>
        </pc:spChg>
        <pc:spChg chg="del">
          <ac:chgData name="ゆ 育" userId="542ab0ed5f745775" providerId="LiveId" clId="{1C2FE42E-E5F8-4FB3-86F1-0EB376F0A1A1}" dt="2023-09-20T15:09:40.942" v="30" actId="478"/>
          <ac:spMkLst>
            <pc:docMk/>
            <pc:sldMk cId="789935054" sldId="284"/>
            <ac:spMk id="254" creationId="{AFFFBD45-40BC-423D-AC60-1509D9E7D282}"/>
          </ac:spMkLst>
        </pc:spChg>
        <pc:spChg chg="del">
          <ac:chgData name="ゆ 育" userId="542ab0ed5f745775" providerId="LiveId" clId="{1C2FE42E-E5F8-4FB3-86F1-0EB376F0A1A1}" dt="2023-09-20T15:09:40.942" v="29" actId="478"/>
          <ac:spMkLst>
            <pc:docMk/>
            <pc:sldMk cId="789935054" sldId="284"/>
            <ac:spMk id="255" creationId="{CBBE96FB-35C5-4E12-B748-DF7582767B8B}"/>
          </ac:spMkLst>
        </pc:spChg>
        <pc:spChg chg="del">
          <ac:chgData name="ゆ 育" userId="542ab0ed5f745775" providerId="LiveId" clId="{1C2FE42E-E5F8-4FB3-86F1-0EB376F0A1A1}" dt="2023-09-20T15:09:40.942" v="28" actId="478"/>
          <ac:spMkLst>
            <pc:docMk/>
            <pc:sldMk cId="789935054" sldId="284"/>
            <ac:spMk id="256" creationId="{051642F1-23CE-4320-A673-BDBF07381D62}"/>
          </ac:spMkLst>
        </pc:spChg>
        <pc:spChg chg="del">
          <ac:chgData name="ゆ 育" userId="542ab0ed5f745775" providerId="LiveId" clId="{1C2FE42E-E5F8-4FB3-86F1-0EB376F0A1A1}" dt="2023-09-20T15:09:40.926" v="27" actId="478"/>
          <ac:spMkLst>
            <pc:docMk/>
            <pc:sldMk cId="789935054" sldId="284"/>
            <ac:spMk id="257" creationId="{10E90375-C69D-490E-85BF-564BD74352C7}"/>
          </ac:spMkLst>
        </pc:spChg>
        <pc:spChg chg="del">
          <ac:chgData name="ゆ 育" userId="542ab0ed5f745775" providerId="LiveId" clId="{1C2FE42E-E5F8-4FB3-86F1-0EB376F0A1A1}" dt="2023-09-20T15:09:40.926" v="26" actId="478"/>
          <ac:spMkLst>
            <pc:docMk/>
            <pc:sldMk cId="789935054" sldId="284"/>
            <ac:spMk id="258" creationId="{9EEB59A7-CFF3-4B85-ADBE-8284F4A99205}"/>
          </ac:spMkLst>
        </pc:spChg>
        <pc:spChg chg="del">
          <ac:chgData name="ゆ 育" userId="542ab0ed5f745775" providerId="LiveId" clId="{1C2FE42E-E5F8-4FB3-86F1-0EB376F0A1A1}" dt="2023-09-20T15:09:40.926" v="25" actId="478"/>
          <ac:spMkLst>
            <pc:docMk/>
            <pc:sldMk cId="789935054" sldId="284"/>
            <ac:spMk id="259" creationId="{E615EBA0-C455-4FFB-A086-AFA50C03A188}"/>
          </ac:spMkLst>
        </pc:spChg>
        <pc:spChg chg="del">
          <ac:chgData name="ゆ 育" userId="542ab0ed5f745775" providerId="LiveId" clId="{1C2FE42E-E5F8-4FB3-86F1-0EB376F0A1A1}" dt="2023-09-20T15:09:40.926" v="24" actId="478"/>
          <ac:spMkLst>
            <pc:docMk/>
            <pc:sldMk cId="789935054" sldId="284"/>
            <ac:spMk id="260" creationId="{AF7D1EB8-F5C9-4A4D-946D-6C65267A287A}"/>
          </ac:spMkLst>
        </pc:spChg>
        <pc:spChg chg="del">
          <ac:chgData name="ゆ 育" userId="542ab0ed5f745775" providerId="LiveId" clId="{1C2FE42E-E5F8-4FB3-86F1-0EB376F0A1A1}" dt="2023-09-20T15:09:40.926" v="23" actId="478"/>
          <ac:spMkLst>
            <pc:docMk/>
            <pc:sldMk cId="789935054" sldId="284"/>
            <ac:spMk id="261" creationId="{1EC1B1B5-C191-4A80-8948-6F09ACA4672B}"/>
          </ac:spMkLst>
        </pc:spChg>
        <pc:spChg chg="del">
          <ac:chgData name="ゆ 育" userId="542ab0ed5f745775" providerId="LiveId" clId="{1C2FE42E-E5F8-4FB3-86F1-0EB376F0A1A1}" dt="2023-09-20T15:09:40.926" v="22" actId="478"/>
          <ac:spMkLst>
            <pc:docMk/>
            <pc:sldMk cId="789935054" sldId="284"/>
            <ac:spMk id="262" creationId="{0F688EA1-02DA-41E4-91C5-3FCE73920BDC}"/>
          </ac:spMkLst>
        </pc:spChg>
        <pc:spChg chg="del">
          <ac:chgData name="ゆ 育" userId="542ab0ed5f745775" providerId="LiveId" clId="{1C2FE42E-E5F8-4FB3-86F1-0EB376F0A1A1}" dt="2023-09-20T15:09:40.926" v="21" actId="478"/>
          <ac:spMkLst>
            <pc:docMk/>
            <pc:sldMk cId="789935054" sldId="284"/>
            <ac:spMk id="263" creationId="{8403047F-BF2B-49A8-8168-9AA060600079}"/>
          </ac:spMkLst>
        </pc:spChg>
        <pc:spChg chg="del">
          <ac:chgData name="ゆ 育" userId="542ab0ed5f745775" providerId="LiveId" clId="{1C2FE42E-E5F8-4FB3-86F1-0EB376F0A1A1}" dt="2023-09-20T15:09:40.926" v="20" actId="478"/>
          <ac:spMkLst>
            <pc:docMk/>
            <pc:sldMk cId="789935054" sldId="284"/>
            <ac:spMk id="264" creationId="{A2F79D3B-239E-481B-875F-E86B56E0DC20}"/>
          </ac:spMkLst>
        </pc:spChg>
        <pc:spChg chg="del">
          <ac:chgData name="ゆ 育" userId="542ab0ed5f745775" providerId="LiveId" clId="{1C2FE42E-E5F8-4FB3-86F1-0EB376F0A1A1}" dt="2023-09-20T15:09:40.926" v="19" actId="478"/>
          <ac:spMkLst>
            <pc:docMk/>
            <pc:sldMk cId="789935054" sldId="284"/>
            <ac:spMk id="265" creationId="{6DC37FD8-5B42-454B-8EB2-E24B4A01734A}"/>
          </ac:spMkLst>
        </pc:spChg>
        <pc:spChg chg="del">
          <ac:chgData name="ゆ 育" userId="542ab0ed5f745775" providerId="LiveId" clId="{1C2FE42E-E5F8-4FB3-86F1-0EB376F0A1A1}" dt="2023-09-20T15:09:40.911" v="18" actId="478"/>
          <ac:spMkLst>
            <pc:docMk/>
            <pc:sldMk cId="789935054" sldId="284"/>
            <ac:spMk id="266" creationId="{7E65AF52-072E-45C6-92D7-937AA2C2F619}"/>
          </ac:spMkLst>
        </pc:spChg>
        <pc:spChg chg="del">
          <ac:chgData name="ゆ 育" userId="542ab0ed5f745775" providerId="LiveId" clId="{1C2FE42E-E5F8-4FB3-86F1-0EB376F0A1A1}" dt="2023-09-20T15:09:40.911" v="17" actId="478"/>
          <ac:spMkLst>
            <pc:docMk/>
            <pc:sldMk cId="789935054" sldId="284"/>
            <ac:spMk id="267" creationId="{285C5012-253A-41E7-BF30-9222EEEF753B}"/>
          </ac:spMkLst>
        </pc:spChg>
        <pc:spChg chg="del">
          <ac:chgData name="ゆ 育" userId="542ab0ed5f745775" providerId="LiveId" clId="{1C2FE42E-E5F8-4FB3-86F1-0EB376F0A1A1}" dt="2023-09-20T15:09:40.911" v="16" actId="478"/>
          <ac:spMkLst>
            <pc:docMk/>
            <pc:sldMk cId="789935054" sldId="284"/>
            <ac:spMk id="268" creationId="{2A0928FE-05A7-42CE-AC1D-93D1821C663C}"/>
          </ac:spMkLst>
        </pc:spChg>
        <pc:spChg chg="del">
          <ac:chgData name="ゆ 育" userId="542ab0ed5f745775" providerId="LiveId" clId="{1C2FE42E-E5F8-4FB3-86F1-0EB376F0A1A1}" dt="2023-09-20T15:09:40.911" v="15" actId="478"/>
          <ac:spMkLst>
            <pc:docMk/>
            <pc:sldMk cId="789935054" sldId="284"/>
            <ac:spMk id="269" creationId="{2A4A6FE3-8B87-469D-B377-2D9C4E654403}"/>
          </ac:spMkLst>
        </pc:spChg>
        <pc:spChg chg="del">
          <ac:chgData name="ゆ 育" userId="542ab0ed5f745775" providerId="LiveId" clId="{1C2FE42E-E5F8-4FB3-86F1-0EB376F0A1A1}" dt="2023-09-20T15:09:40.911" v="14" actId="478"/>
          <ac:spMkLst>
            <pc:docMk/>
            <pc:sldMk cId="789935054" sldId="284"/>
            <ac:spMk id="270" creationId="{9406288B-750B-4941-AB25-768EB0056F43}"/>
          </ac:spMkLst>
        </pc:spChg>
        <pc:spChg chg="del mod">
          <ac:chgData name="ゆ 育" userId="542ab0ed5f745775" providerId="LiveId" clId="{1C2FE42E-E5F8-4FB3-86F1-0EB376F0A1A1}" dt="2023-09-20T15:10:56.803" v="642" actId="478"/>
          <ac:spMkLst>
            <pc:docMk/>
            <pc:sldMk cId="789935054" sldId="284"/>
            <ac:spMk id="272" creationId="{68475FAC-810C-495F-9563-9FD777DCF1B3}"/>
          </ac:spMkLst>
        </pc:spChg>
        <pc:spChg chg="del mod">
          <ac:chgData name="ゆ 育" userId="542ab0ed5f745775" providerId="LiveId" clId="{1C2FE42E-E5F8-4FB3-86F1-0EB376F0A1A1}" dt="2023-09-20T15:10:56.803" v="641" actId="478"/>
          <ac:spMkLst>
            <pc:docMk/>
            <pc:sldMk cId="789935054" sldId="284"/>
            <ac:spMk id="273" creationId="{AD4A821E-99CA-4481-A948-B77851BD1568}"/>
          </ac:spMkLst>
        </pc:spChg>
        <pc:spChg chg="del mod">
          <ac:chgData name="ゆ 育" userId="542ab0ed5f745775" providerId="LiveId" clId="{1C2FE42E-E5F8-4FB3-86F1-0EB376F0A1A1}" dt="2023-09-20T15:10:56.803" v="640" actId="478"/>
          <ac:spMkLst>
            <pc:docMk/>
            <pc:sldMk cId="789935054" sldId="284"/>
            <ac:spMk id="274" creationId="{FDF1939C-9761-4457-908D-3FC1E22FA09F}"/>
          </ac:spMkLst>
        </pc:spChg>
        <pc:spChg chg="del mod">
          <ac:chgData name="ゆ 育" userId="542ab0ed5f745775" providerId="LiveId" clId="{1C2FE42E-E5F8-4FB3-86F1-0EB376F0A1A1}" dt="2023-09-20T15:10:56.803" v="639" actId="478"/>
          <ac:spMkLst>
            <pc:docMk/>
            <pc:sldMk cId="789935054" sldId="284"/>
            <ac:spMk id="275" creationId="{4AE86184-2F54-4139-9AAB-819D42498D67}"/>
          </ac:spMkLst>
        </pc:spChg>
        <pc:spChg chg="del mod">
          <ac:chgData name="ゆ 育" userId="542ab0ed5f745775" providerId="LiveId" clId="{1C2FE42E-E5F8-4FB3-86F1-0EB376F0A1A1}" dt="2023-09-20T15:10:56.803" v="638" actId="478"/>
          <ac:spMkLst>
            <pc:docMk/>
            <pc:sldMk cId="789935054" sldId="284"/>
            <ac:spMk id="276" creationId="{1FDDE70D-8700-47BB-B49B-7B7F9289D886}"/>
          </ac:spMkLst>
        </pc:spChg>
        <pc:spChg chg="del mod">
          <ac:chgData name="ゆ 育" userId="542ab0ed5f745775" providerId="LiveId" clId="{1C2FE42E-E5F8-4FB3-86F1-0EB376F0A1A1}" dt="2023-09-20T15:10:56.803" v="637" actId="478"/>
          <ac:spMkLst>
            <pc:docMk/>
            <pc:sldMk cId="789935054" sldId="284"/>
            <ac:spMk id="277" creationId="{AC5FF754-A205-4A45-8D91-7CD43215BADE}"/>
          </ac:spMkLst>
        </pc:spChg>
        <pc:spChg chg="del mod">
          <ac:chgData name="ゆ 育" userId="542ab0ed5f745775" providerId="LiveId" clId="{1C2FE42E-E5F8-4FB3-86F1-0EB376F0A1A1}" dt="2023-09-20T15:10:56.787" v="636" actId="478"/>
          <ac:spMkLst>
            <pc:docMk/>
            <pc:sldMk cId="789935054" sldId="284"/>
            <ac:spMk id="278" creationId="{6D4B7D18-DFF9-451B-B484-2C037C369167}"/>
          </ac:spMkLst>
        </pc:spChg>
        <pc:spChg chg="del mod">
          <ac:chgData name="ゆ 育" userId="542ab0ed5f745775" providerId="LiveId" clId="{1C2FE42E-E5F8-4FB3-86F1-0EB376F0A1A1}" dt="2023-09-20T15:10:56.787" v="635" actId="478"/>
          <ac:spMkLst>
            <pc:docMk/>
            <pc:sldMk cId="789935054" sldId="284"/>
            <ac:spMk id="279" creationId="{5884DADB-9248-42B9-AD4D-C668207CBCB3}"/>
          </ac:spMkLst>
        </pc:spChg>
        <pc:spChg chg="del mod">
          <ac:chgData name="ゆ 育" userId="542ab0ed5f745775" providerId="LiveId" clId="{1C2FE42E-E5F8-4FB3-86F1-0EB376F0A1A1}" dt="2023-09-20T15:10:56.787" v="634" actId="478"/>
          <ac:spMkLst>
            <pc:docMk/>
            <pc:sldMk cId="789935054" sldId="284"/>
            <ac:spMk id="280" creationId="{1B15E851-E670-4C16-9639-7BF0DDC2557E}"/>
          </ac:spMkLst>
        </pc:spChg>
        <pc:spChg chg="del mod">
          <ac:chgData name="ゆ 育" userId="542ab0ed5f745775" providerId="LiveId" clId="{1C2FE42E-E5F8-4FB3-86F1-0EB376F0A1A1}" dt="2023-09-20T15:10:56.787" v="633" actId="478"/>
          <ac:spMkLst>
            <pc:docMk/>
            <pc:sldMk cId="789935054" sldId="284"/>
            <ac:spMk id="281" creationId="{D4C6C5E7-B99D-48BF-B75A-F1FC2F8705A9}"/>
          </ac:spMkLst>
        </pc:spChg>
        <pc:spChg chg="del mod">
          <ac:chgData name="ゆ 育" userId="542ab0ed5f745775" providerId="LiveId" clId="{1C2FE42E-E5F8-4FB3-86F1-0EB376F0A1A1}" dt="2023-09-20T15:10:56.787" v="632" actId="478"/>
          <ac:spMkLst>
            <pc:docMk/>
            <pc:sldMk cId="789935054" sldId="284"/>
            <ac:spMk id="282" creationId="{65DC88DF-9EB7-46AC-8BBC-C5A0A799A2D0}"/>
          </ac:spMkLst>
        </pc:spChg>
        <pc:spChg chg="del mod">
          <ac:chgData name="ゆ 育" userId="542ab0ed5f745775" providerId="LiveId" clId="{1C2FE42E-E5F8-4FB3-86F1-0EB376F0A1A1}" dt="2023-09-20T15:10:56.787" v="631" actId="478"/>
          <ac:spMkLst>
            <pc:docMk/>
            <pc:sldMk cId="789935054" sldId="284"/>
            <ac:spMk id="283" creationId="{721506F4-3047-4E3D-A220-C5E988602F72}"/>
          </ac:spMkLst>
        </pc:spChg>
        <pc:spChg chg="del mod">
          <ac:chgData name="ゆ 育" userId="542ab0ed5f745775" providerId="LiveId" clId="{1C2FE42E-E5F8-4FB3-86F1-0EB376F0A1A1}" dt="2023-09-20T15:10:56.787" v="630" actId="478"/>
          <ac:spMkLst>
            <pc:docMk/>
            <pc:sldMk cId="789935054" sldId="284"/>
            <ac:spMk id="284" creationId="{C73AE32B-58A8-49C9-8D56-E1F58E37A0E0}"/>
          </ac:spMkLst>
        </pc:spChg>
        <pc:spChg chg="del mod">
          <ac:chgData name="ゆ 育" userId="542ab0ed5f745775" providerId="LiveId" clId="{1C2FE42E-E5F8-4FB3-86F1-0EB376F0A1A1}" dt="2023-09-20T15:10:56.787" v="629" actId="478"/>
          <ac:spMkLst>
            <pc:docMk/>
            <pc:sldMk cId="789935054" sldId="284"/>
            <ac:spMk id="285" creationId="{2F5EE70D-6ED8-4B08-970F-40E9B30EE88B}"/>
          </ac:spMkLst>
        </pc:spChg>
        <pc:spChg chg="del mod">
          <ac:chgData name="ゆ 育" userId="542ab0ed5f745775" providerId="LiveId" clId="{1C2FE42E-E5F8-4FB3-86F1-0EB376F0A1A1}" dt="2023-09-20T15:10:56.787" v="628" actId="478"/>
          <ac:spMkLst>
            <pc:docMk/>
            <pc:sldMk cId="789935054" sldId="284"/>
            <ac:spMk id="286" creationId="{C087F08F-7DE1-4FA0-96D6-668E75C18EFD}"/>
          </ac:spMkLst>
        </pc:spChg>
        <pc:spChg chg="del mod">
          <ac:chgData name="ゆ 育" userId="542ab0ed5f745775" providerId="LiveId" clId="{1C2FE42E-E5F8-4FB3-86F1-0EB376F0A1A1}" dt="2023-09-20T15:10:56.787" v="627" actId="478"/>
          <ac:spMkLst>
            <pc:docMk/>
            <pc:sldMk cId="789935054" sldId="284"/>
            <ac:spMk id="287" creationId="{8BFB5252-6E0E-4AF7-9D2D-FC822BD426D5}"/>
          </ac:spMkLst>
        </pc:spChg>
        <pc:spChg chg="del mod">
          <ac:chgData name="ゆ 育" userId="542ab0ed5f745775" providerId="LiveId" clId="{1C2FE42E-E5F8-4FB3-86F1-0EB376F0A1A1}" dt="2023-09-20T15:10:56.787" v="626" actId="478"/>
          <ac:spMkLst>
            <pc:docMk/>
            <pc:sldMk cId="789935054" sldId="284"/>
            <ac:spMk id="288" creationId="{A923C015-65A7-41CD-8DB4-5A7E5A0D22D7}"/>
          </ac:spMkLst>
        </pc:spChg>
        <pc:spChg chg="del mod">
          <ac:chgData name="ゆ 育" userId="542ab0ed5f745775" providerId="LiveId" clId="{1C2FE42E-E5F8-4FB3-86F1-0EB376F0A1A1}" dt="2023-09-20T15:10:56.787" v="625" actId="478"/>
          <ac:spMkLst>
            <pc:docMk/>
            <pc:sldMk cId="789935054" sldId="284"/>
            <ac:spMk id="289" creationId="{A8BBCAAE-62A7-4835-B26A-47A395F1A7A2}"/>
          </ac:spMkLst>
        </pc:spChg>
        <pc:spChg chg="del mod">
          <ac:chgData name="ゆ 育" userId="542ab0ed5f745775" providerId="LiveId" clId="{1C2FE42E-E5F8-4FB3-86F1-0EB376F0A1A1}" dt="2023-09-20T15:10:56.771" v="624" actId="478"/>
          <ac:spMkLst>
            <pc:docMk/>
            <pc:sldMk cId="789935054" sldId="284"/>
            <ac:spMk id="290" creationId="{413C5BF1-1DDA-4F4F-900F-BC795BEE4F75}"/>
          </ac:spMkLst>
        </pc:spChg>
        <pc:spChg chg="del mod">
          <ac:chgData name="ゆ 育" userId="542ab0ed5f745775" providerId="LiveId" clId="{1C2FE42E-E5F8-4FB3-86F1-0EB376F0A1A1}" dt="2023-09-20T15:10:56.771" v="623" actId="478"/>
          <ac:spMkLst>
            <pc:docMk/>
            <pc:sldMk cId="789935054" sldId="284"/>
            <ac:spMk id="291" creationId="{A871B2D8-E65A-4E00-A054-A9E3FCC91EB7}"/>
          </ac:spMkLst>
        </pc:spChg>
        <pc:spChg chg="del mod">
          <ac:chgData name="ゆ 育" userId="542ab0ed5f745775" providerId="LiveId" clId="{1C2FE42E-E5F8-4FB3-86F1-0EB376F0A1A1}" dt="2023-09-20T15:10:56.771" v="622" actId="478"/>
          <ac:spMkLst>
            <pc:docMk/>
            <pc:sldMk cId="789935054" sldId="284"/>
            <ac:spMk id="292" creationId="{8D1B5C6E-0468-4BCA-AA96-CD432012A0C6}"/>
          </ac:spMkLst>
        </pc:spChg>
        <pc:spChg chg="del mod">
          <ac:chgData name="ゆ 育" userId="542ab0ed5f745775" providerId="LiveId" clId="{1C2FE42E-E5F8-4FB3-86F1-0EB376F0A1A1}" dt="2023-09-20T15:10:56.771" v="621" actId="478"/>
          <ac:spMkLst>
            <pc:docMk/>
            <pc:sldMk cId="789935054" sldId="284"/>
            <ac:spMk id="293" creationId="{C97E5587-E9D4-4967-B926-99ABA311DB05}"/>
          </ac:spMkLst>
        </pc:spChg>
        <pc:spChg chg="del mod">
          <ac:chgData name="ゆ 育" userId="542ab0ed5f745775" providerId="LiveId" clId="{1C2FE42E-E5F8-4FB3-86F1-0EB376F0A1A1}" dt="2023-09-20T15:10:56.771" v="620" actId="478"/>
          <ac:spMkLst>
            <pc:docMk/>
            <pc:sldMk cId="789935054" sldId="284"/>
            <ac:spMk id="294" creationId="{225E9AA4-279B-44BE-8F91-94B4B3864A01}"/>
          </ac:spMkLst>
        </pc:spChg>
        <pc:spChg chg="del mod">
          <ac:chgData name="ゆ 育" userId="542ab0ed5f745775" providerId="LiveId" clId="{1C2FE42E-E5F8-4FB3-86F1-0EB376F0A1A1}" dt="2023-09-20T15:10:56.771" v="619" actId="478"/>
          <ac:spMkLst>
            <pc:docMk/>
            <pc:sldMk cId="789935054" sldId="284"/>
            <ac:spMk id="295" creationId="{50A8CD13-6D75-453E-A896-0F40BE264910}"/>
          </ac:spMkLst>
        </pc:spChg>
        <pc:spChg chg="del mod">
          <ac:chgData name="ゆ 育" userId="542ab0ed5f745775" providerId="LiveId" clId="{1C2FE42E-E5F8-4FB3-86F1-0EB376F0A1A1}" dt="2023-09-20T15:10:56.771" v="618" actId="478"/>
          <ac:spMkLst>
            <pc:docMk/>
            <pc:sldMk cId="789935054" sldId="284"/>
            <ac:spMk id="296" creationId="{AB934FCB-4936-41E8-952D-F682C8A5DCC6}"/>
          </ac:spMkLst>
        </pc:spChg>
        <pc:spChg chg="del mod">
          <ac:chgData name="ゆ 育" userId="542ab0ed5f745775" providerId="LiveId" clId="{1C2FE42E-E5F8-4FB3-86F1-0EB376F0A1A1}" dt="2023-09-20T15:10:56.771" v="617" actId="478"/>
          <ac:spMkLst>
            <pc:docMk/>
            <pc:sldMk cId="789935054" sldId="284"/>
            <ac:spMk id="297" creationId="{C7303C44-4DEF-4092-BC25-47835D3E0279}"/>
          </ac:spMkLst>
        </pc:spChg>
        <pc:spChg chg="del mod">
          <ac:chgData name="ゆ 育" userId="542ab0ed5f745775" providerId="LiveId" clId="{1C2FE42E-E5F8-4FB3-86F1-0EB376F0A1A1}" dt="2023-09-20T15:10:56.771" v="616" actId="478"/>
          <ac:spMkLst>
            <pc:docMk/>
            <pc:sldMk cId="789935054" sldId="284"/>
            <ac:spMk id="298" creationId="{910BDF75-CDD7-4502-BB8E-8C8F5796F4E5}"/>
          </ac:spMkLst>
        </pc:spChg>
        <pc:spChg chg="del mod">
          <ac:chgData name="ゆ 育" userId="542ab0ed5f745775" providerId="LiveId" clId="{1C2FE42E-E5F8-4FB3-86F1-0EB376F0A1A1}" dt="2023-09-20T15:10:56.771" v="615" actId="478"/>
          <ac:spMkLst>
            <pc:docMk/>
            <pc:sldMk cId="789935054" sldId="284"/>
            <ac:spMk id="299" creationId="{99E8A840-8EC7-45C4-B0CD-C0B70953AC1F}"/>
          </ac:spMkLst>
        </pc:spChg>
        <pc:spChg chg="del mod">
          <ac:chgData name="ゆ 育" userId="542ab0ed5f745775" providerId="LiveId" clId="{1C2FE42E-E5F8-4FB3-86F1-0EB376F0A1A1}" dt="2023-09-20T15:10:56.771" v="614" actId="478"/>
          <ac:spMkLst>
            <pc:docMk/>
            <pc:sldMk cId="789935054" sldId="284"/>
            <ac:spMk id="300" creationId="{96372DFB-C91D-49C8-962D-22E3AFCC9E7E}"/>
          </ac:spMkLst>
        </pc:spChg>
        <pc:spChg chg="del mod">
          <ac:chgData name="ゆ 育" userId="542ab0ed5f745775" providerId="LiveId" clId="{1C2FE42E-E5F8-4FB3-86F1-0EB376F0A1A1}" dt="2023-09-20T15:10:56.771" v="613" actId="478"/>
          <ac:spMkLst>
            <pc:docMk/>
            <pc:sldMk cId="789935054" sldId="284"/>
            <ac:spMk id="301" creationId="{36237D5A-5D8E-48F2-8260-8FEBED766CF5}"/>
          </ac:spMkLst>
        </pc:spChg>
        <pc:spChg chg="del mod">
          <ac:chgData name="ゆ 育" userId="542ab0ed5f745775" providerId="LiveId" clId="{1C2FE42E-E5F8-4FB3-86F1-0EB376F0A1A1}" dt="2023-09-20T15:10:56.756" v="612" actId="478"/>
          <ac:spMkLst>
            <pc:docMk/>
            <pc:sldMk cId="789935054" sldId="284"/>
            <ac:spMk id="302" creationId="{D4AB6A8E-620A-4FEC-80B1-17B4A2302963}"/>
          </ac:spMkLst>
        </pc:spChg>
        <pc:spChg chg="del mod">
          <ac:chgData name="ゆ 育" userId="542ab0ed5f745775" providerId="LiveId" clId="{1C2FE42E-E5F8-4FB3-86F1-0EB376F0A1A1}" dt="2023-09-20T15:10:56.756" v="611" actId="478"/>
          <ac:spMkLst>
            <pc:docMk/>
            <pc:sldMk cId="789935054" sldId="284"/>
            <ac:spMk id="303" creationId="{515949BC-149F-416C-941B-59F549543778}"/>
          </ac:spMkLst>
        </pc:spChg>
        <pc:spChg chg="del mod">
          <ac:chgData name="ゆ 育" userId="542ab0ed5f745775" providerId="LiveId" clId="{1C2FE42E-E5F8-4FB3-86F1-0EB376F0A1A1}" dt="2023-09-20T15:10:56.756" v="610" actId="478"/>
          <ac:spMkLst>
            <pc:docMk/>
            <pc:sldMk cId="789935054" sldId="284"/>
            <ac:spMk id="304" creationId="{4C190978-6BAF-4B73-AE12-4270458DE6E4}"/>
          </ac:spMkLst>
        </pc:spChg>
        <pc:spChg chg="del mod">
          <ac:chgData name="ゆ 育" userId="542ab0ed5f745775" providerId="LiveId" clId="{1C2FE42E-E5F8-4FB3-86F1-0EB376F0A1A1}" dt="2023-09-20T15:10:56.756" v="609" actId="478"/>
          <ac:spMkLst>
            <pc:docMk/>
            <pc:sldMk cId="789935054" sldId="284"/>
            <ac:spMk id="305" creationId="{283C0289-24E6-4926-8CBA-924D23FACA9A}"/>
          </ac:spMkLst>
        </pc:spChg>
        <pc:spChg chg="del mod">
          <ac:chgData name="ゆ 育" userId="542ab0ed5f745775" providerId="LiveId" clId="{1C2FE42E-E5F8-4FB3-86F1-0EB376F0A1A1}" dt="2023-09-20T15:10:56.756" v="608" actId="478"/>
          <ac:spMkLst>
            <pc:docMk/>
            <pc:sldMk cId="789935054" sldId="284"/>
            <ac:spMk id="306" creationId="{F19FE517-6D22-49EE-94A0-AAA8635DC846}"/>
          </ac:spMkLst>
        </pc:spChg>
        <pc:spChg chg="del mod">
          <ac:chgData name="ゆ 育" userId="542ab0ed5f745775" providerId="LiveId" clId="{1C2FE42E-E5F8-4FB3-86F1-0EB376F0A1A1}" dt="2023-09-20T15:10:56.756" v="607" actId="478"/>
          <ac:spMkLst>
            <pc:docMk/>
            <pc:sldMk cId="789935054" sldId="284"/>
            <ac:spMk id="307" creationId="{2F0718EB-0AB3-4BE1-B472-03AEFFB51251}"/>
          </ac:spMkLst>
        </pc:spChg>
        <pc:spChg chg="del mod">
          <ac:chgData name="ゆ 育" userId="542ab0ed5f745775" providerId="LiveId" clId="{1C2FE42E-E5F8-4FB3-86F1-0EB376F0A1A1}" dt="2023-09-20T15:10:56.756" v="606" actId="478"/>
          <ac:spMkLst>
            <pc:docMk/>
            <pc:sldMk cId="789935054" sldId="284"/>
            <ac:spMk id="308" creationId="{862DB41C-8F02-4A87-A10A-237CAE7F21CD}"/>
          </ac:spMkLst>
        </pc:spChg>
        <pc:spChg chg="del mod">
          <ac:chgData name="ゆ 育" userId="542ab0ed5f745775" providerId="LiveId" clId="{1C2FE42E-E5F8-4FB3-86F1-0EB376F0A1A1}" dt="2023-09-20T15:10:56.756" v="605" actId="478"/>
          <ac:spMkLst>
            <pc:docMk/>
            <pc:sldMk cId="789935054" sldId="284"/>
            <ac:spMk id="309" creationId="{510516BA-203E-440B-83D6-20A691728519}"/>
          </ac:spMkLst>
        </pc:spChg>
        <pc:spChg chg="del mod">
          <ac:chgData name="ゆ 育" userId="542ab0ed5f745775" providerId="LiveId" clId="{1C2FE42E-E5F8-4FB3-86F1-0EB376F0A1A1}" dt="2023-09-20T15:10:56.756" v="604" actId="478"/>
          <ac:spMkLst>
            <pc:docMk/>
            <pc:sldMk cId="789935054" sldId="284"/>
            <ac:spMk id="310" creationId="{522EED72-8F75-4D30-BED3-DE1D5C6772DA}"/>
          </ac:spMkLst>
        </pc:spChg>
        <pc:spChg chg="del mod">
          <ac:chgData name="ゆ 育" userId="542ab0ed5f745775" providerId="LiveId" clId="{1C2FE42E-E5F8-4FB3-86F1-0EB376F0A1A1}" dt="2023-09-20T15:10:56.756" v="603" actId="478"/>
          <ac:spMkLst>
            <pc:docMk/>
            <pc:sldMk cId="789935054" sldId="284"/>
            <ac:spMk id="311" creationId="{8EE196B8-6F0E-4B90-A758-4E2B146CEB94}"/>
          </ac:spMkLst>
        </pc:spChg>
        <pc:spChg chg="del mod">
          <ac:chgData name="ゆ 育" userId="542ab0ed5f745775" providerId="LiveId" clId="{1C2FE42E-E5F8-4FB3-86F1-0EB376F0A1A1}" dt="2023-09-20T15:10:56.740" v="602" actId="478"/>
          <ac:spMkLst>
            <pc:docMk/>
            <pc:sldMk cId="789935054" sldId="284"/>
            <ac:spMk id="312" creationId="{EDE0696F-9214-4BFC-ADA8-7F9A6949BF2B}"/>
          </ac:spMkLst>
        </pc:spChg>
        <pc:spChg chg="del mod">
          <ac:chgData name="ゆ 育" userId="542ab0ed5f745775" providerId="LiveId" clId="{1C2FE42E-E5F8-4FB3-86F1-0EB376F0A1A1}" dt="2023-09-20T15:10:56.740" v="601" actId="478"/>
          <ac:spMkLst>
            <pc:docMk/>
            <pc:sldMk cId="789935054" sldId="284"/>
            <ac:spMk id="313" creationId="{48394F15-05EF-45B8-AB19-A69136ECA811}"/>
          </ac:spMkLst>
        </pc:spChg>
        <pc:spChg chg="del mod">
          <ac:chgData name="ゆ 育" userId="542ab0ed5f745775" providerId="LiveId" clId="{1C2FE42E-E5F8-4FB3-86F1-0EB376F0A1A1}" dt="2023-09-20T15:10:56.740" v="600" actId="478"/>
          <ac:spMkLst>
            <pc:docMk/>
            <pc:sldMk cId="789935054" sldId="284"/>
            <ac:spMk id="314" creationId="{DD666F2C-E570-4777-8977-7DB2D189A439}"/>
          </ac:spMkLst>
        </pc:spChg>
        <pc:spChg chg="del mod">
          <ac:chgData name="ゆ 育" userId="542ab0ed5f745775" providerId="LiveId" clId="{1C2FE42E-E5F8-4FB3-86F1-0EB376F0A1A1}" dt="2023-09-20T15:10:56.740" v="599" actId="478"/>
          <ac:spMkLst>
            <pc:docMk/>
            <pc:sldMk cId="789935054" sldId="284"/>
            <ac:spMk id="315" creationId="{222F8928-4055-49B8-A6D8-7F222ECA448E}"/>
          </ac:spMkLst>
        </pc:spChg>
        <pc:spChg chg="del mod">
          <ac:chgData name="ゆ 育" userId="542ab0ed5f745775" providerId="LiveId" clId="{1C2FE42E-E5F8-4FB3-86F1-0EB376F0A1A1}" dt="2023-09-20T15:10:56.740" v="598" actId="478"/>
          <ac:spMkLst>
            <pc:docMk/>
            <pc:sldMk cId="789935054" sldId="284"/>
            <ac:spMk id="316" creationId="{9117B2FF-88C9-423D-824A-198D7ADAD667}"/>
          </ac:spMkLst>
        </pc:spChg>
        <pc:spChg chg="del mod">
          <ac:chgData name="ゆ 育" userId="542ab0ed5f745775" providerId="LiveId" clId="{1C2FE42E-E5F8-4FB3-86F1-0EB376F0A1A1}" dt="2023-09-20T15:10:56.740" v="597" actId="478"/>
          <ac:spMkLst>
            <pc:docMk/>
            <pc:sldMk cId="789935054" sldId="284"/>
            <ac:spMk id="317" creationId="{AB388523-BC50-4739-AC1C-466AC22410F9}"/>
          </ac:spMkLst>
        </pc:spChg>
        <pc:spChg chg="del mod">
          <ac:chgData name="ゆ 育" userId="542ab0ed5f745775" providerId="LiveId" clId="{1C2FE42E-E5F8-4FB3-86F1-0EB376F0A1A1}" dt="2023-09-20T15:10:56.740" v="596" actId="478"/>
          <ac:spMkLst>
            <pc:docMk/>
            <pc:sldMk cId="789935054" sldId="284"/>
            <ac:spMk id="318" creationId="{9B890D0D-7919-4A6B-9BEA-2667D454F4C6}"/>
          </ac:spMkLst>
        </pc:spChg>
        <pc:spChg chg="del mod">
          <ac:chgData name="ゆ 育" userId="542ab0ed5f745775" providerId="LiveId" clId="{1C2FE42E-E5F8-4FB3-86F1-0EB376F0A1A1}" dt="2023-09-20T15:10:56.740" v="595" actId="478"/>
          <ac:spMkLst>
            <pc:docMk/>
            <pc:sldMk cId="789935054" sldId="284"/>
            <ac:spMk id="319" creationId="{6FF1665F-DB28-4098-8E4A-17FA530B7E62}"/>
          </ac:spMkLst>
        </pc:spChg>
        <pc:spChg chg="del mod">
          <ac:chgData name="ゆ 育" userId="542ab0ed5f745775" providerId="LiveId" clId="{1C2FE42E-E5F8-4FB3-86F1-0EB376F0A1A1}" dt="2023-09-20T15:10:56.740" v="594" actId="478"/>
          <ac:spMkLst>
            <pc:docMk/>
            <pc:sldMk cId="789935054" sldId="284"/>
            <ac:spMk id="320" creationId="{BDA1CB4A-D69D-47EC-A673-A8C9BB84CF26}"/>
          </ac:spMkLst>
        </pc:spChg>
        <pc:spChg chg="del mod">
          <ac:chgData name="ゆ 育" userId="542ab0ed5f745775" providerId="LiveId" clId="{1C2FE42E-E5F8-4FB3-86F1-0EB376F0A1A1}" dt="2023-09-20T15:10:56.740" v="593" actId="478"/>
          <ac:spMkLst>
            <pc:docMk/>
            <pc:sldMk cId="789935054" sldId="284"/>
            <ac:spMk id="321" creationId="{A639BD24-A996-4DBD-A722-A8E0DE47DDCC}"/>
          </ac:spMkLst>
        </pc:spChg>
        <pc:spChg chg="del mod">
          <ac:chgData name="ゆ 育" userId="542ab0ed5f745775" providerId="LiveId" clId="{1C2FE42E-E5F8-4FB3-86F1-0EB376F0A1A1}" dt="2023-09-20T15:10:56.740" v="592" actId="478"/>
          <ac:spMkLst>
            <pc:docMk/>
            <pc:sldMk cId="789935054" sldId="284"/>
            <ac:spMk id="322" creationId="{A0AAC0AB-3979-4794-8093-3F770432137C}"/>
          </ac:spMkLst>
        </pc:spChg>
        <pc:spChg chg="del mod">
          <ac:chgData name="ゆ 育" userId="542ab0ed5f745775" providerId="LiveId" clId="{1C2FE42E-E5F8-4FB3-86F1-0EB376F0A1A1}" dt="2023-09-20T15:10:56.724" v="591" actId="478"/>
          <ac:spMkLst>
            <pc:docMk/>
            <pc:sldMk cId="789935054" sldId="284"/>
            <ac:spMk id="323" creationId="{33691C2D-4A61-4BC0-A8F9-6AD3D65D63B3}"/>
          </ac:spMkLst>
        </pc:spChg>
        <pc:spChg chg="del mod">
          <ac:chgData name="ゆ 育" userId="542ab0ed5f745775" providerId="LiveId" clId="{1C2FE42E-E5F8-4FB3-86F1-0EB376F0A1A1}" dt="2023-09-20T15:10:56.724" v="590" actId="478"/>
          <ac:spMkLst>
            <pc:docMk/>
            <pc:sldMk cId="789935054" sldId="284"/>
            <ac:spMk id="324" creationId="{69271FA4-59B9-4E36-9142-7A274B2F0514}"/>
          </ac:spMkLst>
        </pc:spChg>
        <pc:spChg chg="del mod">
          <ac:chgData name="ゆ 育" userId="542ab0ed5f745775" providerId="LiveId" clId="{1C2FE42E-E5F8-4FB3-86F1-0EB376F0A1A1}" dt="2023-09-20T15:10:56.724" v="589" actId="478"/>
          <ac:spMkLst>
            <pc:docMk/>
            <pc:sldMk cId="789935054" sldId="284"/>
            <ac:spMk id="325" creationId="{95064928-AE65-4937-8D62-CAA0AD9CCAAC}"/>
          </ac:spMkLst>
        </pc:spChg>
        <pc:spChg chg="del mod">
          <ac:chgData name="ゆ 育" userId="542ab0ed5f745775" providerId="LiveId" clId="{1C2FE42E-E5F8-4FB3-86F1-0EB376F0A1A1}" dt="2023-09-20T15:10:56.724" v="588" actId="478"/>
          <ac:spMkLst>
            <pc:docMk/>
            <pc:sldMk cId="789935054" sldId="284"/>
            <ac:spMk id="326" creationId="{E088B249-88F8-45D6-A81C-AB54A0AD2144}"/>
          </ac:spMkLst>
        </pc:spChg>
        <pc:spChg chg="del mod">
          <ac:chgData name="ゆ 育" userId="542ab0ed5f745775" providerId="LiveId" clId="{1C2FE42E-E5F8-4FB3-86F1-0EB376F0A1A1}" dt="2023-09-20T15:10:56.724" v="587" actId="478"/>
          <ac:spMkLst>
            <pc:docMk/>
            <pc:sldMk cId="789935054" sldId="284"/>
            <ac:spMk id="327" creationId="{00E5037E-7459-406D-8866-6F0E1F95CB8F}"/>
          </ac:spMkLst>
        </pc:spChg>
        <pc:spChg chg="del mod">
          <ac:chgData name="ゆ 育" userId="542ab0ed5f745775" providerId="LiveId" clId="{1C2FE42E-E5F8-4FB3-86F1-0EB376F0A1A1}" dt="2023-09-20T15:10:56.724" v="586" actId="478"/>
          <ac:spMkLst>
            <pc:docMk/>
            <pc:sldMk cId="789935054" sldId="284"/>
            <ac:spMk id="328" creationId="{C83A69DE-E4FD-49E8-9B50-3B3C60DD0084}"/>
          </ac:spMkLst>
        </pc:spChg>
        <pc:spChg chg="del mod">
          <ac:chgData name="ゆ 育" userId="542ab0ed5f745775" providerId="LiveId" clId="{1C2FE42E-E5F8-4FB3-86F1-0EB376F0A1A1}" dt="2023-09-20T15:10:56.724" v="585" actId="478"/>
          <ac:spMkLst>
            <pc:docMk/>
            <pc:sldMk cId="789935054" sldId="284"/>
            <ac:spMk id="329" creationId="{7DFD22C7-AEE0-4330-B961-254B74033B5F}"/>
          </ac:spMkLst>
        </pc:spChg>
        <pc:spChg chg="del mod">
          <ac:chgData name="ゆ 育" userId="542ab0ed5f745775" providerId="LiveId" clId="{1C2FE42E-E5F8-4FB3-86F1-0EB376F0A1A1}" dt="2023-09-20T15:10:56.724" v="584" actId="478"/>
          <ac:spMkLst>
            <pc:docMk/>
            <pc:sldMk cId="789935054" sldId="284"/>
            <ac:spMk id="330" creationId="{554108EA-8A78-4393-A6CB-A5859C8EA56B}"/>
          </ac:spMkLst>
        </pc:spChg>
        <pc:spChg chg="del mod">
          <ac:chgData name="ゆ 育" userId="542ab0ed5f745775" providerId="LiveId" clId="{1C2FE42E-E5F8-4FB3-86F1-0EB376F0A1A1}" dt="2023-09-20T15:10:56.724" v="583" actId="478"/>
          <ac:spMkLst>
            <pc:docMk/>
            <pc:sldMk cId="789935054" sldId="284"/>
            <ac:spMk id="331" creationId="{C091ADF8-09D7-43F0-9A40-D2F938EBC3C9}"/>
          </ac:spMkLst>
        </pc:spChg>
        <pc:spChg chg="del mod">
          <ac:chgData name="ゆ 育" userId="542ab0ed5f745775" providerId="LiveId" clId="{1C2FE42E-E5F8-4FB3-86F1-0EB376F0A1A1}" dt="2023-09-20T15:10:56.724" v="582" actId="478"/>
          <ac:spMkLst>
            <pc:docMk/>
            <pc:sldMk cId="789935054" sldId="284"/>
            <ac:spMk id="332" creationId="{52145789-8E9D-4BDB-825D-6D4A57A69C7B}"/>
          </ac:spMkLst>
        </pc:spChg>
        <pc:spChg chg="del mod">
          <ac:chgData name="ゆ 育" userId="542ab0ed5f745775" providerId="LiveId" clId="{1C2FE42E-E5F8-4FB3-86F1-0EB376F0A1A1}" dt="2023-09-20T15:10:56.709" v="581" actId="478"/>
          <ac:spMkLst>
            <pc:docMk/>
            <pc:sldMk cId="789935054" sldId="284"/>
            <ac:spMk id="333" creationId="{9E53FFAC-B764-4DA1-A959-5E51D8E5F2D6}"/>
          </ac:spMkLst>
        </pc:spChg>
        <pc:spChg chg="del mod">
          <ac:chgData name="ゆ 育" userId="542ab0ed5f745775" providerId="LiveId" clId="{1C2FE42E-E5F8-4FB3-86F1-0EB376F0A1A1}" dt="2023-09-20T15:10:56.709" v="580" actId="478"/>
          <ac:spMkLst>
            <pc:docMk/>
            <pc:sldMk cId="789935054" sldId="284"/>
            <ac:spMk id="334" creationId="{AD125632-CA37-45FD-B909-E2C5DFC5A654}"/>
          </ac:spMkLst>
        </pc:spChg>
        <pc:spChg chg="del mod">
          <ac:chgData name="ゆ 育" userId="542ab0ed5f745775" providerId="LiveId" clId="{1C2FE42E-E5F8-4FB3-86F1-0EB376F0A1A1}" dt="2023-09-20T15:10:56.709" v="579" actId="478"/>
          <ac:spMkLst>
            <pc:docMk/>
            <pc:sldMk cId="789935054" sldId="284"/>
            <ac:spMk id="335" creationId="{AAA556E1-D532-49DB-896D-7318B4F7472D}"/>
          </ac:spMkLst>
        </pc:spChg>
        <pc:spChg chg="del mod">
          <ac:chgData name="ゆ 育" userId="542ab0ed5f745775" providerId="LiveId" clId="{1C2FE42E-E5F8-4FB3-86F1-0EB376F0A1A1}" dt="2023-09-20T15:10:56.709" v="578" actId="478"/>
          <ac:spMkLst>
            <pc:docMk/>
            <pc:sldMk cId="789935054" sldId="284"/>
            <ac:spMk id="336" creationId="{77DF4EA9-B194-432F-9750-68A96151E339}"/>
          </ac:spMkLst>
        </pc:spChg>
        <pc:spChg chg="del mod">
          <ac:chgData name="ゆ 育" userId="542ab0ed5f745775" providerId="LiveId" clId="{1C2FE42E-E5F8-4FB3-86F1-0EB376F0A1A1}" dt="2023-09-20T15:10:56.709" v="577" actId="478"/>
          <ac:spMkLst>
            <pc:docMk/>
            <pc:sldMk cId="789935054" sldId="284"/>
            <ac:spMk id="337" creationId="{4CA1EAC0-E104-4536-B294-E62608DDEAFF}"/>
          </ac:spMkLst>
        </pc:spChg>
        <pc:spChg chg="del mod">
          <ac:chgData name="ゆ 育" userId="542ab0ed5f745775" providerId="LiveId" clId="{1C2FE42E-E5F8-4FB3-86F1-0EB376F0A1A1}" dt="2023-09-20T15:10:56.709" v="576" actId="478"/>
          <ac:spMkLst>
            <pc:docMk/>
            <pc:sldMk cId="789935054" sldId="284"/>
            <ac:spMk id="338" creationId="{6160373D-D7B5-4D3D-8C23-28D7E0BB7709}"/>
          </ac:spMkLst>
        </pc:spChg>
        <pc:spChg chg="del mod">
          <ac:chgData name="ゆ 育" userId="542ab0ed5f745775" providerId="LiveId" clId="{1C2FE42E-E5F8-4FB3-86F1-0EB376F0A1A1}" dt="2023-09-20T15:10:56.709" v="575" actId="478"/>
          <ac:spMkLst>
            <pc:docMk/>
            <pc:sldMk cId="789935054" sldId="284"/>
            <ac:spMk id="339" creationId="{3E98E8AE-A777-467D-BBA6-66B970AAB9EC}"/>
          </ac:spMkLst>
        </pc:spChg>
        <pc:spChg chg="del mod">
          <ac:chgData name="ゆ 育" userId="542ab0ed5f745775" providerId="LiveId" clId="{1C2FE42E-E5F8-4FB3-86F1-0EB376F0A1A1}" dt="2023-09-20T15:10:56.709" v="574" actId="478"/>
          <ac:spMkLst>
            <pc:docMk/>
            <pc:sldMk cId="789935054" sldId="284"/>
            <ac:spMk id="340" creationId="{7B1A729E-6BC8-438F-B499-F8725D616D34}"/>
          </ac:spMkLst>
        </pc:spChg>
        <pc:spChg chg="del mod">
          <ac:chgData name="ゆ 育" userId="542ab0ed5f745775" providerId="LiveId" clId="{1C2FE42E-E5F8-4FB3-86F1-0EB376F0A1A1}" dt="2023-09-20T15:10:56.709" v="573" actId="478"/>
          <ac:spMkLst>
            <pc:docMk/>
            <pc:sldMk cId="789935054" sldId="284"/>
            <ac:spMk id="341" creationId="{35E1F97A-F4E3-49BE-BE08-AB953BB5EA1E}"/>
          </ac:spMkLst>
        </pc:spChg>
        <pc:spChg chg="del mod">
          <ac:chgData name="ゆ 育" userId="542ab0ed5f745775" providerId="LiveId" clId="{1C2FE42E-E5F8-4FB3-86F1-0EB376F0A1A1}" dt="2023-09-20T15:10:56.709" v="572" actId="478"/>
          <ac:spMkLst>
            <pc:docMk/>
            <pc:sldMk cId="789935054" sldId="284"/>
            <ac:spMk id="342" creationId="{AB87FCF0-DE20-4A9F-9952-D868EE631B8B}"/>
          </ac:spMkLst>
        </pc:spChg>
        <pc:spChg chg="del mod">
          <ac:chgData name="ゆ 育" userId="542ab0ed5f745775" providerId="LiveId" clId="{1C2FE42E-E5F8-4FB3-86F1-0EB376F0A1A1}" dt="2023-09-20T15:10:56.693" v="571" actId="478"/>
          <ac:spMkLst>
            <pc:docMk/>
            <pc:sldMk cId="789935054" sldId="284"/>
            <ac:spMk id="343" creationId="{8D28FE58-C156-4D36-8CFE-BDE1BC7375DE}"/>
          </ac:spMkLst>
        </pc:spChg>
        <pc:spChg chg="del mod">
          <ac:chgData name="ゆ 育" userId="542ab0ed5f745775" providerId="LiveId" clId="{1C2FE42E-E5F8-4FB3-86F1-0EB376F0A1A1}" dt="2023-09-20T15:10:56.693" v="570" actId="478"/>
          <ac:spMkLst>
            <pc:docMk/>
            <pc:sldMk cId="789935054" sldId="284"/>
            <ac:spMk id="344" creationId="{E51E8BD0-EDC8-4C73-B43A-45AE2045E0EA}"/>
          </ac:spMkLst>
        </pc:spChg>
        <pc:spChg chg="del mod">
          <ac:chgData name="ゆ 育" userId="542ab0ed5f745775" providerId="LiveId" clId="{1C2FE42E-E5F8-4FB3-86F1-0EB376F0A1A1}" dt="2023-09-20T15:10:56.693" v="569" actId="478"/>
          <ac:spMkLst>
            <pc:docMk/>
            <pc:sldMk cId="789935054" sldId="284"/>
            <ac:spMk id="345" creationId="{43DE4BBA-244F-44D0-A9F0-9743CF5EBFA5}"/>
          </ac:spMkLst>
        </pc:spChg>
        <pc:spChg chg="del mod">
          <ac:chgData name="ゆ 育" userId="542ab0ed5f745775" providerId="LiveId" clId="{1C2FE42E-E5F8-4FB3-86F1-0EB376F0A1A1}" dt="2023-09-20T15:10:56.693" v="568" actId="478"/>
          <ac:spMkLst>
            <pc:docMk/>
            <pc:sldMk cId="789935054" sldId="284"/>
            <ac:spMk id="346" creationId="{C367616F-F5B8-4DEA-80C0-5EBA466007F1}"/>
          </ac:spMkLst>
        </pc:spChg>
        <pc:spChg chg="del mod">
          <ac:chgData name="ゆ 育" userId="542ab0ed5f745775" providerId="LiveId" clId="{1C2FE42E-E5F8-4FB3-86F1-0EB376F0A1A1}" dt="2023-09-20T15:10:56.693" v="567" actId="478"/>
          <ac:spMkLst>
            <pc:docMk/>
            <pc:sldMk cId="789935054" sldId="284"/>
            <ac:spMk id="347" creationId="{9E8BE0E0-9871-43FE-9466-7F518672E424}"/>
          </ac:spMkLst>
        </pc:spChg>
        <pc:spChg chg="del mod">
          <ac:chgData name="ゆ 育" userId="542ab0ed5f745775" providerId="LiveId" clId="{1C2FE42E-E5F8-4FB3-86F1-0EB376F0A1A1}" dt="2023-09-20T15:10:56.693" v="566" actId="478"/>
          <ac:spMkLst>
            <pc:docMk/>
            <pc:sldMk cId="789935054" sldId="284"/>
            <ac:spMk id="348" creationId="{52FFDF15-B9F0-4CB1-8249-45C3595967D9}"/>
          </ac:spMkLst>
        </pc:spChg>
        <pc:spChg chg="del mod">
          <ac:chgData name="ゆ 育" userId="542ab0ed5f745775" providerId="LiveId" clId="{1C2FE42E-E5F8-4FB3-86F1-0EB376F0A1A1}" dt="2023-09-20T15:10:56.693" v="565" actId="478"/>
          <ac:spMkLst>
            <pc:docMk/>
            <pc:sldMk cId="789935054" sldId="284"/>
            <ac:spMk id="349" creationId="{6591BA27-FBF0-4F14-84FE-40D720B473C7}"/>
          </ac:spMkLst>
        </pc:spChg>
        <pc:spChg chg="del mod">
          <ac:chgData name="ゆ 育" userId="542ab0ed5f745775" providerId="LiveId" clId="{1C2FE42E-E5F8-4FB3-86F1-0EB376F0A1A1}" dt="2023-09-20T15:10:56.693" v="564" actId="478"/>
          <ac:spMkLst>
            <pc:docMk/>
            <pc:sldMk cId="789935054" sldId="284"/>
            <ac:spMk id="350" creationId="{92E1227C-C207-4097-A562-6C04DFB87BB0}"/>
          </ac:spMkLst>
        </pc:spChg>
        <pc:spChg chg="del mod">
          <ac:chgData name="ゆ 育" userId="542ab0ed5f745775" providerId="LiveId" clId="{1C2FE42E-E5F8-4FB3-86F1-0EB376F0A1A1}" dt="2023-09-20T15:10:56.678" v="563" actId="478"/>
          <ac:spMkLst>
            <pc:docMk/>
            <pc:sldMk cId="789935054" sldId="284"/>
            <ac:spMk id="351" creationId="{82A72499-44A0-46F0-82D9-DFC52539719C}"/>
          </ac:spMkLst>
        </pc:spChg>
        <pc:spChg chg="del mod">
          <ac:chgData name="ゆ 育" userId="542ab0ed5f745775" providerId="LiveId" clId="{1C2FE42E-E5F8-4FB3-86F1-0EB376F0A1A1}" dt="2023-09-20T15:10:56.678" v="562" actId="478"/>
          <ac:spMkLst>
            <pc:docMk/>
            <pc:sldMk cId="789935054" sldId="284"/>
            <ac:spMk id="352" creationId="{BC62650F-8E87-4280-93BC-7EDAADAE9C44}"/>
          </ac:spMkLst>
        </pc:spChg>
        <pc:spChg chg="del mod">
          <ac:chgData name="ゆ 育" userId="542ab0ed5f745775" providerId="LiveId" clId="{1C2FE42E-E5F8-4FB3-86F1-0EB376F0A1A1}" dt="2023-09-20T15:10:56.678" v="561" actId="478"/>
          <ac:spMkLst>
            <pc:docMk/>
            <pc:sldMk cId="789935054" sldId="284"/>
            <ac:spMk id="353" creationId="{F9008730-9A60-4FFC-A44A-2B1903995086}"/>
          </ac:spMkLst>
        </pc:spChg>
        <pc:spChg chg="del mod">
          <ac:chgData name="ゆ 育" userId="542ab0ed5f745775" providerId="LiveId" clId="{1C2FE42E-E5F8-4FB3-86F1-0EB376F0A1A1}" dt="2023-09-20T15:10:56.678" v="560" actId="478"/>
          <ac:spMkLst>
            <pc:docMk/>
            <pc:sldMk cId="789935054" sldId="284"/>
            <ac:spMk id="354" creationId="{D45CDD63-4D0E-4D51-91C0-7F8E93CB3E3B}"/>
          </ac:spMkLst>
        </pc:spChg>
        <pc:spChg chg="del mod">
          <ac:chgData name="ゆ 育" userId="542ab0ed5f745775" providerId="LiveId" clId="{1C2FE42E-E5F8-4FB3-86F1-0EB376F0A1A1}" dt="2023-09-20T15:10:56.678" v="559" actId="478"/>
          <ac:spMkLst>
            <pc:docMk/>
            <pc:sldMk cId="789935054" sldId="284"/>
            <ac:spMk id="355" creationId="{AA0C20B5-9C64-440F-A2D6-615DAC9A5005}"/>
          </ac:spMkLst>
        </pc:spChg>
        <pc:spChg chg="del mod">
          <ac:chgData name="ゆ 育" userId="542ab0ed5f745775" providerId="LiveId" clId="{1C2FE42E-E5F8-4FB3-86F1-0EB376F0A1A1}" dt="2023-09-20T15:10:56.678" v="558" actId="478"/>
          <ac:spMkLst>
            <pc:docMk/>
            <pc:sldMk cId="789935054" sldId="284"/>
            <ac:spMk id="356" creationId="{56F24FC4-9AFA-4432-9DBC-26CAD660F4C5}"/>
          </ac:spMkLst>
        </pc:spChg>
        <pc:spChg chg="del mod">
          <ac:chgData name="ゆ 育" userId="542ab0ed5f745775" providerId="LiveId" clId="{1C2FE42E-E5F8-4FB3-86F1-0EB376F0A1A1}" dt="2023-09-20T15:10:56.678" v="557" actId="478"/>
          <ac:spMkLst>
            <pc:docMk/>
            <pc:sldMk cId="789935054" sldId="284"/>
            <ac:spMk id="357" creationId="{E7689A32-41DD-4D5A-BF69-1EC51BBD2EEA}"/>
          </ac:spMkLst>
        </pc:spChg>
        <pc:spChg chg="del mod">
          <ac:chgData name="ゆ 育" userId="542ab0ed5f745775" providerId="LiveId" clId="{1C2FE42E-E5F8-4FB3-86F1-0EB376F0A1A1}" dt="2023-09-20T15:10:56.678" v="556" actId="478"/>
          <ac:spMkLst>
            <pc:docMk/>
            <pc:sldMk cId="789935054" sldId="284"/>
            <ac:spMk id="358" creationId="{BA8A88EC-0F00-4F72-8C12-FDB12D3A2CE4}"/>
          </ac:spMkLst>
        </pc:spChg>
        <pc:spChg chg="del mod">
          <ac:chgData name="ゆ 育" userId="542ab0ed5f745775" providerId="LiveId" clId="{1C2FE42E-E5F8-4FB3-86F1-0EB376F0A1A1}" dt="2023-09-20T15:10:56.678" v="555" actId="478"/>
          <ac:spMkLst>
            <pc:docMk/>
            <pc:sldMk cId="789935054" sldId="284"/>
            <ac:spMk id="359" creationId="{9E7391D4-DE4A-4A8E-8C9F-582A3CCB2CF8}"/>
          </ac:spMkLst>
        </pc:spChg>
        <pc:spChg chg="del mod">
          <ac:chgData name="ゆ 育" userId="542ab0ed5f745775" providerId="LiveId" clId="{1C2FE42E-E5F8-4FB3-86F1-0EB376F0A1A1}" dt="2023-09-20T15:10:56.678" v="554" actId="478"/>
          <ac:spMkLst>
            <pc:docMk/>
            <pc:sldMk cId="789935054" sldId="284"/>
            <ac:spMk id="360" creationId="{BE6690D6-DD80-4685-A59C-4FDBE6CD9B03}"/>
          </ac:spMkLst>
        </pc:spChg>
        <pc:spChg chg="del mod">
          <ac:chgData name="ゆ 育" userId="542ab0ed5f745775" providerId="LiveId" clId="{1C2FE42E-E5F8-4FB3-86F1-0EB376F0A1A1}" dt="2023-09-20T15:10:56.662" v="553" actId="478"/>
          <ac:spMkLst>
            <pc:docMk/>
            <pc:sldMk cId="789935054" sldId="284"/>
            <ac:spMk id="361" creationId="{6CD402BC-88E8-4992-BF15-17C3DD72A0D5}"/>
          </ac:spMkLst>
        </pc:spChg>
        <pc:spChg chg="del mod">
          <ac:chgData name="ゆ 育" userId="542ab0ed5f745775" providerId="LiveId" clId="{1C2FE42E-E5F8-4FB3-86F1-0EB376F0A1A1}" dt="2023-09-20T15:10:56.662" v="552" actId="478"/>
          <ac:spMkLst>
            <pc:docMk/>
            <pc:sldMk cId="789935054" sldId="284"/>
            <ac:spMk id="362" creationId="{A4D53097-E22F-4EE9-8AAB-A94551CAA0F2}"/>
          </ac:spMkLst>
        </pc:spChg>
        <pc:spChg chg="del mod">
          <ac:chgData name="ゆ 育" userId="542ab0ed5f745775" providerId="LiveId" clId="{1C2FE42E-E5F8-4FB3-86F1-0EB376F0A1A1}" dt="2023-09-20T15:10:56.662" v="551" actId="478"/>
          <ac:spMkLst>
            <pc:docMk/>
            <pc:sldMk cId="789935054" sldId="284"/>
            <ac:spMk id="363" creationId="{8D230848-3862-45A6-B879-7B91A183ABED}"/>
          </ac:spMkLst>
        </pc:spChg>
        <pc:spChg chg="del mod">
          <ac:chgData name="ゆ 育" userId="542ab0ed5f745775" providerId="LiveId" clId="{1C2FE42E-E5F8-4FB3-86F1-0EB376F0A1A1}" dt="2023-09-20T15:10:56.662" v="550" actId="478"/>
          <ac:spMkLst>
            <pc:docMk/>
            <pc:sldMk cId="789935054" sldId="284"/>
            <ac:spMk id="364" creationId="{15C183F1-7CB0-4790-B459-27743D9CE332}"/>
          </ac:spMkLst>
        </pc:spChg>
        <pc:spChg chg="del mod">
          <ac:chgData name="ゆ 育" userId="542ab0ed5f745775" providerId="LiveId" clId="{1C2FE42E-E5F8-4FB3-86F1-0EB376F0A1A1}" dt="2023-09-20T15:10:56.662" v="549" actId="478"/>
          <ac:spMkLst>
            <pc:docMk/>
            <pc:sldMk cId="789935054" sldId="284"/>
            <ac:spMk id="365" creationId="{45D4D119-0500-4F5D-84D3-0A8A4B17AC26}"/>
          </ac:spMkLst>
        </pc:spChg>
        <pc:spChg chg="del mod">
          <ac:chgData name="ゆ 育" userId="542ab0ed5f745775" providerId="LiveId" clId="{1C2FE42E-E5F8-4FB3-86F1-0EB376F0A1A1}" dt="2023-09-20T15:10:56.662" v="548" actId="478"/>
          <ac:spMkLst>
            <pc:docMk/>
            <pc:sldMk cId="789935054" sldId="284"/>
            <ac:spMk id="366" creationId="{2ADD7C5F-2DA4-4C5E-BCC2-8F4F45F7B8FF}"/>
          </ac:spMkLst>
        </pc:spChg>
        <pc:spChg chg="del mod">
          <ac:chgData name="ゆ 育" userId="542ab0ed5f745775" providerId="LiveId" clId="{1C2FE42E-E5F8-4FB3-86F1-0EB376F0A1A1}" dt="2023-09-20T15:10:56.662" v="547" actId="478"/>
          <ac:spMkLst>
            <pc:docMk/>
            <pc:sldMk cId="789935054" sldId="284"/>
            <ac:spMk id="367" creationId="{88BB1F4E-253D-4E7C-A0AC-18A5000FB0F2}"/>
          </ac:spMkLst>
        </pc:spChg>
        <pc:spChg chg="del mod">
          <ac:chgData name="ゆ 育" userId="542ab0ed5f745775" providerId="LiveId" clId="{1C2FE42E-E5F8-4FB3-86F1-0EB376F0A1A1}" dt="2023-09-20T15:10:56.662" v="546" actId="478"/>
          <ac:spMkLst>
            <pc:docMk/>
            <pc:sldMk cId="789935054" sldId="284"/>
            <ac:spMk id="368" creationId="{0E4E4B32-EE2A-4A1C-A2AF-259302814E96}"/>
          </ac:spMkLst>
        </pc:spChg>
        <pc:spChg chg="del mod">
          <ac:chgData name="ゆ 育" userId="542ab0ed5f745775" providerId="LiveId" clId="{1C2FE42E-E5F8-4FB3-86F1-0EB376F0A1A1}" dt="2023-09-20T15:10:56.662" v="545" actId="478"/>
          <ac:spMkLst>
            <pc:docMk/>
            <pc:sldMk cId="789935054" sldId="284"/>
            <ac:spMk id="369" creationId="{B8F4C7BB-1E94-4089-9A9D-04DFE3D26E13}"/>
          </ac:spMkLst>
        </pc:spChg>
        <pc:spChg chg="del mod">
          <ac:chgData name="ゆ 育" userId="542ab0ed5f745775" providerId="LiveId" clId="{1C2FE42E-E5F8-4FB3-86F1-0EB376F0A1A1}" dt="2023-09-20T15:10:56.646" v="544" actId="478"/>
          <ac:spMkLst>
            <pc:docMk/>
            <pc:sldMk cId="789935054" sldId="284"/>
            <ac:spMk id="370" creationId="{F61B18AA-EE0C-4A58-8A7E-E76ED2910661}"/>
          </ac:spMkLst>
        </pc:spChg>
        <pc:spChg chg="del mod">
          <ac:chgData name="ゆ 育" userId="542ab0ed5f745775" providerId="LiveId" clId="{1C2FE42E-E5F8-4FB3-86F1-0EB376F0A1A1}" dt="2023-09-20T15:10:56.646" v="543" actId="478"/>
          <ac:spMkLst>
            <pc:docMk/>
            <pc:sldMk cId="789935054" sldId="284"/>
            <ac:spMk id="371" creationId="{6E1EA319-1EB4-41F5-B4F1-76BF26C6809D}"/>
          </ac:spMkLst>
        </pc:spChg>
        <pc:spChg chg="del mod">
          <ac:chgData name="ゆ 育" userId="542ab0ed5f745775" providerId="LiveId" clId="{1C2FE42E-E5F8-4FB3-86F1-0EB376F0A1A1}" dt="2023-09-20T15:10:56.646" v="542" actId="478"/>
          <ac:spMkLst>
            <pc:docMk/>
            <pc:sldMk cId="789935054" sldId="284"/>
            <ac:spMk id="372" creationId="{5D3E0505-376D-4BBF-B0C1-A84E2AC7263D}"/>
          </ac:spMkLst>
        </pc:spChg>
        <pc:spChg chg="del mod">
          <ac:chgData name="ゆ 育" userId="542ab0ed5f745775" providerId="LiveId" clId="{1C2FE42E-E5F8-4FB3-86F1-0EB376F0A1A1}" dt="2023-09-20T15:10:56.646" v="541" actId="478"/>
          <ac:spMkLst>
            <pc:docMk/>
            <pc:sldMk cId="789935054" sldId="284"/>
            <ac:spMk id="373" creationId="{E3950A41-4D4C-4E9E-A71B-0ACE3663E171}"/>
          </ac:spMkLst>
        </pc:spChg>
        <pc:spChg chg="del mod">
          <ac:chgData name="ゆ 育" userId="542ab0ed5f745775" providerId="LiveId" clId="{1C2FE42E-E5F8-4FB3-86F1-0EB376F0A1A1}" dt="2023-09-20T15:10:56.646" v="540" actId="478"/>
          <ac:spMkLst>
            <pc:docMk/>
            <pc:sldMk cId="789935054" sldId="284"/>
            <ac:spMk id="374" creationId="{3B9D1053-5046-4C12-B760-0E3CB26538F3}"/>
          </ac:spMkLst>
        </pc:spChg>
        <pc:spChg chg="del mod">
          <ac:chgData name="ゆ 育" userId="542ab0ed5f745775" providerId="LiveId" clId="{1C2FE42E-E5F8-4FB3-86F1-0EB376F0A1A1}" dt="2023-09-20T15:10:56.646" v="539" actId="478"/>
          <ac:spMkLst>
            <pc:docMk/>
            <pc:sldMk cId="789935054" sldId="284"/>
            <ac:spMk id="375" creationId="{9A85AC6C-C153-4D3A-B0C5-328423AFE7BD}"/>
          </ac:spMkLst>
        </pc:spChg>
        <pc:spChg chg="del mod">
          <ac:chgData name="ゆ 育" userId="542ab0ed5f745775" providerId="LiveId" clId="{1C2FE42E-E5F8-4FB3-86F1-0EB376F0A1A1}" dt="2023-09-20T15:10:56.646" v="538" actId="478"/>
          <ac:spMkLst>
            <pc:docMk/>
            <pc:sldMk cId="789935054" sldId="284"/>
            <ac:spMk id="376" creationId="{8BEF560C-64FD-4054-96D0-4B3CB51575DC}"/>
          </ac:spMkLst>
        </pc:spChg>
        <pc:spChg chg="del mod">
          <ac:chgData name="ゆ 育" userId="542ab0ed5f745775" providerId="LiveId" clId="{1C2FE42E-E5F8-4FB3-86F1-0EB376F0A1A1}" dt="2023-09-20T15:10:56.646" v="537" actId="478"/>
          <ac:spMkLst>
            <pc:docMk/>
            <pc:sldMk cId="789935054" sldId="284"/>
            <ac:spMk id="377" creationId="{4EADFFDA-9ED3-4EBC-82BE-2AEC2818341E}"/>
          </ac:spMkLst>
        </pc:spChg>
        <pc:spChg chg="del mod">
          <ac:chgData name="ゆ 育" userId="542ab0ed5f745775" providerId="LiveId" clId="{1C2FE42E-E5F8-4FB3-86F1-0EB376F0A1A1}" dt="2023-09-20T15:10:56.631" v="536" actId="478"/>
          <ac:spMkLst>
            <pc:docMk/>
            <pc:sldMk cId="789935054" sldId="284"/>
            <ac:spMk id="378" creationId="{743137E6-4427-4676-B351-9E9B89705F05}"/>
          </ac:spMkLst>
        </pc:spChg>
        <pc:spChg chg="del mod">
          <ac:chgData name="ゆ 育" userId="542ab0ed5f745775" providerId="LiveId" clId="{1C2FE42E-E5F8-4FB3-86F1-0EB376F0A1A1}" dt="2023-09-20T15:10:56.631" v="535" actId="478"/>
          <ac:spMkLst>
            <pc:docMk/>
            <pc:sldMk cId="789935054" sldId="284"/>
            <ac:spMk id="379" creationId="{01F8F221-8D1D-46CF-A7E5-EB4C1985A15A}"/>
          </ac:spMkLst>
        </pc:spChg>
        <pc:spChg chg="del mod">
          <ac:chgData name="ゆ 育" userId="542ab0ed5f745775" providerId="LiveId" clId="{1C2FE42E-E5F8-4FB3-86F1-0EB376F0A1A1}" dt="2023-09-20T15:10:56.631" v="534" actId="478"/>
          <ac:spMkLst>
            <pc:docMk/>
            <pc:sldMk cId="789935054" sldId="284"/>
            <ac:spMk id="380" creationId="{C451AAAA-C2D6-4DD4-BDD9-290F8940CEB5}"/>
          </ac:spMkLst>
        </pc:spChg>
        <pc:spChg chg="del mod">
          <ac:chgData name="ゆ 育" userId="542ab0ed5f745775" providerId="LiveId" clId="{1C2FE42E-E5F8-4FB3-86F1-0EB376F0A1A1}" dt="2023-09-20T15:10:56.631" v="533" actId="478"/>
          <ac:spMkLst>
            <pc:docMk/>
            <pc:sldMk cId="789935054" sldId="284"/>
            <ac:spMk id="381" creationId="{BC1F2F49-F839-4A04-9297-E020E5B0B60B}"/>
          </ac:spMkLst>
        </pc:spChg>
        <pc:spChg chg="del mod">
          <ac:chgData name="ゆ 育" userId="542ab0ed5f745775" providerId="LiveId" clId="{1C2FE42E-E5F8-4FB3-86F1-0EB376F0A1A1}" dt="2023-09-20T15:10:56.631" v="532" actId="478"/>
          <ac:spMkLst>
            <pc:docMk/>
            <pc:sldMk cId="789935054" sldId="284"/>
            <ac:spMk id="382" creationId="{95D54AE2-74AF-4E9C-9D15-96FBC526B9C3}"/>
          </ac:spMkLst>
        </pc:spChg>
        <pc:spChg chg="del mod">
          <ac:chgData name="ゆ 育" userId="542ab0ed5f745775" providerId="LiveId" clId="{1C2FE42E-E5F8-4FB3-86F1-0EB376F0A1A1}" dt="2023-09-20T15:10:56.631" v="531" actId="478"/>
          <ac:spMkLst>
            <pc:docMk/>
            <pc:sldMk cId="789935054" sldId="284"/>
            <ac:spMk id="383" creationId="{7F14F61F-5E7E-46C6-B3B7-8098614C432B}"/>
          </ac:spMkLst>
        </pc:spChg>
        <pc:spChg chg="del mod">
          <ac:chgData name="ゆ 育" userId="542ab0ed5f745775" providerId="LiveId" clId="{1C2FE42E-E5F8-4FB3-86F1-0EB376F0A1A1}" dt="2023-09-20T15:10:56.631" v="530" actId="478"/>
          <ac:spMkLst>
            <pc:docMk/>
            <pc:sldMk cId="789935054" sldId="284"/>
            <ac:spMk id="384" creationId="{89F59042-F33F-4FCC-93BD-22FCD01AB46C}"/>
          </ac:spMkLst>
        </pc:spChg>
        <pc:spChg chg="del mod">
          <ac:chgData name="ゆ 育" userId="542ab0ed5f745775" providerId="LiveId" clId="{1C2FE42E-E5F8-4FB3-86F1-0EB376F0A1A1}" dt="2023-09-20T15:10:56.631" v="529" actId="478"/>
          <ac:spMkLst>
            <pc:docMk/>
            <pc:sldMk cId="789935054" sldId="284"/>
            <ac:spMk id="385" creationId="{83A775CA-0C7C-4E4D-9009-B74F938C5231}"/>
          </ac:spMkLst>
        </pc:spChg>
        <pc:spChg chg="del mod">
          <ac:chgData name="ゆ 育" userId="542ab0ed5f745775" providerId="LiveId" clId="{1C2FE42E-E5F8-4FB3-86F1-0EB376F0A1A1}" dt="2023-09-20T15:10:56.631" v="528" actId="478"/>
          <ac:spMkLst>
            <pc:docMk/>
            <pc:sldMk cId="789935054" sldId="284"/>
            <ac:spMk id="386" creationId="{484FEDE7-B37A-4D36-89BD-F8995429C123}"/>
          </ac:spMkLst>
        </pc:spChg>
        <pc:spChg chg="del mod">
          <ac:chgData name="ゆ 育" userId="542ab0ed5f745775" providerId="LiveId" clId="{1C2FE42E-E5F8-4FB3-86F1-0EB376F0A1A1}" dt="2023-09-20T15:10:56.615" v="527" actId="478"/>
          <ac:spMkLst>
            <pc:docMk/>
            <pc:sldMk cId="789935054" sldId="284"/>
            <ac:spMk id="387" creationId="{48E9F117-CD6C-43C0-B1D4-A1AEF26984E1}"/>
          </ac:spMkLst>
        </pc:spChg>
        <pc:spChg chg="del mod">
          <ac:chgData name="ゆ 育" userId="542ab0ed5f745775" providerId="LiveId" clId="{1C2FE42E-E5F8-4FB3-86F1-0EB376F0A1A1}" dt="2023-09-20T15:10:56.615" v="526" actId="478"/>
          <ac:spMkLst>
            <pc:docMk/>
            <pc:sldMk cId="789935054" sldId="284"/>
            <ac:spMk id="388" creationId="{FA33548B-F4B0-430F-BD9A-D28150404756}"/>
          </ac:spMkLst>
        </pc:spChg>
        <pc:spChg chg="del mod">
          <ac:chgData name="ゆ 育" userId="542ab0ed5f745775" providerId="LiveId" clId="{1C2FE42E-E5F8-4FB3-86F1-0EB376F0A1A1}" dt="2023-09-20T15:10:56.615" v="525" actId="478"/>
          <ac:spMkLst>
            <pc:docMk/>
            <pc:sldMk cId="789935054" sldId="284"/>
            <ac:spMk id="389" creationId="{00E8C765-5FD0-4545-BC2A-BCD64FC555DA}"/>
          </ac:spMkLst>
        </pc:spChg>
        <pc:spChg chg="del mod">
          <ac:chgData name="ゆ 育" userId="542ab0ed5f745775" providerId="LiveId" clId="{1C2FE42E-E5F8-4FB3-86F1-0EB376F0A1A1}" dt="2023-09-20T15:10:56.615" v="524" actId="478"/>
          <ac:spMkLst>
            <pc:docMk/>
            <pc:sldMk cId="789935054" sldId="284"/>
            <ac:spMk id="390" creationId="{F4A94D46-2A77-47BC-9C1B-A54ED1667E95}"/>
          </ac:spMkLst>
        </pc:spChg>
        <pc:spChg chg="del mod">
          <ac:chgData name="ゆ 育" userId="542ab0ed5f745775" providerId="LiveId" clId="{1C2FE42E-E5F8-4FB3-86F1-0EB376F0A1A1}" dt="2023-09-20T15:10:56.615" v="523" actId="478"/>
          <ac:spMkLst>
            <pc:docMk/>
            <pc:sldMk cId="789935054" sldId="284"/>
            <ac:spMk id="391" creationId="{ED160426-18E0-478E-8BFE-6E295E5530DD}"/>
          </ac:spMkLst>
        </pc:spChg>
        <pc:spChg chg="del mod">
          <ac:chgData name="ゆ 育" userId="542ab0ed5f745775" providerId="LiveId" clId="{1C2FE42E-E5F8-4FB3-86F1-0EB376F0A1A1}" dt="2023-09-20T15:10:56.615" v="522" actId="478"/>
          <ac:spMkLst>
            <pc:docMk/>
            <pc:sldMk cId="789935054" sldId="284"/>
            <ac:spMk id="392" creationId="{07517146-D788-415E-B117-C634016DCDA0}"/>
          </ac:spMkLst>
        </pc:spChg>
        <pc:spChg chg="del mod">
          <ac:chgData name="ゆ 育" userId="542ab0ed5f745775" providerId="LiveId" clId="{1C2FE42E-E5F8-4FB3-86F1-0EB376F0A1A1}" dt="2023-09-20T15:10:56.615" v="521" actId="478"/>
          <ac:spMkLst>
            <pc:docMk/>
            <pc:sldMk cId="789935054" sldId="284"/>
            <ac:spMk id="393" creationId="{3486BE99-2673-48BC-B771-EFB7F5588B59}"/>
          </ac:spMkLst>
        </pc:spChg>
        <pc:spChg chg="del mod">
          <ac:chgData name="ゆ 育" userId="542ab0ed5f745775" providerId="LiveId" clId="{1C2FE42E-E5F8-4FB3-86F1-0EB376F0A1A1}" dt="2023-09-20T15:10:56.615" v="520" actId="478"/>
          <ac:spMkLst>
            <pc:docMk/>
            <pc:sldMk cId="789935054" sldId="284"/>
            <ac:spMk id="394" creationId="{36DBA691-40FE-45E8-ABE3-1F4F63EE6D36}"/>
          </ac:spMkLst>
        </pc:spChg>
        <pc:spChg chg="del mod">
          <ac:chgData name="ゆ 育" userId="542ab0ed5f745775" providerId="LiveId" clId="{1C2FE42E-E5F8-4FB3-86F1-0EB376F0A1A1}" dt="2023-09-20T15:10:56.599" v="519" actId="478"/>
          <ac:spMkLst>
            <pc:docMk/>
            <pc:sldMk cId="789935054" sldId="284"/>
            <ac:spMk id="395" creationId="{BBDB8887-2B0F-4BEB-84D2-371718C2F9D8}"/>
          </ac:spMkLst>
        </pc:spChg>
        <pc:spChg chg="del mod">
          <ac:chgData name="ゆ 育" userId="542ab0ed5f745775" providerId="LiveId" clId="{1C2FE42E-E5F8-4FB3-86F1-0EB376F0A1A1}" dt="2023-09-20T15:10:56.599" v="518" actId="478"/>
          <ac:spMkLst>
            <pc:docMk/>
            <pc:sldMk cId="789935054" sldId="284"/>
            <ac:spMk id="396" creationId="{4C176F16-3153-4B1D-954A-036C1AB59445}"/>
          </ac:spMkLst>
        </pc:spChg>
        <pc:spChg chg="del mod">
          <ac:chgData name="ゆ 育" userId="542ab0ed5f745775" providerId="LiveId" clId="{1C2FE42E-E5F8-4FB3-86F1-0EB376F0A1A1}" dt="2023-09-20T15:10:56.599" v="517" actId="478"/>
          <ac:spMkLst>
            <pc:docMk/>
            <pc:sldMk cId="789935054" sldId="284"/>
            <ac:spMk id="397" creationId="{A5724505-BDF3-4973-BC6C-F08BB2B05793}"/>
          </ac:spMkLst>
        </pc:spChg>
        <pc:spChg chg="del mod">
          <ac:chgData name="ゆ 育" userId="542ab0ed5f745775" providerId="LiveId" clId="{1C2FE42E-E5F8-4FB3-86F1-0EB376F0A1A1}" dt="2023-09-20T15:10:56.599" v="516" actId="478"/>
          <ac:spMkLst>
            <pc:docMk/>
            <pc:sldMk cId="789935054" sldId="284"/>
            <ac:spMk id="398" creationId="{EAFD7CD4-D688-4C09-93BC-4BAC00B43E60}"/>
          </ac:spMkLst>
        </pc:spChg>
        <pc:spChg chg="del mod">
          <ac:chgData name="ゆ 育" userId="542ab0ed5f745775" providerId="LiveId" clId="{1C2FE42E-E5F8-4FB3-86F1-0EB376F0A1A1}" dt="2023-09-20T15:10:56.599" v="515" actId="478"/>
          <ac:spMkLst>
            <pc:docMk/>
            <pc:sldMk cId="789935054" sldId="284"/>
            <ac:spMk id="399" creationId="{FE846136-7036-42FE-B1F4-4D6DCC6A4D67}"/>
          </ac:spMkLst>
        </pc:spChg>
        <pc:spChg chg="del mod">
          <ac:chgData name="ゆ 育" userId="542ab0ed5f745775" providerId="LiveId" clId="{1C2FE42E-E5F8-4FB3-86F1-0EB376F0A1A1}" dt="2023-09-20T15:10:56.599" v="514" actId="478"/>
          <ac:spMkLst>
            <pc:docMk/>
            <pc:sldMk cId="789935054" sldId="284"/>
            <ac:spMk id="400" creationId="{58DEEEE4-9435-4422-973C-5619969D08BB}"/>
          </ac:spMkLst>
        </pc:spChg>
        <pc:spChg chg="del mod">
          <ac:chgData name="ゆ 育" userId="542ab0ed5f745775" providerId="LiveId" clId="{1C2FE42E-E5F8-4FB3-86F1-0EB376F0A1A1}" dt="2023-09-20T15:10:56.599" v="513" actId="478"/>
          <ac:spMkLst>
            <pc:docMk/>
            <pc:sldMk cId="789935054" sldId="284"/>
            <ac:spMk id="401" creationId="{AF1C54C7-70AF-4C8A-A913-F52B16A15011}"/>
          </ac:spMkLst>
        </pc:spChg>
        <pc:spChg chg="del mod">
          <ac:chgData name="ゆ 育" userId="542ab0ed5f745775" providerId="LiveId" clId="{1C2FE42E-E5F8-4FB3-86F1-0EB376F0A1A1}" dt="2023-09-20T15:10:56.599" v="512" actId="478"/>
          <ac:spMkLst>
            <pc:docMk/>
            <pc:sldMk cId="789935054" sldId="284"/>
            <ac:spMk id="402" creationId="{4423BDFC-057F-4265-AB07-F57FB70BE157}"/>
          </ac:spMkLst>
        </pc:spChg>
        <pc:spChg chg="del mod">
          <ac:chgData name="ゆ 育" userId="542ab0ed5f745775" providerId="LiveId" clId="{1C2FE42E-E5F8-4FB3-86F1-0EB376F0A1A1}" dt="2023-09-20T15:10:56.584" v="511" actId="478"/>
          <ac:spMkLst>
            <pc:docMk/>
            <pc:sldMk cId="789935054" sldId="284"/>
            <ac:spMk id="403" creationId="{D62075DE-5460-4D39-96F6-990200915871}"/>
          </ac:spMkLst>
        </pc:spChg>
        <pc:spChg chg="del mod">
          <ac:chgData name="ゆ 育" userId="542ab0ed5f745775" providerId="LiveId" clId="{1C2FE42E-E5F8-4FB3-86F1-0EB376F0A1A1}" dt="2023-09-20T15:10:56.584" v="510" actId="478"/>
          <ac:spMkLst>
            <pc:docMk/>
            <pc:sldMk cId="789935054" sldId="284"/>
            <ac:spMk id="404" creationId="{7BA24524-0CB0-45A5-8E27-48D75BD11A4C}"/>
          </ac:spMkLst>
        </pc:spChg>
        <pc:spChg chg="del mod">
          <ac:chgData name="ゆ 育" userId="542ab0ed5f745775" providerId="LiveId" clId="{1C2FE42E-E5F8-4FB3-86F1-0EB376F0A1A1}" dt="2023-09-20T15:10:56.584" v="509" actId="478"/>
          <ac:spMkLst>
            <pc:docMk/>
            <pc:sldMk cId="789935054" sldId="284"/>
            <ac:spMk id="405" creationId="{CABF5B5D-C0CB-49C5-AC53-DE043DC95F78}"/>
          </ac:spMkLst>
        </pc:spChg>
        <pc:spChg chg="del mod">
          <ac:chgData name="ゆ 育" userId="542ab0ed5f745775" providerId="LiveId" clId="{1C2FE42E-E5F8-4FB3-86F1-0EB376F0A1A1}" dt="2023-09-20T15:10:56.584" v="508" actId="478"/>
          <ac:spMkLst>
            <pc:docMk/>
            <pc:sldMk cId="789935054" sldId="284"/>
            <ac:spMk id="406" creationId="{E0108847-8F68-4383-945F-79A1906DFEED}"/>
          </ac:spMkLst>
        </pc:spChg>
        <pc:spChg chg="del mod">
          <ac:chgData name="ゆ 育" userId="542ab0ed5f745775" providerId="LiveId" clId="{1C2FE42E-E5F8-4FB3-86F1-0EB376F0A1A1}" dt="2023-09-20T15:10:56.584" v="507" actId="478"/>
          <ac:spMkLst>
            <pc:docMk/>
            <pc:sldMk cId="789935054" sldId="284"/>
            <ac:spMk id="407" creationId="{0B6CA617-B0C0-4A27-85D0-D4AD2D2F686A}"/>
          </ac:spMkLst>
        </pc:spChg>
        <pc:spChg chg="del mod">
          <ac:chgData name="ゆ 育" userId="542ab0ed5f745775" providerId="LiveId" clId="{1C2FE42E-E5F8-4FB3-86F1-0EB376F0A1A1}" dt="2023-09-20T15:10:56.584" v="506" actId="478"/>
          <ac:spMkLst>
            <pc:docMk/>
            <pc:sldMk cId="789935054" sldId="284"/>
            <ac:spMk id="408" creationId="{571B8E14-0737-40AD-9EAB-90AE1F693528}"/>
          </ac:spMkLst>
        </pc:spChg>
        <pc:spChg chg="del mod">
          <ac:chgData name="ゆ 育" userId="542ab0ed5f745775" providerId="LiveId" clId="{1C2FE42E-E5F8-4FB3-86F1-0EB376F0A1A1}" dt="2023-09-20T15:10:56.584" v="505" actId="478"/>
          <ac:spMkLst>
            <pc:docMk/>
            <pc:sldMk cId="789935054" sldId="284"/>
            <ac:spMk id="409" creationId="{BEE7B5BF-BE1B-4021-AFD9-C2B87ADC07B9}"/>
          </ac:spMkLst>
        </pc:spChg>
        <pc:spChg chg="del mod">
          <ac:chgData name="ゆ 育" userId="542ab0ed5f745775" providerId="LiveId" clId="{1C2FE42E-E5F8-4FB3-86F1-0EB376F0A1A1}" dt="2023-09-20T15:10:56.584" v="504" actId="478"/>
          <ac:spMkLst>
            <pc:docMk/>
            <pc:sldMk cId="789935054" sldId="284"/>
            <ac:spMk id="410" creationId="{B89C4AFB-6ACC-4793-8882-4908BF7CEE98}"/>
          </ac:spMkLst>
        </pc:spChg>
        <pc:spChg chg="del mod">
          <ac:chgData name="ゆ 育" userId="542ab0ed5f745775" providerId="LiveId" clId="{1C2FE42E-E5F8-4FB3-86F1-0EB376F0A1A1}" dt="2023-09-20T15:10:56.568" v="503" actId="478"/>
          <ac:spMkLst>
            <pc:docMk/>
            <pc:sldMk cId="789935054" sldId="284"/>
            <ac:spMk id="411" creationId="{17363D04-11A3-44B2-A1BA-EB9F1A085FD8}"/>
          </ac:spMkLst>
        </pc:spChg>
        <pc:spChg chg="del mod">
          <ac:chgData name="ゆ 育" userId="542ab0ed5f745775" providerId="LiveId" clId="{1C2FE42E-E5F8-4FB3-86F1-0EB376F0A1A1}" dt="2023-09-20T15:10:56.568" v="502" actId="478"/>
          <ac:spMkLst>
            <pc:docMk/>
            <pc:sldMk cId="789935054" sldId="284"/>
            <ac:spMk id="412" creationId="{778EB449-6A40-404A-9920-170C4E40DF9D}"/>
          </ac:spMkLst>
        </pc:spChg>
        <pc:spChg chg="del mod">
          <ac:chgData name="ゆ 育" userId="542ab0ed5f745775" providerId="LiveId" clId="{1C2FE42E-E5F8-4FB3-86F1-0EB376F0A1A1}" dt="2023-09-20T15:10:56.568" v="501" actId="478"/>
          <ac:spMkLst>
            <pc:docMk/>
            <pc:sldMk cId="789935054" sldId="284"/>
            <ac:spMk id="413" creationId="{5EDFEC55-6033-4076-A4FA-CA2B78336A9B}"/>
          </ac:spMkLst>
        </pc:spChg>
        <pc:spChg chg="del mod">
          <ac:chgData name="ゆ 育" userId="542ab0ed5f745775" providerId="LiveId" clId="{1C2FE42E-E5F8-4FB3-86F1-0EB376F0A1A1}" dt="2023-09-20T15:10:56.568" v="500" actId="478"/>
          <ac:spMkLst>
            <pc:docMk/>
            <pc:sldMk cId="789935054" sldId="284"/>
            <ac:spMk id="414" creationId="{A1C15A4F-2861-437E-8344-729BD166EFD2}"/>
          </ac:spMkLst>
        </pc:spChg>
        <pc:spChg chg="del mod">
          <ac:chgData name="ゆ 育" userId="542ab0ed5f745775" providerId="LiveId" clId="{1C2FE42E-E5F8-4FB3-86F1-0EB376F0A1A1}" dt="2023-09-20T15:10:56.568" v="499" actId="478"/>
          <ac:spMkLst>
            <pc:docMk/>
            <pc:sldMk cId="789935054" sldId="284"/>
            <ac:spMk id="415" creationId="{4083F028-782D-4EBB-8C91-D21623BD0CAE}"/>
          </ac:spMkLst>
        </pc:spChg>
        <pc:spChg chg="del mod">
          <ac:chgData name="ゆ 育" userId="542ab0ed5f745775" providerId="LiveId" clId="{1C2FE42E-E5F8-4FB3-86F1-0EB376F0A1A1}" dt="2023-09-20T15:10:56.568" v="498" actId="478"/>
          <ac:spMkLst>
            <pc:docMk/>
            <pc:sldMk cId="789935054" sldId="284"/>
            <ac:spMk id="416" creationId="{7D08FCB5-0357-4F42-81FC-148C935F5BCE}"/>
          </ac:spMkLst>
        </pc:spChg>
        <pc:spChg chg="del mod">
          <ac:chgData name="ゆ 育" userId="542ab0ed5f745775" providerId="LiveId" clId="{1C2FE42E-E5F8-4FB3-86F1-0EB376F0A1A1}" dt="2023-09-20T15:10:56.568" v="497" actId="478"/>
          <ac:spMkLst>
            <pc:docMk/>
            <pc:sldMk cId="789935054" sldId="284"/>
            <ac:spMk id="417" creationId="{243C23F8-12A2-4A67-AE5B-1591696BDF5B}"/>
          </ac:spMkLst>
        </pc:spChg>
        <pc:spChg chg="del mod">
          <ac:chgData name="ゆ 育" userId="542ab0ed5f745775" providerId="LiveId" clId="{1C2FE42E-E5F8-4FB3-86F1-0EB376F0A1A1}" dt="2023-09-20T15:10:56.553" v="496" actId="478"/>
          <ac:spMkLst>
            <pc:docMk/>
            <pc:sldMk cId="789935054" sldId="284"/>
            <ac:spMk id="418" creationId="{D85260DB-F40C-4185-9926-841CDAADA472}"/>
          </ac:spMkLst>
        </pc:spChg>
        <pc:spChg chg="del mod">
          <ac:chgData name="ゆ 育" userId="542ab0ed5f745775" providerId="LiveId" clId="{1C2FE42E-E5F8-4FB3-86F1-0EB376F0A1A1}" dt="2023-09-20T15:10:56.553" v="495" actId="478"/>
          <ac:spMkLst>
            <pc:docMk/>
            <pc:sldMk cId="789935054" sldId="284"/>
            <ac:spMk id="419" creationId="{6B99398C-B28D-4DAA-B7D6-6A7858B8D0C8}"/>
          </ac:spMkLst>
        </pc:spChg>
        <pc:spChg chg="del mod">
          <ac:chgData name="ゆ 育" userId="542ab0ed5f745775" providerId="LiveId" clId="{1C2FE42E-E5F8-4FB3-86F1-0EB376F0A1A1}" dt="2023-09-20T15:10:56.553" v="494" actId="478"/>
          <ac:spMkLst>
            <pc:docMk/>
            <pc:sldMk cId="789935054" sldId="284"/>
            <ac:spMk id="420" creationId="{A31450FF-FD52-486A-9A6B-F68C6058BB75}"/>
          </ac:spMkLst>
        </pc:spChg>
        <pc:spChg chg="del mod">
          <ac:chgData name="ゆ 育" userId="542ab0ed5f745775" providerId="LiveId" clId="{1C2FE42E-E5F8-4FB3-86F1-0EB376F0A1A1}" dt="2023-09-20T15:10:56.553" v="493" actId="478"/>
          <ac:spMkLst>
            <pc:docMk/>
            <pc:sldMk cId="789935054" sldId="284"/>
            <ac:spMk id="421" creationId="{BD42B375-A62F-4868-94BA-E196DBE8B17F}"/>
          </ac:spMkLst>
        </pc:spChg>
        <pc:spChg chg="del mod">
          <ac:chgData name="ゆ 育" userId="542ab0ed5f745775" providerId="LiveId" clId="{1C2FE42E-E5F8-4FB3-86F1-0EB376F0A1A1}" dt="2023-09-20T15:10:56.553" v="492" actId="478"/>
          <ac:spMkLst>
            <pc:docMk/>
            <pc:sldMk cId="789935054" sldId="284"/>
            <ac:spMk id="422" creationId="{7C108E62-8E50-42B8-BA46-2A705C96A250}"/>
          </ac:spMkLst>
        </pc:spChg>
        <pc:spChg chg="del mod">
          <ac:chgData name="ゆ 育" userId="542ab0ed5f745775" providerId="LiveId" clId="{1C2FE42E-E5F8-4FB3-86F1-0EB376F0A1A1}" dt="2023-09-20T15:10:56.553" v="491" actId="478"/>
          <ac:spMkLst>
            <pc:docMk/>
            <pc:sldMk cId="789935054" sldId="284"/>
            <ac:spMk id="423" creationId="{B4EFB91C-0CD6-43E0-A9BA-1452C3DDDFBD}"/>
          </ac:spMkLst>
        </pc:spChg>
        <pc:spChg chg="del mod">
          <ac:chgData name="ゆ 育" userId="542ab0ed5f745775" providerId="LiveId" clId="{1C2FE42E-E5F8-4FB3-86F1-0EB376F0A1A1}" dt="2023-09-20T15:10:56.553" v="490" actId="478"/>
          <ac:spMkLst>
            <pc:docMk/>
            <pc:sldMk cId="789935054" sldId="284"/>
            <ac:spMk id="424" creationId="{FA4A64FD-A745-490D-87B9-2BB7F353BA0A}"/>
          </ac:spMkLst>
        </pc:spChg>
        <pc:spChg chg="del mod">
          <ac:chgData name="ゆ 育" userId="542ab0ed5f745775" providerId="LiveId" clId="{1C2FE42E-E5F8-4FB3-86F1-0EB376F0A1A1}" dt="2023-09-20T15:10:56.553" v="489" actId="478"/>
          <ac:spMkLst>
            <pc:docMk/>
            <pc:sldMk cId="789935054" sldId="284"/>
            <ac:spMk id="425" creationId="{21ED23BB-B503-497A-8CCD-068E8F540841}"/>
          </ac:spMkLst>
        </pc:spChg>
        <pc:spChg chg="del mod">
          <ac:chgData name="ゆ 育" userId="542ab0ed5f745775" providerId="LiveId" clId="{1C2FE42E-E5F8-4FB3-86F1-0EB376F0A1A1}" dt="2023-09-20T15:10:56.537" v="488" actId="478"/>
          <ac:spMkLst>
            <pc:docMk/>
            <pc:sldMk cId="789935054" sldId="284"/>
            <ac:spMk id="426" creationId="{4E2FB18F-273E-48ED-8963-BD75C62DA2A5}"/>
          </ac:spMkLst>
        </pc:spChg>
        <pc:spChg chg="del mod">
          <ac:chgData name="ゆ 育" userId="542ab0ed5f745775" providerId="LiveId" clId="{1C2FE42E-E5F8-4FB3-86F1-0EB376F0A1A1}" dt="2023-09-20T15:10:56.537" v="487" actId="478"/>
          <ac:spMkLst>
            <pc:docMk/>
            <pc:sldMk cId="789935054" sldId="284"/>
            <ac:spMk id="427" creationId="{CB926FAC-3D9C-4B88-B8AB-61578DE5A4AE}"/>
          </ac:spMkLst>
        </pc:spChg>
        <pc:spChg chg="del mod">
          <ac:chgData name="ゆ 育" userId="542ab0ed5f745775" providerId="LiveId" clId="{1C2FE42E-E5F8-4FB3-86F1-0EB376F0A1A1}" dt="2023-09-20T15:10:56.537" v="486" actId="478"/>
          <ac:spMkLst>
            <pc:docMk/>
            <pc:sldMk cId="789935054" sldId="284"/>
            <ac:spMk id="428" creationId="{2521E266-387B-407A-8EC5-C6D36F7D0A15}"/>
          </ac:spMkLst>
        </pc:spChg>
        <pc:spChg chg="del mod">
          <ac:chgData name="ゆ 育" userId="542ab0ed5f745775" providerId="LiveId" clId="{1C2FE42E-E5F8-4FB3-86F1-0EB376F0A1A1}" dt="2023-09-20T15:10:56.537" v="485" actId="478"/>
          <ac:spMkLst>
            <pc:docMk/>
            <pc:sldMk cId="789935054" sldId="284"/>
            <ac:spMk id="429" creationId="{296C9DC7-DB73-4229-8564-42F241ED205A}"/>
          </ac:spMkLst>
        </pc:spChg>
        <pc:spChg chg="del mod">
          <ac:chgData name="ゆ 育" userId="542ab0ed5f745775" providerId="LiveId" clId="{1C2FE42E-E5F8-4FB3-86F1-0EB376F0A1A1}" dt="2023-09-20T15:10:56.537" v="484" actId="478"/>
          <ac:spMkLst>
            <pc:docMk/>
            <pc:sldMk cId="789935054" sldId="284"/>
            <ac:spMk id="430" creationId="{BAAE5489-183D-44F3-9969-4807A4847EC8}"/>
          </ac:spMkLst>
        </pc:spChg>
        <pc:spChg chg="del mod">
          <ac:chgData name="ゆ 育" userId="542ab0ed5f745775" providerId="LiveId" clId="{1C2FE42E-E5F8-4FB3-86F1-0EB376F0A1A1}" dt="2023-09-20T15:10:56.537" v="483" actId="478"/>
          <ac:spMkLst>
            <pc:docMk/>
            <pc:sldMk cId="789935054" sldId="284"/>
            <ac:spMk id="431" creationId="{A19825EF-953B-4D51-82A4-AC970A769A69}"/>
          </ac:spMkLst>
        </pc:spChg>
        <pc:spChg chg="del mod">
          <ac:chgData name="ゆ 育" userId="542ab0ed5f745775" providerId="LiveId" clId="{1C2FE42E-E5F8-4FB3-86F1-0EB376F0A1A1}" dt="2023-09-20T15:10:56.537" v="482" actId="478"/>
          <ac:spMkLst>
            <pc:docMk/>
            <pc:sldMk cId="789935054" sldId="284"/>
            <ac:spMk id="432" creationId="{1FE85002-3552-49F7-8F99-9F381E9DBF10}"/>
          </ac:spMkLst>
        </pc:spChg>
        <pc:spChg chg="del mod">
          <ac:chgData name="ゆ 育" userId="542ab0ed5f745775" providerId="LiveId" clId="{1C2FE42E-E5F8-4FB3-86F1-0EB376F0A1A1}" dt="2023-09-20T15:10:56.521" v="481" actId="478"/>
          <ac:spMkLst>
            <pc:docMk/>
            <pc:sldMk cId="789935054" sldId="284"/>
            <ac:spMk id="433" creationId="{B7EB72D4-0EE9-4795-B88F-858CF88DD670}"/>
          </ac:spMkLst>
        </pc:spChg>
        <pc:spChg chg="del mod">
          <ac:chgData name="ゆ 育" userId="542ab0ed5f745775" providerId="LiveId" clId="{1C2FE42E-E5F8-4FB3-86F1-0EB376F0A1A1}" dt="2023-09-20T15:10:56.521" v="480" actId="478"/>
          <ac:spMkLst>
            <pc:docMk/>
            <pc:sldMk cId="789935054" sldId="284"/>
            <ac:spMk id="434" creationId="{3E5ED8CC-273D-44D1-9F46-3B6784C3FBF0}"/>
          </ac:spMkLst>
        </pc:spChg>
        <pc:spChg chg="del mod">
          <ac:chgData name="ゆ 育" userId="542ab0ed5f745775" providerId="LiveId" clId="{1C2FE42E-E5F8-4FB3-86F1-0EB376F0A1A1}" dt="2023-09-20T15:10:56.521" v="479" actId="478"/>
          <ac:spMkLst>
            <pc:docMk/>
            <pc:sldMk cId="789935054" sldId="284"/>
            <ac:spMk id="435" creationId="{3CAA236E-6B86-4196-A02B-5623C85D4B1C}"/>
          </ac:spMkLst>
        </pc:spChg>
        <pc:spChg chg="del mod">
          <ac:chgData name="ゆ 育" userId="542ab0ed5f745775" providerId="LiveId" clId="{1C2FE42E-E5F8-4FB3-86F1-0EB376F0A1A1}" dt="2023-09-20T15:10:56.521" v="478" actId="478"/>
          <ac:spMkLst>
            <pc:docMk/>
            <pc:sldMk cId="789935054" sldId="284"/>
            <ac:spMk id="436" creationId="{B876A16A-5D48-4608-9135-02E34870B0FB}"/>
          </ac:spMkLst>
        </pc:spChg>
        <pc:spChg chg="del mod">
          <ac:chgData name="ゆ 育" userId="542ab0ed5f745775" providerId="LiveId" clId="{1C2FE42E-E5F8-4FB3-86F1-0EB376F0A1A1}" dt="2023-09-20T15:10:56.521" v="477" actId="478"/>
          <ac:spMkLst>
            <pc:docMk/>
            <pc:sldMk cId="789935054" sldId="284"/>
            <ac:spMk id="437" creationId="{D7EF6524-B9CA-41FF-9B68-1B0AE053CD3B}"/>
          </ac:spMkLst>
        </pc:spChg>
        <pc:spChg chg="del mod">
          <ac:chgData name="ゆ 育" userId="542ab0ed5f745775" providerId="LiveId" clId="{1C2FE42E-E5F8-4FB3-86F1-0EB376F0A1A1}" dt="2023-09-20T15:10:56.521" v="476" actId="478"/>
          <ac:spMkLst>
            <pc:docMk/>
            <pc:sldMk cId="789935054" sldId="284"/>
            <ac:spMk id="438" creationId="{4C2EA67B-EAEE-46C7-AEB0-8D4282BBCBFB}"/>
          </ac:spMkLst>
        </pc:spChg>
        <pc:spChg chg="del mod">
          <ac:chgData name="ゆ 育" userId="542ab0ed5f745775" providerId="LiveId" clId="{1C2FE42E-E5F8-4FB3-86F1-0EB376F0A1A1}" dt="2023-09-20T15:10:56.521" v="475" actId="478"/>
          <ac:spMkLst>
            <pc:docMk/>
            <pc:sldMk cId="789935054" sldId="284"/>
            <ac:spMk id="439" creationId="{9BFB6807-AE7D-4F78-8C82-677F220C2BB2}"/>
          </ac:spMkLst>
        </pc:spChg>
        <pc:spChg chg="del mod">
          <ac:chgData name="ゆ 育" userId="542ab0ed5f745775" providerId="LiveId" clId="{1C2FE42E-E5F8-4FB3-86F1-0EB376F0A1A1}" dt="2023-09-20T15:10:56.506" v="474" actId="478"/>
          <ac:spMkLst>
            <pc:docMk/>
            <pc:sldMk cId="789935054" sldId="284"/>
            <ac:spMk id="440" creationId="{AE818E25-9A1F-4504-BCCC-C991F48A8216}"/>
          </ac:spMkLst>
        </pc:spChg>
        <pc:spChg chg="del mod">
          <ac:chgData name="ゆ 育" userId="542ab0ed5f745775" providerId="LiveId" clId="{1C2FE42E-E5F8-4FB3-86F1-0EB376F0A1A1}" dt="2023-09-20T15:10:56.506" v="473" actId="478"/>
          <ac:spMkLst>
            <pc:docMk/>
            <pc:sldMk cId="789935054" sldId="284"/>
            <ac:spMk id="441" creationId="{5292CA75-F25F-46B7-A10E-FB7DDF57D48A}"/>
          </ac:spMkLst>
        </pc:spChg>
        <pc:spChg chg="del mod">
          <ac:chgData name="ゆ 育" userId="542ab0ed5f745775" providerId="LiveId" clId="{1C2FE42E-E5F8-4FB3-86F1-0EB376F0A1A1}" dt="2023-09-20T15:10:56.506" v="472" actId="478"/>
          <ac:spMkLst>
            <pc:docMk/>
            <pc:sldMk cId="789935054" sldId="284"/>
            <ac:spMk id="442" creationId="{877D120E-F5FE-484F-9573-6BF4ECA7BB74}"/>
          </ac:spMkLst>
        </pc:spChg>
        <pc:spChg chg="del mod">
          <ac:chgData name="ゆ 育" userId="542ab0ed5f745775" providerId="LiveId" clId="{1C2FE42E-E5F8-4FB3-86F1-0EB376F0A1A1}" dt="2023-09-20T15:10:56.506" v="471" actId="478"/>
          <ac:spMkLst>
            <pc:docMk/>
            <pc:sldMk cId="789935054" sldId="284"/>
            <ac:spMk id="443" creationId="{21631EB3-003A-4D1A-B87C-AF480D196D3B}"/>
          </ac:spMkLst>
        </pc:spChg>
        <pc:spChg chg="del mod">
          <ac:chgData name="ゆ 育" userId="542ab0ed5f745775" providerId="LiveId" clId="{1C2FE42E-E5F8-4FB3-86F1-0EB376F0A1A1}" dt="2023-09-20T15:10:56.506" v="470" actId="478"/>
          <ac:spMkLst>
            <pc:docMk/>
            <pc:sldMk cId="789935054" sldId="284"/>
            <ac:spMk id="444" creationId="{DC32F5C9-452B-42C2-BD5A-BCE12C4F2C2C}"/>
          </ac:spMkLst>
        </pc:spChg>
        <pc:spChg chg="del mod">
          <ac:chgData name="ゆ 育" userId="542ab0ed5f745775" providerId="LiveId" clId="{1C2FE42E-E5F8-4FB3-86F1-0EB376F0A1A1}" dt="2023-09-20T15:10:56.506" v="469" actId="478"/>
          <ac:spMkLst>
            <pc:docMk/>
            <pc:sldMk cId="789935054" sldId="284"/>
            <ac:spMk id="445" creationId="{88B6D432-7989-468E-A2BC-9AE91D08B70E}"/>
          </ac:spMkLst>
        </pc:spChg>
        <pc:spChg chg="del mod">
          <ac:chgData name="ゆ 育" userId="542ab0ed5f745775" providerId="LiveId" clId="{1C2FE42E-E5F8-4FB3-86F1-0EB376F0A1A1}" dt="2023-09-20T15:10:56.506" v="468" actId="478"/>
          <ac:spMkLst>
            <pc:docMk/>
            <pc:sldMk cId="789935054" sldId="284"/>
            <ac:spMk id="446" creationId="{6DAAE070-98E0-4322-91CD-B3B814A061B3}"/>
          </ac:spMkLst>
        </pc:spChg>
        <pc:spChg chg="del mod">
          <ac:chgData name="ゆ 育" userId="542ab0ed5f745775" providerId="LiveId" clId="{1C2FE42E-E5F8-4FB3-86F1-0EB376F0A1A1}" dt="2023-09-20T15:10:56.490" v="467" actId="478"/>
          <ac:spMkLst>
            <pc:docMk/>
            <pc:sldMk cId="789935054" sldId="284"/>
            <ac:spMk id="447" creationId="{74172A0E-E5ED-4F22-8A42-4FBAC1B773EE}"/>
          </ac:spMkLst>
        </pc:spChg>
        <pc:spChg chg="mod">
          <ac:chgData name="ゆ 育" userId="542ab0ed5f745775" providerId="LiveId" clId="{1C2FE42E-E5F8-4FB3-86F1-0EB376F0A1A1}" dt="2023-09-20T15:10:56.881" v="723" actId="108"/>
          <ac:spMkLst>
            <pc:docMk/>
            <pc:sldMk cId="789935054" sldId="284"/>
            <ac:spMk id="636" creationId="{6D985871-81CA-4E55-A342-F46016B278BA}"/>
          </ac:spMkLst>
        </pc:spChg>
        <pc:spChg chg="mod">
          <ac:chgData name="ゆ 育" userId="542ab0ed5f745775" providerId="LiveId" clId="{1C2FE42E-E5F8-4FB3-86F1-0EB376F0A1A1}" dt="2023-09-20T15:10:56.881" v="724" actId="108"/>
          <ac:spMkLst>
            <pc:docMk/>
            <pc:sldMk cId="789935054" sldId="284"/>
            <ac:spMk id="637" creationId="{FA0EA5D2-38D4-4DCA-89F0-29D5C700AE2D}"/>
          </ac:spMkLst>
        </pc:spChg>
        <pc:spChg chg="mod">
          <ac:chgData name="ゆ 育" userId="542ab0ed5f745775" providerId="LiveId" clId="{1C2FE42E-E5F8-4FB3-86F1-0EB376F0A1A1}" dt="2023-09-20T15:10:56.881" v="725" actId="108"/>
          <ac:spMkLst>
            <pc:docMk/>
            <pc:sldMk cId="789935054" sldId="284"/>
            <ac:spMk id="638" creationId="{5215E3A5-46E2-4D9A-AAEA-A5ECD80D05D6}"/>
          </ac:spMkLst>
        </pc:spChg>
        <pc:spChg chg="mod">
          <ac:chgData name="ゆ 育" userId="542ab0ed5f745775" providerId="LiveId" clId="{1C2FE42E-E5F8-4FB3-86F1-0EB376F0A1A1}" dt="2023-09-20T15:10:56.896" v="726" actId="108"/>
          <ac:spMkLst>
            <pc:docMk/>
            <pc:sldMk cId="789935054" sldId="284"/>
            <ac:spMk id="639" creationId="{65AB7C95-0908-49E7-B292-69886A7412B4}"/>
          </ac:spMkLst>
        </pc:spChg>
        <pc:spChg chg="mod">
          <ac:chgData name="ゆ 育" userId="542ab0ed5f745775" providerId="LiveId" clId="{1C2FE42E-E5F8-4FB3-86F1-0EB376F0A1A1}" dt="2023-09-20T15:10:56.896" v="727" actId="108"/>
          <ac:spMkLst>
            <pc:docMk/>
            <pc:sldMk cId="789935054" sldId="284"/>
            <ac:spMk id="640" creationId="{28C9E042-A7B3-4174-93F1-950190B7A65B}"/>
          </ac:spMkLst>
        </pc:spChg>
        <pc:spChg chg="mod">
          <ac:chgData name="ゆ 育" userId="542ab0ed5f745775" providerId="LiveId" clId="{1C2FE42E-E5F8-4FB3-86F1-0EB376F0A1A1}" dt="2023-09-20T15:10:56.896" v="728" actId="108"/>
          <ac:spMkLst>
            <pc:docMk/>
            <pc:sldMk cId="789935054" sldId="284"/>
            <ac:spMk id="641" creationId="{0D307B16-F088-4EC1-BEDB-4EAE37D97214}"/>
          </ac:spMkLst>
        </pc:spChg>
        <pc:spChg chg="mod">
          <ac:chgData name="ゆ 育" userId="542ab0ed5f745775" providerId="LiveId" clId="{1C2FE42E-E5F8-4FB3-86F1-0EB376F0A1A1}" dt="2023-09-20T15:10:56.896" v="729" actId="108"/>
          <ac:spMkLst>
            <pc:docMk/>
            <pc:sldMk cId="789935054" sldId="284"/>
            <ac:spMk id="642" creationId="{554CC96D-F8C5-4299-912A-C6C6A7E3437F}"/>
          </ac:spMkLst>
        </pc:spChg>
        <pc:spChg chg="mod">
          <ac:chgData name="ゆ 育" userId="542ab0ed5f745775" providerId="LiveId" clId="{1C2FE42E-E5F8-4FB3-86F1-0EB376F0A1A1}" dt="2023-09-20T15:10:56.896" v="730" actId="108"/>
          <ac:spMkLst>
            <pc:docMk/>
            <pc:sldMk cId="789935054" sldId="284"/>
            <ac:spMk id="643" creationId="{25D52223-9C1B-4E68-9D3A-C7FE92522C13}"/>
          </ac:spMkLst>
        </pc:spChg>
        <pc:spChg chg="mod">
          <ac:chgData name="ゆ 育" userId="542ab0ed5f745775" providerId="LiveId" clId="{1C2FE42E-E5F8-4FB3-86F1-0EB376F0A1A1}" dt="2023-09-20T15:10:56.896" v="731" actId="108"/>
          <ac:spMkLst>
            <pc:docMk/>
            <pc:sldMk cId="789935054" sldId="284"/>
            <ac:spMk id="644" creationId="{0119CBAA-BC9A-48E3-8783-77CD028504E2}"/>
          </ac:spMkLst>
        </pc:spChg>
        <pc:spChg chg="mod">
          <ac:chgData name="ゆ 育" userId="542ab0ed5f745775" providerId="LiveId" clId="{1C2FE42E-E5F8-4FB3-86F1-0EB376F0A1A1}" dt="2023-09-20T15:10:56.912" v="732" actId="108"/>
          <ac:spMkLst>
            <pc:docMk/>
            <pc:sldMk cId="789935054" sldId="284"/>
            <ac:spMk id="645" creationId="{4B169B27-2531-43D3-B7D5-61E2580309DB}"/>
          </ac:spMkLst>
        </pc:spChg>
        <pc:spChg chg="mod">
          <ac:chgData name="ゆ 育" userId="542ab0ed5f745775" providerId="LiveId" clId="{1C2FE42E-E5F8-4FB3-86F1-0EB376F0A1A1}" dt="2023-09-20T15:10:56.912" v="733" actId="108"/>
          <ac:spMkLst>
            <pc:docMk/>
            <pc:sldMk cId="789935054" sldId="284"/>
            <ac:spMk id="646" creationId="{9A0BBCAE-5D94-456A-987C-F1851B5767DE}"/>
          </ac:spMkLst>
        </pc:spChg>
        <pc:spChg chg="mod">
          <ac:chgData name="ゆ 育" userId="542ab0ed5f745775" providerId="LiveId" clId="{1C2FE42E-E5F8-4FB3-86F1-0EB376F0A1A1}" dt="2023-09-20T15:10:56.912" v="734" actId="108"/>
          <ac:spMkLst>
            <pc:docMk/>
            <pc:sldMk cId="789935054" sldId="284"/>
            <ac:spMk id="647" creationId="{4037C396-58FE-423C-AFB5-06C09E996DFC}"/>
          </ac:spMkLst>
        </pc:spChg>
        <pc:spChg chg="mod">
          <ac:chgData name="ゆ 育" userId="542ab0ed5f745775" providerId="LiveId" clId="{1C2FE42E-E5F8-4FB3-86F1-0EB376F0A1A1}" dt="2023-09-20T15:10:56.912" v="735" actId="108"/>
          <ac:spMkLst>
            <pc:docMk/>
            <pc:sldMk cId="789935054" sldId="284"/>
            <ac:spMk id="648" creationId="{0ED97534-912E-4CD8-90B4-6E3A7AF5DA79}"/>
          </ac:spMkLst>
        </pc:spChg>
        <pc:spChg chg="mod">
          <ac:chgData name="ゆ 育" userId="542ab0ed5f745775" providerId="LiveId" clId="{1C2FE42E-E5F8-4FB3-86F1-0EB376F0A1A1}" dt="2023-09-20T15:10:56.912" v="736" actId="108"/>
          <ac:spMkLst>
            <pc:docMk/>
            <pc:sldMk cId="789935054" sldId="284"/>
            <ac:spMk id="649" creationId="{D971D2CD-F01F-4FB2-8720-355ADD8BC5AD}"/>
          </ac:spMkLst>
        </pc:spChg>
        <pc:spChg chg="mod">
          <ac:chgData name="ゆ 育" userId="542ab0ed5f745775" providerId="LiveId" clId="{1C2FE42E-E5F8-4FB3-86F1-0EB376F0A1A1}" dt="2023-09-20T15:10:56.912" v="737" actId="108"/>
          <ac:spMkLst>
            <pc:docMk/>
            <pc:sldMk cId="789935054" sldId="284"/>
            <ac:spMk id="650" creationId="{442B98C6-1424-4423-9B69-192A1AB1B019}"/>
          </ac:spMkLst>
        </pc:spChg>
        <pc:spChg chg="mod">
          <ac:chgData name="ゆ 育" userId="542ab0ed5f745775" providerId="LiveId" clId="{1C2FE42E-E5F8-4FB3-86F1-0EB376F0A1A1}" dt="2023-09-20T15:10:56.928" v="738" actId="108"/>
          <ac:spMkLst>
            <pc:docMk/>
            <pc:sldMk cId="789935054" sldId="284"/>
            <ac:spMk id="651" creationId="{E762B53A-18B3-4414-A2BB-101035F61886}"/>
          </ac:spMkLst>
        </pc:spChg>
        <pc:spChg chg="mod">
          <ac:chgData name="ゆ 育" userId="542ab0ed5f745775" providerId="LiveId" clId="{1C2FE42E-E5F8-4FB3-86F1-0EB376F0A1A1}" dt="2023-09-20T15:10:56.928" v="739" actId="108"/>
          <ac:spMkLst>
            <pc:docMk/>
            <pc:sldMk cId="789935054" sldId="284"/>
            <ac:spMk id="652" creationId="{2D26E4CC-7F44-42FE-BA3A-4825DD0EFD8A}"/>
          </ac:spMkLst>
        </pc:spChg>
        <pc:spChg chg="mod">
          <ac:chgData name="ゆ 育" userId="542ab0ed5f745775" providerId="LiveId" clId="{1C2FE42E-E5F8-4FB3-86F1-0EB376F0A1A1}" dt="2023-09-20T15:10:56.928" v="740" actId="108"/>
          <ac:spMkLst>
            <pc:docMk/>
            <pc:sldMk cId="789935054" sldId="284"/>
            <ac:spMk id="653" creationId="{357CB142-1B05-4842-ABA3-1B4C93F46E42}"/>
          </ac:spMkLst>
        </pc:spChg>
        <pc:spChg chg="mod">
          <ac:chgData name="ゆ 育" userId="542ab0ed5f745775" providerId="LiveId" clId="{1C2FE42E-E5F8-4FB3-86F1-0EB376F0A1A1}" dt="2023-09-20T15:10:56.928" v="741" actId="108"/>
          <ac:spMkLst>
            <pc:docMk/>
            <pc:sldMk cId="789935054" sldId="284"/>
            <ac:spMk id="654" creationId="{E51DB4F1-55FE-43A9-B4D0-76296B82F5D3}"/>
          </ac:spMkLst>
        </pc:spChg>
        <pc:spChg chg="mod">
          <ac:chgData name="ゆ 育" userId="542ab0ed5f745775" providerId="LiveId" clId="{1C2FE42E-E5F8-4FB3-86F1-0EB376F0A1A1}" dt="2023-09-20T15:10:56.928" v="742" actId="108"/>
          <ac:spMkLst>
            <pc:docMk/>
            <pc:sldMk cId="789935054" sldId="284"/>
            <ac:spMk id="655" creationId="{B7E22DB9-0202-43DE-9AEA-F38208460605}"/>
          </ac:spMkLst>
        </pc:spChg>
        <pc:spChg chg="mod">
          <ac:chgData name="ゆ 育" userId="542ab0ed5f745775" providerId="LiveId" clId="{1C2FE42E-E5F8-4FB3-86F1-0EB376F0A1A1}" dt="2023-09-20T15:10:56.928" v="743" actId="108"/>
          <ac:spMkLst>
            <pc:docMk/>
            <pc:sldMk cId="789935054" sldId="284"/>
            <ac:spMk id="656" creationId="{072BBAF6-B8DF-40C9-B906-A53CB6EB7363}"/>
          </ac:spMkLst>
        </pc:spChg>
        <pc:spChg chg="mod">
          <ac:chgData name="ゆ 育" userId="542ab0ed5f745775" providerId="LiveId" clId="{1C2FE42E-E5F8-4FB3-86F1-0EB376F0A1A1}" dt="2023-09-20T15:10:56.943" v="744" actId="108"/>
          <ac:spMkLst>
            <pc:docMk/>
            <pc:sldMk cId="789935054" sldId="284"/>
            <ac:spMk id="657" creationId="{1035AC66-32FA-4D5D-92D1-482DE2BD463C}"/>
          </ac:spMkLst>
        </pc:spChg>
        <pc:spChg chg="mod">
          <ac:chgData name="ゆ 育" userId="542ab0ed5f745775" providerId="LiveId" clId="{1C2FE42E-E5F8-4FB3-86F1-0EB376F0A1A1}" dt="2023-09-20T15:10:56.943" v="745" actId="108"/>
          <ac:spMkLst>
            <pc:docMk/>
            <pc:sldMk cId="789935054" sldId="284"/>
            <ac:spMk id="658" creationId="{AAE5489A-6A59-4112-985E-0F0244B35E26}"/>
          </ac:spMkLst>
        </pc:spChg>
        <pc:spChg chg="mod">
          <ac:chgData name="ゆ 育" userId="542ab0ed5f745775" providerId="LiveId" clId="{1C2FE42E-E5F8-4FB3-86F1-0EB376F0A1A1}" dt="2023-09-20T15:10:56.943" v="746" actId="108"/>
          <ac:spMkLst>
            <pc:docMk/>
            <pc:sldMk cId="789935054" sldId="284"/>
            <ac:spMk id="659" creationId="{FAC4A89F-A140-444C-83BC-1DF473866B00}"/>
          </ac:spMkLst>
        </pc:spChg>
        <pc:spChg chg="mod">
          <ac:chgData name="ゆ 育" userId="542ab0ed5f745775" providerId="LiveId" clId="{1C2FE42E-E5F8-4FB3-86F1-0EB376F0A1A1}" dt="2023-09-20T15:10:56.943" v="747" actId="108"/>
          <ac:spMkLst>
            <pc:docMk/>
            <pc:sldMk cId="789935054" sldId="284"/>
            <ac:spMk id="660" creationId="{EDBDDD77-B67C-4F0F-86E3-B90764A500D4}"/>
          </ac:spMkLst>
        </pc:spChg>
        <pc:spChg chg="mod">
          <ac:chgData name="ゆ 育" userId="542ab0ed5f745775" providerId="LiveId" clId="{1C2FE42E-E5F8-4FB3-86F1-0EB376F0A1A1}" dt="2023-09-20T15:10:56.943" v="748" actId="108"/>
          <ac:spMkLst>
            <pc:docMk/>
            <pc:sldMk cId="789935054" sldId="284"/>
            <ac:spMk id="661" creationId="{89FF6F38-F3DA-451C-BE28-1FCB614569A0}"/>
          </ac:spMkLst>
        </pc:spChg>
        <pc:spChg chg="mod">
          <ac:chgData name="ゆ 育" userId="542ab0ed5f745775" providerId="LiveId" clId="{1C2FE42E-E5F8-4FB3-86F1-0EB376F0A1A1}" dt="2023-09-20T15:10:56.943" v="749" actId="108"/>
          <ac:spMkLst>
            <pc:docMk/>
            <pc:sldMk cId="789935054" sldId="284"/>
            <ac:spMk id="662" creationId="{0CA9E7EB-F583-48C5-865E-AFBACA7550DD}"/>
          </ac:spMkLst>
        </pc:spChg>
        <pc:spChg chg="mod">
          <ac:chgData name="ゆ 育" userId="542ab0ed5f745775" providerId="LiveId" clId="{1C2FE42E-E5F8-4FB3-86F1-0EB376F0A1A1}" dt="2023-09-20T15:10:56.959" v="750" actId="108"/>
          <ac:spMkLst>
            <pc:docMk/>
            <pc:sldMk cId="789935054" sldId="284"/>
            <ac:spMk id="663" creationId="{1B581981-291B-4653-B76A-C60E3C5CBCE2}"/>
          </ac:spMkLst>
        </pc:spChg>
        <pc:spChg chg="mod">
          <ac:chgData name="ゆ 育" userId="542ab0ed5f745775" providerId="LiveId" clId="{1C2FE42E-E5F8-4FB3-86F1-0EB376F0A1A1}" dt="2023-09-20T15:10:56.959" v="751" actId="108"/>
          <ac:spMkLst>
            <pc:docMk/>
            <pc:sldMk cId="789935054" sldId="284"/>
            <ac:spMk id="664" creationId="{7DE704B4-2255-4AEB-8A58-F789FA5B0970}"/>
          </ac:spMkLst>
        </pc:spChg>
        <pc:spChg chg="mod">
          <ac:chgData name="ゆ 育" userId="542ab0ed5f745775" providerId="LiveId" clId="{1C2FE42E-E5F8-4FB3-86F1-0EB376F0A1A1}" dt="2023-09-20T15:10:56.959" v="752" actId="108"/>
          <ac:spMkLst>
            <pc:docMk/>
            <pc:sldMk cId="789935054" sldId="284"/>
            <ac:spMk id="665" creationId="{5CFC1E79-43B1-4B94-8BBD-1F5D3E82CA9B}"/>
          </ac:spMkLst>
        </pc:spChg>
        <pc:spChg chg="mod">
          <ac:chgData name="ゆ 育" userId="542ab0ed5f745775" providerId="LiveId" clId="{1C2FE42E-E5F8-4FB3-86F1-0EB376F0A1A1}" dt="2023-09-20T15:10:56.959" v="753" actId="108"/>
          <ac:spMkLst>
            <pc:docMk/>
            <pc:sldMk cId="789935054" sldId="284"/>
            <ac:spMk id="666" creationId="{3471009A-EA0A-4B07-81F9-EC81DF58B214}"/>
          </ac:spMkLst>
        </pc:spChg>
        <pc:spChg chg="mod">
          <ac:chgData name="ゆ 育" userId="542ab0ed5f745775" providerId="LiveId" clId="{1C2FE42E-E5F8-4FB3-86F1-0EB376F0A1A1}" dt="2023-09-20T15:10:56.959" v="754" actId="108"/>
          <ac:spMkLst>
            <pc:docMk/>
            <pc:sldMk cId="789935054" sldId="284"/>
            <ac:spMk id="667" creationId="{4AA598FC-EA59-419F-B908-19FACB20D082}"/>
          </ac:spMkLst>
        </pc:spChg>
        <pc:spChg chg="mod">
          <ac:chgData name="ゆ 育" userId="542ab0ed5f745775" providerId="LiveId" clId="{1C2FE42E-E5F8-4FB3-86F1-0EB376F0A1A1}" dt="2023-09-20T15:10:56.959" v="755" actId="108"/>
          <ac:spMkLst>
            <pc:docMk/>
            <pc:sldMk cId="789935054" sldId="284"/>
            <ac:spMk id="668" creationId="{F98EC372-5802-4B35-915A-F8A96690E125}"/>
          </ac:spMkLst>
        </pc:spChg>
        <pc:spChg chg="mod">
          <ac:chgData name="ゆ 育" userId="542ab0ed5f745775" providerId="LiveId" clId="{1C2FE42E-E5F8-4FB3-86F1-0EB376F0A1A1}" dt="2023-09-20T15:10:56.959" v="756" actId="108"/>
          <ac:spMkLst>
            <pc:docMk/>
            <pc:sldMk cId="789935054" sldId="284"/>
            <ac:spMk id="669" creationId="{7D7F00CF-8473-445E-9894-9E1D6C56EBEE}"/>
          </ac:spMkLst>
        </pc:spChg>
        <pc:spChg chg="mod">
          <ac:chgData name="ゆ 育" userId="542ab0ed5f745775" providerId="LiveId" clId="{1C2FE42E-E5F8-4FB3-86F1-0EB376F0A1A1}" dt="2023-09-20T15:10:56.974" v="757" actId="108"/>
          <ac:spMkLst>
            <pc:docMk/>
            <pc:sldMk cId="789935054" sldId="284"/>
            <ac:spMk id="670" creationId="{B2503F7E-6C68-4760-A092-45623633491B}"/>
          </ac:spMkLst>
        </pc:spChg>
        <pc:spChg chg="mod">
          <ac:chgData name="ゆ 育" userId="542ab0ed5f745775" providerId="LiveId" clId="{1C2FE42E-E5F8-4FB3-86F1-0EB376F0A1A1}" dt="2023-09-20T15:10:56.974" v="758" actId="108"/>
          <ac:spMkLst>
            <pc:docMk/>
            <pc:sldMk cId="789935054" sldId="284"/>
            <ac:spMk id="671" creationId="{FFB6D6C9-C297-45B7-9DCA-5658B6469DDF}"/>
          </ac:spMkLst>
        </pc:spChg>
        <pc:spChg chg="mod">
          <ac:chgData name="ゆ 育" userId="542ab0ed5f745775" providerId="LiveId" clId="{1C2FE42E-E5F8-4FB3-86F1-0EB376F0A1A1}" dt="2023-09-20T15:10:56.974" v="759" actId="108"/>
          <ac:spMkLst>
            <pc:docMk/>
            <pc:sldMk cId="789935054" sldId="284"/>
            <ac:spMk id="672" creationId="{6A1AC52E-05FC-4DDD-ADDF-A41F453AF3C8}"/>
          </ac:spMkLst>
        </pc:spChg>
        <pc:spChg chg="mod">
          <ac:chgData name="ゆ 育" userId="542ab0ed5f745775" providerId="LiveId" clId="{1C2FE42E-E5F8-4FB3-86F1-0EB376F0A1A1}" dt="2023-09-20T15:10:56.974" v="760" actId="108"/>
          <ac:spMkLst>
            <pc:docMk/>
            <pc:sldMk cId="789935054" sldId="284"/>
            <ac:spMk id="673" creationId="{B7276CFE-7E00-4BBD-8E6E-057AA8AB2439}"/>
          </ac:spMkLst>
        </pc:spChg>
        <pc:spChg chg="mod">
          <ac:chgData name="ゆ 育" userId="542ab0ed5f745775" providerId="LiveId" clId="{1C2FE42E-E5F8-4FB3-86F1-0EB376F0A1A1}" dt="2023-09-20T15:10:56.974" v="761" actId="108"/>
          <ac:spMkLst>
            <pc:docMk/>
            <pc:sldMk cId="789935054" sldId="284"/>
            <ac:spMk id="674" creationId="{5AAF2179-6A01-4999-B109-930229D34801}"/>
          </ac:spMkLst>
        </pc:spChg>
        <pc:spChg chg="mod">
          <ac:chgData name="ゆ 育" userId="542ab0ed5f745775" providerId="LiveId" clId="{1C2FE42E-E5F8-4FB3-86F1-0EB376F0A1A1}" dt="2023-09-20T15:10:56.974" v="762" actId="108"/>
          <ac:spMkLst>
            <pc:docMk/>
            <pc:sldMk cId="789935054" sldId="284"/>
            <ac:spMk id="675" creationId="{C2DDB5B3-9662-4F71-8AF8-B5BE4A6EEE5E}"/>
          </ac:spMkLst>
        </pc:spChg>
        <pc:spChg chg="mod">
          <ac:chgData name="ゆ 育" userId="542ab0ed5f745775" providerId="LiveId" clId="{1C2FE42E-E5F8-4FB3-86F1-0EB376F0A1A1}" dt="2023-09-20T15:10:56.990" v="763" actId="108"/>
          <ac:spMkLst>
            <pc:docMk/>
            <pc:sldMk cId="789935054" sldId="284"/>
            <ac:spMk id="676" creationId="{E62682E3-0CDB-4FB7-9394-0FD1263BD223}"/>
          </ac:spMkLst>
        </pc:spChg>
        <pc:spChg chg="mod">
          <ac:chgData name="ゆ 育" userId="542ab0ed5f745775" providerId="LiveId" clId="{1C2FE42E-E5F8-4FB3-86F1-0EB376F0A1A1}" dt="2023-09-20T15:10:56.990" v="764" actId="108"/>
          <ac:spMkLst>
            <pc:docMk/>
            <pc:sldMk cId="789935054" sldId="284"/>
            <ac:spMk id="677" creationId="{7116C997-CD9C-4005-ADBE-F567AA364099}"/>
          </ac:spMkLst>
        </pc:spChg>
        <pc:spChg chg="mod">
          <ac:chgData name="ゆ 育" userId="542ab0ed5f745775" providerId="LiveId" clId="{1C2FE42E-E5F8-4FB3-86F1-0EB376F0A1A1}" dt="2023-09-20T15:10:56.990" v="765" actId="108"/>
          <ac:spMkLst>
            <pc:docMk/>
            <pc:sldMk cId="789935054" sldId="284"/>
            <ac:spMk id="678" creationId="{440313C4-1C3E-4E65-B38F-E5B666165F34}"/>
          </ac:spMkLst>
        </pc:spChg>
        <pc:spChg chg="mod">
          <ac:chgData name="ゆ 育" userId="542ab0ed5f745775" providerId="LiveId" clId="{1C2FE42E-E5F8-4FB3-86F1-0EB376F0A1A1}" dt="2023-09-20T15:10:56.990" v="766" actId="108"/>
          <ac:spMkLst>
            <pc:docMk/>
            <pc:sldMk cId="789935054" sldId="284"/>
            <ac:spMk id="679" creationId="{15E97A25-83EB-4A71-85D0-280CA754FE09}"/>
          </ac:spMkLst>
        </pc:spChg>
        <pc:spChg chg="mod">
          <ac:chgData name="ゆ 育" userId="542ab0ed5f745775" providerId="LiveId" clId="{1C2FE42E-E5F8-4FB3-86F1-0EB376F0A1A1}" dt="2023-09-20T15:10:56.990" v="767" actId="108"/>
          <ac:spMkLst>
            <pc:docMk/>
            <pc:sldMk cId="789935054" sldId="284"/>
            <ac:spMk id="680" creationId="{75DEB07C-E5F1-4774-AE4E-418DA78AA8F5}"/>
          </ac:spMkLst>
        </pc:spChg>
        <pc:spChg chg="mod">
          <ac:chgData name="ゆ 育" userId="542ab0ed5f745775" providerId="LiveId" clId="{1C2FE42E-E5F8-4FB3-86F1-0EB376F0A1A1}" dt="2023-09-20T15:10:57.006" v="768" actId="108"/>
          <ac:spMkLst>
            <pc:docMk/>
            <pc:sldMk cId="789935054" sldId="284"/>
            <ac:spMk id="681" creationId="{FD098713-D9D6-474F-93C9-6AD2E3FD17D1}"/>
          </ac:spMkLst>
        </pc:spChg>
        <pc:spChg chg="mod">
          <ac:chgData name="ゆ 育" userId="542ab0ed5f745775" providerId="LiveId" clId="{1C2FE42E-E5F8-4FB3-86F1-0EB376F0A1A1}" dt="2023-09-20T15:10:57.006" v="769" actId="108"/>
          <ac:spMkLst>
            <pc:docMk/>
            <pc:sldMk cId="789935054" sldId="284"/>
            <ac:spMk id="682" creationId="{E47D24FC-4EF3-4D08-BE78-E64BDD9CD1EC}"/>
          </ac:spMkLst>
        </pc:spChg>
        <pc:spChg chg="mod">
          <ac:chgData name="ゆ 育" userId="542ab0ed5f745775" providerId="LiveId" clId="{1C2FE42E-E5F8-4FB3-86F1-0EB376F0A1A1}" dt="2023-09-20T15:10:57.006" v="770" actId="108"/>
          <ac:spMkLst>
            <pc:docMk/>
            <pc:sldMk cId="789935054" sldId="284"/>
            <ac:spMk id="683" creationId="{21EE8871-3B99-44B0-B0B9-7F68CA971C32}"/>
          </ac:spMkLst>
        </pc:spChg>
        <pc:spChg chg="mod">
          <ac:chgData name="ゆ 育" userId="542ab0ed5f745775" providerId="LiveId" clId="{1C2FE42E-E5F8-4FB3-86F1-0EB376F0A1A1}" dt="2023-09-20T15:10:57.006" v="771" actId="108"/>
          <ac:spMkLst>
            <pc:docMk/>
            <pc:sldMk cId="789935054" sldId="284"/>
            <ac:spMk id="684" creationId="{F44B9F34-FB27-4DF0-BBB2-442E9353E6BF}"/>
          </ac:spMkLst>
        </pc:spChg>
        <pc:spChg chg="mod">
          <ac:chgData name="ゆ 育" userId="542ab0ed5f745775" providerId="LiveId" clId="{1C2FE42E-E5F8-4FB3-86F1-0EB376F0A1A1}" dt="2023-09-20T15:10:57.006" v="772" actId="108"/>
          <ac:spMkLst>
            <pc:docMk/>
            <pc:sldMk cId="789935054" sldId="284"/>
            <ac:spMk id="685" creationId="{4165A227-DEC6-45DC-91DA-FA3504B08F48}"/>
          </ac:spMkLst>
        </pc:spChg>
        <pc:spChg chg="mod">
          <ac:chgData name="ゆ 育" userId="542ab0ed5f745775" providerId="LiveId" clId="{1C2FE42E-E5F8-4FB3-86F1-0EB376F0A1A1}" dt="2023-09-20T15:10:57.006" v="773" actId="108"/>
          <ac:spMkLst>
            <pc:docMk/>
            <pc:sldMk cId="789935054" sldId="284"/>
            <ac:spMk id="686" creationId="{3D52F662-798B-4ACD-BCF7-787B4BC025B7}"/>
          </ac:spMkLst>
        </pc:spChg>
        <pc:spChg chg="mod">
          <ac:chgData name="ゆ 育" userId="542ab0ed5f745775" providerId="LiveId" clId="{1C2FE42E-E5F8-4FB3-86F1-0EB376F0A1A1}" dt="2023-09-20T15:10:57.021" v="774" actId="108"/>
          <ac:spMkLst>
            <pc:docMk/>
            <pc:sldMk cId="789935054" sldId="284"/>
            <ac:spMk id="687" creationId="{84A20703-9E4F-4CAD-8266-A9FEFEF9ED48}"/>
          </ac:spMkLst>
        </pc:spChg>
        <pc:spChg chg="mod">
          <ac:chgData name="ゆ 育" userId="542ab0ed5f745775" providerId="LiveId" clId="{1C2FE42E-E5F8-4FB3-86F1-0EB376F0A1A1}" dt="2023-09-20T15:10:57.021" v="775" actId="108"/>
          <ac:spMkLst>
            <pc:docMk/>
            <pc:sldMk cId="789935054" sldId="284"/>
            <ac:spMk id="688" creationId="{6BBC0CF2-DD65-4A63-B2F2-721310076BDD}"/>
          </ac:spMkLst>
        </pc:spChg>
        <pc:spChg chg="mod">
          <ac:chgData name="ゆ 育" userId="542ab0ed5f745775" providerId="LiveId" clId="{1C2FE42E-E5F8-4FB3-86F1-0EB376F0A1A1}" dt="2023-09-20T15:10:57.021" v="776" actId="108"/>
          <ac:spMkLst>
            <pc:docMk/>
            <pc:sldMk cId="789935054" sldId="284"/>
            <ac:spMk id="689" creationId="{90F0D95B-C5CB-427D-B6E3-7AF91335F1A9}"/>
          </ac:spMkLst>
        </pc:spChg>
        <pc:spChg chg="mod">
          <ac:chgData name="ゆ 育" userId="542ab0ed5f745775" providerId="LiveId" clId="{1C2FE42E-E5F8-4FB3-86F1-0EB376F0A1A1}" dt="2023-09-20T15:10:57.021" v="777" actId="108"/>
          <ac:spMkLst>
            <pc:docMk/>
            <pc:sldMk cId="789935054" sldId="284"/>
            <ac:spMk id="690" creationId="{438A9CC9-6069-4A3D-92DD-BFF83F505025}"/>
          </ac:spMkLst>
        </pc:spChg>
        <pc:spChg chg="mod">
          <ac:chgData name="ゆ 育" userId="542ab0ed5f745775" providerId="LiveId" clId="{1C2FE42E-E5F8-4FB3-86F1-0EB376F0A1A1}" dt="2023-09-20T15:10:57.021" v="778" actId="108"/>
          <ac:spMkLst>
            <pc:docMk/>
            <pc:sldMk cId="789935054" sldId="284"/>
            <ac:spMk id="691" creationId="{3C568D3F-04A2-4D3B-886D-3CEAEF197414}"/>
          </ac:spMkLst>
        </pc:spChg>
        <pc:spChg chg="mod">
          <ac:chgData name="ゆ 育" userId="542ab0ed5f745775" providerId="LiveId" clId="{1C2FE42E-E5F8-4FB3-86F1-0EB376F0A1A1}" dt="2023-09-20T15:10:57.021" v="779" actId="108"/>
          <ac:spMkLst>
            <pc:docMk/>
            <pc:sldMk cId="789935054" sldId="284"/>
            <ac:spMk id="692" creationId="{B0923DE7-3AF2-4E75-8464-965EE6BD19E6}"/>
          </ac:spMkLst>
        </pc:spChg>
        <pc:spChg chg="mod">
          <ac:chgData name="ゆ 育" userId="542ab0ed5f745775" providerId="LiveId" clId="{1C2FE42E-E5F8-4FB3-86F1-0EB376F0A1A1}" dt="2023-09-20T15:10:57.037" v="780" actId="108"/>
          <ac:spMkLst>
            <pc:docMk/>
            <pc:sldMk cId="789935054" sldId="284"/>
            <ac:spMk id="693" creationId="{89F382E2-08EA-4180-9F41-40B73B51DA4A}"/>
          </ac:spMkLst>
        </pc:spChg>
        <pc:spChg chg="mod">
          <ac:chgData name="ゆ 育" userId="542ab0ed5f745775" providerId="LiveId" clId="{1C2FE42E-E5F8-4FB3-86F1-0EB376F0A1A1}" dt="2023-09-20T15:10:57.037" v="781" actId="108"/>
          <ac:spMkLst>
            <pc:docMk/>
            <pc:sldMk cId="789935054" sldId="284"/>
            <ac:spMk id="694" creationId="{DC3F639B-3A13-4E63-B043-6338FFF7F44A}"/>
          </ac:spMkLst>
        </pc:spChg>
        <pc:spChg chg="mod">
          <ac:chgData name="ゆ 育" userId="542ab0ed5f745775" providerId="LiveId" clId="{1C2FE42E-E5F8-4FB3-86F1-0EB376F0A1A1}" dt="2023-09-20T15:10:57.037" v="782" actId="108"/>
          <ac:spMkLst>
            <pc:docMk/>
            <pc:sldMk cId="789935054" sldId="284"/>
            <ac:spMk id="695" creationId="{6F915E31-2ED2-4E56-B394-7B8C7E07D44E}"/>
          </ac:spMkLst>
        </pc:spChg>
        <pc:spChg chg="mod">
          <ac:chgData name="ゆ 育" userId="542ab0ed5f745775" providerId="LiveId" clId="{1C2FE42E-E5F8-4FB3-86F1-0EB376F0A1A1}" dt="2023-09-20T15:10:57.037" v="783" actId="108"/>
          <ac:spMkLst>
            <pc:docMk/>
            <pc:sldMk cId="789935054" sldId="284"/>
            <ac:spMk id="696" creationId="{CD49107C-183B-4537-9482-9FCCFC9E0BF0}"/>
          </ac:spMkLst>
        </pc:spChg>
        <pc:spChg chg="mod">
          <ac:chgData name="ゆ 育" userId="542ab0ed5f745775" providerId="LiveId" clId="{1C2FE42E-E5F8-4FB3-86F1-0EB376F0A1A1}" dt="2023-09-20T15:10:57.037" v="784" actId="108"/>
          <ac:spMkLst>
            <pc:docMk/>
            <pc:sldMk cId="789935054" sldId="284"/>
            <ac:spMk id="697" creationId="{B791DCBE-B97D-44E0-96CA-8E9E258319AA}"/>
          </ac:spMkLst>
        </pc:spChg>
        <pc:spChg chg="mod">
          <ac:chgData name="ゆ 育" userId="542ab0ed5f745775" providerId="LiveId" clId="{1C2FE42E-E5F8-4FB3-86F1-0EB376F0A1A1}" dt="2023-09-20T15:10:57.037" v="785" actId="108"/>
          <ac:spMkLst>
            <pc:docMk/>
            <pc:sldMk cId="789935054" sldId="284"/>
            <ac:spMk id="698" creationId="{3DFE3CF1-BB61-4353-99DA-83CAF8B340CB}"/>
          </ac:spMkLst>
        </pc:spChg>
        <pc:spChg chg="mod">
          <ac:chgData name="ゆ 育" userId="542ab0ed5f745775" providerId="LiveId" clId="{1C2FE42E-E5F8-4FB3-86F1-0EB376F0A1A1}" dt="2023-09-20T15:10:57.037" v="786" actId="108"/>
          <ac:spMkLst>
            <pc:docMk/>
            <pc:sldMk cId="789935054" sldId="284"/>
            <ac:spMk id="699" creationId="{AE4D0BB1-7BC4-4359-BA25-280E3E68249B}"/>
          </ac:spMkLst>
        </pc:spChg>
        <pc:spChg chg="mod">
          <ac:chgData name="ゆ 育" userId="542ab0ed5f745775" providerId="LiveId" clId="{1C2FE42E-E5F8-4FB3-86F1-0EB376F0A1A1}" dt="2023-09-20T15:10:57.053" v="787" actId="108"/>
          <ac:spMkLst>
            <pc:docMk/>
            <pc:sldMk cId="789935054" sldId="284"/>
            <ac:spMk id="700" creationId="{BB5935A6-383E-48E4-801F-ADA475475F0F}"/>
          </ac:spMkLst>
        </pc:spChg>
        <pc:spChg chg="mod">
          <ac:chgData name="ゆ 育" userId="542ab0ed5f745775" providerId="LiveId" clId="{1C2FE42E-E5F8-4FB3-86F1-0EB376F0A1A1}" dt="2023-09-20T15:10:57.053" v="788" actId="108"/>
          <ac:spMkLst>
            <pc:docMk/>
            <pc:sldMk cId="789935054" sldId="284"/>
            <ac:spMk id="701" creationId="{E2A8C15E-D611-47A0-8FDA-823A5C9367DB}"/>
          </ac:spMkLst>
        </pc:spChg>
        <pc:spChg chg="mod">
          <ac:chgData name="ゆ 育" userId="542ab0ed5f745775" providerId="LiveId" clId="{1C2FE42E-E5F8-4FB3-86F1-0EB376F0A1A1}" dt="2023-09-20T15:10:57.053" v="789" actId="108"/>
          <ac:spMkLst>
            <pc:docMk/>
            <pc:sldMk cId="789935054" sldId="284"/>
            <ac:spMk id="702" creationId="{CAF7570A-6CC6-4006-A9A3-50010D558224}"/>
          </ac:spMkLst>
        </pc:spChg>
        <pc:spChg chg="mod">
          <ac:chgData name="ゆ 育" userId="542ab0ed5f745775" providerId="LiveId" clId="{1C2FE42E-E5F8-4FB3-86F1-0EB376F0A1A1}" dt="2023-09-20T15:10:57.053" v="790" actId="108"/>
          <ac:spMkLst>
            <pc:docMk/>
            <pc:sldMk cId="789935054" sldId="284"/>
            <ac:spMk id="703" creationId="{948ED61C-0A70-4EF1-B1F1-D846EE071609}"/>
          </ac:spMkLst>
        </pc:spChg>
        <pc:spChg chg="mod">
          <ac:chgData name="ゆ 育" userId="542ab0ed5f745775" providerId="LiveId" clId="{1C2FE42E-E5F8-4FB3-86F1-0EB376F0A1A1}" dt="2023-09-20T15:10:57.053" v="791" actId="108"/>
          <ac:spMkLst>
            <pc:docMk/>
            <pc:sldMk cId="789935054" sldId="284"/>
            <ac:spMk id="704" creationId="{A63C0052-DF67-453E-87F6-AE034F97B3D6}"/>
          </ac:spMkLst>
        </pc:spChg>
        <pc:spChg chg="mod">
          <ac:chgData name="ゆ 育" userId="542ab0ed5f745775" providerId="LiveId" clId="{1C2FE42E-E5F8-4FB3-86F1-0EB376F0A1A1}" dt="2023-09-20T15:10:57.053" v="792" actId="108"/>
          <ac:spMkLst>
            <pc:docMk/>
            <pc:sldMk cId="789935054" sldId="284"/>
            <ac:spMk id="705" creationId="{34C7A6BC-1E62-405C-A4AC-F36459B80A2F}"/>
          </ac:spMkLst>
        </pc:spChg>
        <pc:spChg chg="mod">
          <ac:chgData name="ゆ 育" userId="542ab0ed5f745775" providerId="LiveId" clId="{1C2FE42E-E5F8-4FB3-86F1-0EB376F0A1A1}" dt="2023-09-20T15:10:57.068" v="793" actId="108"/>
          <ac:spMkLst>
            <pc:docMk/>
            <pc:sldMk cId="789935054" sldId="284"/>
            <ac:spMk id="706" creationId="{D0E8DF78-DC8C-4BFC-AE9B-E2D8887EF53B}"/>
          </ac:spMkLst>
        </pc:spChg>
        <pc:spChg chg="mod">
          <ac:chgData name="ゆ 育" userId="542ab0ed5f745775" providerId="LiveId" clId="{1C2FE42E-E5F8-4FB3-86F1-0EB376F0A1A1}" dt="2023-09-20T15:10:57.068" v="794" actId="108"/>
          <ac:spMkLst>
            <pc:docMk/>
            <pc:sldMk cId="789935054" sldId="284"/>
            <ac:spMk id="707" creationId="{41F24502-FDE7-4339-BF74-EE767BE45B6F}"/>
          </ac:spMkLst>
        </pc:spChg>
        <pc:spChg chg="mod">
          <ac:chgData name="ゆ 育" userId="542ab0ed5f745775" providerId="LiveId" clId="{1C2FE42E-E5F8-4FB3-86F1-0EB376F0A1A1}" dt="2023-09-20T15:10:57.068" v="795" actId="108"/>
          <ac:spMkLst>
            <pc:docMk/>
            <pc:sldMk cId="789935054" sldId="284"/>
            <ac:spMk id="708" creationId="{D6A2257E-8399-4454-B0BE-F594CAAC0A49}"/>
          </ac:spMkLst>
        </pc:spChg>
        <pc:spChg chg="mod">
          <ac:chgData name="ゆ 育" userId="542ab0ed5f745775" providerId="LiveId" clId="{1C2FE42E-E5F8-4FB3-86F1-0EB376F0A1A1}" dt="2023-09-20T15:10:57.068" v="796" actId="108"/>
          <ac:spMkLst>
            <pc:docMk/>
            <pc:sldMk cId="789935054" sldId="284"/>
            <ac:spMk id="709" creationId="{412B7884-690E-49DD-92DF-97D19DDE2758}"/>
          </ac:spMkLst>
        </pc:spChg>
        <pc:spChg chg="mod">
          <ac:chgData name="ゆ 育" userId="542ab0ed5f745775" providerId="LiveId" clId="{1C2FE42E-E5F8-4FB3-86F1-0EB376F0A1A1}" dt="2023-09-20T15:10:57.068" v="797" actId="108"/>
          <ac:spMkLst>
            <pc:docMk/>
            <pc:sldMk cId="789935054" sldId="284"/>
            <ac:spMk id="710" creationId="{A23B61ED-BC61-4E7A-8336-C9E2DD511527}"/>
          </ac:spMkLst>
        </pc:spChg>
        <pc:spChg chg="mod">
          <ac:chgData name="ゆ 育" userId="542ab0ed5f745775" providerId="LiveId" clId="{1C2FE42E-E5F8-4FB3-86F1-0EB376F0A1A1}" dt="2023-09-20T15:10:57.068" v="798" actId="108"/>
          <ac:spMkLst>
            <pc:docMk/>
            <pc:sldMk cId="789935054" sldId="284"/>
            <ac:spMk id="711" creationId="{F1ECE209-AB02-4386-9871-08193375B3B1}"/>
          </ac:spMkLst>
        </pc:spChg>
        <pc:spChg chg="mod">
          <ac:chgData name="ゆ 育" userId="542ab0ed5f745775" providerId="LiveId" clId="{1C2FE42E-E5F8-4FB3-86F1-0EB376F0A1A1}" dt="2023-09-20T15:10:57.084" v="799" actId="108"/>
          <ac:spMkLst>
            <pc:docMk/>
            <pc:sldMk cId="789935054" sldId="284"/>
            <ac:spMk id="712" creationId="{400E6583-A640-443E-8C3F-C299700A623E}"/>
          </ac:spMkLst>
        </pc:spChg>
        <pc:spChg chg="mod">
          <ac:chgData name="ゆ 育" userId="542ab0ed5f745775" providerId="LiveId" clId="{1C2FE42E-E5F8-4FB3-86F1-0EB376F0A1A1}" dt="2023-09-20T15:10:57.084" v="800" actId="108"/>
          <ac:spMkLst>
            <pc:docMk/>
            <pc:sldMk cId="789935054" sldId="284"/>
            <ac:spMk id="713" creationId="{50CD7E73-BD7A-487D-AFA6-4DD6EDFB44DE}"/>
          </ac:spMkLst>
        </pc:spChg>
        <pc:spChg chg="mod">
          <ac:chgData name="ゆ 育" userId="542ab0ed5f745775" providerId="LiveId" clId="{1C2FE42E-E5F8-4FB3-86F1-0EB376F0A1A1}" dt="2023-09-20T15:10:57.084" v="801" actId="108"/>
          <ac:spMkLst>
            <pc:docMk/>
            <pc:sldMk cId="789935054" sldId="284"/>
            <ac:spMk id="714" creationId="{29D3FB9F-3AFF-47DB-AABF-E342FF15A482}"/>
          </ac:spMkLst>
        </pc:spChg>
        <pc:spChg chg="mod">
          <ac:chgData name="ゆ 育" userId="542ab0ed5f745775" providerId="LiveId" clId="{1C2FE42E-E5F8-4FB3-86F1-0EB376F0A1A1}" dt="2023-09-20T15:10:57.084" v="802" actId="108"/>
          <ac:spMkLst>
            <pc:docMk/>
            <pc:sldMk cId="789935054" sldId="284"/>
            <ac:spMk id="715" creationId="{8CD48347-3C15-486B-AC09-B29B15A8B37C}"/>
          </ac:spMkLst>
        </pc:spChg>
        <pc:spChg chg="mod">
          <ac:chgData name="ゆ 育" userId="542ab0ed5f745775" providerId="LiveId" clId="{1C2FE42E-E5F8-4FB3-86F1-0EB376F0A1A1}" dt="2023-09-20T15:10:57.084" v="803" actId="108"/>
          <ac:spMkLst>
            <pc:docMk/>
            <pc:sldMk cId="789935054" sldId="284"/>
            <ac:spMk id="716" creationId="{0314AC39-7C8D-4E7B-BC78-81C393453340}"/>
          </ac:spMkLst>
        </pc:spChg>
        <pc:spChg chg="mod">
          <ac:chgData name="ゆ 育" userId="542ab0ed5f745775" providerId="LiveId" clId="{1C2FE42E-E5F8-4FB3-86F1-0EB376F0A1A1}" dt="2023-09-20T15:10:57.084" v="804" actId="108"/>
          <ac:spMkLst>
            <pc:docMk/>
            <pc:sldMk cId="789935054" sldId="284"/>
            <ac:spMk id="717" creationId="{96BA1A07-7591-42B2-998A-44834243EC14}"/>
          </ac:spMkLst>
        </pc:spChg>
        <pc:spChg chg="mod">
          <ac:chgData name="ゆ 育" userId="542ab0ed5f745775" providerId="LiveId" clId="{1C2FE42E-E5F8-4FB3-86F1-0EB376F0A1A1}" dt="2023-09-20T15:10:57.099" v="805" actId="108"/>
          <ac:spMkLst>
            <pc:docMk/>
            <pc:sldMk cId="789935054" sldId="284"/>
            <ac:spMk id="718" creationId="{86D7B7F8-F6EC-4A1A-9651-BF3FF68CA51C}"/>
          </ac:spMkLst>
        </pc:spChg>
        <pc:spChg chg="mod">
          <ac:chgData name="ゆ 育" userId="542ab0ed5f745775" providerId="LiveId" clId="{1C2FE42E-E5F8-4FB3-86F1-0EB376F0A1A1}" dt="2023-09-20T15:10:57.099" v="806" actId="108"/>
          <ac:spMkLst>
            <pc:docMk/>
            <pc:sldMk cId="789935054" sldId="284"/>
            <ac:spMk id="719" creationId="{7E0A157E-3399-4A1D-ADD1-6F7FF276773E}"/>
          </ac:spMkLst>
        </pc:spChg>
        <pc:spChg chg="mod">
          <ac:chgData name="ゆ 育" userId="542ab0ed5f745775" providerId="LiveId" clId="{1C2FE42E-E5F8-4FB3-86F1-0EB376F0A1A1}" dt="2023-09-20T15:10:57.099" v="807" actId="108"/>
          <ac:spMkLst>
            <pc:docMk/>
            <pc:sldMk cId="789935054" sldId="284"/>
            <ac:spMk id="720" creationId="{85A62D9B-0E48-47B9-B68E-45C740F33074}"/>
          </ac:spMkLst>
        </pc:spChg>
        <pc:spChg chg="mod">
          <ac:chgData name="ゆ 育" userId="542ab0ed5f745775" providerId="LiveId" clId="{1C2FE42E-E5F8-4FB3-86F1-0EB376F0A1A1}" dt="2023-09-20T15:10:57.099" v="808" actId="108"/>
          <ac:spMkLst>
            <pc:docMk/>
            <pc:sldMk cId="789935054" sldId="284"/>
            <ac:spMk id="721" creationId="{F3A9A076-632F-4E3B-93FF-4001A3D2F9AE}"/>
          </ac:spMkLst>
        </pc:spChg>
        <pc:spChg chg="mod">
          <ac:chgData name="ゆ 育" userId="542ab0ed5f745775" providerId="LiveId" clId="{1C2FE42E-E5F8-4FB3-86F1-0EB376F0A1A1}" dt="2023-09-20T15:10:57.099" v="809" actId="108"/>
          <ac:spMkLst>
            <pc:docMk/>
            <pc:sldMk cId="789935054" sldId="284"/>
            <ac:spMk id="722" creationId="{A1E27D1F-37D2-4C67-AF55-FE460A02BEBB}"/>
          </ac:spMkLst>
        </pc:spChg>
        <pc:spChg chg="mod">
          <ac:chgData name="ゆ 育" userId="542ab0ed5f745775" providerId="LiveId" clId="{1C2FE42E-E5F8-4FB3-86F1-0EB376F0A1A1}" dt="2023-09-20T15:10:57.099" v="810" actId="108"/>
          <ac:spMkLst>
            <pc:docMk/>
            <pc:sldMk cId="789935054" sldId="284"/>
            <ac:spMk id="723" creationId="{B405AEC6-DED4-4903-AA23-6AFEA0FF5F81}"/>
          </ac:spMkLst>
        </pc:spChg>
        <pc:spChg chg="mod">
          <ac:chgData name="ゆ 育" userId="542ab0ed5f745775" providerId="LiveId" clId="{1C2FE42E-E5F8-4FB3-86F1-0EB376F0A1A1}" dt="2023-09-20T15:10:57.115" v="811" actId="108"/>
          <ac:spMkLst>
            <pc:docMk/>
            <pc:sldMk cId="789935054" sldId="284"/>
            <ac:spMk id="724" creationId="{80367137-4F36-41AB-A141-04636BDB8F75}"/>
          </ac:spMkLst>
        </pc:spChg>
        <pc:spChg chg="mod">
          <ac:chgData name="ゆ 育" userId="542ab0ed5f745775" providerId="LiveId" clId="{1C2FE42E-E5F8-4FB3-86F1-0EB376F0A1A1}" dt="2023-09-20T15:10:57.115" v="812" actId="108"/>
          <ac:spMkLst>
            <pc:docMk/>
            <pc:sldMk cId="789935054" sldId="284"/>
            <ac:spMk id="725" creationId="{B74A2E00-106A-4281-B305-0912C2F5DA12}"/>
          </ac:spMkLst>
        </pc:spChg>
        <pc:spChg chg="mod">
          <ac:chgData name="ゆ 育" userId="542ab0ed5f745775" providerId="LiveId" clId="{1C2FE42E-E5F8-4FB3-86F1-0EB376F0A1A1}" dt="2023-09-20T15:10:57.115" v="813" actId="108"/>
          <ac:spMkLst>
            <pc:docMk/>
            <pc:sldMk cId="789935054" sldId="284"/>
            <ac:spMk id="726" creationId="{3FF753E9-9910-4BA2-8D27-13E992E09ACE}"/>
          </ac:spMkLst>
        </pc:spChg>
        <pc:spChg chg="mod">
          <ac:chgData name="ゆ 育" userId="542ab0ed5f745775" providerId="LiveId" clId="{1C2FE42E-E5F8-4FB3-86F1-0EB376F0A1A1}" dt="2023-09-20T15:10:57.115" v="814" actId="108"/>
          <ac:spMkLst>
            <pc:docMk/>
            <pc:sldMk cId="789935054" sldId="284"/>
            <ac:spMk id="727" creationId="{C4EFD60A-B4D9-41B4-9146-15A9F26A67F3}"/>
          </ac:spMkLst>
        </pc:spChg>
        <pc:spChg chg="mod">
          <ac:chgData name="ゆ 育" userId="542ab0ed5f745775" providerId="LiveId" clId="{1C2FE42E-E5F8-4FB3-86F1-0EB376F0A1A1}" dt="2023-09-20T15:10:57.115" v="815" actId="108"/>
          <ac:spMkLst>
            <pc:docMk/>
            <pc:sldMk cId="789935054" sldId="284"/>
            <ac:spMk id="728" creationId="{56F94603-A974-40D6-A94F-D9057FB42DE8}"/>
          </ac:spMkLst>
        </pc:spChg>
        <pc:spChg chg="mod">
          <ac:chgData name="ゆ 育" userId="542ab0ed5f745775" providerId="LiveId" clId="{1C2FE42E-E5F8-4FB3-86F1-0EB376F0A1A1}" dt="2023-09-20T15:10:57.115" v="816" actId="108"/>
          <ac:spMkLst>
            <pc:docMk/>
            <pc:sldMk cId="789935054" sldId="284"/>
            <ac:spMk id="729" creationId="{420105F1-F97F-427A-B654-2BFE7D91B6AB}"/>
          </ac:spMkLst>
        </pc:spChg>
        <pc:spChg chg="mod">
          <ac:chgData name="ゆ 育" userId="542ab0ed5f745775" providerId="LiveId" clId="{1C2FE42E-E5F8-4FB3-86F1-0EB376F0A1A1}" dt="2023-09-20T15:10:57.115" v="817" actId="108"/>
          <ac:spMkLst>
            <pc:docMk/>
            <pc:sldMk cId="789935054" sldId="284"/>
            <ac:spMk id="730" creationId="{5FA5123E-9490-4C1C-88EB-63473F841F32}"/>
          </ac:spMkLst>
        </pc:spChg>
        <pc:spChg chg="mod">
          <ac:chgData name="ゆ 育" userId="542ab0ed5f745775" providerId="LiveId" clId="{1C2FE42E-E5F8-4FB3-86F1-0EB376F0A1A1}" dt="2023-09-20T15:10:57.131" v="818" actId="108"/>
          <ac:spMkLst>
            <pc:docMk/>
            <pc:sldMk cId="789935054" sldId="284"/>
            <ac:spMk id="731" creationId="{7961B814-2FDB-4356-B61D-3472377CBA2D}"/>
          </ac:spMkLst>
        </pc:spChg>
        <pc:spChg chg="mod">
          <ac:chgData name="ゆ 育" userId="542ab0ed5f745775" providerId="LiveId" clId="{1C2FE42E-E5F8-4FB3-86F1-0EB376F0A1A1}" dt="2023-09-20T15:10:57.131" v="819" actId="108"/>
          <ac:spMkLst>
            <pc:docMk/>
            <pc:sldMk cId="789935054" sldId="284"/>
            <ac:spMk id="732" creationId="{7FF45EBB-1663-445A-8C45-62696EBDB3FD}"/>
          </ac:spMkLst>
        </pc:spChg>
        <pc:spChg chg="mod">
          <ac:chgData name="ゆ 育" userId="542ab0ed5f745775" providerId="LiveId" clId="{1C2FE42E-E5F8-4FB3-86F1-0EB376F0A1A1}" dt="2023-09-20T15:10:57.131" v="820" actId="108"/>
          <ac:spMkLst>
            <pc:docMk/>
            <pc:sldMk cId="789935054" sldId="284"/>
            <ac:spMk id="733" creationId="{4B328230-E7E3-4D21-8420-D6D97FA43A06}"/>
          </ac:spMkLst>
        </pc:spChg>
        <pc:spChg chg="mod">
          <ac:chgData name="ゆ 育" userId="542ab0ed5f745775" providerId="LiveId" clId="{1C2FE42E-E5F8-4FB3-86F1-0EB376F0A1A1}" dt="2023-09-20T15:10:57.131" v="821" actId="108"/>
          <ac:spMkLst>
            <pc:docMk/>
            <pc:sldMk cId="789935054" sldId="284"/>
            <ac:spMk id="734" creationId="{A75E5B10-4A2B-4ECE-A670-A158804F9ECF}"/>
          </ac:spMkLst>
        </pc:spChg>
        <pc:spChg chg="mod">
          <ac:chgData name="ゆ 育" userId="542ab0ed5f745775" providerId="LiveId" clId="{1C2FE42E-E5F8-4FB3-86F1-0EB376F0A1A1}" dt="2023-09-20T15:10:57.131" v="822" actId="108"/>
          <ac:spMkLst>
            <pc:docMk/>
            <pc:sldMk cId="789935054" sldId="284"/>
            <ac:spMk id="735" creationId="{90ECD76E-B419-4303-AFA5-CAF163CA1086}"/>
          </ac:spMkLst>
        </pc:spChg>
        <pc:spChg chg="mod">
          <ac:chgData name="ゆ 育" userId="542ab0ed5f745775" providerId="LiveId" clId="{1C2FE42E-E5F8-4FB3-86F1-0EB376F0A1A1}" dt="2023-09-20T15:10:57.131" v="823" actId="108"/>
          <ac:spMkLst>
            <pc:docMk/>
            <pc:sldMk cId="789935054" sldId="284"/>
            <ac:spMk id="736" creationId="{811855F5-76FD-4A5B-AC46-582CE995333F}"/>
          </ac:spMkLst>
        </pc:spChg>
        <pc:spChg chg="mod">
          <ac:chgData name="ゆ 育" userId="542ab0ed5f745775" providerId="LiveId" clId="{1C2FE42E-E5F8-4FB3-86F1-0EB376F0A1A1}" dt="2023-09-20T15:10:57.146" v="824" actId="108"/>
          <ac:spMkLst>
            <pc:docMk/>
            <pc:sldMk cId="789935054" sldId="284"/>
            <ac:spMk id="737" creationId="{7BA5DFBE-00C6-4FD4-9D93-654FF06455B0}"/>
          </ac:spMkLst>
        </pc:spChg>
        <pc:spChg chg="mod">
          <ac:chgData name="ゆ 育" userId="542ab0ed5f745775" providerId="LiveId" clId="{1C2FE42E-E5F8-4FB3-86F1-0EB376F0A1A1}" dt="2023-09-20T15:10:57.146" v="825" actId="108"/>
          <ac:spMkLst>
            <pc:docMk/>
            <pc:sldMk cId="789935054" sldId="284"/>
            <ac:spMk id="738" creationId="{B8C25A4A-BA41-422D-844D-012A637665B7}"/>
          </ac:spMkLst>
        </pc:spChg>
        <pc:spChg chg="mod">
          <ac:chgData name="ゆ 育" userId="542ab0ed5f745775" providerId="LiveId" clId="{1C2FE42E-E5F8-4FB3-86F1-0EB376F0A1A1}" dt="2023-09-20T15:10:57.146" v="826" actId="108"/>
          <ac:spMkLst>
            <pc:docMk/>
            <pc:sldMk cId="789935054" sldId="284"/>
            <ac:spMk id="739" creationId="{6C8015C9-6A8D-4593-94C3-452FB869423D}"/>
          </ac:spMkLst>
        </pc:spChg>
        <pc:spChg chg="mod">
          <ac:chgData name="ゆ 育" userId="542ab0ed5f745775" providerId="LiveId" clId="{1C2FE42E-E5F8-4FB3-86F1-0EB376F0A1A1}" dt="2023-09-20T15:10:57.146" v="827" actId="108"/>
          <ac:spMkLst>
            <pc:docMk/>
            <pc:sldMk cId="789935054" sldId="284"/>
            <ac:spMk id="740" creationId="{FDE1DB7D-C874-4DD5-88E8-97FB4B10CB92}"/>
          </ac:spMkLst>
        </pc:spChg>
        <pc:spChg chg="mod">
          <ac:chgData name="ゆ 育" userId="542ab0ed5f745775" providerId="LiveId" clId="{1C2FE42E-E5F8-4FB3-86F1-0EB376F0A1A1}" dt="2023-09-20T15:10:57.146" v="828" actId="108"/>
          <ac:spMkLst>
            <pc:docMk/>
            <pc:sldMk cId="789935054" sldId="284"/>
            <ac:spMk id="741" creationId="{5DF00038-2CB8-41B9-8C06-BD50B904E2F1}"/>
          </ac:spMkLst>
        </pc:spChg>
        <pc:spChg chg="mod">
          <ac:chgData name="ゆ 育" userId="542ab0ed5f745775" providerId="LiveId" clId="{1C2FE42E-E5F8-4FB3-86F1-0EB376F0A1A1}" dt="2023-09-20T15:10:57.146" v="829" actId="108"/>
          <ac:spMkLst>
            <pc:docMk/>
            <pc:sldMk cId="789935054" sldId="284"/>
            <ac:spMk id="742" creationId="{AAA06C21-1EA4-4C34-9E31-0E3780A71BF0}"/>
          </ac:spMkLst>
        </pc:spChg>
        <pc:spChg chg="mod">
          <ac:chgData name="ゆ 育" userId="542ab0ed5f745775" providerId="LiveId" clId="{1C2FE42E-E5F8-4FB3-86F1-0EB376F0A1A1}" dt="2023-09-20T15:10:57.162" v="830" actId="108"/>
          <ac:spMkLst>
            <pc:docMk/>
            <pc:sldMk cId="789935054" sldId="284"/>
            <ac:spMk id="743" creationId="{D91EA736-FE64-44AD-AAE6-900B812C0FFC}"/>
          </ac:spMkLst>
        </pc:spChg>
        <pc:spChg chg="mod">
          <ac:chgData name="ゆ 育" userId="542ab0ed5f745775" providerId="LiveId" clId="{1C2FE42E-E5F8-4FB3-86F1-0EB376F0A1A1}" dt="2023-09-20T15:10:57.162" v="831" actId="108"/>
          <ac:spMkLst>
            <pc:docMk/>
            <pc:sldMk cId="789935054" sldId="284"/>
            <ac:spMk id="744" creationId="{E0B9143E-505F-4AD5-999E-0E4F4FD23327}"/>
          </ac:spMkLst>
        </pc:spChg>
        <pc:spChg chg="mod">
          <ac:chgData name="ゆ 育" userId="542ab0ed5f745775" providerId="LiveId" clId="{1C2FE42E-E5F8-4FB3-86F1-0EB376F0A1A1}" dt="2023-09-20T15:10:57.162" v="832" actId="108"/>
          <ac:spMkLst>
            <pc:docMk/>
            <pc:sldMk cId="789935054" sldId="284"/>
            <ac:spMk id="745" creationId="{0B566EBA-64BC-428B-98AB-A6207991A7C3}"/>
          </ac:spMkLst>
        </pc:spChg>
        <pc:spChg chg="mod">
          <ac:chgData name="ゆ 育" userId="542ab0ed5f745775" providerId="LiveId" clId="{1C2FE42E-E5F8-4FB3-86F1-0EB376F0A1A1}" dt="2023-09-20T15:10:57.162" v="833" actId="108"/>
          <ac:spMkLst>
            <pc:docMk/>
            <pc:sldMk cId="789935054" sldId="284"/>
            <ac:spMk id="746" creationId="{D6970B7E-E4D3-4A03-BF7A-50865F082EC4}"/>
          </ac:spMkLst>
        </pc:spChg>
        <pc:spChg chg="mod">
          <ac:chgData name="ゆ 育" userId="542ab0ed5f745775" providerId="LiveId" clId="{1C2FE42E-E5F8-4FB3-86F1-0EB376F0A1A1}" dt="2023-09-20T15:10:57.162" v="834" actId="108"/>
          <ac:spMkLst>
            <pc:docMk/>
            <pc:sldMk cId="789935054" sldId="284"/>
            <ac:spMk id="747" creationId="{EDD187E4-6236-4B2F-B7C4-31A848849A16}"/>
          </ac:spMkLst>
        </pc:spChg>
        <pc:spChg chg="mod">
          <ac:chgData name="ゆ 育" userId="542ab0ed5f745775" providerId="LiveId" clId="{1C2FE42E-E5F8-4FB3-86F1-0EB376F0A1A1}" dt="2023-09-20T15:10:57.178" v="835" actId="108"/>
          <ac:spMkLst>
            <pc:docMk/>
            <pc:sldMk cId="789935054" sldId="284"/>
            <ac:spMk id="748" creationId="{5C37F0F9-21C9-45A0-81D4-C40FB222548F}"/>
          </ac:spMkLst>
        </pc:spChg>
        <pc:spChg chg="mod">
          <ac:chgData name="ゆ 育" userId="542ab0ed5f745775" providerId="LiveId" clId="{1C2FE42E-E5F8-4FB3-86F1-0EB376F0A1A1}" dt="2023-09-20T15:10:57.178" v="836" actId="108"/>
          <ac:spMkLst>
            <pc:docMk/>
            <pc:sldMk cId="789935054" sldId="284"/>
            <ac:spMk id="749" creationId="{F3026DC9-092C-4845-8C92-3837E7FF2D72}"/>
          </ac:spMkLst>
        </pc:spChg>
        <pc:spChg chg="mod">
          <ac:chgData name="ゆ 育" userId="542ab0ed5f745775" providerId="LiveId" clId="{1C2FE42E-E5F8-4FB3-86F1-0EB376F0A1A1}" dt="2023-09-20T15:10:57.178" v="837" actId="108"/>
          <ac:spMkLst>
            <pc:docMk/>
            <pc:sldMk cId="789935054" sldId="284"/>
            <ac:spMk id="750" creationId="{FC1C3429-077D-4D5C-9FE6-1148E1F57126}"/>
          </ac:spMkLst>
        </pc:spChg>
        <pc:spChg chg="mod">
          <ac:chgData name="ゆ 育" userId="542ab0ed5f745775" providerId="LiveId" clId="{1C2FE42E-E5F8-4FB3-86F1-0EB376F0A1A1}" dt="2023-09-20T15:10:57.178" v="838" actId="108"/>
          <ac:spMkLst>
            <pc:docMk/>
            <pc:sldMk cId="789935054" sldId="284"/>
            <ac:spMk id="751" creationId="{EDF457B1-78F3-4B6E-82F7-035E610FE0BF}"/>
          </ac:spMkLst>
        </pc:spChg>
        <pc:spChg chg="mod">
          <ac:chgData name="ゆ 育" userId="542ab0ed5f745775" providerId="LiveId" clId="{1C2FE42E-E5F8-4FB3-86F1-0EB376F0A1A1}" dt="2023-09-20T15:10:57.178" v="839" actId="108"/>
          <ac:spMkLst>
            <pc:docMk/>
            <pc:sldMk cId="789935054" sldId="284"/>
            <ac:spMk id="752" creationId="{24E2E701-645B-448B-95F6-CC08D214149E}"/>
          </ac:spMkLst>
        </pc:spChg>
        <pc:spChg chg="mod">
          <ac:chgData name="ゆ 育" userId="542ab0ed5f745775" providerId="LiveId" clId="{1C2FE42E-E5F8-4FB3-86F1-0EB376F0A1A1}" dt="2023-09-20T15:10:57.178" v="840" actId="108"/>
          <ac:spMkLst>
            <pc:docMk/>
            <pc:sldMk cId="789935054" sldId="284"/>
            <ac:spMk id="753" creationId="{D24ACED9-FB24-4FE5-ABE6-E6D388D46734}"/>
          </ac:spMkLst>
        </pc:spChg>
        <pc:spChg chg="mod">
          <ac:chgData name="ゆ 育" userId="542ab0ed5f745775" providerId="LiveId" clId="{1C2FE42E-E5F8-4FB3-86F1-0EB376F0A1A1}" dt="2023-09-20T15:10:57.193" v="841" actId="108"/>
          <ac:spMkLst>
            <pc:docMk/>
            <pc:sldMk cId="789935054" sldId="284"/>
            <ac:spMk id="754" creationId="{4483291D-E5EB-4548-BD0A-DB49624C35DF}"/>
          </ac:spMkLst>
        </pc:spChg>
        <pc:spChg chg="mod">
          <ac:chgData name="ゆ 育" userId="542ab0ed5f745775" providerId="LiveId" clId="{1C2FE42E-E5F8-4FB3-86F1-0EB376F0A1A1}" dt="2023-09-20T15:10:57.193" v="842" actId="108"/>
          <ac:spMkLst>
            <pc:docMk/>
            <pc:sldMk cId="789935054" sldId="284"/>
            <ac:spMk id="755" creationId="{F245CBD2-5E22-46A7-A518-29128F3B4B8D}"/>
          </ac:spMkLst>
        </pc:spChg>
        <pc:spChg chg="mod">
          <ac:chgData name="ゆ 育" userId="542ab0ed5f745775" providerId="LiveId" clId="{1C2FE42E-E5F8-4FB3-86F1-0EB376F0A1A1}" dt="2023-09-20T15:10:57.193" v="843" actId="108"/>
          <ac:spMkLst>
            <pc:docMk/>
            <pc:sldMk cId="789935054" sldId="284"/>
            <ac:spMk id="756" creationId="{FEEEF189-FAC6-4EC8-8044-034E5C286552}"/>
          </ac:spMkLst>
        </pc:spChg>
        <pc:spChg chg="mod">
          <ac:chgData name="ゆ 育" userId="542ab0ed5f745775" providerId="LiveId" clId="{1C2FE42E-E5F8-4FB3-86F1-0EB376F0A1A1}" dt="2023-09-20T15:10:57.193" v="844" actId="108"/>
          <ac:spMkLst>
            <pc:docMk/>
            <pc:sldMk cId="789935054" sldId="284"/>
            <ac:spMk id="757" creationId="{66E27DC7-AB42-4D3D-BA4D-FD668B88FA8A}"/>
          </ac:spMkLst>
        </pc:spChg>
        <pc:spChg chg="mod">
          <ac:chgData name="ゆ 育" userId="542ab0ed5f745775" providerId="LiveId" clId="{1C2FE42E-E5F8-4FB3-86F1-0EB376F0A1A1}" dt="2023-09-20T15:10:57.193" v="845" actId="108"/>
          <ac:spMkLst>
            <pc:docMk/>
            <pc:sldMk cId="789935054" sldId="284"/>
            <ac:spMk id="758" creationId="{7BF65515-13C2-4A81-9EF7-C3FF1D98202C}"/>
          </ac:spMkLst>
        </pc:spChg>
        <pc:spChg chg="mod">
          <ac:chgData name="ゆ 育" userId="542ab0ed5f745775" providerId="LiveId" clId="{1C2FE42E-E5F8-4FB3-86F1-0EB376F0A1A1}" dt="2023-09-20T15:10:57.193" v="846" actId="108"/>
          <ac:spMkLst>
            <pc:docMk/>
            <pc:sldMk cId="789935054" sldId="284"/>
            <ac:spMk id="759" creationId="{3E4598AC-734A-4619-B0DB-A70D109C35F9}"/>
          </ac:spMkLst>
        </pc:spChg>
        <pc:spChg chg="mod">
          <ac:chgData name="ゆ 育" userId="542ab0ed5f745775" providerId="LiveId" clId="{1C2FE42E-E5F8-4FB3-86F1-0EB376F0A1A1}" dt="2023-09-20T15:10:57.209" v="847" actId="108"/>
          <ac:spMkLst>
            <pc:docMk/>
            <pc:sldMk cId="789935054" sldId="284"/>
            <ac:spMk id="760" creationId="{C1E8F6FD-D97A-4ABA-9F7D-19553AFBC74B}"/>
          </ac:spMkLst>
        </pc:spChg>
        <pc:spChg chg="mod">
          <ac:chgData name="ゆ 育" userId="542ab0ed5f745775" providerId="LiveId" clId="{1C2FE42E-E5F8-4FB3-86F1-0EB376F0A1A1}" dt="2023-09-20T15:10:57.209" v="848" actId="108"/>
          <ac:spMkLst>
            <pc:docMk/>
            <pc:sldMk cId="789935054" sldId="284"/>
            <ac:spMk id="761" creationId="{B9844CD5-FE16-427B-BCB5-A6AA7B37C10F}"/>
          </ac:spMkLst>
        </pc:spChg>
        <pc:spChg chg="mod">
          <ac:chgData name="ゆ 育" userId="542ab0ed5f745775" providerId="LiveId" clId="{1C2FE42E-E5F8-4FB3-86F1-0EB376F0A1A1}" dt="2023-09-20T15:10:57.209" v="849" actId="108"/>
          <ac:spMkLst>
            <pc:docMk/>
            <pc:sldMk cId="789935054" sldId="284"/>
            <ac:spMk id="762" creationId="{4EBAE37F-64EC-4818-8F3A-083B225544E2}"/>
          </ac:spMkLst>
        </pc:spChg>
        <pc:spChg chg="mod">
          <ac:chgData name="ゆ 育" userId="542ab0ed5f745775" providerId="LiveId" clId="{1C2FE42E-E5F8-4FB3-86F1-0EB376F0A1A1}" dt="2023-09-20T15:10:57.209" v="850" actId="108"/>
          <ac:spMkLst>
            <pc:docMk/>
            <pc:sldMk cId="789935054" sldId="284"/>
            <ac:spMk id="763" creationId="{F4996E57-840B-4333-BE3C-B2B939AC906D}"/>
          </ac:spMkLst>
        </pc:spChg>
        <pc:spChg chg="mod">
          <ac:chgData name="ゆ 育" userId="542ab0ed5f745775" providerId="LiveId" clId="{1C2FE42E-E5F8-4FB3-86F1-0EB376F0A1A1}" dt="2023-09-20T15:10:57.209" v="851" actId="108"/>
          <ac:spMkLst>
            <pc:docMk/>
            <pc:sldMk cId="789935054" sldId="284"/>
            <ac:spMk id="764" creationId="{8E9E094B-5382-4AEB-9DAE-F2FB72B9275E}"/>
          </ac:spMkLst>
        </pc:spChg>
        <pc:spChg chg="mod">
          <ac:chgData name="ゆ 育" userId="542ab0ed5f745775" providerId="LiveId" clId="{1C2FE42E-E5F8-4FB3-86F1-0EB376F0A1A1}" dt="2023-09-20T15:10:57.209" v="852" actId="108"/>
          <ac:spMkLst>
            <pc:docMk/>
            <pc:sldMk cId="789935054" sldId="284"/>
            <ac:spMk id="765" creationId="{939C68D4-3EFC-4A48-B33C-8B8388E4A442}"/>
          </ac:spMkLst>
        </pc:spChg>
        <pc:spChg chg="mod">
          <ac:chgData name="ゆ 育" userId="542ab0ed5f745775" providerId="LiveId" clId="{1C2FE42E-E5F8-4FB3-86F1-0EB376F0A1A1}" dt="2023-09-20T15:10:57.224" v="853" actId="108"/>
          <ac:spMkLst>
            <pc:docMk/>
            <pc:sldMk cId="789935054" sldId="284"/>
            <ac:spMk id="766" creationId="{6C49854A-B2DB-42F9-AA3E-83CAB4F988F9}"/>
          </ac:spMkLst>
        </pc:spChg>
        <pc:spChg chg="mod">
          <ac:chgData name="ゆ 育" userId="542ab0ed5f745775" providerId="LiveId" clId="{1C2FE42E-E5F8-4FB3-86F1-0EB376F0A1A1}" dt="2023-09-20T15:10:57.224" v="854" actId="108"/>
          <ac:spMkLst>
            <pc:docMk/>
            <pc:sldMk cId="789935054" sldId="284"/>
            <ac:spMk id="767" creationId="{5D360447-FBF9-4AC7-8FA2-3CB7A5A037EF}"/>
          </ac:spMkLst>
        </pc:spChg>
        <pc:spChg chg="mod">
          <ac:chgData name="ゆ 育" userId="542ab0ed5f745775" providerId="LiveId" clId="{1C2FE42E-E5F8-4FB3-86F1-0EB376F0A1A1}" dt="2023-09-20T15:10:57.224" v="855" actId="108"/>
          <ac:spMkLst>
            <pc:docMk/>
            <pc:sldMk cId="789935054" sldId="284"/>
            <ac:spMk id="768" creationId="{8DC07887-5381-452F-B651-3DCFC8429E9B}"/>
          </ac:spMkLst>
        </pc:spChg>
        <pc:spChg chg="mod">
          <ac:chgData name="ゆ 育" userId="542ab0ed5f745775" providerId="LiveId" clId="{1C2FE42E-E5F8-4FB3-86F1-0EB376F0A1A1}" dt="2023-09-20T15:10:57.224" v="856" actId="108"/>
          <ac:spMkLst>
            <pc:docMk/>
            <pc:sldMk cId="789935054" sldId="284"/>
            <ac:spMk id="769" creationId="{1D389A8F-230A-433C-8921-0590928F8C4E}"/>
          </ac:spMkLst>
        </pc:spChg>
        <pc:spChg chg="mod">
          <ac:chgData name="ゆ 育" userId="542ab0ed5f745775" providerId="LiveId" clId="{1C2FE42E-E5F8-4FB3-86F1-0EB376F0A1A1}" dt="2023-09-20T15:10:57.224" v="857" actId="108"/>
          <ac:spMkLst>
            <pc:docMk/>
            <pc:sldMk cId="789935054" sldId="284"/>
            <ac:spMk id="770" creationId="{7DE4EE4F-4215-4D25-AE26-F02369D20D98}"/>
          </ac:spMkLst>
        </pc:spChg>
        <pc:spChg chg="mod">
          <ac:chgData name="ゆ 育" userId="542ab0ed5f745775" providerId="LiveId" clId="{1C2FE42E-E5F8-4FB3-86F1-0EB376F0A1A1}" dt="2023-09-20T15:10:57.224" v="858" actId="108"/>
          <ac:spMkLst>
            <pc:docMk/>
            <pc:sldMk cId="789935054" sldId="284"/>
            <ac:spMk id="771" creationId="{D2C54C7C-8C3D-4FCC-A5D0-579CF809C812}"/>
          </ac:spMkLst>
        </pc:spChg>
        <pc:spChg chg="mod">
          <ac:chgData name="ゆ 育" userId="542ab0ed5f745775" providerId="LiveId" clId="{1C2FE42E-E5F8-4FB3-86F1-0EB376F0A1A1}" dt="2023-09-20T15:10:57.224" v="859" actId="108"/>
          <ac:spMkLst>
            <pc:docMk/>
            <pc:sldMk cId="789935054" sldId="284"/>
            <ac:spMk id="772" creationId="{3A92D69C-06F3-45CB-A3A2-242392CBD5A2}"/>
          </ac:spMkLst>
        </pc:spChg>
        <pc:spChg chg="mod">
          <ac:chgData name="ゆ 育" userId="542ab0ed5f745775" providerId="LiveId" clId="{1C2FE42E-E5F8-4FB3-86F1-0EB376F0A1A1}" dt="2023-09-20T15:10:57.240" v="860" actId="108"/>
          <ac:spMkLst>
            <pc:docMk/>
            <pc:sldMk cId="789935054" sldId="284"/>
            <ac:spMk id="773" creationId="{57191B22-44EF-467F-8363-83B783E385E9}"/>
          </ac:spMkLst>
        </pc:spChg>
        <pc:spChg chg="mod">
          <ac:chgData name="ゆ 育" userId="542ab0ed5f745775" providerId="LiveId" clId="{1C2FE42E-E5F8-4FB3-86F1-0EB376F0A1A1}" dt="2023-09-20T15:10:57.240" v="861" actId="108"/>
          <ac:spMkLst>
            <pc:docMk/>
            <pc:sldMk cId="789935054" sldId="284"/>
            <ac:spMk id="774" creationId="{53E459FF-6DA9-4BB5-89BC-0559ECD69B5C}"/>
          </ac:spMkLst>
        </pc:spChg>
        <pc:spChg chg="mod">
          <ac:chgData name="ゆ 育" userId="542ab0ed5f745775" providerId="LiveId" clId="{1C2FE42E-E5F8-4FB3-86F1-0EB376F0A1A1}" dt="2023-09-20T15:10:57.240" v="862" actId="108"/>
          <ac:spMkLst>
            <pc:docMk/>
            <pc:sldMk cId="789935054" sldId="284"/>
            <ac:spMk id="775" creationId="{050D60B1-C8D4-495D-8117-8B59ECDB168A}"/>
          </ac:spMkLst>
        </pc:spChg>
        <pc:spChg chg="mod">
          <ac:chgData name="ゆ 育" userId="542ab0ed5f745775" providerId="LiveId" clId="{1C2FE42E-E5F8-4FB3-86F1-0EB376F0A1A1}" dt="2023-09-20T15:10:57.240" v="863" actId="108"/>
          <ac:spMkLst>
            <pc:docMk/>
            <pc:sldMk cId="789935054" sldId="284"/>
            <ac:spMk id="776" creationId="{88B1B7BD-3710-4D5C-BE75-76829A8A33E5}"/>
          </ac:spMkLst>
        </pc:spChg>
        <pc:spChg chg="mod">
          <ac:chgData name="ゆ 育" userId="542ab0ed5f745775" providerId="LiveId" clId="{1C2FE42E-E5F8-4FB3-86F1-0EB376F0A1A1}" dt="2023-09-20T15:10:57.240" v="864" actId="108"/>
          <ac:spMkLst>
            <pc:docMk/>
            <pc:sldMk cId="789935054" sldId="284"/>
            <ac:spMk id="777" creationId="{299C16A1-7AB2-4666-9808-D260DF9DF8EF}"/>
          </ac:spMkLst>
        </pc:spChg>
        <pc:spChg chg="mod">
          <ac:chgData name="ゆ 育" userId="542ab0ed5f745775" providerId="LiveId" clId="{1C2FE42E-E5F8-4FB3-86F1-0EB376F0A1A1}" dt="2023-09-20T15:10:57.240" v="865" actId="108"/>
          <ac:spMkLst>
            <pc:docMk/>
            <pc:sldMk cId="789935054" sldId="284"/>
            <ac:spMk id="778" creationId="{FF0B4739-5029-4EE5-97AD-AEC1C015C446}"/>
          </ac:spMkLst>
        </pc:spChg>
        <pc:spChg chg="mod">
          <ac:chgData name="ゆ 育" userId="542ab0ed5f745775" providerId="LiveId" clId="{1C2FE42E-E5F8-4FB3-86F1-0EB376F0A1A1}" dt="2023-09-20T15:10:57.256" v="866" actId="108"/>
          <ac:spMkLst>
            <pc:docMk/>
            <pc:sldMk cId="789935054" sldId="284"/>
            <ac:spMk id="779" creationId="{12B83A8F-A343-40A5-B40B-D8DEF6E31CA1}"/>
          </ac:spMkLst>
        </pc:spChg>
        <pc:spChg chg="mod">
          <ac:chgData name="ゆ 育" userId="542ab0ed5f745775" providerId="LiveId" clId="{1C2FE42E-E5F8-4FB3-86F1-0EB376F0A1A1}" dt="2023-09-20T15:10:57.256" v="867" actId="108"/>
          <ac:spMkLst>
            <pc:docMk/>
            <pc:sldMk cId="789935054" sldId="284"/>
            <ac:spMk id="780" creationId="{3E2E305E-6157-4967-B802-DF78034D6E71}"/>
          </ac:spMkLst>
        </pc:spChg>
        <pc:spChg chg="mod">
          <ac:chgData name="ゆ 育" userId="542ab0ed5f745775" providerId="LiveId" clId="{1C2FE42E-E5F8-4FB3-86F1-0EB376F0A1A1}" dt="2023-09-20T15:10:57.256" v="868" actId="108"/>
          <ac:spMkLst>
            <pc:docMk/>
            <pc:sldMk cId="789935054" sldId="284"/>
            <ac:spMk id="781" creationId="{B26F39C4-ABDE-43EC-96EE-71A2721D3F70}"/>
          </ac:spMkLst>
        </pc:spChg>
        <pc:spChg chg="mod">
          <ac:chgData name="ゆ 育" userId="542ab0ed5f745775" providerId="LiveId" clId="{1C2FE42E-E5F8-4FB3-86F1-0EB376F0A1A1}" dt="2023-09-20T15:10:57.256" v="869" actId="108"/>
          <ac:spMkLst>
            <pc:docMk/>
            <pc:sldMk cId="789935054" sldId="284"/>
            <ac:spMk id="782" creationId="{4FE2201C-084C-41C1-8328-B1AAFF168958}"/>
          </ac:spMkLst>
        </pc:spChg>
        <pc:spChg chg="mod">
          <ac:chgData name="ゆ 育" userId="542ab0ed5f745775" providerId="LiveId" clId="{1C2FE42E-E5F8-4FB3-86F1-0EB376F0A1A1}" dt="2023-09-20T15:10:57.256" v="870" actId="108"/>
          <ac:spMkLst>
            <pc:docMk/>
            <pc:sldMk cId="789935054" sldId="284"/>
            <ac:spMk id="783" creationId="{433AE276-C93C-4000-A29E-8A3214DA1DA9}"/>
          </ac:spMkLst>
        </pc:spChg>
        <pc:spChg chg="mod">
          <ac:chgData name="ゆ 育" userId="542ab0ed5f745775" providerId="LiveId" clId="{1C2FE42E-E5F8-4FB3-86F1-0EB376F0A1A1}" dt="2023-09-20T15:10:57.256" v="871" actId="108"/>
          <ac:spMkLst>
            <pc:docMk/>
            <pc:sldMk cId="789935054" sldId="284"/>
            <ac:spMk id="784" creationId="{5832A476-BF32-4B99-98F4-BDD805869C13}"/>
          </ac:spMkLst>
        </pc:spChg>
        <pc:spChg chg="mod">
          <ac:chgData name="ゆ 育" userId="542ab0ed5f745775" providerId="LiveId" clId="{1C2FE42E-E5F8-4FB3-86F1-0EB376F0A1A1}" dt="2023-09-20T15:10:57.271" v="872" actId="108"/>
          <ac:spMkLst>
            <pc:docMk/>
            <pc:sldMk cId="789935054" sldId="284"/>
            <ac:spMk id="785" creationId="{33DA8096-3C56-4612-99DE-9F357577D97C}"/>
          </ac:spMkLst>
        </pc:spChg>
        <pc:spChg chg="mod">
          <ac:chgData name="ゆ 育" userId="542ab0ed5f745775" providerId="LiveId" clId="{1C2FE42E-E5F8-4FB3-86F1-0EB376F0A1A1}" dt="2023-09-20T15:10:57.271" v="873" actId="108"/>
          <ac:spMkLst>
            <pc:docMk/>
            <pc:sldMk cId="789935054" sldId="284"/>
            <ac:spMk id="786" creationId="{9329DA4D-9A89-4276-A297-C39997B55172}"/>
          </ac:spMkLst>
        </pc:spChg>
        <pc:spChg chg="mod">
          <ac:chgData name="ゆ 育" userId="542ab0ed5f745775" providerId="LiveId" clId="{1C2FE42E-E5F8-4FB3-86F1-0EB376F0A1A1}" dt="2023-09-20T15:10:57.271" v="874" actId="108"/>
          <ac:spMkLst>
            <pc:docMk/>
            <pc:sldMk cId="789935054" sldId="284"/>
            <ac:spMk id="787" creationId="{7BADAD38-DBC9-4F0A-982E-C511A67489AC}"/>
          </ac:spMkLst>
        </pc:spChg>
        <pc:spChg chg="mod">
          <ac:chgData name="ゆ 育" userId="542ab0ed5f745775" providerId="LiveId" clId="{1C2FE42E-E5F8-4FB3-86F1-0EB376F0A1A1}" dt="2023-09-20T15:10:57.271" v="875" actId="108"/>
          <ac:spMkLst>
            <pc:docMk/>
            <pc:sldMk cId="789935054" sldId="284"/>
            <ac:spMk id="788" creationId="{4E123CE1-DB43-4599-9016-B25EDFE76563}"/>
          </ac:spMkLst>
        </pc:spChg>
        <pc:spChg chg="mod">
          <ac:chgData name="ゆ 育" userId="542ab0ed5f745775" providerId="LiveId" clId="{1C2FE42E-E5F8-4FB3-86F1-0EB376F0A1A1}" dt="2023-09-20T15:10:57.271" v="876" actId="108"/>
          <ac:spMkLst>
            <pc:docMk/>
            <pc:sldMk cId="789935054" sldId="284"/>
            <ac:spMk id="789" creationId="{4FE7DB70-A514-4881-9F29-09545A786DBE}"/>
          </ac:spMkLst>
        </pc:spChg>
        <pc:spChg chg="mod">
          <ac:chgData name="ゆ 育" userId="542ab0ed5f745775" providerId="LiveId" clId="{1C2FE42E-E5F8-4FB3-86F1-0EB376F0A1A1}" dt="2023-09-20T15:10:57.271" v="877" actId="108"/>
          <ac:spMkLst>
            <pc:docMk/>
            <pc:sldMk cId="789935054" sldId="284"/>
            <ac:spMk id="790" creationId="{9652AB52-986C-4CB8-A855-F245B5C19194}"/>
          </ac:spMkLst>
        </pc:spChg>
        <pc:spChg chg="mod">
          <ac:chgData name="ゆ 育" userId="542ab0ed5f745775" providerId="LiveId" clId="{1C2FE42E-E5F8-4FB3-86F1-0EB376F0A1A1}" dt="2023-09-20T15:10:57.287" v="878" actId="108"/>
          <ac:spMkLst>
            <pc:docMk/>
            <pc:sldMk cId="789935054" sldId="284"/>
            <ac:spMk id="791" creationId="{16177675-8ADE-4001-A5E3-98D8F20AB82C}"/>
          </ac:spMkLst>
        </pc:spChg>
        <pc:spChg chg="mod">
          <ac:chgData name="ゆ 育" userId="542ab0ed5f745775" providerId="LiveId" clId="{1C2FE42E-E5F8-4FB3-86F1-0EB376F0A1A1}" dt="2023-09-20T15:10:57.287" v="879" actId="108"/>
          <ac:spMkLst>
            <pc:docMk/>
            <pc:sldMk cId="789935054" sldId="284"/>
            <ac:spMk id="792" creationId="{44E2D29D-2260-437E-8B3F-EA7914EDA8B0}"/>
          </ac:spMkLst>
        </pc:spChg>
        <pc:spChg chg="mod">
          <ac:chgData name="ゆ 育" userId="542ab0ed5f745775" providerId="LiveId" clId="{1C2FE42E-E5F8-4FB3-86F1-0EB376F0A1A1}" dt="2023-09-20T15:10:57.287" v="880" actId="108"/>
          <ac:spMkLst>
            <pc:docMk/>
            <pc:sldMk cId="789935054" sldId="284"/>
            <ac:spMk id="793" creationId="{BA63B688-BA50-4D65-9AAE-A04341D7207B}"/>
          </ac:spMkLst>
        </pc:spChg>
        <pc:spChg chg="mod">
          <ac:chgData name="ゆ 育" userId="542ab0ed5f745775" providerId="LiveId" clId="{1C2FE42E-E5F8-4FB3-86F1-0EB376F0A1A1}" dt="2023-09-20T15:10:57.287" v="881" actId="108"/>
          <ac:spMkLst>
            <pc:docMk/>
            <pc:sldMk cId="789935054" sldId="284"/>
            <ac:spMk id="794" creationId="{CDD33706-FC8A-4B79-9B6A-170BD3DCBF77}"/>
          </ac:spMkLst>
        </pc:spChg>
        <pc:spChg chg="mod">
          <ac:chgData name="ゆ 育" userId="542ab0ed5f745775" providerId="LiveId" clId="{1C2FE42E-E5F8-4FB3-86F1-0EB376F0A1A1}" dt="2023-09-20T15:10:57.287" v="882" actId="108"/>
          <ac:spMkLst>
            <pc:docMk/>
            <pc:sldMk cId="789935054" sldId="284"/>
            <ac:spMk id="795" creationId="{A1137B91-AF3D-4811-9B30-8DECCF987518}"/>
          </ac:spMkLst>
        </pc:spChg>
        <pc:spChg chg="mod">
          <ac:chgData name="ゆ 育" userId="542ab0ed5f745775" providerId="LiveId" clId="{1C2FE42E-E5F8-4FB3-86F1-0EB376F0A1A1}" dt="2023-09-20T15:10:57.287" v="883" actId="108"/>
          <ac:spMkLst>
            <pc:docMk/>
            <pc:sldMk cId="789935054" sldId="284"/>
            <ac:spMk id="796" creationId="{224B4310-CF1A-4348-8FFC-4EA7B8584A5C}"/>
          </ac:spMkLst>
        </pc:spChg>
        <pc:spChg chg="mod">
          <ac:chgData name="ゆ 育" userId="542ab0ed5f745775" providerId="LiveId" clId="{1C2FE42E-E5F8-4FB3-86F1-0EB376F0A1A1}" dt="2023-09-20T15:10:57.303" v="884" actId="108"/>
          <ac:spMkLst>
            <pc:docMk/>
            <pc:sldMk cId="789935054" sldId="284"/>
            <ac:spMk id="797" creationId="{2A529680-7C15-44A9-B7D0-61ECA37D1122}"/>
          </ac:spMkLst>
        </pc:spChg>
        <pc:spChg chg="mod">
          <ac:chgData name="ゆ 育" userId="542ab0ed5f745775" providerId="LiveId" clId="{1C2FE42E-E5F8-4FB3-86F1-0EB376F0A1A1}" dt="2023-09-20T15:10:57.303" v="885" actId="108"/>
          <ac:spMkLst>
            <pc:docMk/>
            <pc:sldMk cId="789935054" sldId="284"/>
            <ac:spMk id="798" creationId="{A89AE84C-2615-4DC3-A52E-D6135482BC38}"/>
          </ac:spMkLst>
        </pc:spChg>
        <pc:spChg chg="mod">
          <ac:chgData name="ゆ 育" userId="542ab0ed5f745775" providerId="LiveId" clId="{1C2FE42E-E5F8-4FB3-86F1-0EB376F0A1A1}" dt="2023-09-20T15:10:57.303" v="886" actId="108"/>
          <ac:spMkLst>
            <pc:docMk/>
            <pc:sldMk cId="789935054" sldId="284"/>
            <ac:spMk id="799" creationId="{7562B634-FA86-4DF5-AE07-C4968B11FA28}"/>
          </ac:spMkLst>
        </pc:spChg>
        <pc:spChg chg="mod">
          <ac:chgData name="ゆ 育" userId="542ab0ed5f745775" providerId="LiveId" clId="{1C2FE42E-E5F8-4FB3-86F1-0EB376F0A1A1}" dt="2023-09-20T15:10:57.303" v="887" actId="108"/>
          <ac:spMkLst>
            <pc:docMk/>
            <pc:sldMk cId="789935054" sldId="284"/>
            <ac:spMk id="800" creationId="{97BF3618-6D51-4E7B-87EA-90800468A50E}"/>
          </ac:spMkLst>
        </pc:spChg>
        <pc:spChg chg="mod">
          <ac:chgData name="ゆ 育" userId="542ab0ed5f745775" providerId="LiveId" clId="{1C2FE42E-E5F8-4FB3-86F1-0EB376F0A1A1}" dt="2023-09-20T15:10:57.303" v="888" actId="108"/>
          <ac:spMkLst>
            <pc:docMk/>
            <pc:sldMk cId="789935054" sldId="284"/>
            <ac:spMk id="801" creationId="{08FBF381-96F9-40A9-B50C-F7E73110DDD1}"/>
          </ac:spMkLst>
        </pc:spChg>
        <pc:spChg chg="mod">
          <ac:chgData name="ゆ 育" userId="542ab0ed5f745775" providerId="LiveId" clId="{1C2FE42E-E5F8-4FB3-86F1-0EB376F0A1A1}" dt="2023-09-20T15:10:57.303" v="889" actId="108"/>
          <ac:spMkLst>
            <pc:docMk/>
            <pc:sldMk cId="789935054" sldId="284"/>
            <ac:spMk id="802" creationId="{2F1D9215-4472-4F8B-A605-01A099F66FCE}"/>
          </ac:spMkLst>
        </pc:spChg>
        <pc:spChg chg="mod">
          <ac:chgData name="ゆ 育" userId="542ab0ed5f745775" providerId="LiveId" clId="{1C2FE42E-E5F8-4FB3-86F1-0EB376F0A1A1}" dt="2023-09-20T15:10:57.318" v="890" actId="108"/>
          <ac:spMkLst>
            <pc:docMk/>
            <pc:sldMk cId="789935054" sldId="284"/>
            <ac:spMk id="803" creationId="{92731D54-EA80-460A-BE40-5977FB33202B}"/>
          </ac:spMkLst>
        </pc:spChg>
        <pc:spChg chg="mod">
          <ac:chgData name="ゆ 育" userId="542ab0ed5f745775" providerId="LiveId" clId="{1C2FE42E-E5F8-4FB3-86F1-0EB376F0A1A1}" dt="2023-09-20T15:10:57.318" v="891" actId="108"/>
          <ac:spMkLst>
            <pc:docMk/>
            <pc:sldMk cId="789935054" sldId="284"/>
            <ac:spMk id="804" creationId="{CCBBF418-DE8D-4219-842D-CE711A30FAD2}"/>
          </ac:spMkLst>
        </pc:spChg>
        <pc:spChg chg="mod">
          <ac:chgData name="ゆ 育" userId="542ab0ed5f745775" providerId="LiveId" clId="{1C2FE42E-E5F8-4FB3-86F1-0EB376F0A1A1}" dt="2023-09-20T15:10:57.318" v="892" actId="108"/>
          <ac:spMkLst>
            <pc:docMk/>
            <pc:sldMk cId="789935054" sldId="284"/>
            <ac:spMk id="805" creationId="{87927CD5-7F44-4351-8438-53F4FB49EB95}"/>
          </ac:spMkLst>
        </pc:spChg>
        <pc:spChg chg="mod">
          <ac:chgData name="ゆ 育" userId="542ab0ed5f745775" providerId="LiveId" clId="{1C2FE42E-E5F8-4FB3-86F1-0EB376F0A1A1}" dt="2023-09-20T15:10:57.318" v="893" actId="108"/>
          <ac:spMkLst>
            <pc:docMk/>
            <pc:sldMk cId="789935054" sldId="284"/>
            <ac:spMk id="806" creationId="{3E3E139D-9247-433F-A373-6B25F6154D7F}"/>
          </ac:spMkLst>
        </pc:spChg>
        <pc:spChg chg="mod">
          <ac:chgData name="ゆ 育" userId="542ab0ed5f745775" providerId="LiveId" clId="{1C2FE42E-E5F8-4FB3-86F1-0EB376F0A1A1}" dt="2023-09-20T15:10:57.318" v="894" actId="108"/>
          <ac:spMkLst>
            <pc:docMk/>
            <pc:sldMk cId="789935054" sldId="284"/>
            <ac:spMk id="807" creationId="{FA859040-A20C-401F-8565-AE727C6E8124}"/>
          </ac:spMkLst>
        </pc:spChg>
        <pc:spChg chg="mod">
          <ac:chgData name="ゆ 育" userId="542ab0ed5f745775" providerId="LiveId" clId="{1C2FE42E-E5F8-4FB3-86F1-0EB376F0A1A1}" dt="2023-09-20T15:10:57.318" v="895" actId="108"/>
          <ac:spMkLst>
            <pc:docMk/>
            <pc:sldMk cId="789935054" sldId="284"/>
            <ac:spMk id="808" creationId="{F606AAAB-10A0-4B53-AB02-63B0152E5B15}"/>
          </ac:spMkLst>
        </pc:spChg>
        <pc:spChg chg="mod">
          <ac:chgData name="ゆ 育" userId="542ab0ed5f745775" providerId="LiveId" clId="{1C2FE42E-E5F8-4FB3-86F1-0EB376F0A1A1}" dt="2023-09-20T15:10:57.334" v="896" actId="108"/>
          <ac:spMkLst>
            <pc:docMk/>
            <pc:sldMk cId="789935054" sldId="284"/>
            <ac:spMk id="809" creationId="{1AC809EA-2C35-4C21-9A2E-FD9911234C17}"/>
          </ac:spMkLst>
        </pc:spChg>
        <pc:spChg chg="mod">
          <ac:chgData name="ゆ 育" userId="542ab0ed5f745775" providerId="LiveId" clId="{1C2FE42E-E5F8-4FB3-86F1-0EB376F0A1A1}" dt="2023-09-20T15:10:57.334" v="897" actId="108"/>
          <ac:spMkLst>
            <pc:docMk/>
            <pc:sldMk cId="789935054" sldId="284"/>
            <ac:spMk id="810" creationId="{606338D2-1C6E-4152-BF9C-4C6CA80408FF}"/>
          </ac:spMkLst>
        </pc:spChg>
        <pc:spChg chg="mod">
          <ac:chgData name="ゆ 育" userId="542ab0ed5f745775" providerId="LiveId" clId="{1C2FE42E-E5F8-4FB3-86F1-0EB376F0A1A1}" dt="2023-09-20T15:10:57.334" v="898" actId="108"/>
          <ac:spMkLst>
            <pc:docMk/>
            <pc:sldMk cId="789935054" sldId="284"/>
            <ac:spMk id="811" creationId="{8F37CDBD-B9FE-4819-9149-68B7AA55A96C}"/>
          </ac:spMkLst>
        </pc:spChg>
        <pc:spChg chg="mod">
          <ac:chgData name="ゆ 育" userId="542ab0ed5f745775" providerId="LiveId" clId="{1C2FE42E-E5F8-4FB3-86F1-0EB376F0A1A1}" dt="2023-09-20T15:10:57.334" v="899" actId="108"/>
          <ac:spMkLst>
            <pc:docMk/>
            <pc:sldMk cId="789935054" sldId="284"/>
            <ac:spMk id="812" creationId="{C0DDA241-BAC0-40DC-B3E3-B3FD67E1A02B}"/>
          </ac:spMkLst>
        </pc:spChg>
        <pc:spChg chg="mod">
          <ac:chgData name="ゆ 育" userId="542ab0ed5f745775" providerId="LiveId" clId="{1C2FE42E-E5F8-4FB3-86F1-0EB376F0A1A1}" dt="2023-09-20T15:10:57.334" v="900" actId="108"/>
          <ac:spMkLst>
            <pc:docMk/>
            <pc:sldMk cId="789935054" sldId="284"/>
            <ac:spMk id="813" creationId="{8F13BA96-659A-4623-8FDE-F0D8BF06B013}"/>
          </ac:spMkLst>
        </pc:spChg>
        <pc:spChg chg="mod">
          <ac:chgData name="ゆ 育" userId="542ab0ed5f745775" providerId="LiveId" clId="{1C2FE42E-E5F8-4FB3-86F1-0EB376F0A1A1}" dt="2023-09-20T15:10:57.334" v="901" actId="108"/>
          <ac:spMkLst>
            <pc:docMk/>
            <pc:sldMk cId="789935054" sldId="284"/>
            <ac:spMk id="814" creationId="{94D0367A-13AE-4BC1-BB61-F3B72947187E}"/>
          </ac:spMkLst>
        </pc:spChg>
        <pc:spChg chg="mod">
          <ac:chgData name="ゆ 育" userId="542ab0ed5f745775" providerId="LiveId" clId="{1C2FE42E-E5F8-4FB3-86F1-0EB376F0A1A1}" dt="2023-09-20T15:10:57.349" v="902" actId="108"/>
          <ac:spMkLst>
            <pc:docMk/>
            <pc:sldMk cId="789935054" sldId="284"/>
            <ac:spMk id="815" creationId="{F32F9AA9-3442-4A93-9E74-61DF8A702BEA}"/>
          </ac:spMkLst>
        </pc:spChg>
        <pc:spChg chg="mod">
          <ac:chgData name="ゆ 育" userId="542ab0ed5f745775" providerId="LiveId" clId="{1C2FE42E-E5F8-4FB3-86F1-0EB376F0A1A1}" dt="2023-09-20T15:10:57.349" v="903" actId="108"/>
          <ac:spMkLst>
            <pc:docMk/>
            <pc:sldMk cId="789935054" sldId="284"/>
            <ac:spMk id="816" creationId="{D2465AC6-6C9F-4BE6-AAF4-E8F4B55A66FA}"/>
          </ac:spMkLst>
        </pc:spChg>
        <pc:spChg chg="mod">
          <ac:chgData name="ゆ 育" userId="542ab0ed5f745775" providerId="LiveId" clId="{1C2FE42E-E5F8-4FB3-86F1-0EB376F0A1A1}" dt="2023-09-20T15:10:57.349" v="904" actId="108"/>
          <ac:spMkLst>
            <pc:docMk/>
            <pc:sldMk cId="789935054" sldId="284"/>
            <ac:spMk id="817" creationId="{898A21A0-89CC-4D4A-9840-6B4D3CA2CD71}"/>
          </ac:spMkLst>
        </pc:spChg>
        <pc:spChg chg="mod">
          <ac:chgData name="ゆ 育" userId="542ab0ed5f745775" providerId="LiveId" clId="{1C2FE42E-E5F8-4FB3-86F1-0EB376F0A1A1}" dt="2023-09-20T15:10:57.349" v="905" actId="108"/>
          <ac:spMkLst>
            <pc:docMk/>
            <pc:sldMk cId="789935054" sldId="284"/>
            <ac:spMk id="818" creationId="{42ED4175-45FD-4433-9EFB-488762A8A637}"/>
          </ac:spMkLst>
        </pc:spChg>
        <pc:spChg chg="mod">
          <ac:chgData name="ゆ 育" userId="542ab0ed5f745775" providerId="LiveId" clId="{1C2FE42E-E5F8-4FB3-86F1-0EB376F0A1A1}" dt="2023-09-20T15:10:57.349" v="906" actId="108"/>
          <ac:spMkLst>
            <pc:docMk/>
            <pc:sldMk cId="789935054" sldId="284"/>
            <ac:spMk id="819" creationId="{34112230-DFAA-48FB-AA84-6135C921D8A6}"/>
          </ac:spMkLst>
        </pc:spChg>
        <pc:spChg chg="mod">
          <ac:chgData name="ゆ 育" userId="542ab0ed5f745775" providerId="LiveId" clId="{1C2FE42E-E5F8-4FB3-86F1-0EB376F0A1A1}" dt="2023-09-20T15:10:57.349" v="907" actId="108"/>
          <ac:spMkLst>
            <pc:docMk/>
            <pc:sldMk cId="789935054" sldId="284"/>
            <ac:spMk id="820" creationId="{162E5533-6924-4EAC-965D-8B5DE772FF75}"/>
          </ac:spMkLst>
        </pc:spChg>
        <pc:spChg chg="mod">
          <ac:chgData name="ゆ 育" userId="542ab0ed5f745775" providerId="LiveId" clId="{1C2FE42E-E5F8-4FB3-86F1-0EB376F0A1A1}" dt="2023-09-20T15:10:57.365" v="908" actId="108"/>
          <ac:spMkLst>
            <pc:docMk/>
            <pc:sldMk cId="789935054" sldId="284"/>
            <ac:spMk id="821" creationId="{B968DBA2-A69A-4014-B109-D2E9C4568FBF}"/>
          </ac:spMkLst>
        </pc:spChg>
        <pc:spChg chg="mod">
          <ac:chgData name="ゆ 育" userId="542ab0ed5f745775" providerId="LiveId" clId="{1C2FE42E-E5F8-4FB3-86F1-0EB376F0A1A1}" dt="2023-09-20T15:10:57.365" v="909" actId="108"/>
          <ac:spMkLst>
            <pc:docMk/>
            <pc:sldMk cId="789935054" sldId="284"/>
            <ac:spMk id="822" creationId="{5BF9236E-7C17-4408-934A-FA61E5002AE8}"/>
          </ac:spMkLst>
        </pc:spChg>
        <pc:spChg chg="mod">
          <ac:chgData name="ゆ 育" userId="542ab0ed5f745775" providerId="LiveId" clId="{1C2FE42E-E5F8-4FB3-86F1-0EB376F0A1A1}" dt="2023-09-20T15:10:57.365" v="910" actId="108"/>
          <ac:spMkLst>
            <pc:docMk/>
            <pc:sldMk cId="789935054" sldId="284"/>
            <ac:spMk id="823" creationId="{1D5B89BB-68EE-4150-9D6A-749B3E1050BF}"/>
          </ac:spMkLst>
        </pc:spChg>
        <pc:spChg chg="mod">
          <ac:chgData name="ゆ 育" userId="542ab0ed5f745775" providerId="LiveId" clId="{1C2FE42E-E5F8-4FB3-86F1-0EB376F0A1A1}" dt="2023-09-20T15:10:57.365" v="911" actId="108"/>
          <ac:spMkLst>
            <pc:docMk/>
            <pc:sldMk cId="789935054" sldId="284"/>
            <ac:spMk id="824" creationId="{0B1F1C9B-C456-4325-8764-A1F47CA3BA15}"/>
          </ac:spMkLst>
        </pc:spChg>
        <pc:spChg chg="mod">
          <ac:chgData name="ゆ 育" userId="542ab0ed5f745775" providerId="LiveId" clId="{1C2FE42E-E5F8-4FB3-86F1-0EB376F0A1A1}" dt="2023-09-20T15:10:57.365" v="912" actId="108"/>
          <ac:spMkLst>
            <pc:docMk/>
            <pc:sldMk cId="789935054" sldId="284"/>
            <ac:spMk id="825" creationId="{22FDCA23-5C8D-4065-83CD-50B7C3469E96}"/>
          </ac:spMkLst>
        </pc:spChg>
        <pc:spChg chg="mod">
          <ac:chgData name="ゆ 育" userId="542ab0ed5f745775" providerId="LiveId" clId="{1C2FE42E-E5F8-4FB3-86F1-0EB376F0A1A1}" dt="2023-09-20T15:10:57.365" v="913" actId="108"/>
          <ac:spMkLst>
            <pc:docMk/>
            <pc:sldMk cId="789935054" sldId="284"/>
            <ac:spMk id="826" creationId="{09448C64-76E9-4596-97AA-FE94F9B54CF2}"/>
          </ac:spMkLst>
        </pc:spChg>
        <pc:spChg chg="mod">
          <ac:chgData name="ゆ 育" userId="542ab0ed5f745775" providerId="LiveId" clId="{1C2FE42E-E5F8-4FB3-86F1-0EB376F0A1A1}" dt="2023-09-20T15:10:57.381" v="914" actId="108"/>
          <ac:spMkLst>
            <pc:docMk/>
            <pc:sldMk cId="789935054" sldId="284"/>
            <ac:spMk id="827" creationId="{D731D4F6-EA18-4A3C-A86C-C06AF6E08F73}"/>
          </ac:spMkLst>
        </pc:spChg>
        <pc:spChg chg="mod">
          <ac:chgData name="ゆ 育" userId="542ab0ed5f745775" providerId="LiveId" clId="{1C2FE42E-E5F8-4FB3-86F1-0EB376F0A1A1}" dt="2023-09-20T15:10:57.381" v="915" actId="108"/>
          <ac:spMkLst>
            <pc:docMk/>
            <pc:sldMk cId="789935054" sldId="284"/>
            <ac:spMk id="828" creationId="{16AA5F03-CCBD-498E-AEAB-23FB53432C69}"/>
          </ac:spMkLst>
        </pc:spChg>
        <pc:spChg chg="mod">
          <ac:chgData name="ゆ 育" userId="542ab0ed5f745775" providerId="LiveId" clId="{1C2FE42E-E5F8-4FB3-86F1-0EB376F0A1A1}" dt="2023-09-20T15:10:57.381" v="916" actId="108"/>
          <ac:spMkLst>
            <pc:docMk/>
            <pc:sldMk cId="789935054" sldId="284"/>
            <ac:spMk id="829" creationId="{F2D9A983-49DD-476A-A91C-2C75B18EFBB1}"/>
          </ac:spMkLst>
        </pc:spChg>
        <pc:spChg chg="mod">
          <ac:chgData name="ゆ 育" userId="542ab0ed5f745775" providerId="LiveId" clId="{1C2FE42E-E5F8-4FB3-86F1-0EB376F0A1A1}" dt="2023-09-20T15:10:57.381" v="917" actId="108"/>
          <ac:spMkLst>
            <pc:docMk/>
            <pc:sldMk cId="789935054" sldId="284"/>
            <ac:spMk id="830" creationId="{0428FF95-5516-4ADC-B94F-5363AD1007F0}"/>
          </ac:spMkLst>
        </pc:spChg>
        <pc:spChg chg="mod">
          <ac:chgData name="ゆ 育" userId="542ab0ed5f745775" providerId="LiveId" clId="{1C2FE42E-E5F8-4FB3-86F1-0EB376F0A1A1}" dt="2023-09-20T15:10:57.381" v="918" actId="108"/>
          <ac:spMkLst>
            <pc:docMk/>
            <pc:sldMk cId="789935054" sldId="284"/>
            <ac:spMk id="831" creationId="{F43F5D3C-8745-448A-AB11-25098D44C8FB}"/>
          </ac:spMkLst>
        </pc:spChg>
        <pc:spChg chg="mod">
          <ac:chgData name="ゆ 育" userId="542ab0ed5f745775" providerId="LiveId" clId="{1C2FE42E-E5F8-4FB3-86F1-0EB376F0A1A1}" dt="2023-09-20T15:10:57.381" v="919" actId="108"/>
          <ac:spMkLst>
            <pc:docMk/>
            <pc:sldMk cId="789935054" sldId="284"/>
            <ac:spMk id="832" creationId="{278C937E-24D0-4762-997E-969C7EFC9DDD}"/>
          </ac:spMkLst>
        </pc:spChg>
        <pc:spChg chg="mod">
          <ac:chgData name="ゆ 育" userId="542ab0ed5f745775" providerId="LiveId" clId="{1C2FE42E-E5F8-4FB3-86F1-0EB376F0A1A1}" dt="2023-09-20T15:10:57.396" v="920" actId="108"/>
          <ac:spMkLst>
            <pc:docMk/>
            <pc:sldMk cId="789935054" sldId="284"/>
            <ac:spMk id="833" creationId="{B9DAD039-0116-4246-9100-77391E56B426}"/>
          </ac:spMkLst>
        </pc:spChg>
        <pc:spChg chg="mod">
          <ac:chgData name="ゆ 育" userId="542ab0ed5f745775" providerId="LiveId" clId="{1C2FE42E-E5F8-4FB3-86F1-0EB376F0A1A1}" dt="2023-09-20T15:10:57.396" v="921" actId="108"/>
          <ac:spMkLst>
            <pc:docMk/>
            <pc:sldMk cId="789935054" sldId="284"/>
            <ac:spMk id="834" creationId="{B6D307B0-D399-4195-8341-4256ADC2A529}"/>
          </ac:spMkLst>
        </pc:spChg>
        <pc:spChg chg="mod">
          <ac:chgData name="ゆ 育" userId="542ab0ed5f745775" providerId="LiveId" clId="{1C2FE42E-E5F8-4FB3-86F1-0EB376F0A1A1}" dt="2023-09-20T15:10:57.396" v="922" actId="108"/>
          <ac:spMkLst>
            <pc:docMk/>
            <pc:sldMk cId="789935054" sldId="284"/>
            <ac:spMk id="835" creationId="{D0A43F53-9833-4C0C-BCAF-5AB16529524E}"/>
          </ac:spMkLst>
        </pc:spChg>
        <pc:spChg chg="mod">
          <ac:chgData name="ゆ 育" userId="542ab0ed5f745775" providerId="LiveId" clId="{1C2FE42E-E5F8-4FB3-86F1-0EB376F0A1A1}" dt="2023-09-20T15:10:57.396" v="923" actId="108"/>
          <ac:spMkLst>
            <pc:docMk/>
            <pc:sldMk cId="789935054" sldId="284"/>
            <ac:spMk id="836" creationId="{2575B8F1-850E-4000-A7B5-DF2D06DBC282}"/>
          </ac:spMkLst>
        </pc:spChg>
        <pc:spChg chg="mod">
          <ac:chgData name="ゆ 育" userId="542ab0ed5f745775" providerId="LiveId" clId="{1C2FE42E-E5F8-4FB3-86F1-0EB376F0A1A1}" dt="2023-09-20T15:10:57.396" v="924" actId="108"/>
          <ac:spMkLst>
            <pc:docMk/>
            <pc:sldMk cId="789935054" sldId="284"/>
            <ac:spMk id="837" creationId="{18C1AD19-3B84-4013-9BF7-52670AF8B45F}"/>
          </ac:spMkLst>
        </pc:spChg>
        <pc:spChg chg="mod">
          <ac:chgData name="ゆ 育" userId="542ab0ed5f745775" providerId="LiveId" clId="{1C2FE42E-E5F8-4FB3-86F1-0EB376F0A1A1}" dt="2023-09-20T15:10:57.396" v="925" actId="108"/>
          <ac:spMkLst>
            <pc:docMk/>
            <pc:sldMk cId="789935054" sldId="284"/>
            <ac:spMk id="838" creationId="{95208A93-CAF4-4DD7-A449-386A9EEA5AEC}"/>
          </ac:spMkLst>
        </pc:spChg>
        <pc:spChg chg="mod">
          <ac:chgData name="ゆ 育" userId="542ab0ed5f745775" providerId="LiveId" clId="{1C2FE42E-E5F8-4FB3-86F1-0EB376F0A1A1}" dt="2023-09-20T15:10:57.396" v="926" actId="108"/>
          <ac:spMkLst>
            <pc:docMk/>
            <pc:sldMk cId="789935054" sldId="284"/>
            <ac:spMk id="839" creationId="{3BEB0AC9-DD84-4664-9061-DCEFA271EBCA}"/>
          </ac:spMkLst>
        </pc:spChg>
        <pc:spChg chg="mod">
          <ac:chgData name="ゆ 育" userId="542ab0ed5f745775" providerId="LiveId" clId="{1C2FE42E-E5F8-4FB3-86F1-0EB376F0A1A1}" dt="2023-09-20T15:10:57.412" v="927" actId="108"/>
          <ac:spMkLst>
            <pc:docMk/>
            <pc:sldMk cId="789935054" sldId="284"/>
            <ac:spMk id="840" creationId="{D4FAD29E-7347-4FFB-9196-AEBCEC2DC5B0}"/>
          </ac:spMkLst>
        </pc:spChg>
        <pc:spChg chg="mod">
          <ac:chgData name="ゆ 育" userId="542ab0ed5f745775" providerId="LiveId" clId="{1C2FE42E-E5F8-4FB3-86F1-0EB376F0A1A1}" dt="2023-09-20T15:10:57.412" v="928" actId="108"/>
          <ac:spMkLst>
            <pc:docMk/>
            <pc:sldMk cId="789935054" sldId="284"/>
            <ac:spMk id="841" creationId="{37F4EEB3-AEC1-4642-B1AE-A247BA2452DD}"/>
          </ac:spMkLst>
        </pc:spChg>
        <pc:spChg chg="mod">
          <ac:chgData name="ゆ 育" userId="542ab0ed5f745775" providerId="LiveId" clId="{1C2FE42E-E5F8-4FB3-86F1-0EB376F0A1A1}" dt="2023-09-20T15:10:57.412" v="929" actId="108"/>
          <ac:spMkLst>
            <pc:docMk/>
            <pc:sldMk cId="789935054" sldId="284"/>
            <ac:spMk id="842" creationId="{B5C343E3-1AF6-41A0-8DAC-065A7BF20E17}"/>
          </ac:spMkLst>
        </pc:spChg>
        <pc:spChg chg="mod">
          <ac:chgData name="ゆ 育" userId="542ab0ed5f745775" providerId="LiveId" clId="{1C2FE42E-E5F8-4FB3-86F1-0EB376F0A1A1}" dt="2023-09-20T15:10:57.412" v="930" actId="108"/>
          <ac:spMkLst>
            <pc:docMk/>
            <pc:sldMk cId="789935054" sldId="284"/>
            <ac:spMk id="843" creationId="{9C6DED65-805B-4C41-B114-80D89A3C49E8}"/>
          </ac:spMkLst>
        </pc:spChg>
        <pc:spChg chg="mod">
          <ac:chgData name="ゆ 育" userId="542ab0ed5f745775" providerId="LiveId" clId="{1C2FE42E-E5F8-4FB3-86F1-0EB376F0A1A1}" dt="2023-09-20T15:10:57.412" v="931" actId="108"/>
          <ac:spMkLst>
            <pc:docMk/>
            <pc:sldMk cId="789935054" sldId="284"/>
            <ac:spMk id="844" creationId="{3103880C-3254-459F-B93C-AAB0F2034FCD}"/>
          </ac:spMkLst>
        </pc:spChg>
        <pc:spChg chg="mod">
          <ac:chgData name="ゆ 育" userId="542ab0ed5f745775" providerId="LiveId" clId="{1C2FE42E-E5F8-4FB3-86F1-0EB376F0A1A1}" dt="2023-09-20T15:10:57.412" v="932" actId="108"/>
          <ac:spMkLst>
            <pc:docMk/>
            <pc:sldMk cId="789935054" sldId="284"/>
            <ac:spMk id="845" creationId="{03C6A0D3-C4A4-46C7-93E8-8AEAE40F51F9}"/>
          </ac:spMkLst>
        </pc:spChg>
        <pc:spChg chg="mod">
          <ac:chgData name="ゆ 育" userId="542ab0ed5f745775" providerId="LiveId" clId="{1C2FE42E-E5F8-4FB3-86F1-0EB376F0A1A1}" dt="2023-09-20T15:10:57.428" v="933" actId="108"/>
          <ac:spMkLst>
            <pc:docMk/>
            <pc:sldMk cId="789935054" sldId="284"/>
            <ac:spMk id="846" creationId="{D2CE5064-CBEC-4731-B372-657CF4A716C0}"/>
          </ac:spMkLst>
        </pc:spChg>
        <pc:spChg chg="mod">
          <ac:chgData name="ゆ 育" userId="542ab0ed5f745775" providerId="LiveId" clId="{1C2FE42E-E5F8-4FB3-86F1-0EB376F0A1A1}" dt="2023-09-20T15:10:57.428" v="934" actId="108"/>
          <ac:spMkLst>
            <pc:docMk/>
            <pc:sldMk cId="789935054" sldId="284"/>
            <ac:spMk id="847" creationId="{11977B4E-8364-48F7-9771-07FC62B9FDCC}"/>
          </ac:spMkLst>
        </pc:spChg>
        <pc:spChg chg="mod">
          <ac:chgData name="ゆ 育" userId="542ab0ed5f745775" providerId="LiveId" clId="{1C2FE42E-E5F8-4FB3-86F1-0EB376F0A1A1}" dt="2023-09-20T15:10:57.428" v="935" actId="108"/>
          <ac:spMkLst>
            <pc:docMk/>
            <pc:sldMk cId="789935054" sldId="284"/>
            <ac:spMk id="848" creationId="{5BAD939A-1557-4C30-A2CF-4401594B4EC3}"/>
          </ac:spMkLst>
        </pc:spChg>
        <pc:spChg chg="mod">
          <ac:chgData name="ゆ 育" userId="542ab0ed5f745775" providerId="LiveId" clId="{1C2FE42E-E5F8-4FB3-86F1-0EB376F0A1A1}" dt="2023-09-20T15:10:57.428" v="936" actId="108"/>
          <ac:spMkLst>
            <pc:docMk/>
            <pc:sldMk cId="789935054" sldId="284"/>
            <ac:spMk id="849" creationId="{94DA7736-8822-4284-82E2-E9A7E80AFCD5}"/>
          </ac:spMkLst>
        </pc:spChg>
        <pc:spChg chg="mod">
          <ac:chgData name="ゆ 育" userId="542ab0ed5f745775" providerId="LiveId" clId="{1C2FE42E-E5F8-4FB3-86F1-0EB376F0A1A1}" dt="2023-09-20T15:10:57.428" v="937" actId="108"/>
          <ac:spMkLst>
            <pc:docMk/>
            <pc:sldMk cId="789935054" sldId="284"/>
            <ac:spMk id="850" creationId="{98C66186-8E55-4444-8594-7BBCF989AA01}"/>
          </ac:spMkLst>
        </pc:spChg>
        <pc:spChg chg="mod">
          <ac:chgData name="ゆ 育" userId="542ab0ed5f745775" providerId="LiveId" clId="{1C2FE42E-E5F8-4FB3-86F1-0EB376F0A1A1}" dt="2023-09-20T15:10:57.428" v="938" actId="108"/>
          <ac:spMkLst>
            <pc:docMk/>
            <pc:sldMk cId="789935054" sldId="284"/>
            <ac:spMk id="851" creationId="{BA52AF9D-A756-4F15-B50C-DA6111FBE8B2}"/>
          </ac:spMkLst>
        </pc:spChg>
        <pc:spChg chg="mod">
          <ac:chgData name="ゆ 育" userId="542ab0ed5f745775" providerId="LiveId" clId="{1C2FE42E-E5F8-4FB3-86F1-0EB376F0A1A1}" dt="2023-09-20T15:10:57.443" v="939" actId="108"/>
          <ac:spMkLst>
            <pc:docMk/>
            <pc:sldMk cId="789935054" sldId="284"/>
            <ac:spMk id="852" creationId="{B5E53691-AF8B-4FAF-B851-A1D164223BCB}"/>
          </ac:spMkLst>
        </pc:spChg>
        <pc:spChg chg="mod">
          <ac:chgData name="ゆ 育" userId="542ab0ed5f745775" providerId="LiveId" clId="{1C2FE42E-E5F8-4FB3-86F1-0EB376F0A1A1}" dt="2023-09-20T15:10:57.443" v="940" actId="108"/>
          <ac:spMkLst>
            <pc:docMk/>
            <pc:sldMk cId="789935054" sldId="284"/>
            <ac:spMk id="853" creationId="{5D98041F-22E8-4169-B820-8AA92D60B39D}"/>
          </ac:spMkLst>
        </pc:spChg>
        <pc:spChg chg="mod">
          <ac:chgData name="ゆ 育" userId="542ab0ed5f745775" providerId="LiveId" clId="{1C2FE42E-E5F8-4FB3-86F1-0EB376F0A1A1}" dt="2023-09-20T15:10:57.443" v="941" actId="108"/>
          <ac:spMkLst>
            <pc:docMk/>
            <pc:sldMk cId="789935054" sldId="284"/>
            <ac:spMk id="854" creationId="{78FAD3C4-7749-4F05-9716-91D5F7D3F71A}"/>
          </ac:spMkLst>
        </pc:spChg>
        <pc:spChg chg="mod">
          <ac:chgData name="ゆ 育" userId="542ab0ed5f745775" providerId="LiveId" clId="{1C2FE42E-E5F8-4FB3-86F1-0EB376F0A1A1}" dt="2023-09-20T15:10:57.443" v="942" actId="108"/>
          <ac:spMkLst>
            <pc:docMk/>
            <pc:sldMk cId="789935054" sldId="284"/>
            <ac:spMk id="855" creationId="{7D35D2D2-5181-43A7-B2CF-9D9829D502BB}"/>
          </ac:spMkLst>
        </pc:spChg>
        <pc:spChg chg="mod">
          <ac:chgData name="ゆ 育" userId="542ab0ed5f745775" providerId="LiveId" clId="{1C2FE42E-E5F8-4FB3-86F1-0EB376F0A1A1}" dt="2023-09-20T15:10:57.443" v="943" actId="108"/>
          <ac:spMkLst>
            <pc:docMk/>
            <pc:sldMk cId="789935054" sldId="284"/>
            <ac:spMk id="856" creationId="{D5531D07-BFF4-4C54-A240-005435A3077B}"/>
          </ac:spMkLst>
        </pc:spChg>
        <pc:spChg chg="mod">
          <ac:chgData name="ゆ 育" userId="542ab0ed5f745775" providerId="LiveId" clId="{1C2FE42E-E5F8-4FB3-86F1-0EB376F0A1A1}" dt="2023-09-20T15:10:57.443" v="944" actId="108"/>
          <ac:spMkLst>
            <pc:docMk/>
            <pc:sldMk cId="789935054" sldId="284"/>
            <ac:spMk id="857" creationId="{6086EDC3-40DB-4E52-963E-389362EC69F1}"/>
          </ac:spMkLst>
        </pc:spChg>
        <pc:spChg chg="mod">
          <ac:chgData name="ゆ 育" userId="542ab0ed5f745775" providerId="LiveId" clId="{1C2FE42E-E5F8-4FB3-86F1-0EB376F0A1A1}" dt="2023-09-20T15:10:57.459" v="945" actId="108"/>
          <ac:spMkLst>
            <pc:docMk/>
            <pc:sldMk cId="789935054" sldId="284"/>
            <ac:spMk id="858" creationId="{046DB271-12CF-43DD-9477-FC43082F412F}"/>
          </ac:spMkLst>
        </pc:spChg>
        <pc:spChg chg="mod">
          <ac:chgData name="ゆ 育" userId="542ab0ed5f745775" providerId="LiveId" clId="{1C2FE42E-E5F8-4FB3-86F1-0EB376F0A1A1}" dt="2023-09-20T15:10:57.459" v="946" actId="108"/>
          <ac:spMkLst>
            <pc:docMk/>
            <pc:sldMk cId="789935054" sldId="284"/>
            <ac:spMk id="859" creationId="{09D2A289-3DD7-45FD-A30E-DF2D30B3D4A1}"/>
          </ac:spMkLst>
        </pc:spChg>
        <pc:spChg chg="mod">
          <ac:chgData name="ゆ 育" userId="542ab0ed5f745775" providerId="LiveId" clId="{1C2FE42E-E5F8-4FB3-86F1-0EB376F0A1A1}" dt="2023-09-20T15:10:57.459" v="947" actId="108"/>
          <ac:spMkLst>
            <pc:docMk/>
            <pc:sldMk cId="789935054" sldId="284"/>
            <ac:spMk id="860" creationId="{323EB164-ACF1-4669-A996-D6CB8C56CD63}"/>
          </ac:spMkLst>
        </pc:spChg>
        <pc:spChg chg="mod">
          <ac:chgData name="ゆ 育" userId="542ab0ed5f745775" providerId="LiveId" clId="{1C2FE42E-E5F8-4FB3-86F1-0EB376F0A1A1}" dt="2023-09-20T15:10:57.459" v="948" actId="108"/>
          <ac:spMkLst>
            <pc:docMk/>
            <pc:sldMk cId="789935054" sldId="284"/>
            <ac:spMk id="861" creationId="{DFD3C920-60CC-4EFF-8625-00709F8D92F4}"/>
          </ac:spMkLst>
        </pc:spChg>
        <pc:spChg chg="mod">
          <ac:chgData name="ゆ 育" userId="542ab0ed5f745775" providerId="LiveId" clId="{1C2FE42E-E5F8-4FB3-86F1-0EB376F0A1A1}" dt="2023-09-20T15:10:57.459" v="949" actId="108"/>
          <ac:spMkLst>
            <pc:docMk/>
            <pc:sldMk cId="789935054" sldId="284"/>
            <ac:spMk id="862" creationId="{67F7362B-D415-4B49-8975-58D96565846D}"/>
          </ac:spMkLst>
        </pc:spChg>
        <pc:spChg chg="mod">
          <ac:chgData name="ゆ 育" userId="542ab0ed5f745775" providerId="LiveId" clId="{1C2FE42E-E5F8-4FB3-86F1-0EB376F0A1A1}" dt="2023-09-20T15:10:57.459" v="950" actId="108"/>
          <ac:spMkLst>
            <pc:docMk/>
            <pc:sldMk cId="789935054" sldId="284"/>
            <ac:spMk id="863" creationId="{6FD7CD96-6EE3-46CF-AB27-A7161AC1E68B}"/>
          </ac:spMkLst>
        </pc:spChg>
        <pc:spChg chg="mod">
          <ac:chgData name="ゆ 育" userId="542ab0ed5f745775" providerId="LiveId" clId="{1C2FE42E-E5F8-4FB3-86F1-0EB376F0A1A1}" dt="2023-09-20T15:10:57.474" v="951" actId="108"/>
          <ac:spMkLst>
            <pc:docMk/>
            <pc:sldMk cId="789935054" sldId="284"/>
            <ac:spMk id="864" creationId="{E3326158-D59C-40D6-A208-BC8888EB3A05}"/>
          </ac:spMkLst>
        </pc:spChg>
        <pc:spChg chg="mod">
          <ac:chgData name="ゆ 育" userId="542ab0ed5f745775" providerId="LiveId" clId="{1C2FE42E-E5F8-4FB3-86F1-0EB376F0A1A1}" dt="2023-09-20T15:10:57.474" v="952" actId="108"/>
          <ac:spMkLst>
            <pc:docMk/>
            <pc:sldMk cId="789935054" sldId="284"/>
            <ac:spMk id="865" creationId="{406B0B99-A19C-4A20-9518-BD413B95CD75}"/>
          </ac:spMkLst>
        </pc:spChg>
        <pc:spChg chg="mod">
          <ac:chgData name="ゆ 育" userId="542ab0ed5f745775" providerId="LiveId" clId="{1C2FE42E-E5F8-4FB3-86F1-0EB376F0A1A1}" dt="2023-09-20T15:10:57.474" v="953" actId="108"/>
          <ac:spMkLst>
            <pc:docMk/>
            <pc:sldMk cId="789935054" sldId="284"/>
            <ac:spMk id="866" creationId="{0511F923-BB30-4D8A-B100-D408B09636BE}"/>
          </ac:spMkLst>
        </pc:spChg>
        <pc:spChg chg="mod">
          <ac:chgData name="ゆ 育" userId="542ab0ed5f745775" providerId="LiveId" clId="{1C2FE42E-E5F8-4FB3-86F1-0EB376F0A1A1}" dt="2023-09-20T15:10:57.474" v="954" actId="108"/>
          <ac:spMkLst>
            <pc:docMk/>
            <pc:sldMk cId="789935054" sldId="284"/>
            <ac:spMk id="867" creationId="{A46EBCAD-8530-4FB8-A189-97B742F4CB9D}"/>
          </ac:spMkLst>
        </pc:spChg>
        <pc:spChg chg="mod">
          <ac:chgData name="ゆ 育" userId="542ab0ed5f745775" providerId="LiveId" clId="{1C2FE42E-E5F8-4FB3-86F1-0EB376F0A1A1}" dt="2023-09-20T15:10:57.474" v="955" actId="108"/>
          <ac:spMkLst>
            <pc:docMk/>
            <pc:sldMk cId="789935054" sldId="284"/>
            <ac:spMk id="868" creationId="{423BB9BD-5A7B-46B8-8277-F0B1D16CA605}"/>
          </ac:spMkLst>
        </pc:spChg>
        <pc:spChg chg="mod">
          <ac:chgData name="ゆ 育" userId="542ab0ed5f745775" providerId="LiveId" clId="{1C2FE42E-E5F8-4FB3-86F1-0EB376F0A1A1}" dt="2023-09-20T15:10:57.474" v="956" actId="108"/>
          <ac:spMkLst>
            <pc:docMk/>
            <pc:sldMk cId="789935054" sldId="284"/>
            <ac:spMk id="869" creationId="{B9368DD5-999E-46F3-948F-1DE7A4DA307D}"/>
          </ac:spMkLst>
        </pc:spChg>
        <pc:spChg chg="mod">
          <ac:chgData name="ゆ 育" userId="542ab0ed5f745775" providerId="LiveId" clId="{1C2FE42E-E5F8-4FB3-86F1-0EB376F0A1A1}" dt="2023-09-20T15:10:57.490" v="957" actId="108"/>
          <ac:spMkLst>
            <pc:docMk/>
            <pc:sldMk cId="789935054" sldId="284"/>
            <ac:spMk id="870" creationId="{793BAE08-50F9-4687-A8E7-24E5E503014D}"/>
          </ac:spMkLst>
        </pc:spChg>
        <pc:spChg chg="mod">
          <ac:chgData name="ゆ 育" userId="542ab0ed5f745775" providerId="LiveId" clId="{1C2FE42E-E5F8-4FB3-86F1-0EB376F0A1A1}" dt="2023-09-20T15:10:57.490" v="958" actId="108"/>
          <ac:spMkLst>
            <pc:docMk/>
            <pc:sldMk cId="789935054" sldId="284"/>
            <ac:spMk id="871" creationId="{D6732C03-426E-4BF3-BDFC-514BAF27A9D7}"/>
          </ac:spMkLst>
        </pc:spChg>
        <pc:spChg chg="mod">
          <ac:chgData name="ゆ 育" userId="542ab0ed5f745775" providerId="LiveId" clId="{1C2FE42E-E5F8-4FB3-86F1-0EB376F0A1A1}" dt="2023-09-20T15:10:57.490" v="959" actId="108"/>
          <ac:spMkLst>
            <pc:docMk/>
            <pc:sldMk cId="789935054" sldId="284"/>
            <ac:spMk id="872" creationId="{31D4ADEC-5A36-49BE-9B02-2350E9A33D7B}"/>
          </ac:spMkLst>
        </pc:spChg>
        <pc:spChg chg="mod">
          <ac:chgData name="ゆ 育" userId="542ab0ed5f745775" providerId="LiveId" clId="{1C2FE42E-E5F8-4FB3-86F1-0EB376F0A1A1}" dt="2023-09-20T15:10:57.490" v="960" actId="108"/>
          <ac:spMkLst>
            <pc:docMk/>
            <pc:sldMk cId="789935054" sldId="284"/>
            <ac:spMk id="873" creationId="{5837C31C-E8AA-4977-9F4A-AE676D016847}"/>
          </ac:spMkLst>
        </pc:spChg>
        <pc:spChg chg="mod">
          <ac:chgData name="ゆ 育" userId="542ab0ed5f745775" providerId="LiveId" clId="{1C2FE42E-E5F8-4FB3-86F1-0EB376F0A1A1}" dt="2023-09-20T15:10:57.490" v="961" actId="108"/>
          <ac:spMkLst>
            <pc:docMk/>
            <pc:sldMk cId="789935054" sldId="284"/>
            <ac:spMk id="874" creationId="{37D51CA7-AE6E-47EF-A3B6-5225F9CF7155}"/>
          </ac:spMkLst>
        </pc:spChg>
        <pc:spChg chg="mod">
          <ac:chgData name="ゆ 育" userId="542ab0ed5f745775" providerId="LiveId" clId="{1C2FE42E-E5F8-4FB3-86F1-0EB376F0A1A1}" dt="2023-09-20T15:10:57.490" v="962" actId="108"/>
          <ac:spMkLst>
            <pc:docMk/>
            <pc:sldMk cId="789935054" sldId="284"/>
            <ac:spMk id="875" creationId="{2883647F-DEE1-4527-B428-1A6BA6DD47AA}"/>
          </ac:spMkLst>
        </pc:spChg>
        <pc:spChg chg="mod">
          <ac:chgData name="ゆ 育" userId="542ab0ed5f745775" providerId="LiveId" clId="{1C2FE42E-E5F8-4FB3-86F1-0EB376F0A1A1}" dt="2023-09-20T15:10:57.506" v="963" actId="108"/>
          <ac:spMkLst>
            <pc:docMk/>
            <pc:sldMk cId="789935054" sldId="284"/>
            <ac:spMk id="876" creationId="{14117430-52D5-4385-AAAB-5C90408836CD}"/>
          </ac:spMkLst>
        </pc:spChg>
        <pc:spChg chg="mod">
          <ac:chgData name="ゆ 育" userId="542ab0ed5f745775" providerId="LiveId" clId="{1C2FE42E-E5F8-4FB3-86F1-0EB376F0A1A1}" dt="2023-09-20T15:10:57.506" v="964" actId="108"/>
          <ac:spMkLst>
            <pc:docMk/>
            <pc:sldMk cId="789935054" sldId="284"/>
            <ac:spMk id="877" creationId="{9A6A1E81-1BB1-4175-8CEE-D37C0561DDAC}"/>
          </ac:spMkLst>
        </pc:spChg>
        <pc:spChg chg="mod">
          <ac:chgData name="ゆ 育" userId="542ab0ed5f745775" providerId="LiveId" clId="{1C2FE42E-E5F8-4FB3-86F1-0EB376F0A1A1}" dt="2023-09-20T15:10:57.506" v="965" actId="108"/>
          <ac:spMkLst>
            <pc:docMk/>
            <pc:sldMk cId="789935054" sldId="284"/>
            <ac:spMk id="878" creationId="{793572E9-0E1B-49CC-80A3-6763384F59B8}"/>
          </ac:spMkLst>
        </pc:spChg>
        <pc:spChg chg="mod">
          <ac:chgData name="ゆ 育" userId="542ab0ed5f745775" providerId="LiveId" clId="{1C2FE42E-E5F8-4FB3-86F1-0EB376F0A1A1}" dt="2023-09-20T15:10:57.506" v="966" actId="108"/>
          <ac:spMkLst>
            <pc:docMk/>
            <pc:sldMk cId="789935054" sldId="284"/>
            <ac:spMk id="879" creationId="{6A399773-9B7D-4494-AEEB-B65EA6592D72}"/>
          </ac:spMkLst>
        </pc:spChg>
        <pc:spChg chg="mod">
          <ac:chgData name="ゆ 育" userId="542ab0ed5f745775" providerId="LiveId" clId="{1C2FE42E-E5F8-4FB3-86F1-0EB376F0A1A1}" dt="2023-09-20T15:10:57.506" v="967" actId="108"/>
          <ac:spMkLst>
            <pc:docMk/>
            <pc:sldMk cId="789935054" sldId="284"/>
            <ac:spMk id="880" creationId="{4F546AA6-8C95-4351-B033-8FCE2BEDE8E4}"/>
          </ac:spMkLst>
        </pc:spChg>
        <pc:spChg chg="mod">
          <ac:chgData name="ゆ 育" userId="542ab0ed5f745775" providerId="LiveId" clId="{1C2FE42E-E5F8-4FB3-86F1-0EB376F0A1A1}" dt="2023-09-20T15:10:57.506" v="968" actId="108"/>
          <ac:spMkLst>
            <pc:docMk/>
            <pc:sldMk cId="789935054" sldId="284"/>
            <ac:spMk id="881" creationId="{E344EA2B-CACF-4016-A2B6-A523987F415A}"/>
          </ac:spMkLst>
        </pc:spChg>
        <pc:spChg chg="mod">
          <ac:chgData name="ゆ 育" userId="542ab0ed5f745775" providerId="LiveId" clId="{1C2FE42E-E5F8-4FB3-86F1-0EB376F0A1A1}" dt="2023-09-20T15:10:57.521" v="969" actId="108"/>
          <ac:spMkLst>
            <pc:docMk/>
            <pc:sldMk cId="789935054" sldId="284"/>
            <ac:spMk id="882" creationId="{977C16DC-2ED9-4D5A-82B2-C3A0E5B94397}"/>
          </ac:spMkLst>
        </pc:spChg>
        <pc:spChg chg="mod">
          <ac:chgData name="ゆ 育" userId="542ab0ed5f745775" providerId="LiveId" clId="{1C2FE42E-E5F8-4FB3-86F1-0EB376F0A1A1}" dt="2023-09-20T15:10:57.521" v="970" actId="108"/>
          <ac:spMkLst>
            <pc:docMk/>
            <pc:sldMk cId="789935054" sldId="284"/>
            <ac:spMk id="883" creationId="{D3FE0A66-822E-46A2-AB53-0FC441D35CF6}"/>
          </ac:spMkLst>
        </pc:spChg>
        <pc:spChg chg="mod">
          <ac:chgData name="ゆ 育" userId="542ab0ed5f745775" providerId="LiveId" clId="{1C2FE42E-E5F8-4FB3-86F1-0EB376F0A1A1}" dt="2023-09-20T15:10:57.521" v="971" actId="108"/>
          <ac:spMkLst>
            <pc:docMk/>
            <pc:sldMk cId="789935054" sldId="284"/>
            <ac:spMk id="884" creationId="{C9601FC5-C89D-46BE-90CD-D7BFF6A5146A}"/>
          </ac:spMkLst>
        </pc:spChg>
        <pc:spChg chg="mod">
          <ac:chgData name="ゆ 育" userId="542ab0ed5f745775" providerId="LiveId" clId="{1C2FE42E-E5F8-4FB3-86F1-0EB376F0A1A1}" dt="2023-09-20T15:10:57.521" v="972" actId="108"/>
          <ac:spMkLst>
            <pc:docMk/>
            <pc:sldMk cId="789935054" sldId="284"/>
            <ac:spMk id="885" creationId="{75F3DBF1-9F9F-4F5B-82F3-CB9120828E0C}"/>
          </ac:spMkLst>
        </pc:spChg>
        <pc:spChg chg="mod">
          <ac:chgData name="ゆ 育" userId="542ab0ed5f745775" providerId="LiveId" clId="{1C2FE42E-E5F8-4FB3-86F1-0EB376F0A1A1}" dt="2023-09-20T15:10:57.521" v="973" actId="108"/>
          <ac:spMkLst>
            <pc:docMk/>
            <pc:sldMk cId="789935054" sldId="284"/>
            <ac:spMk id="886" creationId="{DC6F7C1C-11BD-402A-B751-229663BD1F35}"/>
          </ac:spMkLst>
        </pc:spChg>
        <pc:spChg chg="mod">
          <ac:chgData name="ゆ 育" userId="542ab0ed5f745775" providerId="LiveId" clId="{1C2FE42E-E5F8-4FB3-86F1-0EB376F0A1A1}" dt="2023-09-20T15:10:57.521" v="974" actId="108"/>
          <ac:spMkLst>
            <pc:docMk/>
            <pc:sldMk cId="789935054" sldId="284"/>
            <ac:spMk id="887" creationId="{1CBF9C0F-2806-4A4D-9EF1-125589CAD378}"/>
          </ac:spMkLst>
        </pc:spChg>
        <pc:spChg chg="mod">
          <ac:chgData name="ゆ 育" userId="542ab0ed5f745775" providerId="LiveId" clId="{1C2FE42E-E5F8-4FB3-86F1-0EB376F0A1A1}" dt="2023-09-20T15:10:57.521" v="975" actId="108"/>
          <ac:spMkLst>
            <pc:docMk/>
            <pc:sldMk cId="789935054" sldId="284"/>
            <ac:spMk id="888" creationId="{FB2FEC74-6702-41E2-BD41-9169F166F776}"/>
          </ac:spMkLst>
        </pc:spChg>
        <pc:spChg chg="mod">
          <ac:chgData name="ゆ 育" userId="542ab0ed5f745775" providerId="LiveId" clId="{1C2FE42E-E5F8-4FB3-86F1-0EB376F0A1A1}" dt="2023-09-20T15:10:57.537" v="976" actId="108"/>
          <ac:spMkLst>
            <pc:docMk/>
            <pc:sldMk cId="789935054" sldId="284"/>
            <ac:spMk id="889" creationId="{4017511F-F833-46B9-AEEB-1EF1BD61BBAD}"/>
          </ac:spMkLst>
        </pc:spChg>
        <pc:spChg chg="mod">
          <ac:chgData name="ゆ 育" userId="542ab0ed5f745775" providerId="LiveId" clId="{1C2FE42E-E5F8-4FB3-86F1-0EB376F0A1A1}" dt="2023-09-20T15:10:57.537" v="977" actId="108"/>
          <ac:spMkLst>
            <pc:docMk/>
            <pc:sldMk cId="789935054" sldId="284"/>
            <ac:spMk id="890" creationId="{965C8FE5-6784-4F92-B9BF-F2B85DFD7762}"/>
          </ac:spMkLst>
        </pc:spChg>
        <pc:spChg chg="mod">
          <ac:chgData name="ゆ 育" userId="542ab0ed5f745775" providerId="LiveId" clId="{1C2FE42E-E5F8-4FB3-86F1-0EB376F0A1A1}" dt="2023-09-20T15:10:57.537" v="978" actId="108"/>
          <ac:spMkLst>
            <pc:docMk/>
            <pc:sldMk cId="789935054" sldId="284"/>
            <ac:spMk id="891" creationId="{006431B1-201E-4D00-AB9A-9556B3058352}"/>
          </ac:spMkLst>
        </pc:spChg>
        <pc:spChg chg="mod">
          <ac:chgData name="ゆ 育" userId="542ab0ed5f745775" providerId="LiveId" clId="{1C2FE42E-E5F8-4FB3-86F1-0EB376F0A1A1}" dt="2023-09-20T15:10:57.537" v="979" actId="108"/>
          <ac:spMkLst>
            <pc:docMk/>
            <pc:sldMk cId="789935054" sldId="284"/>
            <ac:spMk id="892" creationId="{E104590B-90F1-48F3-AA57-185792DB651B}"/>
          </ac:spMkLst>
        </pc:spChg>
        <pc:spChg chg="mod">
          <ac:chgData name="ゆ 育" userId="542ab0ed5f745775" providerId="LiveId" clId="{1C2FE42E-E5F8-4FB3-86F1-0EB376F0A1A1}" dt="2023-09-20T15:10:57.537" v="980" actId="108"/>
          <ac:spMkLst>
            <pc:docMk/>
            <pc:sldMk cId="789935054" sldId="284"/>
            <ac:spMk id="893" creationId="{A620C67D-ECCD-4ECA-92A7-5F14C11F48A0}"/>
          </ac:spMkLst>
        </pc:spChg>
        <pc:spChg chg="mod">
          <ac:chgData name="ゆ 育" userId="542ab0ed5f745775" providerId="LiveId" clId="{1C2FE42E-E5F8-4FB3-86F1-0EB376F0A1A1}" dt="2023-09-20T15:10:57.537" v="981" actId="108"/>
          <ac:spMkLst>
            <pc:docMk/>
            <pc:sldMk cId="789935054" sldId="284"/>
            <ac:spMk id="894" creationId="{18FE58CF-4A1B-4B10-ADEA-6752020475F2}"/>
          </ac:spMkLst>
        </pc:spChg>
        <pc:spChg chg="mod">
          <ac:chgData name="ゆ 育" userId="542ab0ed5f745775" providerId="LiveId" clId="{1C2FE42E-E5F8-4FB3-86F1-0EB376F0A1A1}" dt="2023-09-20T15:10:57.553" v="982" actId="108"/>
          <ac:spMkLst>
            <pc:docMk/>
            <pc:sldMk cId="789935054" sldId="284"/>
            <ac:spMk id="895" creationId="{09347E29-5CDD-4218-B43F-E9BE4FF758C4}"/>
          </ac:spMkLst>
        </pc:spChg>
        <pc:spChg chg="mod">
          <ac:chgData name="ゆ 育" userId="542ab0ed5f745775" providerId="LiveId" clId="{1C2FE42E-E5F8-4FB3-86F1-0EB376F0A1A1}" dt="2023-09-20T15:10:57.553" v="983" actId="108"/>
          <ac:spMkLst>
            <pc:docMk/>
            <pc:sldMk cId="789935054" sldId="284"/>
            <ac:spMk id="896" creationId="{5069AB55-B308-4F7D-8699-9499DBA54B25}"/>
          </ac:spMkLst>
        </pc:spChg>
        <pc:spChg chg="mod">
          <ac:chgData name="ゆ 育" userId="542ab0ed5f745775" providerId="LiveId" clId="{1C2FE42E-E5F8-4FB3-86F1-0EB376F0A1A1}" dt="2023-09-20T15:10:57.553" v="984" actId="108"/>
          <ac:spMkLst>
            <pc:docMk/>
            <pc:sldMk cId="789935054" sldId="284"/>
            <ac:spMk id="897" creationId="{F846080B-846C-4A01-B331-662EB7601B20}"/>
          </ac:spMkLst>
        </pc:spChg>
        <pc:spChg chg="mod">
          <ac:chgData name="ゆ 育" userId="542ab0ed5f745775" providerId="LiveId" clId="{1C2FE42E-E5F8-4FB3-86F1-0EB376F0A1A1}" dt="2023-09-20T15:10:57.553" v="985" actId="108"/>
          <ac:spMkLst>
            <pc:docMk/>
            <pc:sldMk cId="789935054" sldId="284"/>
            <ac:spMk id="898" creationId="{B7B5B7AD-0EF0-4107-AA68-C9400FA0AFD8}"/>
          </ac:spMkLst>
        </pc:spChg>
        <pc:spChg chg="mod">
          <ac:chgData name="ゆ 育" userId="542ab0ed5f745775" providerId="LiveId" clId="{1C2FE42E-E5F8-4FB3-86F1-0EB376F0A1A1}" dt="2023-09-20T15:10:57.553" v="986" actId="108"/>
          <ac:spMkLst>
            <pc:docMk/>
            <pc:sldMk cId="789935054" sldId="284"/>
            <ac:spMk id="899" creationId="{8FF72AFA-43E1-4744-9425-0FCF4BACCDB0}"/>
          </ac:spMkLst>
        </pc:spChg>
        <pc:spChg chg="mod">
          <ac:chgData name="ゆ 育" userId="542ab0ed5f745775" providerId="LiveId" clId="{1C2FE42E-E5F8-4FB3-86F1-0EB376F0A1A1}" dt="2023-09-20T15:10:57.553" v="987" actId="108"/>
          <ac:spMkLst>
            <pc:docMk/>
            <pc:sldMk cId="789935054" sldId="284"/>
            <ac:spMk id="900" creationId="{C0380E58-3354-4F07-A617-1B24E2D6AEBC}"/>
          </ac:spMkLst>
        </pc:spChg>
        <pc:spChg chg="mod">
          <ac:chgData name="ゆ 育" userId="542ab0ed5f745775" providerId="LiveId" clId="{1C2FE42E-E5F8-4FB3-86F1-0EB376F0A1A1}" dt="2023-09-20T15:10:57.568" v="988" actId="108"/>
          <ac:spMkLst>
            <pc:docMk/>
            <pc:sldMk cId="789935054" sldId="284"/>
            <ac:spMk id="901" creationId="{224943E3-500E-4355-B557-8FE6BFAD248B}"/>
          </ac:spMkLst>
        </pc:spChg>
        <pc:spChg chg="mod">
          <ac:chgData name="ゆ 育" userId="542ab0ed5f745775" providerId="LiveId" clId="{1C2FE42E-E5F8-4FB3-86F1-0EB376F0A1A1}" dt="2023-09-20T15:10:57.568" v="989" actId="108"/>
          <ac:spMkLst>
            <pc:docMk/>
            <pc:sldMk cId="789935054" sldId="284"/>
            <ac:spMk id="902" creationId="{8F8DB856-E796-4B62-B6E0-CE392FB76046}"/>
          </ac:spMkLst>
        </pc:spChg>
        <pc:spChg chg="mod">
          <ac:chgData name="ゆ 育" userId="542ab0ed5f745775" providerId="LiveId" clId="{1C2FE42E-E5F8-4FB3-86F1-0EB376F0A1A1}" dt="2023-09-20T15:10:57.568" v="990" actId="108"/>
          <ac:spMkLst>
            <pc:docMk/>
            <pc:sldMk cId="789935054" sldId="284"/>
            <ac:spMk id="903" creationId="{94F5472E-8578-453F-98B5-402E4EF13FF6}"/>
          </ac:spMkLst>
        </pc:spChg>
        <pc:spChg chg="mod">
          <ac:chgData name="ゆ 育" userId="542ab0ed5f745775" providerId="LiveId" clId="{1C2FE42E-E5F8-4FB3-86F1-0EB376F0A1A1}" dt="2023-09-20T15:10:57.568" v="991" actId="108"/>
          <ac:spMkLst>
            <pc:docMk/>
            <pc:sldMk cId="789935054" sldId="284"/>
            <ac:spMk id="904" creationId="{4E81B538-4D9B-4541-9FC6-1E6DEEE2AD67}"/>
          </ac:spMkLst>
        </pc:spChg>
        <pc:spChg chg="mod">
          <ac:chgData name="ゆ 育" userId="542ab0ed5f745775" providerId="LiveId" clId="{1C2FE42E-E5F8-4FB3-86F1-0EB376F0A1A1}" dt="2023-09-20T15:10:57.568" v="992" actId="108"/>
          <ac:spMkLst>
            <pc:docMk/>
            <pc:sldMk cId="789935054" sldId="284"/>
            <ac:spMk id="905" creationId="{81FE05F4-7EB2-431C-B200-0D5AE1E4CCF5}"/>
          </ac:spMkLst>
        </pc:spChg>
        <pc:spChg chg="mod">
          <ac:chgData name="ゆ 育" userId="542ab0ed5f745775" providerId="LiveId" clId="{1C2FE42E-E5F8-4FB3-86F1-0EB376F0A1A1}" dt="2023-09-20T15:10:57.568" v="993" actId="108"/>
          <ac:spMkLst>
            <pc:docMk/>
            <pc:sldMk cId="789935054" sldId="284"/>
            <ac:spMk id="906" creationId="{9E416DCC-8FDF-40D7-9CE6-6335320EF102}"/>
          </ac:spMkLst>
        </pc:spChg>
        <pc:spChg chg="mod">
          <ac:chgData name="ゆ 育" userId="542ab0ed5f745775" providerId="LiveId" clId="{1C2FE42E-E5F8-4FB3-86F1-0EB376F0A1A1}" dt="2023-09-20T15:10:57.584" v="994" actId="108"/>
          <ac:spMkLst>
            <pc:docMk/>
            <pc:sldMk cId="789935054" sldId="284"/>
            <ac:spMk id="907" creationId="{9ED45B13-3CBE-4E56-9871-47616A198BFB}"/>
          </ac:spMkLst>
        </pc:spChg>
        <pc:spChg chg="mod">
          <ac:chgData name="ゆ 育" userId="542ab0ed5f745775" providerId="LiveId" clId="{1C2FE42E-E5F8-4FB3-86F1-0EB376F0A1A1}" dt="2023-09-20T15:10:57.584" v="995" actId="108"/>
          <ac:spMkLst>
            <pc:docMk/>
            <pc:sldMk cId="789935054" sldId="284"/>
            <ac:spMk id="908" creationId="{ED9B24F6-C16A-437D-B9F1-8149BE6F4FA5}"/>
          </ac:spMkLst>
        </pc:spChg>
        <pc:spChg chg="del topLvl">
          <ac:chgData name="ゆ 育" userId="542ab0ed5f745775" providerId="LiveId" clId="{1C2FE42E-E5F8-4FB3-86F1-0EB376F0A1A1}" dt="2023-09-20T15:20:28.608" v="1095" actId="478"/>
          <ac:spMkLst>
            <pc:docMk/>
            <pc:sldMk cId="789935054" sldId="284"/>
            <ac:spMk id="1171" creationId="{E804DAF3-A56B-4A7D-84EA-1AF1A19F5995}"/>
          </ac:spMkLst>
        </pc:spChg>
        <pc:spChg chg="del topLvl">
          <ac:chgData name="ゆ 育" userId="542ab0ed5f745775" providerId="LiveId" clId="{1C2FE42E-E5F8-4FB3-86F1-0EB376F0A1A1}" dt="2023-09-20T15:20:28.515" v="1059" actId="478"/>
          <ac:spMkLst>
            <pc:docMk/>
            <pc:sldMk cId="789935054" sldId="284"/>
            <ac:spMk id="1172" creationId="{DCC40C58-78D8-4A47-9B01-87B2793D4C9B}"/>
          </ac:spMkLst>
        </pc:spChg>
        <pc:spChg chg="del">
          <ac:chgData name="ゆ 育" userId="542ab0ed5f745775" providerId="LiveId" clId="{1C2FE42E-E5F8-4FB3-86F1-0EB376F0A1A1}" dt="2023-09-20T15:20:28.515" v="1058" actId="478"/>
          <ac:spMkLst>
            <pc:docMk/>
            <pc:sldMk cId="789935054" sldId="284"/>
            <ac:spMk id="1173" creationId="{34E0B6FE-4A5A-4742-B845-FA5815645800}"/>
          </ac:spMkLst>
        </pc:spChg>
        <pc:spChg chg="del">
          <ac:chgData name="ゆ 育" userId="542ab0ed5f745775" providerId="LiveId" clId="{1C2FE42E-E5F8-4FB3-86F1-0EB376F0A1A1}" dt="2023-09-20T15:20:28.515" v="1057" actId="478"/>
          <ac:spMkLst>
            <pc:docMk/>
            <pc:sldMk cId="789935054" sldId="284"/>
            <ac:spMk id="1174" creationId="{B77F9337-CC82-435D-BB24-0361909C1BBA}"/>
          </ac:spMkLst>
        </pc:spChg>
        <pc:spChg chg="del">
          <ac:chgData name="ゆ 育" userId="542ab0ed5f745775" providerId="LiveId" clId="{1C2FE42E-E5F8-4FB3-86F1-0EB376F0A1A1}" dt="2023-09-20T15:20:28.515" v="1056" actId="478"/>
          <ac:spMkLst>
            <pc:docMk/>
            <pc:sldMk cId="789935054" sldId="284"/>
            <ac:spMk id="1175" creationId="{DFBCE3D5-38BC-4424-A859-DC8D68DD5CC3}"/>
          </ac:spMkLst>
        </pc:spChg>
        <pc:spChg chg="del">
          <ac:chgData name="ゆ 育" userId="542ab0ed5f745775" providerId="LiveId" clId="{1C2FE42E-E5F8-4FB3-86F1-0EB376F0A1A1}" dt="2023-09-20T15:20:28.515" v="1055" actId="478"/>
          <ac:spMkLst>
            <pc:docMk/>
            <pc:sldMk cId="789935054" sldId="284"/>
            <ac:spMk id="1176" creationId="{81B9A42A-12A2-45B6-A2DE-D16B4735968F}"/>
          </ac:spMkLst>
        </pc:spChg>
        <pc:spChg chg="del">
          <ac:chgData name="ゆ 育" userId="542ab0ed5f745775" providerId="LiveId" clId="{1C2FE42E-E5F8-4FB3-86F1-0EB376F0A1A1}" dt="2023-09-20T15:20:28.515" v="1054" actId="478"/>
          <ac:spMkLst>
            <pc:docMk/>
            <pc:sldMk cId="789935054" sldId="284"/>
            <ac:spMk id="1177" creationId="{6AC41890-5A1E-47BD-9D32-2C8E4E2415BA}"/>
          </ac:spMkLst>
        </pc:spChg>
        <pc:spChg chg="del">
          <ac:chgData name="ゆ 育" userId="542ab0ed5f745775" providerId="LiveId" clId="{1C2FE42E-E5F8-4FB3-86F1-0EB376F0A1A1}" dt="2023-09-20T15:20:28.499" v="1053" actId="478"/>
          <ac:spMkLst>
            <pc:docMk/>
            <pc:sldMk cId="789935054" sldId="284"/>
            <ac:spMk id="1178" creationId="{454348F5-90EE-4C30-8181-35D8E5815CF8}"/>
          </ac:spMkLst>
        </pc:spChg>
        <pc:spChg chg="del">
          <ac:chgData name="ゆ 育" userId="542ab0ed5f745775" providerId="LiveId" clId="{1C2FE42E-E5F8-4FB3-86F1-0EB376F0A1A1}" dt="2023-09-20T15:20:28.499" v="1052" actId="478"/>
          <ac:spMkLst>
            <pc:docMk/>
            <pc:sldMk cId="789935054" sldId="284"/>
            <ac:spMk id="1179" creationId="{4921AF09-EEC9-4CA5-97E6-CD5F884B26D5}"/>
          </ac:spMkLst>
        </pc:spChg>
        <pc:spChg chg="del">
          <ac:chgData name="ゆ 育" userId="542ab0ed5f745775" providerId="LiveId" clId="{1C2FE42E-E5F8-4FB3-86F1-0EB376F0A1A1}" dt="2023-09-20T15:20:28.499" v="1051" actId="478"/>
          <ac:spMkLst>
            <pc:docMk/>
            <pc:sldMk cId="789935054" sldId="284"/>
            <ac:spMk id="1180" creationId="{6F9834D9-9541-473B-8F30-F416E2E2CCC1}"/>
          </ac:spMkLst>
        </pc:spChg>
        <pc:spChg chg="del">
          <ac:chgData name="ゆ 育" userId="542ab0ed5f745775" providerId="LiveId" clId="{1C2FE42E-E5F8-4FB3-86F1-0EB376F0A1A1}" dt="2023-09-20T15:20:28.499" v="1050" actId="478"/>
          <ac:spMkLst>
            <pc:docMk/>
            <pc:sldMk cId="789935054" sldId="284"/>
            <ac:spMk id="1181" creationId="{2FF2A046-D546-4EF4-8548-256AC3B9DB65}"/>
          </ac:spMkLst>
        </pc:spChg>
        <pc:spChg chg="del">
          <ac:chgData name="ゆ 育" userId="542ab0ed5f745775" providerId="LiveId" clId="{1C2FE42E-E5F8-4FB3-86F1-0EB376F0A1A1}" dt="2023-09-20T15:20:28.499" v="1049" actId="478"/>
          <ac:spMkLst>
            <pc:docMk/>
            <pc:sldMk cId="789935054" sldId="284"/>
            <ac:spMk id="1182" creationId="{211D83F7-4A25-4645-B1C7-EC964C25A38C}"/>
          </ac:spMkLst>
        </pc:spChg>
        <pc:spChg chg="del">
          <ac:chgData name="ゆ 育" userId="542ab0ed5f745775" providerId="LiveId" clId="{1C2FE42E-E5F8-4FB3-86F1-0EB376F0A1A1}" dt="2023-09-20T15:20:28.499" v="1048" actId="478"/>
          <ac:spMkLst>
            <pc:docMk/>
            <pc:sldMk cId="789935054" sldId="284"/>
            <ac:spMk id="1183" creationId="{8EE1EA84-207F-4472-A5F8-9676E71ADEA2}"/>
          </ac:spMkLst>
        </pc:spChg>
        <pc:spChg chg="del">
          <ac:chgData name="ゆ 育" userId="542ab0ed5f745775" providerId="LiveId" clId="{1C2FE42E-E5F8-4FB3-86F1-0EB376F0A1A1}" dt="2023-09-20T15:20:28.499" v="1047" actId="478"/>
          <ac:spMkLst>
            <pc:docMk/>
            <pc:sldMk cId="789935054" sldId="284"/>
            <ac:spMk id="1184" creationId="{EAE02EF8-3316-4AE8-9993-EC7F10BA64A2}"/>
          </ac:spMkLst>
        </pc:spChg>
        <pc:spChg chg="del">
          <ac:chgData name="ゆ 育" userId="542ab0ed5f745775" providerId="LiveId" clId="{1C2FE42E-E5F8-4FB3-86F1-0EB376F0A1A1}" dt="2023-09-20T15:20:28.499" v="1046" actId="478"/>
          <ac:spMkLst>
            <pc:docMk/>
            <pc:sldMk cId="789935054" sldId="284"/>
            <ac:spMk id="1185" creationId="{BBF3023B-2D09-43CA-8A5E-9F1E1CD958AA}"/>
          </ac:spMkLst>
        </pc:spChg>
        <pc:spChg chg="del">
          <ac:chgData name="ゆ 育" userId="542ab0ed5f745775" providerId="LiveId" clId="{1C2FE42E-E5F8-4FB3-86F1-0EB376F0A1A1}" dt="2023-09-20T15:20:28.499" v="1045" actId="478"/>
          <ac:spMkLst>
            <pc:docMk/>
            <pc:sldMk cId="789935054" sldId="284"/>
            <ac:spMk id="1186" creationId="{808F79D0-FDC7-4642-BEB6-2F1B4BEB6013}"/>
          </ac:spMkLst>
        </pc:spChg>
        <pc:spChg chg="del">
          <ac:chgData name="ゆ 育" userId="542ab0ed5f745775" providerId="LiveId" clId="{1C2FE42E-E5F8-4FB3-86F1-0EB376F0A1A1}" dt="2023-09-20T15:20:28.499" v="1044" actId="478"/>
          <ac:spMkLst>
            <pc:docMk/>
            <pc:sldMk cId="789935054" sldId="284"/>
            <ac:spMk id="1187" creationId="{135B48A4-1E9A-4050-B3C9-29AA59856ABE}"/>
          </ac:spMkLst>
        </pc:spChg>
        <pc:spChg chg="del">
          <ac:chgData name="ゆ 育" userId="542ab0ed5f745775" providerId="LiveId" clId="{1C2FE42E-E5F8-4FB3-86F1-0EB376F0A1A1}" dt="2023-09-20T15:20:28.499" v="1043" actId="478"/>
          <ac:spMkLst>
            <pc:docMk/>
            <pc:sldMk cId="789935054" sldId="284"/>
            <ac:spMk id="1188" creationId="{9BEB87A2-C9C8-47C7-ADC6-073F07C0BAC3}"/>
          </ac:spMkLst>
        </pc:spChg>
        <pc:spChg chg="del">
          <ac:chgData name="ゆ 育" userId="542ab0ed5f745775" providerId="LiveId" clId="{1C2FE42E-E5F8-4FB3-86F1-0EB376F0A1A1}" dt="2023-09-20T15:20:28.499" v="1042" actId="478"/>
          <ac:spMkLst>
            <pc:docMk/>
            <pc:sldMk cId="789935054" sldId="284"/>
            <ac:spMk id="1189" creationId="{411B3104-D2CC-4083-A7CE-275BB2E68A03}"/>
          </ac:spMkLst>
        </pc:spChg>
        <pc:spChg chg="del">
          <ac:chgData name="ゆ 育" userId="542ab0ed5f745775" providerId="LiveId" clId="{1C2FE42E-E5F8-4FB3-86F1-0EB376F0A1A1}" dt="2023-09-20T15:20:28.499" v="1041" actId="478"/>
          <ac:spMkLst>
            <pc:docMk/>
            <pc:sldMk cId="789935054" sldId="284"/>
            <ac:spMk id="1190" creationId="{E6DBD1CD-6928-4809-A7B8-753F23D58A41}"/>
          </ac:spMkLst>
        </pc:spChg>
        <pc:spChg chg="del">
          <ac:chgData name="ゆ 育" userId="542ab0ed5f745775" providerId="LiveId" clId="{1C2FE42E-E5F8-4FB3-86F1-0EB376F0A1A1}" dt="2023-09-20T15:20:28.499" v="1040" actId="478"/>
          <ac:spMkLst>
            <pc:docMk/>
            <pc:sldMk cId="789935054" sldId="284"/>
            <ac:spMk id="1191" creationId="{00F09F91-2F3A-4E6F-BF8D-ACF542381470}"/>
          </ac:spMkLst>
        </pc:spChg>
        <pc:spChg chg="del">
          <ac:chgData name="ゆ 育" userId="542ab0ed5f745775" providerId="LiveId" clId="{1C2FE42E-E5F8-4FB3-86F1-0EB376F0A1A1}" dt="2023-09-20T15:20:28.499" v="1039" actId="478"/>
          <ac:spMkLst>
            <pc:docMk/>
            <pc:sldMk cId="789935054" sldId="284"/>
            <ac:spMk id="1192" creationId="{C8CC3A1F-32BB-4028-86B0-33B901E29DC4}"/>
          </ac:spMkLst>
        </pc:spChg>
        <pc:spChg chg="del">
          <ac:chgData name="ゆ 育" userId="542ab0ed5f745775" providerId="LiveId" clId="{1C2FE42E-E5F8-4FB3-86F1-0EB376F0A1A1}" dt="2023-09-20T15:20:28.499" v="1038" actId="478"/>
          <ac:spMkLst>
            <pc:docMk/>
            <pc:sldMk cId="789935054" sldId="284"/>
            <ac:spMk id="1193" creationId="{E6749222-A1E8-450A-931B-ED4232639288}"/>
          </ac:spMkLst>
        </pc:spChg>
        <pc:spChg chg="del">
          <ac:chgData name="ゆ 育" userId="542ab0ed5f745775" providerId="LiveId" clId="{1C2FE42E-E5F8-4FB3-86F1-0EB376F0A1A1}" dt="2023-09-20T15:20:28.499" v="1037" actId="478"/>
          <ac:spMkLst>
            <pc:docMk/>
            <pc:sldMk cId="789935054" sldId="284"/>
            <ac:spMk id="1194" creationId="{375107B5-F723-4931-84AF-65AED99FD3C1}"/>
          </ac:spMkLst>
        </pc:spChg>
        <pc:spChg chg="del">
          <ac:chgData name="ゆ 育" userId="542ab0ed5f745775" providerId="LiveId" clId="{1C2FE42E-E5F8-4FB3-86F1-0EB376F0A1A1}" dt="2023-09-20T15:20:28.499" v="1036" actId="478"/>
          <ac:spMkLst>
            <pc:docMk/>
            <pc:sldMk cId="789935054" sldId="284"/>
            <ac:spMk id="1195" creationId="{EBFEABC2-903C-4B73-B798-6CE59BB1524F}"/>
          </ac:spMkLst>
        </pc:spChg>
        <pc:spChg chg="del">
          <ac:chgData name="ゆ 育" userId="542ab0ed5f745775" providerId="LiveId" clId="{1C2FE42E-E5F8-4FB3-86F1-0EB376F0A1A1}" dt="2023-09-20T15:20:28.499" v="1035" actId="478"/>
          <ac:spMkLst>
            <pc:docMk/>
            <pc:sldMk cId="789935054" sldId="284"/>
            <ac:spMk id="1196" creationId="{467327A2-7E7A-47A6-9493-C41C70862715}"/>
          </ac:spMkLst>
        </pc:spChg>
        <pc:spChg chg="del">
          <ac:chgData name="ゆ 育" userId="542ab0ed5f745775" providerId="LiveId" clId="{1C2FE42E-E5F8-4FB3-86F1-0EB376F0A1A1}" dt="2023-09-20T15:20:28.499" v="1034" actId="478"/>
          <ac:spMkLst>
            <pc:docMk/>
            <pc:sldMk cId="789935054" sldId="284"/>
            <ac:spMk id="1197" creationId="{1C58B6F0-F88F-46FC-988B-9620EF276961}"/>
          </ac:spMkLst>
        </pc:spChg>
        <pc:spChg chg="del">
          <ac:chgData name="ゆ 育" userId="542ab0ed5f745775" providerId="LiveId" clId="{1C2FE42E-E5F8-4FB3-86F1-0EB376F0A1A1}" dt="2023-09-20T15:20:28.483" v="1033" actId="478"/>
          <ac:spMkLst>
            <pc:docMk/>
            <pc:sldMk cId="789935054" sldId="284"/>
            <ac:spMk id="1198" creationId="{6052CF20-7497-4A36-A271-4F99F1BDBC26}"/>
          </ac:spMkLst>
        </pc:spChg>
        <pc:spChg chg="del">
          <ac:chgData name="ゆ 育" userId="542ab0ed5f745775" providerId="LiveId" clId="{1C2FE42E-E5F8-4FB3-86F1-0EB376F0A1A1}" dt="2023-09-20T15:20:28.483" v="1032" actId="478"/>
          <ac:spMkLst>
            <pc:docMk/>
            <pc:sldMk cId="789935054" sldId="284"/>
            <ac:spMk id="1199" creationId="{D4860C7E-BF82-4F8F-9199-38133B7B225E}"/>
          </ac:spMkLst>
        </pc:spChg>
        <pc:spChg chg="del">
          <ac:chgData name="ゆ 育" userId="542ab0ed5f745775" providerId="LiveId" clId="{1C2FE42E-E5F8-4FB3-86F1-0EB376F0A1A1}" dt="2023-09-20T15:20:28.483" v="1031" actId="478"/>
          <ac:spMkLst>
            <pc:docMk/>
            <pc:sldMk cId="789935054" sldId="284"/>
            <ac:spMk id="1200" creationId="{AC36817C-AC55-4885-B4AA-019D0BD9B42C}"/>
          </ac:spMkLst>
        </pc:spChg>
        <pc:spChg chg="del">
          <ac:chgData name="ゆ 育" userId="542ab0ed5f745775" providerId="LiveId" clId="{1C2FE42E-E5F8-4FB3-86F1-0EB376F0A1A1}" dt="2023-09-20T15:20:28.483" v="1030" actId="478"/>
          <ac:spMkLst>
            <pc:docMk/>
            <pc:sldMk cId="789935054" sldId="284"/>
            <ac:spMk id="1201" creationId="{7D59103E-A4E0-4B1E-B8C7-CD6172E35766}"/>
          </ac:spMkLst>
        </pc:spChg>
        <pc:spChg chg="del">
          <ac:chgData name="ゆ 育" userId="542ab0ed5f745775" providerId="LiveId" clId="{1C2FE42E-E5F8-4FB3-86F1-0EB376F0A1A1}" dt="2023-09-20T15:20:28.483" v="1029" actId="478"/>
          <ac:spMkLst>
            <pc:docMk/>
            <pc:sldMk cId="789935054" sldId="284"/>
            <ac:spMk id="1202" creationId="{F8FCA7F9-1B08-440D-BC86-40FE0942C774}"/>
          </ac:spMkLst>
        </pc:spChg>
        <pc:spChg chg="del">
          <ac:chgData name="ゆ 育" userId="542ab0ed5f745775" providerId="LiveId" clId="{1C2FE42E-E5F8-4FB3-86F1-0EB376F0A1A1}" dt="2023-09-20T15:20:28.483" v="1028" actId="478"/>
          <ac:spMkLst>
            <pc:docMk/>
            <pc:sldMk cId="789935054" sldId="284"/>
            <ac:spMk id="1203" creationId="{02F14E27-B5A4-43ED-B44F-3DF36BB077B9}"/>
          </ac:spMkLst>
        </pc:spChg>
        <pc:spChg chg="del">
          <ac:chgData name="ゆ 育" userId="542ab0ed5f745775" providerId="LiveId" clId="{1C2FE42E-E5F8-4FB3-86F1-0EB376F0A1A1}" dt="2023-09-20T15:20:28.483" v="1027" actId="478"/>
          <ac:spMkLst>
            <pc:docMk/>
            <pc:sldMk cId="789935054" sldId="284"/>
            <ac:spMk id="1204" creationId="{AAA992C6-92F7-4784-9CC3-9E75452E9B15}"/>
          </ac:spMkLst>
        </pc:spChg>
        <pc:spChg chg="del">
          <ac:chgData name="ゆ 育" userId="542ab0ed5f745775" providerId="LiveId" clId="{1C2FE42E-E5F8-4FB3-86F1-0EB376F0A1A1}" dt="2023-09-20T15:20:28.483" v="1026" actId="478"/>
          <ac:spMkLst>
            <pc:docMk/>
            <pc:sldMk cId="789935054" sldId="284"/>
            <ac:spMk id="1205" creationId="{A452EC80-AA25-474C-83DD-D5E5E5017634}"/>
          </ac:spMkLst>
        </pc:spChg>
        <pc:spChg chg="del mod topLvl">
          <ac:chgData name="ゆ 育" userId="542ab0ed5f745775" providerId="LiveId" clId="{1C2FE42E-E5F8-4FB3-86F1-0EB376F0A1A1}" dt="2023-09-20T15:21:18.726" v="1177" actId="478"/>
          <ac:spMkLst>
            <pc:docMk/>
            <pc:sldMk cId="789935054" sldId="284"/>
            <ac:spMk id="1210" creationId="{293925FD-5CCF-4A97-A353-3FE374311DBA}"/>
          </ac:spMkLst>
        </pc:spChg>
        <pc:spChg chg="del mod topLvl">
          <ac:chgData name="ゆ 育" userId="542ab0ed5f745775" providerId="LiveId" clId="{1C2FE42E-E5F8-4FB3-86F1-0EB376F0A1A1}" dt="2023-09-20T15:21:18.647" v="1141" actId="478"/>
          <ac:spMkLst>
            <pc:docMk/>
            <pc:sldMk cId="789935054" sldId="284"/>
            <ac:spMk id="1211" creationId="{CBBEE45B-113A-437F-B55D-8018E4FEBB62}"/>
          </ac:spMkLst>
        </pc:spChg>
        <pc:spChg chg="del mod">
          <ac:chgData name="ゆ 育" userId="542ab0ed5f745775" providerId="LiveId" clId="{1C2FE42E-E5F8-4FB3-86F1-0EB376F0A1A1}" dt="2023-09-20T15:21:18.647" v="1140" actId="478"/>
          <ac:spMkLst>
            <pc:docMk/>
            <pc:sldMk cId="789935054" sldId="284"/>
            <ac:spMk id="1212" creationId="{1D9D14C5-DE91-4983-8BFF-171DA79E6526}"/>
          </ac:spMkLst>
        </pc:spChg>
        <pc:spChg chg="del mod">
          <ac:chgData name="ゆ 育" userId="542ab0ed5f745775" providerId="LiveId" clId="{1C2FE42E-E5F8-4FB3-86F1-0EB376F0A1A1}" dt="2023-09-20T15:21:18.647" v="1139" actId="478"/>
          <ac:spMkLst>
            <pc:docMk/>
            <pc:sldMk cId="789935054" sldId="284"/>
            <ac:spMk id="1213" creationId="{F663E23B-7729-49CE-A22B-AB51BC73D4F8}"/>
          </ac:spMkLst>
        </pc:spChg>
        <pc:spChg chg="del mod">
          <ac:chgData name="ゆ 育" userId="542ab0ed5f745775" providerId="LiveId" clId="{1C2FE42E-E5F8-4FB3-86F1-0EB376F0A1A1}" dt="2023-09-20T15:21:18.647" v="1138" actId="478"/>
          <ac:spMkLst>
            <pc:docMk/>
            <pc:sldMk cId="789935054" sldId="284"/>
            <ac:spMk id="1214" creationId="{3D37F77F-1305-4FEB-98A3-1D1DCE5AC4D4}"/>
          </ac:spMkLst>
        </pc:spChg>
        <pc:spChg chg="del mod">
          <ac:chgData name="ゆ 育" userId="542ab0ed5f745775" providerId="LiveId" clId="{1C2FE42E-E5F8-4FB3-86F1-0EB376F0A1A1}" dt="2023-09-20T15:21:18.647" v="1137" actId="478"/>
          <ac:spMkLst>
            <pc:docMk/>
            <pc:sldMk cId="789935054" sldId="284"/>
            <ac:spMk id="1215" creationId="{42CFCB58-0CF1-48F8-9545-2A32C4FC9DE9}"/>
          </ac:spMkLst>
        </pc:spChg>
        <pc:spChg chg="del mod">
          <ac:chgData name="ゆ 育" userId="542ab0ed5f745775" providerId="LiveId" clId="{1C2FE42E-E5F8-4FB3-86F1-0EB376F0A1A1}" dt="2023-09-20T15:21:18.647" v="1136" actId="478"/>
          <ac:spMkLst>
            <pc:docMk/>
            <pc:sldMk cId="789935054" sldId="284"/>
            <ac:spMk id="1216" creationId="{D56E4510-B66A-49F1-8F47-28FD82650CD5}"/>
          </ac:spMkLst>
        </pc:spChg>
        <pc:spChg chg="del mod">
          <ac:chgData name="ゆ 育" userId="542ab0ed5f745775" providerId="LiveId" clId="{1C2FE42E-E5F8-4FB3-86F1-0EB376F0A1A1}" dt="2023-09-20T15:21:18.632" v="1135" actId="478"/>
          <ac:spMkLst>
            <pc:docMk/>
            <pc:sldMk cId="789935054" sldId="284"/>
            <ac:spMk id="1217" creationId="{95B2A3D3-8C63-47B8-BD53-37ADBA4427C1}"/>
          </ac:spMkLst>
        </pc:spChg>
        <pc:spChg chg="del mod">
          <ac:chgData name="ゆ 育" userId="542ab0ed5f745775" providerId="LiveId" clId="{1C2FE42E-E5F8-4FB3-86F1-0EB376F0A1A1}" dt="2023-09-20T15:21:18.632" v="1134" actId="478"/>
          <ac:spMkLst>
            <pc:docMk/>
            <pc:sldMk cId="789935054" sldId="284"/>
            <ac:spMk id="1218" creationId="{19B31536-CEF2-4674-A402-286C6681C74E}"/>
          </ac:spMkLst>
        </pc:spChg>
        <pc:spChg chg="del mod">
          <ac:chgData name="ゆ 育" userId="542ab0ed5f745775" providerId="LiveId" clId="{1C2FE42E-E5F8-4FB3-86F1-0EB376F0A1A1}" dt="2023-09-20T15:21:18.632" v="1133" actId="478"/>
          <ac:spMkLst>
            <pc:docMk/>
            <pc:sldMk cId="789935054" sldId="284"/>
            <ac:spMk id="1219" creationId="{846C9C69-DACE-41EB-B68E-1C3680256A10}"/>
          </ac:spMkLst>
        </pc:spChg>
        <pc:spChg chg="del mod">
          <ac:chgData name="ゆ 育" userId="542ab0ed5f745775" providerId="LiveId" clId="{1C2FE42E-E5F8-4FB3-86F1-0EB376F0A1A1}" dt="2023-09-20T15:21:18.632" v="1132" actId="478"/>
          <ac:spMkLst>
            <pc:docMk/>
            <pc:sldMk cId="789935054" sldId="284"/>
            <ac:spMk id="1220" creationId="{42271572-AE28-4ECC-A33C-BF8A6B1EDC08}"/>
          </ac:spMkLst>
        </pc:spChg>
        <pc:spChg chg="del mod">
          <ac:chgData name="ゆ 育" userId="542ab0ed5f745775" providerId="LiveId" clId="{1C2FE42E-E5F8-4FB3-86F1-0EB376F0A1A1}" dt="2023-09-20T15:21:18.632" v="1131" actId="478"/>
          <ac:spMkLst>
            <pc:docMk/>
            <pc:sldMk cId="789935054" sldId="284"/>
            <ac:spMk id="1221" creationId="{39F8BCC7-A4E3-42EA-9509-73D11C17E814}"/>
          </ac:spMkLst>
        </pc:spChg>
        <pc:spChg chg="del mod">
          <ac:chgData name="ゆ 育" userId="542ab0ed5f745775" providerId="LiveId" clId="{1C2FE42E-E5F8-4FB3-86F1-0EB376F0A1A1}" dt="2023-09-20T15:21:18.632" v="1130" actId="478"/>
          <ac:spMkLst>
            <pc:docMk/>
            <pc:sldMk cId="789935054" sldId="284"/>
            <ac:spMk id="1222" creationId="{3CCCDB87-A92F-46E8-B9CB-738EA8201972}"/>
          </ac:spMkLst>
        </pc:spChg>
        <pc:spChg chg="del mod">
          <ac:chgData name="ゆ 育" userId="542ab0ed5f745775" providerId="LiveId" clId="{1C2FE42E-E5F8-4FB3-86F1-0EB376F0A1A1}" dt="2023-09-20T15:21:18.632" v="1129" actId="478"/>
          <ac:spMkLst>
            <pc:docMk/>
            <pc:sldMk cId="789935054" sldId="284"/>
            <ac:spMk id="1223" creationId="{8E741154-22FC-48D9-AAAB-6D752A9EDD0E}"/>
          </ac:spMkLst>
        </pc:spChg>
        <pc:spChg chg="del mod">
          <ac:chgData name="ゆ 育" userId="542ab0ed5f745775" providerId="LiveId" clId="{1C2FE42E-E5F8-4FB3-86F1-0EB376F0A1A1}" dt="2023-09-20T15:21:18.632" v="1128" actId="478"/>
          <ac:spMkLst>
            <pc:docMk/>
            <pc:sldMk cId="789935054" sldId="284"/>
            <ac:spMk id="1224" creationId="{646AA3F5-7132-47CC-8B2B-2E2577630407}"/>
          </ac:spMkLst>
        </pc:spChg>
        <pc:spChg chg="del mod">
          <ac:chgData name="ゆ 育" userId="542ab0ed5f745775" providerId="LiveId" clId="{1C2FE42E-E5F8-4FB3-86F1-0EB376F0A1A1}" dt="2023-09-20T15:21:18.632" v="1127" actId="478"/>
          <ac:spMkLst>
            <pc:docMk/>
            <pc:sldMk cId="789935054" sldId="284"/>
            <ac:spMk id="1225" creationId="{81B04D3D-1ED6-4B69-91B8-BBE7D96FE063}"/>
          </ac:spMkLst>
        </pc:spChg>
        <pc:spChg chg="del mod">
          <ac:chgData name="ゆ 育" userId="542ab0ed5f745775" providerId="LiveId" clId="{1C2FE42E-E5F8-4FB3-86F1-0EB376F0A1A1}" dt="2023-09-20T15:21:18.632" v="1126" actId="478"/>
          <ac:spMkLst>
            <pc:docMk/>
            <pc:sldMk cId="789935054" sldId="284"/>
            <ac:spMk id="1226" creationId="{4554C155-21D1-4396-BFF5-0B9C43D0EF06}"/>
          </ac:spMkLst>
        </pc:spChg>
        <pc:spChg chg="del mod">
          <ac:chgData name="ゆ 育" userId="542ab0ed5f745775" providerId="LiveId" clId="{1C2FE42E-E5F8-4FB3-86F1-0EB376F0A1A1}" dt="2023-09-20T15:21:18.632" v="1125" actId="478"/>
          <ac:spMkLst>
            <pc:docMk/>
            <pc:sldMk cId="789935054" sldId="284"/>
            <ac:spMk id="1227" creationId="{E35A83F4-74A4-46C8-BD65-B24C224AC6E5}"/>
          </ac:spMkLst>
        </pc:spChg>
        <pc:spChg chg="del mod">
          <ac:chgData name="ゆ 育" userId="542ab0ed5f745775" providerId="LiveId" clId="{1C2FE42E-E5F8-4FB3-86F1-0EB376F0A1A1}" dt="2023-09-20T15:21:18.632" v="1124" actId="478"/>
          <ac:spMkLst>
            <pc:docMk/>
            <pc:sldMk cId="789935054" sldId="284"/>
            <ac:spMk id="1228" creationId="{F7B26E2E-09B8-4922-B35B-3345CBD75871}"/>
          </ac:spMkLst>
        </pc:spChg>
        <pc:spChg chg="del mod">
          <ac:chgData name="ゆ 育" userId="542ab0ed5f745775" providerId="LiveId" clId="{1C2FE42E-E5F8-4FB3-86F1-0EB376F0A1A1}" dt="2023-09-20T15:21:18.632" v="1123" actId="478"/>
          <ac:spMkLst>
            <pc:docMk/>
            <pc:sldMk cId="789935054" sldId="284"/>
            <ac:spMk id="1229" creationId="{632A21FE-E715-488B-A1FC-F2E920445CD4}"/>
          </ac:spMkLst>
        </pc:spChg>
        <pc:spChg chg="del mod">
          <ac:chgData name="ゆ 育" userId="542ab0ed5f745775" providerId="LiveId" clId="{1C2FE42E-E5F8-4FB3-86F1-0EB376F0A1A1}" dt="2023-09-20T15:21:18.632" v="1122" actId="478"/>
          <ac:spMkLst>
            <pc:docMk/>
            <pc:sldMk cId="789935054" sldId="284"/>
            <ac:spMk id="1230" creationId="{3C87C83E-4220-4302-BB5B-EED85D3FF530}"/>
          </ac:spMkLst>
        </pc:spChg>
        <pc:spChg chg="del mod">
          <ac:chgData name="ゆ 育" userId="542ab0ed5f745775" providerId="LiveId" clId="{1C2FE42E-E5F8-4FB3-86F1-0EB376F0A1A1}" dt="2023-09-20T15:21:18.632" v="1121" actId="478"/>
          <ac:spMkLst>
            <pc:docMk/>
            <pc:sldMk cId="789935054" sldId="284"/>
            <ac:spMk id="1231" creationId="{AE7E3175-A8E5-424F-81FA-2EA33139D1B8}"/>
          </ac:spMkLst>
        </pc:spChg>
        <pc:spChg chg="del mod">
          <ac:chgData name="ゆ 育" userId="542ab0ed5f745775" providerId="LiveId" clId="{1C2FE42E-E5F8-4FB3-86F1-0EB376F0A1A1}" dt="2023-09-20T15:21:18.632" v="1120" actId="478"/>
          <ac:spMkLst>
            <pc:docMk/>
            <pc:sldMk cId="789935054" sldId="284"/>
            <ac:spMk id="1232" creationId="{CC29CC95-E976-4508-A92A-81CF3BD69F12}"/>
          </ac:spMkLst>
        </pc:spChg>
        <pc:spChg chg="del mod">
          <ac:chgData name="ゆ 育" userId="542ab0ed5f745775" providerId="LiveId" clId="{1C2FE42E-E5F8-4FB3-86F1-0EB376F0A1A1}" dt="2023-09-20T15:21:18.632" v="1119" actId="478"/>
          <ac:spMkLst>
            <pc:docMk/>
            <pc:sldMk cId="789935054" sldId="284"/>
            <ac:spMk id="1233" creationId="{9391E4DF-0BA6-4F5B-960E-CAFC3194C2D7}"/>
          </ac:spMkLst>
        </pc:spChg>
        <pc:spChg chg="del mod">
          <ac:chgData name="ゆ 育" userId="542ab0ed5f745775" providerId="LiveId" clId="{1C2FE42E-E5F8-4FB3-86F1-0EB376F0A1A1}" dt="2023-09-20T15:21:18.632" v="1118" actId="478"/>
          <ac:spMkLst>
            <pc:docMk/>
            <pc:sldMk cId="789935054" sldId="284"/>
            <ac:spMk id="1234" creationId="{C08513A1-43DD-43EB-A0C4-F778D8B14A30}"/>
          </ac:spMkLst>
        </pc:spChg>
        <pc:spChg chg="del mod">
          <ac:chgData name="ゆ 育" userId="542ab0ed5f745775" providerId="LiveId" clId="{1C2FE42E-E5F8-4FB3-86F1-0EB376F0A1A1}" dt="2023-09-20T15:21:18.632" v="1117" actId="478"/>
          <ac:spMkLst>
            <pc:docMk/>
            <pc:sldMk cId="789935054" sldId="284"/>
            <ac:spMk id="1235" creationId="{A1EC53E3-792B-49B5-BC65-ED483975319A}"/>
          </ac:spMkLst>
        </pc:spChg>
        <pc:spChg chg="del mod">
          <ac:chgData name="ゆ 育" userId="542ab0ed5f745775" providerId="LiveId" clId="{1C2FE42E-E5F8-4FB3-86F1-0EB376F0A1A1}" dt="2023-09-20T15:21:18.632" v="1116" actId="478"/>
          <ac:spMkLst>
            <pc:docMk/>
            <pc:sldMk cId="789935054" sldId="284"/>
            <ac:spMk id="1236" creationId="{9AC7A25B-1F57-47F4-AC1B-C8A044AB7FAC}"/>
          </ac:spMkLst>
        </pc:spChg>
        <pc:spChg chg="del mod">
          <ac:chgData name="ゆ 育" userId="542ab0ed5f745775" providerId="LiveId" clId="{1C2FE42E-E5F8-4FB3-86F1-0EB376F0A1A1}" dt="2023-09-20T15:21:18.616" v="1115" actId="478"/>
          <ac:spMkLst>
            <pc:docMk/>
            <pc:sldMk cId="789935054" sldId="284"/>
            <ac:spMk id="1237" creationId="{A34AB7E4-25BE-4EAC-B0BB-D09A390C4FDB}"/>
          </ac:spMkLst>
        </pc:spChg>
        <pc:spChg chg="del mod">
          <ac:chgData name="ゆ 育" userId="542ab0ed5f745775" providerId="LiveId" clId="{1C2FE42E-E5F8-4FB3-86F1-0EB376F0A1A1}" dt="2023-09-20T15:21:18.616" v="1114" actId="478"/>
          <ac:spMkLst>
            <pc:docMk/>
            <pc:sldMk cId="789935054" sldId="284"/>
            <ac:spMk id="1238" creationId="{766EE450-9939-4460-992A-A9D5779F9036}"/>
          </ac:spMkLst>
        </pc:spChg>
        <pc:spChg chg="del mod">
          <ac:chgData name="ゆ 育" userId="542ab0ed5f745775" providerId="LiveId" clId="{1C2FE42E-E5F8-4FB3-86F1-0EB376F0A1A1}" dt="2023-09-20T15:21:18.616" v="1113" actId="478"/>
          <ac:spMkLst>
            <pc:docMk/>
            <pc:sldMk cId="789935054" sldId="284"/>
            <ac:spMk id="1239" creationId="{8B095B54-1BDE-48CB-BE85-014D3CE1CC5E}"/>
          </ac:spMkLst>
        </pc:spChg>
        <pc:spChg chg="del mod">
          <ac:chgData name="ゆ 育" userId="542ab0ed5f745775" providerId="LiveId" clId="{1C2FE42E-E5F8-4FB3-86F1-0EB376F0A1A1}" dt="2023-09-20T15:21:18.616" v="1112" actId="478"/>
          <ac:spMkLst>
            <pc:docMk/>
            <pc:sldMk cId="789935054" sldId="284"/>
            <ac:spMk id="1240" creationId="{8560B039-B60C-4B0E-ACF7-9BA82BF54322}"/>
          </ac:spMkLst>
        </pc:spChg>
        <pc:spChg chg="del mod">
          <ac:chgData name="ゆ 育" userId="542ab0ed5f745775" providerId="LiveId" clId="{1C2FE42E-E5F8-4FB3-86F1-0EB376F0A1A1}" dt="2023-09-20T15:21:18.616" v="1111" actId="478"/>
          <ac:spMkLst>
            <pc:docMk/>
            <pc:sldMk cId="789935054" sldId="284"/>
            <ac:spMk id="1241" creationId="{CA06F6E2-73E0-40AB-AD4B-A3F9D2D44A3C}"/>
          </ac:spMkLst>
        </pc:spChg>
        <pc:spChg chg="del mod">
          <ac:chgData name="ゆ 育" userId="542ab0ed5f745775" providerId="LiveId" clId="{1C2FE42E-E5F8-4FB3-86F1-0EB376F0A1A1}" dt="2023-09-20T15:21:18.616" v="1110" actId="478"/>
          <ac:spMkLst>
            <pc:docMk/>
            <pc:sldMk cId="789935054" sldId="284"/>
            <ac:spMk id="1242" creationId="{73C7F1C4-1A9E-49BB-A39F-66E52B898004}"/>
          </ac:spMkLst>
        </pc:spChg>
        <pc:spChg chg="del mod">
          <ac:chgData name="ゆ 育" userId="542ab0ed5f745775" providerId="LiveId" clId="{1C2FE42E-E5F8-4FB3-86F1-0EB376F0A1A1}" dt="2023-09-20T15:21:18.616" v="1109" actId="478"/>
          <ac:spMkLst>
            <pc:docMk/>
            <pc:sldMk cId="789935054" sldId="284"/>
            <ac:spMk id="1243" creationId="{63B2F64B-F3A0-4109-A456-E13E86EA45D2}"/>
          </ac:spMkLst>
        </pc:spChg>
        <pc:spChg chg="del mod">
          <ac:chgData name="ゆ 育" userId="542ab0ed5f745775" providerId="LiveId" clId="{1C2FE42E-E5F8-4FB3-86F1-0EB376F0A1A1}" dt="2023-09-20T15:21:18.616" v="1108" actId="478"/>
          <ac:spMkLst>
            <pc:docMk/>
            <pc:sldMk cId="789935054" sldId="284"/>
            <ac:spMk id="1244" creationId="{D9DC04BA-52EF-4834-9902-63D72EB80EEF}"/>
          </ac:spMkLst>
        </pc:spChg>
        <pc:spChg chg="del mod topLvl">
          <ac:chgData name="ゆ 育" userId="542ab0ed5f745775" providerId="LiveId" clId="{1C2FE42E-E5F8-4FB3-86F1-0EB376F0A1A1}" dt="2023-09-20T15:22:48.864" v="1259" actId="478"/>
          <ac:spMkLst>
            <pc:docMk/>
            <pc:sldMk cId="789935054" sldId="284"/>
            <ac:spMk id="1285" creationId="{78C51359-4225-428D-AFEC-E63C011AE97C}"/>
          </ac:spMkLst>
        </pc:spChg>
        <pc:spChg chg="del mod topLvl">
          <ac:chgData name="ゆ 育" userId="542ab0ed5f745775" providerId="LiveId" clId="{1C2FE42E-E5F8-4FB3-86F1-0EB376F0A1A1}" dt="2023-09-20T15:22:48.771" v="1223" actId="478"/>
          <ac:spMkLst>
            <pc:docMk/>
            <pc:sldMk cId="789935054" sldId="284"/>
            <ac:spMk id="1286" creationId="{AF190260-502B-44FB-97ED-5D3472CDDA8F}"/>
          </ac:spMkLst>
        </pc:spChg>
        <pc:spChg chg="del mod">
          <ac:chgData name="ゆ 育" userId="542ab0ed5f745775" providerId="LiveId" clId="{1C2FE42E-E5F8-4FB3-86F1-0EB376F0A1A1}" dt="2023-09-20T15:22:48.771" v="1222" actId="478"/>
          <ac:spMkLst>
            <pc:docMk/>
            <pc:sldMk cId="789935054" sldId="284"/>
            <ac:spMk id="1287" creationId="{83A86434-E966-46BB-A24C-DFD26B2B804E}"/>
          </ac:spMkLst>
        </pc:spChg>
        <pc:spChg chg="del mod">
          <ac:chgData name="ゆ 育" userId="542ab0ed5f745775" providerId="LiveId" clId="{1C2FE42E-E5F8-4FB3-86F1-0EB376F0A1A1}" dt="2023-09-20T15:22:48.771" v="1221" actId="478"/>
          <ac:spMkLst>
            <pc:docMk/>
            <pc:sldMk cId="789935054" sldId="284"/>
            <ac:spMk id="1288" creationId="{BA4DD40B-7FE3-49D2-AD08-738DE66DD4C9}"/>
          </ac:spMkLst>
        </pc:spChg>
        <pc:spChg chg="del mod">
          <ac:chgData name="ゆ 育" userId="542ab0ed5f745775" providerId="LiveId" clId="{1C2FE42E-E5F8-4FB3-86F1-0EB376F0A1A1}" dt="2023-09-20T15:22:48.771" v="1220" actId="478"/>
          <ac:spMkLst>
            <pc:docMk/>
            <pc:sldMk cId="789935054" sldId="284"/>
            <ac:spMk id="1289" creationId="{9C99E335-6C7B-4C54-A25F-19ECF4B1F540}"/>
          </ac:spMkLst>
        </pc:spChg>
        <pc:spChg chg="del mod">
          <ac:chgData name="ゆ 育" userId="542ab0ed5f745775" providerId="LiveId" clId="{1C2FE42E-E5F8-4FB3-86F1-0EB376F0A1A1}" dt="2023-09-20T15:22:48.771" v="1219" actId="478"/>
          <ac:spMkLst>
            <pc:docMk/>
            <pc:sldMk cId="789935054" sldId="284"/>
            <ac:spMk id="1290" creationId="{2AC948F2-7D88-4D43-B8BD-9B75C5F4B820}"/>
          </ac:spMkLst>
        </pc:spChg>
        <pc:spChg chg="del mod">
          <ac:chgData name="ゆ 育" userId="542ab0ed5f745775" providerId="LiveId" clId="{1C2FE42E-E5F8-4FB3-86F1-0EB376F0A1A1}" dt="2023-09-20T15:22:48.771" v="1218" actId="478"/>
          <ac:spMkLst>
            <pc:docMk/>
            <pc:sldMk cId="789935054" sldId="284"/>
            <ac:spMk id="1291" creationId="{FBFAC73B-7C7F-42D3-AA7A-4149B15E2D74}"/>
          </ac:spMkLst>
        </pc:spChg>
        <pc:spChg chg="del mod">
          <ac:chgData name="ゆ 育" userId="542ab0ed5f745775" providerId="LiveId" clId="{1C2FE42E-E5F8-4FB3-86F1-0EB376F0A1A1}" dt="2023-09-20T15:22:48.771" v="1217" actId="478"/>
          <ac:spMkLst>
            <pc:docMk/>
            <pc:sldMk cId="789935054" sldId="284"/>
            <ac:spMk id="1292" creationId="{7E95D959-56F2-42FB-A7B5-BBCB92BECEFF}"/>
          </ac:spMkLst>
        </pc:spChg>
        <pc:spChg chg="del mod">
          <ac:chgData name="ゆ 育" userId="542ab0ed5f745775" providerId="LiveId" clId="{1C2FE42E-E5F8-4FB3-86F1-0EB376F0A1A1}" dt="2023-09-20T15:22:48.771" v="1216" actId="478"/>
          <ac:spMkLst>
            <pc:docMk/>
            <pc:sldMk cId="789935054" sldId="284"/>
            <ac:spMk id="1293" creationId="{C6B91E05-7D2D-485E-934A-19D89695F6B2}"/>
          </ac:spMkLst>
        </pc:spChg>
        <pc:spChg chg="del mod">
          <ac:chgData name="ゆ 育" userId="542ab0ed5f745775" providerId="LiveId" clId="{1C2FE42E-E5F8-4FB3-86F1-0EB376F0A1A1}" dt="2023-09-20T15:22:48.771" v="1215" actId="478"/>
          <ac:spMkLst>
            <pc:docMk/>
            <pc:sldMk cId="789935054" sldId="284"/>
            <ac:spMk id="1294" creationId="{242924EB-33DD-4CC0-A740-EB1388749998}"/>
          </ac:spMkLst>
        </pc:spChg>
        <pc:spChg chg="del mod">
          <ac:chgData name="ゆ 育" userId="542ab0ed5f745775" providerId="LiveId" clId="{1C2FE42E-E5F8-4FB3-86F1-0EB376F0A1A1}" dt="2023-09-20T15:22:48.771" v="1214" actId="478"/>
          <ac:spMkLst>
            <pc:docMk/>
            <pc:sldMk cId="789935054" sldId="284"/>
            <ac:spMk id="1295" creationId="{384E906C-B33A-4864-B351-59876FD8002C}"/>
          </ac:spMkLst>
        </pc:spChg>
        <pc:spChg chg="del mod">
          <ac:chgData name="ゆ 育" userId="542ab0ed5f745775" providerId="LiveId" clId="{1C2FE42E-E5F8-4FB3-86F1-0EB376F0A1A1}" dt="2023-09-20T15:22:48.771" v="1213" actId="478"/>
          <ac:spMkLst>
            <pc:docMk/>
            <pc:sldMk cId="789935054" sldId="284"/>
            <ac:spMk id="1296" creationId="{D12620D7-960C-4C19-9AB2-A334E9E011CB}"/>
          </ac:spMkLst>
        </pc:spChg>
        <pc:spChg chg="del mod">
          <ac:chgData name="ゆ 育" userId="542ab0ed5f745775" providerId="LiveId" clId="{1C2FE42E-E5F8-4FB3-86F1-0EB376F0A1A1}" dt="2023-09-20T15:22:48.771" v="1212" actId="478"/>
          <ac:spMkLst>
            <pc:docMk/>
            <pc:sldMk cId="789935054" sldId="284"/>
            <ac:spMk id="1297" creationId="{3E2D7581-EEBA-4843-8AF0-A3DC87748BEE}"/>
          </ac:spMkLst>
        </pc:spChg>
        <pc:spChg chg="del mod">
          <ac:chgData name="ゆ 育" userId="542ab0ed5f745775" providerId="LiveId" clId="{1C2FE42E-E5F8-4FB3-86F1-0EB376F0A1A1}" dt="2023-09-20T15:22:48.771" v="1211" actId="478"/>
          <ac:spMkLst>
            <pc:docMk/>
            <pc:sldMk cId="789935054" sldId="284"/>
            <ac:spMk id="1298" creationId="{56121533-4169-46D6-8EE7-F24608840929}"/>
          </ac:spMkLst>
        </pc:spChg>
        <pc:spChg chg="del mod">
          <ac:chgData name="ゆ 育" userId="542ab0ed5f745775" providerId="LiveId" clId="{1C2FE42E-E5F8-4FB3-86F1-0EB376F0A1A1}" dt="2023-09-20T15:22:48.771" v="1210" actId="478"/>
          <ac:spMkLst>
            <pc:docMk/>
            <pc:sldMk cId="789935054" sldId="284"/>
            <ac:spMk id="1299" creationId="{B3B8E1B2-BD19-416E-B1E4-F346BE45C295}"/>
          </ac:spMkLst>
        </pc:spChg>
        <pc:spChg chg="del mod">
          <ac:chgData name="ゆ 育" userId="542ab0ed5f745775" providerId="LiveId" clId="{1C2FE42E-E5F8-4FB3-86F1-0EB376F0A1A1}" dt="2023-09-20T15:22:48.771" v="1209" actId="478"/>
          <ac:spMkLst>
            <pc:docMk/>
            <pc:sldMk cId="789935054" sldId="284"/>
            <ac:spMk id="1300" creationId="{A1B35C2D-1A19-4526-A084-D15FC5DC0DE6}"/>
          </ac:spMkLst>
        </pc:spChg>
        <pc:spChg chg="del mod">
          <ac:chgData name="ゆ 育" userId="542ab0ed5f745775" providerId="LiveId" clId="{1C2FE42E-E5F8-4FB3-86F1-0EB376F0A1A1}" dt="2023-09-20T15:22:48.771" v="1208" actId="478"/>
          <ac:spMkLst>
            <pc:docMk/>
            <pc:sldMk cId="789935054" sldId="284"/>
            <ac:spMk id="1301" creationId="{5114B8B3-0151-42A3-B0A3-CAC44556A9B1}"/>
          </ac:spMkLst>
        </pc:spChg>
        <pc:spChg chg="del mod">
          <ac:chgData name="ゆ 育" userId="542ab0ed5f745775" providerId="LiveId" clId="{1C2FE42E-E5F8-4FB3-86F1-0EB376F0A1A1}" dt="2023-09-20T15:22:48.771" v="1207" actId="478"/>
          <ac:spMkLst>
            <pc:docMk/>
            <pc:sldMk cId="789935054" sldId="284"/>
            <ac:spMk id="1302" creationId="{0A21A0B1-D248-4840-BF91-8B4E4A3312A7}"/>
          </ac:spMkLst>
        </pc:spChg>
        <pc:spChg chg="del mod">
          <ac:chgData name="ゆ 育" userId="542ab0ed5f745775" providerId="LiveId" clId="{1C2FE42E-E5F8-4FB3-86F1-0EB376F0A1A1}" dt="2023-09-20T15:22:48.771" v="1206" actId="478"/>
          <ac:spMkLst>
            <pc:docMk/>
            <pc:sldMk cId="789935054" sldId="284"/>
            <ac:spMk id="1303" creationId="{7A7E25A6-9626-4BB0-824B-D615E748D914}"/>
          </ac:spMkLst>
        </pc:spChg>
        <pc:spChg chg="del mod">
          <ac:chgData name="ゆ 育" userId="542ab0ed5f745775" providerId="LiveId" clId="{1C2FE42E-E5F8-4FB3-86F1-0EB376F0A1A1}" dt="2023-09-20T15:22:48.771" v="1205" actId="478"/>
          <ac:spMkLst>
            <pc:docMk/>
            <pc:sldMk cId="789935054" sldId="284"/>
            <ac:spMk id="1304" creationId="{9E58BDD6-A505-42BF-BFBE-9503C2014ECC}"/>
          </ac:spMkLst>
        </pc:spChg>
        <pc:spChg chg="del mod">
          <ac:chgData name="ゆ 育" userId="542ab0ed5f745775" providerId="LiveId" clId="{1C2FE42E-E5F8-4FB3-86F1-0EB376F0A1A1}" dt="2023-09-20T15:22:48.771" v="1204" actId="478"/>
          <ac:spMkLst>
            <pc:docMk/>
            <pc:sldMk cId="789935054" sldId="284"/>
            <ac:spMk id="1305" creationId="{B30E76D0-1D5F-40F8-BDFD-54DA7373A22A}"/>
          </ac:spMkLst>
        </pc:spChg>
        <pc:spChg chg="del mod">
          <ac:chgData name="ゆ 育" userId="542ab0ed5f745775" providerId="LiveId" clId="{1C2FE42E-E5F8-4FB3-86F1-0EB376F0A1A1}" dt="2023-09-20T15:22:48.755" v="1203" actId="478"/>
          <ac:spMkLst>
            <pc:docMk/>
            <pc:sldMk cId="789935054" sldId="284"/>
            <ac:spMk id="1306" creationId="{1817E063-E6A4-4D51-ACFC-CD8CAEBA2480}"/>
          </ac:spMkLst>
        </pc:spChg>
        <pc:spChg chg="del mod">
          <ac:chgData name="ゆ 育" userId="542ab0ed5f745775" providerId="LiveId" clId="{1C2FE42E-E5F8-4FB3-86F1-0EB376F0A1A1}" dt="2023-09-20T15:22:48.755" v="1202" actId="478"/>
          <ac:spMkLst>
            <pc:docMk/>
            <pc:sldMk cId="789935054" sldId="284"/>
            <ac:spMk id="1307" creationId="{7E0F38C4-9A1D-4586-9606-FC470B44EB92}"/>
          </ac:spMkLst>
        </pc:spChg>
        <pc:spChg chg="del mod">
          <ac:chgData name="ゆ 育" userId="542ab0ed5f745775" providerId="LiveId" clId="{1C2FE42E-E5F8-4FB3-86F1-0EB376F0A1A1}" dt="2023-09-20T15:22:48.755" v="1201" actId="478"/>
          <ac:spMkLst>
            <pc:docMk/>
            <pc:sldMk cId="789935054" sldId="284"/>
            <ac:spMk id="1308" creationId="{FD9F4C0D-D840-4BD0-8129-0A5FEA09F730}"/>
          </ac:spMkLst>
        </pc:spChg>
        <pc:spChg chg="del mod">
          <ac:chgData name="ゆ 育" userId="542ab0ed5f745775" providerId="LiveId" clId="{1C2FE42E-E5F8-4FB3-86F1-0EB376F0A1A1}" dt="2023-09-20T15:22:48.755" v="1200" actId="478"/>
          <ac:spMkLst>
            <pc:docMk/>
            <pc:sldMk cId="789935054" sldId="284"/>
            <ac:spMk id="1309" creationId="{D22C9C5A-E343-40E1-87BE-89E57F00E6D7}"/>
          </ac:spMkLst>
        </pc:spChg>
        <pc:spChg chg="del mod">
          <ac:chgData name="ゆ 育" userId="542ab0ed5f745775" providerId="LiveId" clId="{1C2FE42E-E5F8-4FB3-86F1-0EB376F0A1A1}" dt="2023-09-20T15:22:48.755" v="1199" actId="478"/>
          <ac:spMkLst>
            <pc:docMk/>
            <pc:sldMk cId="789935054" sldId="284"/>
            <ac:spMk id="1310" creationId="{6DCD98BD-C5EB-424E-BFE7-DA44DF946A5F}"/>
          </ac:spMkLst>
        </pc:spChg>
        <pc:spChg chg="del mod">
          <ac:chgData name="ゆ 育" userId="542ab0ed5f745775" providerId="LiveId" clId="{1C2FE42E-E5F8-4FB3-86F1-0EB376F0A1A1}" dt="2023-09-20T15:22:48.755" v="1198" actId="478"/>
          <ac:spMkLst>
            <pc:docMk/>
            <pc:sldMk cId="789935054" sldId="284"/>
            <ac:spMk id="1311" creationId="{3B233BE0-3C7F-4660-A38F-D5A5F7EDC0D9}"/>
          </ac:spMkLst>
        </pc:spChg>
        <pc:spChg chg="del mod">
          <ac:chgData name="ゆ 育" userId="542ab0ed5f745775" providerId="LiveId" clId="{1C2FE42E-E5F8-4FB3-86F1-0EB376F0A1A1}" dt="2023-09-20T15:22:48.755" v="1197" actId="478"/>
          <ac:spMkLst>
            <pc:docMk/>
            <pc:sldMk cId="789935054" sldId="284"/>
            <ac:spMk id="1312" creationId="{4CA2016E-9171-4947-B668-E1A777022827}"/>
          </ac:spMkLst>
        </pc:spChg>
        <pc:spChg chg="del mod">
          <ac:chgData name="ゆ 育" userId="542ab0ed5f745775" providerId="LiveId" clId="{1C2FE42E-E5F8-4FB3-86F1-0EB376F0A1A1}" dt="2023-09-20T15:22:48.755" v="1196" actId="478"/>
          <ac:spMkLst>
            <pc:docMk/>
            <pc:sldMk cId="789935054" sldId="284"/>
            <ac:spMk id="1313" creationId="{AA070E85-BD86-4F49-859C-2542964CD4DF}"/>
          </ac:spMkLst>
        </pc:spChg>
        <pc:spChg chg="del mod">
          <ac:chgData name="ゆ 育" userId="542ab0ed5f745775" providerId="LiveId" clId="{1C2FE42E-E5F8-4FB3-86F1-0EB376F0A1A1}" dt="2023-09-20T15:22:48.755" v="1195" actId="478"/>
          <ac:spMkLst>
            <pc:docMk/>
            <pc:sldMk cId="789935054" sldId="284"/>
            <ac:spMk id="1314" creationId="{6A1732A0-4D31-4A4C-A983-9453F19C815E}"/>
          </ac:spMkLst>
        </pc:spChg>
        <pc:spChg chg="del mod">
          <ac:chgData name="ゆ 育" userId="542ab0ed5f745775" providerId="LiveId" clId="{1C2FE42E-E5F8-4FB3-86F1-0EB376F0A1A1}" dt="2023-09-20T15:22:48.755" v="1194" actId="478"/>
          <ac:spMkLst>
            <pc:docMk/>
            <pc:sldMk cId="789935054" sldId="284"/>
            <ac:spMk id="1315" creationId="{3C34BA6B-4628-4AE1-B1A8-0BFDE214A978}"/>
          </ac:spMkLst>
        </pc:spChg>
        <pc:spChg chg="del mod">
          <ac:chgData name="ゆ 育" userId="542ab0ed5f745775" providerId="LiveId" clId="{1C2FE42E-E5F8-4FB3-86F1-0EB376F0A1A1}" dt="2023-09-20T15:22:48.755" v="1193" actId="478"/>
          <ac:spMkLst>
            <pc:docMk/>
            <pc:sldMk cId="789935054" sldId="284"/>
            <ac:spMk id="1316" creationId="{DD74BF1A-AA48-4E8E-BAC4-543CD18D7747}"/>
          </ac:spMkLst>
        </pc:spChg>
        <pc:spChg chg="del mod">
          <ac:chgData name="ゆ 育" userId="542ab0ed5f745775" providerId="LiveId" clId="{1C2FE42E-E5F8-4FB3-86F1-0EB376F0A1A1}" dt="2023-09-20T15:22:48.755" v="1192" actId="478"/>
          <ac:spMkLst>
            <pc:docMk/>
            <pc:sldMk cId="789935054" sldId="284"/>
            <ac:spMk id="1317" creationId="{FC369381-9719-456D-B9FC-6837513DF54F}"/>
          </ac:spMkLst>
        </pc:spChg>
        <pc:spChg chg="del mod">
          <ac:chgData name="ゆ 育" userId="542ab0ed5f745775" providerId="LiveId" clId="{1C2FE42E-E5F8-4FB3-86F1-0EB376F0A1A1}" dt="2023-09-20T15:22:48.755" v="1191" actId="478"/>
          <ac:spMkLst>
            <pc:docMk/>
            <pc:sldMk cId="789935054" sldId="284"/>
            <ac:spMk id="1318" creationId="{B55BE2D6-5616-4AD1-B1B8-C93ED92DDAC6}"/>
          </ac:spMkLst>
        </pc:spChg>
        <pc:spChg chg="del mod">
          <ac:chgData name="ゆ 育" userId="542ab0ed5f745775" providerId="LiveId" clId="{1C2FE42E-E5F8-4FB3-86F1-0EB376F0A1A1}" dt="2023-09-20T15:22:48.755" v="1190" actId="478"/>
          <ac:spMkLst>
            <pc:docMk/>
            <pc:sldMk cId="789935054" sldId="284"/>
            <ac:spMk id="1319" creationId="{F6D3DEC7-47EE-4FD8-B0AB-5D30987B52D9}"/>
          </ac:spMkLst>
        </pc:spChg>
        <pc:spChg chg="del mod topLvl">
          <ac:chgData name="ゆ 育" userId="542ab0ed5f745775" providerId="LiveId" clId="{1C2FE42E-E5F8-4FB3-86F1-0EB376F0A1A1}" dt="2023-09-20T15:27:15.118" v="1341" actId="478"/>
          <ac:spMkLst>
            <pc:docMk/>
            <pc:sldMk cId="789935054" sldId="284"/>
            <ac:spMk id="1360" creationId="{D11EC473-16A0-4EBA-A3D5-F7A92303C58E}"/>
          </ac:spMkLst>
        </pc:spChg>
        <pc:spChg chg="del mod topLvl">
          <ac:chgData name="ゆ 育" userId="542ab0ed5f745775" providerId="LiveId" clId="{1C2FE42E-E5F8-4FB3-86F1-0EB376F0A1A1}" dt="2023-09-20T15:27:15.025" v="1305" actId="478"/>
          <ac:spMkLst>
            <pc:docMk/>
            <pc:sldMk cId="789935054" sldId="284"/>
            <ac:spMk id="1361" creationId="{54F5D671-7D1A-413D-BB8A-A5C236167E37}"/>
          </ac:spMkLst>
        </pc:spChg>
        <pc:spChg chg="del mod">
          <ac:chgData name="ゆ 育" userId="542ab0ed5f745775" providerId="LiveId" clId="{1C2FE42E-E5F8-4FB3-86F1-0EB376F0A1A1}" dt="2023-09-20T15:27:15.025" v="1304" actId="478"/>
          <ac:spMkLst>
            <pc:docMk/>
            <pc:sldMk cId="789935054" sldId="284"/>
            <ac:spMk id="1362" creationId="{116F3109-2F3E-4A83-A6D4-5C93A038D46D}"/>
          </ac:spMkLst>
        </pc:spChg>
        <pc:spChg chg="del mod">
          <ac:chgData name="ゆ 育" userId="542ab0ed5f745775" providerId="LiveId" clId="{1C2FE42E-E5F8-4FB3-86F1-0EB376F0A1A1}" dt="2023-09-20T15:27:15.025" v="1303" actId="478"/>
          <ac:spMkLst>
            <pc:docMk/>
            <pc:sldMk cId="789935054" sldId="284"/>
            <ac:spMk id="1363" creationId="{0F9E871C-37CD-452E-B9A1-B8AF9F13F33F}"/>
          </ac:spMkLst>
        </pc:spChg>
        <pc:spChg chg="del mod">
          <ac:chgData name="ゆ 育" userId="542ab0ed5f745775" providerId="LiveId" clId="{1C2FE42E-E5F8-4FB3-86F1-0EB376F0A1A1}" dt="2023-09-20T15:27:15.025" v="1302" actId="478"/>
          <ac:spMkLst>
            <pc:docMk/>
            <pc:sldMk cId="789935054" sldId="284"/>
            <ac:spMk id="1364" creationId="{4993E919-BB41-4A8D-8F6F-F74B5BE6101D}"/>
          </ac:spMkLst>
        </pc:spChg>
        <pc:spChg chg="del mod">
          <ac:chgData name="ゆ 育" userId="542ab0ed5f745775" providerId="LiveId" clId="{1C2FE42E-E5F8-4FB3-86F1-0EB376F0A1A1}" dt="2023-09-20T15:27:15.025" v="1301" actId="478"/>
          <ac:spMkLst>
            <pc:docMk/>
            <pc:sldMk cId="789935054" sldId="284"/>
            <ac:spMk id="1365" creationId="{5B928CCE-DD9F-475F-BA4C-A4DCDD868D3A}"/>
          </ac:spMkLst>
        </pc:spChg>
        <pc:spChg chg="del mod">
          <ac:chgData name="ゆ 育" userId="542ab0ed5f745775" providerId="LiveId" clId="{1C2FE42E-E5F8-4FB3-86F1-0EB376F0A1A1}" dt="2023-09-20T15:27:15.025" v="1300" actId="478"/>
          <ac:spMkLst>
            <pc:docMk/>
            <pc:sldMk cId="789935054" sldId="284"/>
            <ac:spMk id="1366" creationId="{35B56D99-EDB6-4703-960B-32613338A172}"/>
          </ac:spMkLst>
        </pc:spChg>
        <pc:spChg chg="del mod">
          <ac:chgData name="ゆ 育" userId="542ab0ed5f745775" providerId="LiveId" clId="{1C2FE42E-E5F8-4FB3-86F1-0EB376F0A1A1}" dt="2023-09-20T15:27:15.025" v="1299" actId="478"/>
          <ac:spMkLst>
            <pc:docMk/>
            <pc:sldMk cId="789935054" sldId="284"/>
            <ac:spMk id="1367" creationId="{C1E34452-DA17-4189-8AFD-0DEADD019AE7}"/>
          </ac:spMkLst>
        </pc:spChg>
        <pc:spChg chg="del mod">
          <ac:chgData name="ゆ 育" userId="542ab0ed5f745775" providerId="LiveId" clId="{1C2FE42E-E5F8-4FB3-86F1-0EB376F0A1A1}" dt="2023-09-20T15:27:15.025" v="1298" actId="478"/>
          <ac:spMkLst>
            <pc:docMk/>
            <pc:sldMk cId="789935054" sldId="284"/>
            <ac:spMk id="1368" creationId="{6CB414C5-FF4D-43DB-B88D-2C6094F99AC3}"/>
          </ac:spMkLst>
        </pc:spChg>
        <pc:spChg chg="del mod">
          <ac:chgData name="ゆ 育" userId="542ab0ed5f745775" providerId="LiveId" clId="{1C2FE42E-E5F8-4FB3-86F1-0EB376F0A1A1}" dt="2023-09-20T15:27:15.025" v="1297" actId="478"/>
          <ac:spMkLst>
            <pc:docMk/>
            <pc:sldMk cId="789935054" sldId="284"/>
            <ac:spMk id="1369" creationId="{9DA4AA91-3102-4DBC-86C4-9541AA3E9780}"/>
          </ac:spMkLst>
        </pc:spChg>
        <pc:spChg chg="del mod">
          <ac:chgData name="ゆ 育" userId="542ab0ed5f745775" providerId="LiveId" clId="{1C2FE42E-E5F8-4FB3-86F1-0EB376F0A1A1}" dt="2023-09-20T15:27:15.025" v="1296" actId="478"/>
          <ac:spMkLst>
            <pc:docMk/>
            <pc:sldMk cId="789935054" sldId="284"/>
            <ac:spMk id="1370" creationId="{8BEE048B-EF19-423B-A356-DD71946B44C3}"/>
          </ac:spMkLst>
        </pc:spChg>
        <pc:spChg chg="del mod">
          <ac:chgData name="ゆ 育" userId="542ab0ed5f745775" providerId="LiveId" clId="{1C2FE42E-E5F8-4FB3-86F1-0EB376F0A1A1}" dt="2023-09-20T15:27:15.025" v="1295" actId="478"/>
          <ac:spMkLst>
            <pc:docMk/>
            <pc:sldMk cId="789935054" sldId="284"/>
            <ac:spMk id="1371" creationId="{0D87F9E1-0BEE-415D-834B-1D0EE2751300}"/>
          </ac:spMkLst>
        </pc:spChg>
        <pc:spChg chg="del mod">
          <ac:chgData name="ゆ 育" userId="542ab0ed5f745775" providerId="LiveId" clId="{1C2FE42E-E5F8-4FB3-86F1-0EB376F0A1A1}" dt="2023-09-20T15:27:15.025" v="1294" actId="478"/>
          <ac:spMkLst>
            <pc:docMk/>
            <pc:sldMk cId="789935054" sldId="284"/>
            <ac:spMk id="1372" creationId="{8B03AA36-9A51-46F3-9594-C5E5FC7ECEF5}"/>
          </ac:spMkLst>
        </pc:spChg>
        <pc:spChg chg="del mod">
          <ac:chgData name="ゆ 育" userId="542ab0ed5f745775" providerId="LiveId" clId="{1C2FE42E-E5F8-4FB3-86F1-0EB376F0A1A1}" dt="2023-09-20T15:27:15.025" v="1293" actId="478"/>
          <ac:spMkLst>
            <pc:docMk/>
            <pc:sldMk cId="789935054" sldId="284"/>
            <ac:spMk id="1373" creationId="{5A7E8C54-10A5-4B44-B11E-A99D61755CFB}"/>
          </ac:spMkLst>
        </pc:spChg>
        <pc:spChg chg="del mod">
          <ac:chgData name="ゆ 育" userId="542ab0ed5f745775" providerId="LiveId" clId="{1C2FE42E-E5F8-4FB3-86F1-0EB376F0A1A1}" dt="2023-09-20T15:27:15.025" v="1292" actId="478"/>
          <ac:spMkLst>
            <pc:docMk/>
            <pc:sldMk cId="789935054" sldId="284"/>
            <ac:spMk id="1374" creationId="{CAEF4D3B-6C6B-4EA3-9F86-31F0B411A0C7}"/>
          </ac:spMkLst>
        </pc:spChg>
        <pc:spChg chg="del mod">
          <ac:chgData name="ゆ 育" userId="542ab0ed5f745775" providerId="LiveId" clId="{1C2FE42E-E5F8-4FB3-86F1-0EB376F0A1A1}" dt="2023-09-20T15:27:15.025" v="1291" actId="478"/>
          <ac:spMkLst>
            <pc:docMk/>
            <pc:sldMk cId="789935054" sldId="284"/>
            <ac:spMk id="1375" creationId="{B51EE5DE-90E1-4099-A32E-2704D68C320A}"/>
          </ac:spMkLst>
        </pc:spChg>
        <pc:spChg chg="del mod">
          <ac:chgData name="ゆ 育" userId="542ab0ed5f745775" providerId="LiveId" clId="{1C2FE42E-E5F8-4FB3-86F1-0EB376F0A1A1}" dt="2023-09-20T15:27:15.025" v="1290" actId="478"/>
          <ac:spMkLst>
            <pc:docMk/>
            <pc:sldMk cId="789935054" sldId="284"/>
            <ac:spMk id="1376" creationId="{1F9CECC4-7E39-44ED-8A3E-720C1AB52D3C}"/>
          </ac:spMkLst>
        </pc:spChg>
        <pc:spChg chg="del mod">
          <ac:chgData name="ゆ 育" userId="542ab0ed5f745775" providerId="LiveId" clId="{1C2FE42E-E5F8-4FB3-86F1-0EB376F0A1A1}" dt="2023-09-20T15:27:15.025" v="1289" actId="478"/>
          <ac:spMkLst>
            <pc:docMk/>
            <pc:sldMk cId="789935054" sldId="284"/>
            <ac:spMk id="1377" creationId="{665E4A5A-D98C-4D9C-9A87-EF484BDE948F}"/>
          </ac:spMkLst>
        </pc:spChg>
        <pc:spChg chg="del mod">
          <ac:chgData name="ゆ 育" userId="542ab0ed5f745775" providerId="LiveId" clId="{1C2FE42E-E5F8-4FB3-86F1-0EB376F0A1A1}" dt="2023-09-20T15:27:15.025" v="1288" actId="478"/>
          <ac:spMkLst>
            <pc:docMk/>
            <pc:sldMk cId="789935054" sldId="284"/>
            <ac:spMk id="1378" creationId="{8E2494F2-9F00-4D86-899D-565AFA761832}"/>
          </ac:spMkLst>
        </pc:spChg>
        <pc:spChg chg="del mod">
          <ac:chgData name="ゆ 育" userId="542ab0ed5f745775" providerId="LiveId" clId="{1C2FE42E-E5F8-4FB3-86F1-0EB376F0A1A1}" dt="2023-09-20T15:27:15.025" v="1287" actId="478"/>
          <ac:spMkLst>
            <pc:docMk/>
            <pc:sldMk cId="789935054" sldId="284"/>
            <ac:spMk id="1379" creationId="{D17F72EC-E6BC-458C-8781-C28D0F03F47E}"/>
          </ac:spMkLst>
        </pc:spChg>
        <pc:spChg chg="del mod">
          <ac:chgData name="ゆ 育" userId="542ab0ed5f745775" providerId="LiveId" clId="{1C2FE42E-E5F8-4FB3-86F1-0EB376F0A1A1}" dt="2023-09-20T15:27:15.025" v="1286" actId="478"/>
          <ac:spMkLst>
            <pc:docMk/>
            <pc:sldMk cId="789935054" sldId="284"/>
            <ac:spMk id="1380" creationId="{5B76E703-387F-4FCC-B878-3221C8796BAC}"/>
          </ac:spMkLst>
        </pc:spChg>
        <pc:spChg chg="del mod">
          <ac:chgData name="ゆ 育" userId="542ab0ed5f745775" providerId="LiveId" clId="{1C2FE42E-E5F8-4FB3-86F1-0EB376F0A1A1}" dt="2023-09-20T15:27:15.009" v="1285" actId="478"/>
          <ac:spMkLst>
            <pc:docMk/>
            <pc:sldMk cId="789935054" sldId="284"/>
            <ac:spMk id="1381" creationId="{A67A245D-3B10-4782-BF27-26DDFB71200F}"/>
          </ac:spMkLst>
        </pc:spChg>
        <pc:spChg chg="del mod">
          <ac:chgData name="ゆ 育" userId="542ab0ed5f745775" providerId="LiveId" clId="{1C2FE42E-E5F8-4FB3-86F1-0EB376F0A1A1}" dt="2023-09-20T15:27:15.009" v="1284" actId="478"/>
          <ac:spMkLst>
            <pc:docMk/>
            <pc:sldMk cId="789935054" sldId="284"/>
            <ac:spMk id="1382" creationId="{3C8D70F2-580C-4398-BC0C-0CA42D7D9680}"/>
          </ac:spMkLst>
        </pc:spChg>
        <pc:spChg chg="del mod">
          <ac:chgData name="ゆ 育" userId="542ab0ed5f745775" providerId="LiveId" clId="{1C2FE42E-E5F8-4FB3-86F1-0EB376F0A1A1}" dt="2023-09-20T15:27:15.009" v="1283" actId="478"/>
          <ac:spMkLst>
            <pc:docMk/>
            <pc:sldMk cId="789935054" sldId="284"/>
            <ac:spMk id="1383" creationId="{448BBFC6-2B47-4886-A059-812E8B161C3D}"/>
          </ac:spMkLst>
        </pc:spChg>
        <pc:spChg chg="del mod">
          <ac:chgData name="ゆ 育" userId="542ab0ed5f745775" providerId="LiveId" clId="{1C2FE42E-E5F8-4FB3-86F1-0EB376F0A1A1}" dt="2023-09-20T15:27:15.009" v="1282" actId="478"/>
          <ac:spMkLst>
            <pc:docMk/>
            <pc:sldMk cId="789935054" sldId="284"/>
            <ac:spMk id="1384" creationId="{6186B19D-ED37-49FB-B91C-1972863FBA01}"/>
          </ac:spMkLst>
        </pc:spChg>
        <pc:spChg chg="del mod">
          <ac:chgData name="ゆ 育" userId="542ab0ed5f745775" providerId="LiveId" clId="{1C2FE42E-E5F8-4FB3-86F1-0EB376F0A1A1}" dt="2023-09-20T15:27:15.009" v="1281" actId="478"/>
          <ac:spMkLst>
            <pc:docMk/>
            <pc:sldMk cId="789935054" sldId="284"/>
            <ac:spMk id="1385" creationId="{37553B5A-5F43-423C-B6CA-F1BDA9DCC2DE}"/>
          </ac:spMkLst>
        </pc:spChg>
        <pc:spChg chg="del mod">
          <ac:chgData name="ゆ 育" userId="542ab0ed5f745775" providerId="LiveId" clId="{1C2FE42E-E5F8-4FB3-86F1-0EB376F0A1A1}" dt="2023-09-20T15:27:15.009" v="1280" actId="478"/>
          <ac:spMkLst>
            <pc:docMk/>
            <pc:sldMk cId="789935054" sldId="284"/>
            <ac:spMk id="1386" creationId="{1B7A1B52-EC92-406F-819F-AE52BA5FD313}"/>
          </ac:spMkLst>
        </pc:spChg>
        <pc:spChg chg="del mod">
          <ac:chgData name="ゆ 育" userId="542ab0ed5f745775" providerId="LiveId" clId="{1C2FE42E-E5F8-4FB3-86F1-0EB376F0A1A1}" dt="2023-09-20T15:27:15.009" v="1279" actId="478"/>
          <ac:spMkLst>
            <pc:docMk/>
            <pc:sldMk cId="789935054" sldId="284"/>
            <ac:spMk id="1387" creationId="{EC5C6B2F-D653-4DAE-976D-E790D1AB9F7C}"/>
          </ac:spMkLst>
        </pc:spChg>
        <pc:spChg chg="del mod">
          <ac:chgData name="ゆ 育" userId="542ab0ed5f745775" providerId="LiveId" clId="{1C2FE42E-E5F8-4FB3-86F1-0EB376F0A1A1}" dt="2023-09-20T15:27:15.009" v="1278" actId="478"/>
          <ac:spMkLst>
            <pc:docMk/>
            <pc:sldMk cId="789935054" sldId="284"/>
            <ac:spMk id="1388" creationId="{22D9A2AE-4664-4198-A090-7DD297920D3A}"/>
          </ac:spMkLst>
        </pc:spChg>
        <pc:spChg chg="del mod">
          <ac:chgData name="ゆ 育" userId="542ab0ed5f745775" providerId="LiveId" clId="{1C2FE42E-E5F8-4FB3-86F1-0EB376F0A1A1}" dt="2023-09-20T15:27:15.009" v="1277" actId="478"/>
          <ac:spMkLst>
            <pc:docMk/>
            <pc:sldMk cId="789935054" sldId="284"/>
            <ac:spMk id="1389" creationId="{4D2125BE-D248-4466-9C03-F81DB3815189}"/>
          </ac:spMkLst>
        </pc:spChg>
        <pc:spChg chg="del mod">
          <ac:chgData name="ゆ 育" userId="542ab0ed5f745775" providerId="LiveId" clId="{1C2FE42E-E5F8-4FB3-86F1-0EB376F0A1A1}" dt="2023-09-20T15:27:15.009" v="1276" actId="478"/>
          <ac:spMkLst>
            <pc:docMk/>
            <pc:sldMk cId="789935054" sldId="284"/>
            <ac:spMk id="1390" creationId="{344239D7-1BF1-46F2-9B89-B74DADFDAE7E}"/>
          </ac:spMkLst>
        </pc:spChg>
        <pc:spChg chg="del mod">
          <ac:chgData name="ゆ 育" userId="542ab0ed5f745775" providerId="LiveId" clId="{1C2FE42E-E5F8-4FB3-86F1-0EB376F0A1A1}" dt="2023-09-20T15:27:15.009" v="1275" actId="478"/>
          <ac:spMkLst>
            <pc:docMk/>
            <pc:sldMk cId="789935054" sldId="284"/>
            <ac:spMk id="1391" creationId="{E5EA6716-60E2-47A0-BB98-93535D2A34DE}"/>
          </ac:spMkLst>
        </pc:spChg>
        <pc:spChg chg="del mod">
          <ac:chgData name="ゆ 育" userId="542ab0ed5f745775" providerId="LiveId" clId="{1C2FE42E-E5F8-4FB3-86F1-0EB376F0A1A1}" dt="2023-09-20T15:27:15.009" v="1274" actId="478"/>
          <ac:spMkLst>
            <pc:docMk/>
            <pc:sldMk cId="789935054" sldId="284"/>
            <ac:spMk id="1392" creationId="{9A522BF4-9A0C-4D05-8827-D953856BE203}"/>
          </ac:spMkLst>
        </pc:spChg>
        <pc:spChg chg="del mod">
          <ac:chgData name="ゆ 育" userId="542ab0ed5f745775" providerId="LiveId" clId="{1C2FE42E-E5F8-4FB3-86F1-0EB376F0A1A1}" dt="2023-09-20T15:27:15.009" v="1273" actId="478"/>
          <ac:spMkLst>
            <pc:docMk/>
            <pc:sldMk cId="789935054" sldId="284"/>
            <ac:spMk id="1393" creationId="{5FC2E58B-F675-4424-8D27-BFFFCAB462E3}"/>
          </ac:spMkLst>
        </pc:spChg>
        <pc:spChg chg="del mod">
          <ac:chgData name="ゆ 育" userId="542ab0ed5f745775" providerId="LiveId" clId="{1C2FE42E-E5F8-4FB3-86F1-0EB376F0A1A1}" dt="2023-09-20T15:27:15.009" v="1272" actId="478"/>
          <ac:spMkLst>
            <pc:docMk/>
            <pc:sldMk cId="789935054" sldId="284"/>
            <ac:spMk id="1394" creationId="{F1996F11-DBC0-4EDA-BA2E-6A81D1F9D10A}"/>
          </ac:spMkLst>
        </pc:spChg>
        <pc:spChg chg="mod">
          <ac:chgData name="ゆ 育" userId="542ab0ed5f745775" providerId="LiveId" clId="{1C2FE42E-E5F8-4FB3-86F1-0EB376F0A1A1}" dt="2023-09-20T15:27:15.040" v="1306" actId="108"/>
          <ac:spMkLst>
            <pc:docMk/>
            <pc:sldMk cId="789935054" sldId="284"/>
            <ac:spMk id="1435" creationId="{7AD96149-B8E1-47ED-811A-BE1AD305FDD2}"/>
          </ac:spMkLst>
        </pc:spChg>
        <pc:spChg chg="mod">
          <ac:chgData name="ゆ 育" userId="542ab0ed5f745775" providerId="LiveId" clId="{1C2FE42E-E5F8-4FB3-86F1-0EB376F0A1A1}" dt="2023-09-20T15:27:15.040" v="1307" actId="108"/>
          <ac:spMkLst>
            <pc:docMk/>
            <pc:sldMk cId="789935054" sldId="284"/>
            <ac:spMk id="1436" creationId="{75572DFB-DFB7-407E-B9A9-14777006209D}"/>
          </ac:spMkLst>
        </pc:spChg>
        <pc:spChg chg="mod">
          <ac:chgData name="ゆ 育" userId="542ab0ed5f745775" providerId="LiveId" clId="{1C2FE42E-E5F8-4FB3-86F1-0EB376F0A1A1}" dt="2023-09-20T15:27:15.040" v="1308" actId="108"/>
          <ac:spMkLst>
            <pc:docMk/>
            <pc:sldMk cId="789935054" sldId="284"/>
            <ac:spMk id="1437" creationId="{863A58C5-5F30-406B-9256-334C6D027E37}"/>
          </ac:spMkLst>
        </pc:spChg>
        <pc:spChg chg="mod">
          <ac:chgData name="ゆ 育" userId="542ab0ed5f745775" providerId="LiveId" clId="{1C2FE42E-E5F8-4FB3-86F1-0EB376F0A1A1}" dt="2023-09-20T15:27:15.040" v="1309" actId="108"/>
          <ac:spMkLst>
            <pc:docMk/>
            <pc:sldMk cId="789935054" sldId="284"/>
            <ac:spMk id="1438" creationId="{893A7151-695E-484C-8AA7-04D6343CF33C}"/>
          </ac:spMkLst>
        </pc:spChg>
        <pc:spChg chg="mod">
          <ac:chgData name="ゆ 育" userId="542ab0ed5f745775" providerId="LiveId" clId="{1C2FE42E-E5F8-4FB3-86F1-0EB376F0A1A1}" dt="2023-09-20T15:27:15.040" v="1310" actId="108"/>
          <ac:spMkLst>
            <pc:docMk/>
            <pc:sldMk cId="789935054" sldId="284"/>
            <ac:spMk id="1439" creationId="{053048A1-943D-40B4-A68A-2D594C428904}"/>
          </ac:spMkLst>
        </pc:spChg>
        <pc:spChg chg="mod">
          <ac:chgData name="ゆ 育" userId="542ab0ed5f745775" providerId="LiveId" clId="{1C2FE42E-E5F8-4FB3-86F1-0EB376F0A1A1}" dt="2023-09-20T15:27:15.040" v="1311" actId="108"/>
          <ac:spMkLst>
            <pc:docMk/>
            <pc:sldMk cId="789935054" sldId="284"/>
            <ac:spMk id="1440" creationId="{A74D0CBB-A933-4322-AFFC-891D643EDB86}"/>
          </ac:spMkLst>
        </pc:spChg>
        <pc:spChg chg="mod">
          <ac:chgData name="ゆ 育" userId="542ab0ed5f745775" providerId="LiveId" clId="{1C2FE42E-E5F8-4FB3-86F1-0EB376F0A1A1}" dt="2023-09-20T15:27:15.056" v="1312" actId="108"/>
          <ac:spMkLst>
            <pc:docMk/>
            <pc:sldMk cId="789935054" sldId="284"/>
            <ac:spMk id="1441" creationId="{36148A19-835D-4F4F-A7D7-6E3FFF32F2DA}"/>
          </ac:spMkLst>
        </pc:spChg>
        <pc:spChg chg="mod">
          <ac:chgData name="ゆ 育" userId="542ab0ed5f745775" providerId="LiveId" clId="{1C2FE42E-E5F8-4FB3-86F1-0EB376F0A1A1}" dt="2023-09-20T15:27:15.056" v="1313" actId="108"/>
          <ac:spMkLst>
            <pc:docMk/>
            <pc:sldMk cId="789935054" sldId="284"/>
            <ac:spMk id="1442" creationId="{DCAEE517-37A3-41C3-859D-17DF30668B52}"/>
          </ac:spMkLst>
        </pc:spChg>
        <pc:spChg chg="mod">
          <ac:chgData name="ゆ 育" userId="542ab0ed5f745775" providerId="LiveId" clId="{1C2FE42E-E5F8-4FB3-86F1-0EB376F0A1A1}" dt="2023-09-20T15:27:15.056" v="1314" actId="108"/>
          <ac:spMkLst>
            <pc:docMk/>
            <pc:sldMk cId="789935054" sldId="284"/>
            <ac:spMk id="1443" creationId="{54F235C2-BC60-4475-BD31-47A696392931}"/>
          </ac:spMkLst>
        </pc:spChg>
        <pc:spChg chg="mod">
          <ac:chgData name="ゆ 育" userId="542ab0ed5f745775" providerId="LiveId" clId="{1C2FE42E-E5F8-4FB3-86F1-0EB376F0A1A1}" dt="2023-09-20T15:27:15.056" v="1315" actId="108"/>
          <ac:spMkLst>
            <pc:docMk/>
            <pc:sldMk cId="789935054" sldId="284"/>
            <ac:spMk id="1444" creationId="{D17833F0-EA84-45DA-83CB-43F05E467A67}"/>
          </ac:spMkLst>
        </pc:spChg>
        <pc:spChg chg="mod">
          <ac:chgData name="ゆ 育" userId="542ab0ed5f745775" providerId="LiveId" clId="{1C2FE42E-E5F8-4FB3-86F1-0EB376F0A1A1}" dt="2023-09-20T15:27:15.056" v="1316" actId="108"/>
          <ac:spMkLst>
            <pc:docMk/>
            <pc:sldMk cId="789935054" sldId="284"/>
            <ac:spMk id="1445" creationId="{C0647F6C-A319-45E2-9A8D-FC8414F735BC}"/>
          </ac:spMkLst>
        </pc:spChg>
        <pc:spChg chg="mod">
          <ac:chgData name="ゆ 育" userId="542ab0ed5f745775" providerId="LiveId" clId="{1C2FE42E-E5F8-4FB3-86F1-0EB376F0A1A1}" dt="2023-09-20T15:27:15.056" v="1317" actId="108"/>
          <ac:spMkLst>
            <pc:docMk/>
            <pc:sldMk cId="789935054" sldId="284"/>
            <ac:spMk id="1446" creationId="{875C6F83-8AF7-4F76-B5E9-54720994A7AE}"/>
          </ac:spMkLst>
        </pc:spChg>
        <pc:spChg chg="mod">
          <ac:chgData name="ゆ 育" userId="542ab0ed5f745775" providerId="LiveId" clId="{1C2FE42E-E5F8-4FB3-86F1-0EB376F0A1A1}" dt="2023-09-20T15:27:15.056" v="1318" actId="108"/>
          <ac:spMkLst>
            <pc:docMk/>
            <pc:sldMk cId="789935054" sldId="284"/>
            <ac:spMk id="1447" creationId="{60F4BCDC-67D3-48BF-81D3-FBBF41411313}"/>
          </ac:spMkLst>
        </pc:spChg>
        <pc:spChg chg="mod">
          <ac:chgData name="ゆ 育" userId="542ab0ed5f745775" providerId="LiveId" clId="{1C2FE42E-E5F8-4FB3-86F1-0EB376F0A1A1}" dt="2023-09-20T15:27:15.071" v="1319" actId="108"/>
          <ac:spMkLst>
            <pc:docMk/>
            <pc:sldMk cId="789935054" sldId="284"/>
            <ac:spMk id="1448" creationId="{791C5AE3-7BE5-4120-9201-755F17F71875}"/>
          </ac:spMkLst>
        </pc:spChg>
        <pc:spChg chg="mod">
          <ac:chgData name="ゆ 育" userId="542ab0ed5f745775" providerId="LiveId" clId="{1C2FE42E-E5F8-4FB3-86F1-0EB376F0A1A1}" dt="2023-09-20T15:27:15.071" v="1320" actId="108"/>
          <ac:spMkLst>
            <pc:docMk/>
            <pc:sldMk cId="789935054" sldId="284"/>
            <ac:spMk id="1449" creationId="{CC11BAA8-233A-462B-893D-B603FD9DA15F}"/>
          </ac:spMkLst>
        </pc:spChg>
        <pc:spChg chg="mod">
          <ac:chgData name="ゆ 育" userId="542ab0ed5f745775" providerId="LiveId" clId="{1C2FE42E-E5F8-4FB3-86F1-0EB376F0A1A1}" dt="2023-09-20T15:27:15.071" v="1321" actId="108"/>
          <ac:spMkLst>
            <pc:docMk/>
            <pc:sldMk cId="789935054" sldId="284"/>
            <ac:spMk id="1450" creationId="{5783B1BF-2623-45F3-8521-DF3A736E326A}"/>
          </ac:spMkLst>
        </pc:spChg>
        <pc:spChg chg="mod">
          <ac:chgData name="ゆ 育" userId="542ab0ed5f745775" providerId="LiveId" clId="{1C2FE42E-E5F8-4FB3-86F1-0EB376F0A1A1}" dt="2023-09-20T15:27:15.071" v="1322" actId="108"/>
          <ac:spMkLst>
            <pc:docMk/>
            <pc:sldMk cId="789935054" sldId="284"/>
            <ac:spMk id="1451" creationId="{54FA1944-25C1-43E7-B584-00DB9E4998DE}"/>
          </ac:spMkLst>
        </pc:spChg>
        <pc:spChg chg="mod">
          <ac:chgData name="ゆ 育" userId="542ab0ed5f745775" providerId="LiveId" clId="{1C2FE42E-E5F8-4FB3-86F1-0EB376F0A1A1}" dt="2023-09-20T15:27:15.071" v="1323" actId="108"/>
          <ac:spMkLst>
            <pc:docMk/>
            <pc:sldMk cId="789935054" sldId="284"/>
            <ac:spMk id="1452" creationId="{0F922F03-33DE-448D-847B-E5986B16A0BB}"/>
          </ac:spMkLst>
        </pc:spChg>
        <pc:spChg chg="mod">
          <ac:chgData name="ゆ 育" userId="542ab0ed5f745775" providerId="LiveId" clId="{1C2FE42E-E5F8-4FB3-86F1-0EB376F0A1A1}" dt="2023-09-20T15:27:15.071" v="1324" actId="108"/>
          <ac:spMkLst>
            <pc:docMk/>
            <pc:sldMk cId="789935054" sldId="284"/>
            <ac:spMk id="1453" creationId="{05A704CD-76E5-4D1A-B0EB-74C3AA0CF584}"/>
          </ac:spMkLst>
        </pc:spChg>
        <pc:spChg chg="mod">
          <ac:chgData name="ゆ 育" userId="542ab0ed5f745775" providerId="LiveId" clId="{1C2FE42E-E5F8-4FB3-86F1-0EB376F0A1A1}" dt="2023-09-20T15:27:15.071" v="1325" actId="108"/>
          <ac:spMkLst>
            <pc:docMk/>
            <pc:sldMk cId="789935054" sldId="284"/>
            <ac:spMk id="1454" creationId="{5A8C0BF7-1AEF-426F-BA03-40CB654EF07C}"/>
          </ac:spMkLst>
        </pc:spChg>
        <pc:spChg chg="mod">
          <ac:chgData name="ゆ 育" userId="542ab0ed5f745775" providerId="LiveId" clId="{1C2FE42E-E5F8-4FB3-86F1-0EB376F0A1A1}" dt="2023-09-20T15:27:15.087" v="1326" actId="108"/>
          <ac:spMkLst>
            <pc:docMk/>
            <pc:sldMk cId="789935054" sldId="284"/>
            <ac:spMk id="1455" creationId="{F175C27A-6774-4359-9C58-3D4D6351F710}"/>
          </ac:spMkLst>
        </pc:spChg>
        <pc:spChg chg="mod">
          <ac:chgData name="ゆ 育" userId="542ab0ed5f745775" providerId="LiveId" clId="{1C2FE42E-E5F8-4FB3-86F1-0EB376F0A1A1}" dt="2023-09-20T15:27:15.087" v="1327" actId="108"/>
          <ac:spMkLst>
            <pc:docMk/>
            <pc:sldMk cId="789935054" sldId="284"/>
            <ac:spMk id="1456" creationId="{49FEB768-C8C8-42BC-A947-34B4C90D433D}"/>
          </ac:spMkLst>
        </pc:spChg>
        <pc:spChg chg="mod">
          <ac:chgData name="ゆ 育" userId="542ab0ed5f745775" providerId="LiveId" clId="{1C2FE42E-E5F8-4FB3-86F1-0EB376F0A1A1}" dt="2023-09-20T15:27:15.087" v="1328" actId="108"/>
          <ac:spMkLst>
            <pc:docMk/>
            <pc:sldMk cId="789935054" sldId="284"/>
            <ac:spMk id="1457" creationId="{E39DB78F-608C-4E13-BD77-2C5BBCE7B0A7}"/>
          </ac:spMkLst>
        </pc:spChg>
        <pc:spChg chg="mod">
          <ac:chgData name="ゆ 育" userId="542ab0ed5f745775" providerId="LiveId" clId="{1C2FE42E-E5F8-4FB3-86F1-0EB376F0A1A1}" dt="2023-09-20T15:27:15.087" v="1329" actId="108"/>
          <ac:spMkLst>
            <pc:docMk/>
            <pc:sldMk cId="789935054" sldId="284"/>
            <ac:spMk id="1458" creationId="{D5A6BF14-9298-4BA4-90AE-70184AD03398}"/>
          </ac:spMkLst>
        </pc:spChg>
        <pc:spChg chg="mod">
          <ac:chgData name="ゆ 育" userId="542ab0ed5f745775" providerId="LiveId" clId="{1C2FE42E-E5F8-4FB3-86F1-0EB376F0A1A1}" dt="2023-09-20T15:27:15.087" v="1330" actId="108"/>
          <ac:spMkLst>
            <pc:docMk/>
            <pc:sldMk cId="789935054" sldId="284"/>
            <ac:spMk id="1459" creationId="{ECCB181B-6AB2-4936-BC64-6BFCBC3C8B19}"/>
          </ac:spMkLst>
        </pc:spChg>
        <pc:spChg chg="mod">
          <ac:chgData name="ゆ 育" userId="542ab0ed5f745775" providerId="LiveId" clId="{1C2FE42E-E5F8-4FB3-86F1-0EB376F0A1A1}" dt="2023-09-20T15:27:15.087" v="1331" actId="108"/>
          <ac:spMkLst>
            <pc:docMk/>
            <pc:sldMk cId="789935054" sldId="284"/>
            <ac:spMk id="1460" creationId="{FAE9918E-8D98-44D1-B91C-E0388742FBBD}"/>
          </ac:spMkLst>
        </pc:spChg>
        <pc:spChg chg="mod">
          <ac:chgData name="ゆ 育" userId="542ab0ed5f745775" providerId="LiveId" clId="{1C2FE42E-E5F8-4FB3-86F1-0EB376F0A1A1}" dt="2023-09-20T15:27:15.103" v="1332" actId="108"/>
          <ac:spMkLst>
            <pc:docMk/>
            <pc:sldMk cId="789935054" sldId="284"/>
            <ac:spMk id="1461" creationId="{D27710ED-BDCC-403B-B253-9ECECF840FDA}"/>
          </ac:spMkLst>
        </pc:spChg>
        <pc:spChg chg="mod">
          <ac:chgData name="ゆ 育" userId="542ab0ed5f745775" providerId="LiveId" clId="{1C2FE42E-E5F8-4FB3-86F1-0EB376F0A1A1}" dt="2023-09-20T15:27:15.103" v="1333" actId="108"/>
          <ac:spMkLst>
            <pc:docMk/>
            <pc:sldMk cId="789935054" sldId="284"/>
            <ac:spMk id="1462" creationId="{A3F16A7D-0ED7-48C3-B218-31F78669225B}"/>
          </ac:spMkLst>
        </pc:spChg>
        <pc:spChg chg="mod">
          <ac:chgData name="ゆ 育" userId="542ab0ed5f745775" providerId="LiveId" clId="{1C2FE42E-E5F8-4FB3-86F1-0EB376F0A1A1}" dt="2023-09-20T15:27:15.103" v="1334" actId="108"/>
          <ac:spMkLst>
            <pc:docMk/>
            <pc:sldMk cId="789935054" sldId="284"/>
            <ac:spMk id="1463" creationId="{A35A989B-C6FD-4DBD-8FF1-487533EC85F1}"/>
          </ac:spMkLst>
        </pc:spChg>
        <pc:spChg chg="mod">
          <ac:chgData name="ゆ 育" userId="542ab0ed5f745775" providerId="LiveId" clId="{1C2FE42E-E5F8-4FB3-86F1-0EB376F0A1A1}" dt="2023-09-20T15:27:15.103" v="1335" actId="108"/>
          <ac:spMkLst>
            <pc:docMk/>
            <pc:sldMk cId="789935054" sldId="284"/>
            <ac:spMk id="1464" creationId="{6465D2F1-80C7-411F-96D2-15457CD35409}"/>
          </ac:spMkLst>
        </pc:spChg>
        <pc:spChg chg="mod">
          <ac:chgData name="ゆ 育" userId="542ab0ed5f745775" providerId="LiveId" clId="{1C2FE42E-E5F8-4FB3-86F1-0EB376F0A1A1}" dt="2023-09-20T15:27:15.103" v="1336" actId="108"/>
          <ac:spMkLst>
            <pc:docMk/>
            <pc:sldMk cId="789935054" sldId="284"/>
            <ac:spMk id="1465" creationId="{A48D5A4E-A50D-4E91-AD7A-42E5C7E00849}"/>
          </ac:spMkLst>
        </pc:spChg>
        <pc:spChg chg="mod">
          <ac:chgData name="ゆ 育" userId="542ab0ed5f745775" providerId="LiveId" clId="{1C2FE42E-E5F8-4FB3-86F1-0EB376F0A1A1}" dt="2023-09-20T15:27:15.103" v="1337" actId="108"/>
          <ac:spMkLst>
            <pc:docMk/>
            <pc:sldMk cId="789935054" sldId="284"/>
            <ac:spMk id="1466" creationId="{0CF7BDAE-FAB4-4334-A5EE-9BDE84F7434D}"/>
          </ac:spMkLst>
        </pc:spChg>
        <pc:spChg chg="mod">
          <ac:chgData name="ゆ 育" userId="542ab0ed5f745775" providerId="LiveId" clId="{1C2FE42E-E5F8-4FB3-86F1-0EB376F0A1A1}" dt="2023-09-20T15:27:15.103" v="1338" actId="108"/>
          <ac:spMkLst>
            <pc:docMk/>
            <pc:sldMk cId="789935054" sldId="284"/>
            <ac:spMk id="1467" creationId="{75136740-D573-4A19-AE85-EC8C9930FFBA}"/>
          </ac:spMkLst>
        </pc:spChg>
        <pc:spChg chg="mod">
          <ac:chgData name="ゆ 育" userId="542ab0ed5f745775" providerId="LiveId" clId="{1C2FE42E-E5F8-4FB3-86F1-0EB376F0A1A1}" dt="2023-09-20T15:27:15.118" v="1339" actId="108"/>
          <ac:spMkLst>
            <pc:docMk/>
            <pc:sldMk cId="789935054" sldId="284"/>
            <ac:spMk id="1468" creationId="{018278AB-5C7F-4265-BBAF-6B837AAD5B14}"/>
          </ac:spMkLst>
        </pc:spChg>
        <pc:spChg chg="mod">
          <ac:chgData name="ゆ 育" userId="542ab0ed5f745775" providerId="LiveId" clId="{1C2FE42E-E5F8-4FB3-86F1-0EB376F0A1A1}" dt="2023-09-20T15:27:15.118" v="1340" actId="108"/>
          <ac:spMkLst>
            <pc:docMk/>
            <pc:sldMk cId="789935054" sldId="284"/>
            <ac:spMk id="1469" creationId="{B235CD98-4FEB-4A5B-BFEE-9CC21BF68D22}"/>
          </ac:spMkLst>
        </pc:spChg>
        <pc:grpChg chg="del mod">
          <ac:chgData name="ゆ 育" userId="542ab0ed5f745775" providerId="LiveId" clId="{1C2FE42E-E5F8-4FB3-86F1-0EB376F0A1A1}" dt="2023-09-20T15:09:41.145" v="195" actId="478"/>
          <ac:grpSpMkLst>
            <pc:docMk/>
            <pc:sldMk cId="789935054" sldId="284"/>
            <ac:grpSpMk id="271" creationId="{3E1FB36F-2726-4A88-B1A3-0F7A425E4A39}"/>
          </ac:grpSpMkLst>
        </pc:grpChg>
        <pc:grpChg chg="del mod ord">
          <ac:chgData name="ゆ 育" userId="542ab0ed5f745775" providerId="LiveId" clId="{1C2FE42E-E5F8-4FB3-86F1-0EB376F0A1A1}" dt="2023-09-20T15:10:56.881" v="722" actId="478"/>
          <ac:grpSpMkLst>
            <pc:docMk/>
            <pc:sldMk cId="789935054" sldId="284"/>
            <ac:grpSpMk id="448" creationId="{C2B43BFD-5690-4979-95FF-78A48E3D9EC1}"/>
          </ac:grpSpMkLst>
        </pc:grpChg>
        <pc:grpChg chg="del">
          <ac:chgData name="ゆ 育" userId="542ab0ed5f745775" providerId="LiveId" clId="{1C2FE42E-E5F8-4FB3-86F1-0EB376F0A1A1}" dt="2023-09-20T15:09:41.817" v="454" actId="478"/>
          <ac:grpSpMkLst>
            <pc:docMk/>
            <pc:sldMk cId="789935054" sldId="284"/>
            <ac:grpSpMk id="449" creationId="{465865CB-8401-4544-9570-1CF3A39FF145}"/>
          </ac:grpSpMkLst>
        </pc:grpChg>
        <pc:grpChg chg="mod ord">
          <ac:chgData name="ゆ 育" userId="542ab0ed5f745775" providerId="LiveId" clId="{1C2FE42E-E5F8-4FB3-86F1-0EB376F0A1A1}" dt="2023-09-20T15:10:57.599" v="999" actId="962"/>
          <ac:grpSpMkLst>
            <pc:docMk/>
            <pc:sldMk cId="789935054" sldId="284"/>
            <ac:grpSpMk id="909" creationId="{11BA1977-5022-4B95-B8A2-04521EB1C514}"/>
          </ac:grpSpMkLst>
        </pc:grpChg>
        <pc:grpChg chg="del">
          <ac:chgData name="ゆ 育" userId="542ab0ed5f745775" providerId="LiveId" clId="{1C2FE42E-E5F8-4FB3-86F1-0EB376F0A1A1}" dt="2023-09-20T15:10:57.584" v="997" actId="478"/>
          <ac:grpSpMkLst>
            <pc:docMk/>
            <pc:sldMk cId="789935054" sldId="284"/>
            <ac:grpSpMk id="910" creationId="{1E6DD7C3-30C8-42A4-9163-0F431D4F7804}"/>
          </ac:grpSpMkLst>
        </pc:grpChg>
        <pc:grpChg chg="del mod">
          <ac:chgData name="ゆ 育" userId="542ab0ed5f745775" providerId="LiveId" clId="{1C2FE42E-E5F8-4FB3-86F1-0EB376F0A1A1}" dt="2023-09-20T15:20:28.515" v="1059" actId="478"/>
          <ac:grpSpMkLst>
            <pc:docMk/>
            <pc:sldMk cId="789935054" sldId="284"/>
            <ac:grpSpMk id="1206" creationId="{2AB937C0-080E-4D3A-8BA5-D4EA84DEB65A}"/>
          </ac:grpSpMkLst>
        </pc:grpChg>
        <pc:grpChg chg="del mod ord">
          <ac:chgData name="ゆ 育" userId="542ab0ed5f745775" providerId="LiveId" clId="{1C2FE42E-E5F8-4FB3-86F1-0EB376F0A1A1}" dt="2023-09-20T15:21:18.647" v="1141" actId="478"/>
          <ac:grpSpMkLst>
            <pc:docMk/>
            <pc:sldMk cId="789935054" sldId="284"/>
            <ac:grpSpMk id="1245" creationId="{F9A3DC7E-1EB6-4698-9DC3-A20EEFCBC262}"/>
          </ac:grpSpMkLst>
        </pc:grpChg>
        <pc:grpChg chg="del">
          <ac:chgData name="ゆ 育" userId="542ab0ed5f745775" providerId="LiveId" clId="{1C2FE42E-E5F8-4FB3-86F1-0EB376F0A1A1}" dt="2023-09-20T15:20:28.608" v="1096" actId="478"/>
          <ac:grpSpMkLst>
            <pc:docMk/>
            <pc:sldMk cId="789935054" sldId="284"/>
            <ac:grpSpMk id="1246" creationId="{BCC4A0E2-5AF4-42DC-BA97-BD890BE912B3}"/>
          </ac:grpSpMkLst>
        </pc:grpChg>
        <pc:grpChg chg="del mod ord">
          <ac:chgData name="ゆ 育" userId="542ab0ed5f745775" providerId="LiveId" clId="{1C2FE42E-E5F8-4FB3-86F1-0EB376F0A1A1}" dt="2023-09-20T15:22:48.771" v="1223" actId="478"/>
          <ac:grpSpMkLst>
            <pc:docMk/>
            <pc:sldMk cId="789935054" sldId="284"/>
            <ac:grpSpMk id="1320" creationId="{AB5E3C6E-CBA5-4C75-9433-8A2F1306B2FE}"/>
          </ac:grpSpMkLst>
        </pc:grpChg>
        <pc:grpChg chg="del">
          <ac:chgData name="ゆ 育" userId="542ab0ed5f745775" providerId="LiveId" clId="{1C2FE42E-E5F8-4FB3-86F1-0EB376F0A1A1}" dt="2023-09-20T15:21:18.726" v="1178" actId="478"/>
          <ac:grpSpMkLst>
            <pc:docMk/>
            <pc:sldMk cId="789935054" sldId="284"/>
            <ac:grpSpMk id="1321" creationId="{50469ED2-4097-4C40-97C9-CC50541DC4DE}"/>
          </ac:grpSpMkLst>
        </pc:grpChg>
        <pc:grpChg chg="del mod ord">
          <ac:chgData name="ゆ 育" userId="542ab0ed5f745775" providerId="LiveId" clId="{1C2FE42E-E5F8-4FB3-86F1-0EB376F0A1A1}" dt="2023-09-20T15:27:15.025" v="1305" actId="478"/>
          <ac:grpSpMkLst>
            <pc:docMk/>
            <pc:sldMk cId="789935054" sldId="284"/>
            <ac:grpSpMk id="1395" creationId="{0B4F230F-BB14-4564-A86C-FE8DF1348A6E}"/>
          </ac:grpSpMkLst>
        </pc:grpChg>
        <pc:grpChg chg="del">
          <ac:chgData name="ゆ 育" userId="542ab0ed5f745775" providerId="LiveId" clId="{1C2FE42E-E5F8-4FB3-86F1-0EB376F0A1A1}" dt="2023-09-20T15:22:48.864" v="1260" actId="478"/>
          <ac:grpSpMkLst>
            <pc:docMk/>
            <pc:sldMk cId="789935054" sldId="284"/>
            <ac:grpSpMk id="1396" creationId="{B3CE073E-5BAD-4F21-9195-D43BD70C72E1}"/>
          </ac:grpSpMkLst>
        </pc:grpChg>
        <pc:grpChg chg="mod ord">
          <ac:chgData name="ゆ 育" userId="542ab0ed5f745775" providerId="LiveId" clId="{1C2FE42E-E5F8-4FB3-86F1-0EB376F0A1A1}" dt="2023-09-22T02:12:36.304" v="5973" actId="1076"/>
          <ac:grpSpMkLst>
            <pc:docMk/>
            <pc:sldMk cId="789935054" sldId="284"/>
            <ac:grpSpMk id="1470" creationId="{8804CA5A-65FC-4974-B4C2-BAD6950D20DE}"/>
          </ac:grpSpMkLst>
        </pc:grpChg>
        <pc:grpChg chg="del">
          <ac:chgData name="ゆ 育" userId="542ab0ed5f745775" providerId="LiveId" clId="{1C2FE42E-E5F8-4FB3-86F1-0EB376F0A1A1}" dt="2023-09-20T15:27:15.118" v="1342" actId="478"/>
          <ac:grpSpMkLst>
            <pc:docMk/>
            <pc:sldMk cId="789935054" sldId="284"/>
            <ac:grpSpMk id="1471" creationId="{698A5285-7963-40FF-A61D-0683253E8E2C}"/>
          </ac:grpSpMkLst>
        </pc:grpChg>
        <pc:picChg chg="del mod ord">
          <ac:chgData name="ゆ 育" userId="542ab0ed5f745775" providerId="LiveId" clId="{1C2FE42E-E5F8-4FB3-86F1-0EB376F0A1A1}" dt="2023-09-22T02:12:26.486" v="5969" actId="478"/>
          <ac:picMkLst>
            <pc:docMk/>
            <pc:sldMk cId="789935054" sldId="284"/>
            <ac:picMk id="3" creationId="{A9EF75B8-4298-4196-9938-AAFF06F0644C}"/>
          </ac:picMkLst>
        </pc:picChg>
        <pc:picChg chg="mod ord">
          <ac:chgData name="ゆ 育" userId="542ab0ed5f745775" providerId="LiveId" clId="{1C2FE42E-E5F8-4FB3-86F1-0EB376F0A1A1}" dt="2023-09-22T02:12:32.427" v="5972" actId="1076"/>
          <ac:picMkLst>
            <pc:docMk/>
            <pc:sldMk cId="789935054" sldId="284"/>
            <ac:picMk id="5" creationId="{77316A11-CC49-45F1-BBC9-8696756ADE83}"/>
          </ac:picMkLst>
        </pc:picChg>
        <pc:picChg chg="mod">
          <ac:chgData name="ゆ 育" userId="542ab0ed5f745775" providerId="LiveId" clId="{1C2FE42E-E5F8-4FB3-86F1-0EB376F0A1A1}" dt="2023-09-20T15:09:40.270" v="8" actId="14100"/>
          <ac:picMkLst>
            <pc:docMk/>
            <pc:sldMk cId="789935054" sldId="284"/>
            <ac:picMk id="5" creationId="{E83B4EC4-3E83-44A9-909A-18A0EADF6302}"/>
          </ac:picMkLst>
        </pc:picChg>
        <pc:picChg chg="del mod">
          <ac:chgData name="ゆ 育" userId="542ab0ed5f745775" providerId="LiveId" clId="{1C2FE42E-E5F8-4FB3-86F1-0EB376F0A1A1}" dt="2023-09-22T01:57:55.343" v="5954" actId="478"/>
          <ac:picMkLst>
            <pc:docMk/>
            <pc:sldMk cId="789935054" sldId="284"/>
            <ac:picMk id="7" creationId="{E42D5050-50BC-4A35-A3CB-5FCD73B46EA7}"/>
          </ac:picMkLst>
        </pc:picChg>
        <pc:picChg chg="mod">
          <ac:chgData name="ゆ 育" userId="542ab0ed5f745775" providerId="LiveId" clId="{1C2FE42E-E5F8-4FB3-86F1-0EB376F0A1A1}" dt="2023-09-20T15:10:55.771" v="461" actId="14100"/>
          <ac:picMkLst>
            <pc:docMk/>
            <pc:sldMk cId="789935054" sldId="284"/>
            <ac:picMk id="634" creationId="{9B5EA9CF-FCEB-46AE-9B65-497DF1E1597A}"/>
          </ac:picMkLst>
        </pc:picChg>
        <pc:picChg chg="mod">
          <ac:chgData name="ゆ 育" userId="542ab0ed5f745775" providerId="LiveId" clId="{1C2FE42E-E5F8-4FB3-86F1-0EB376F0A1A1}" dt="2023-09-20T15:14:15.059" v="1008" actId="14100"/>
          <ac:picMkLst>
            <pc:docMk/>
            <pc:sldMk cId="789935054" sldId="284"/>
            <ac:picMk id="1169" creationId="{54E92147-23B8-4D79-9A74-2CF90D6E2DD8}"/>
          </ac:picMkLst>
        </pc:picChg>
        <pc:picChg chg="mod">
          <ac:chgData name="ゆ 育" userId="542ab0ed5f745775" providerId="LiveId" clId="{1C2FE42E-E5F8-4FB3-86F1-0EB376F0A1A1}" dt="2023-09-20T15:20:28.421" v="1020" actId="14100"/>
          <ac:picMkLst>
            <pc:docMk/>
            <pc:sldMk cId="789935054" sldId="284"/>
            <ac:picMk id="1208" creationId="{82BB2965-07F4-41D4-A603-170F650AE074}"/>
          </ac:picMkLst>
        </pc:picChg>
        <pc:picChg chg="mod">
          <ac:chgData name="ゆ 育" userId="542ab0ed5f745775" providerId="LiveId" clId="{1C2FE42E-E5F8-4FB3-86F1-0EB376F0A1A1}" dt="2023-09-20T15:21:18.554" v="1102" actId="14100"/>
          <ac:picMkLst>
            <pc:docMk/>
            <pc:sldMk cId="789935054" sldId="284"/>
            <ac:picMk id="1283" creationId="{4BB37FFB-216F-43CD-BCBC-35941250B166}"/>
          </ac:picMkLst>
        </pc:picChg>
        <pc:picChg chg="mod">
          <ac:chgData name="ゆ 育" userId="542ab0ed5f745775" providerId="LiveId" clId="{1C2FE42E-E5F8-4FB3-86F1-0EB376F0A1A1}" dt="2023-09-20T15:22:48.677" v="1184" actId="14100"/>
          <ac:picMkLst>
            <pc:docMk/>
            <pc:sldMk cId="789935054" sldId="284"/>
            <ac:picMk id="1358" creationId="{D74E469D-3E54-4772-BA33-78D1F1602D83}"/>
          </ac:picMkLst>
        </pc:picChg>
        <pc:picChg chg="mod">
          <ac:chgData name="ゆ 育" userId="542ab0ed5f745775" providerId="LiveId" clId="{1C2FE42E-E5F8-4FB3-86F1-0EB376F0A1A1}" dt="2023-09-20T15:27:14.946" v="1266" actId="14100"/>
          <ac:picMkLst>
            <pc:docMk/>
            <pc:sldMk cId="789935054" sldId="284"/>
            <ac:picMk id="1433" creationId="{78498999-25D2-4AAB-AA76-1AD8305AAEBD}"/>
          </ac:picMkLst>
        </pc:picChg>
      </pc:sldChg>
      <pc:sldChg chg="addSp delSp modSp mod">
        <pc:chgData name="ゆ 育" userId="542ab0ed5f745775" providerId="LiveId" clId="{1C2FE42E-E5F8-4FB3-86F1-0EB376F0A1A1}" dt="2023-09-22T10:57:44.201" v="6336" actId="1076"/>
        <pc:sldMkLst>
          <pc:docMk/>
          <pc:sldMk cId="249536874" sldId="285"/>
        </pc:sldMkLst>
        <pc:spChg chg="del">
          <ac:chgData name="ゆ 育" userId="542ab0ed5f745775" providerId="LiveId" clId="{1C2FE42E-E5F8-4FB3-86F1-0EB376F0A1A1}" dt="2023-09-21T02:50:07.355" v="4869" actId="478"/>
          <ac:spMkLst>
            <pc:docMk/>
            <pc:sldMk cId="249536874" sldId="285"/>
            <ac:spMk id="2" creationId="{C5D53516-8254-4C3F-8F90-87309631BB3F}"/>
          </ac:spMkLst>
        </pc:spChg>
        <pc:spChg chg="del">
          <ac:chgData name="ゆ 育" userId="542ab0ed5f745775" providerId="LiveId" clId="{1C2FE42E-E5F8-4FB3-86F1-0EB376F0A1A1}" dt="2023-09-21T02:42:58.290" v="4857" actId="478"/>
          <ac:spMkLst>
            <pc:docMk/>
            <pc:sldMk cId="249536874" sldId="285"/>
            <ac:spMk id="5" creationId="{D4782398-6507-44AB-A3E3-39E1BC3331CC}"/>
          </ac:spMkLst>
        </pc:spChg>
        <pc:grpChg chg="del mod">
          <ac:chgData name="ゆ 育" userId="542ab0ed5f745775" providerId="LiveId" clId="{1C2FE42E-E5F8-4FB3-86F1-0EB376F0A1A1}" dt="2023-09-22T10:57:37.169" v="6332" actId="478"/>
          <ac:grpSpMkLst>
            <pc:docMk/>
            <pc:sldMk cId="249536874" sldId="285"/>
            <ac:grpSpMk id="44" creationId="{2598E8E1-D570-41D2-8D4E-C749E45C4313}"/>
          </ac:grpSpMkLst>
        </pc:grpChg>
        <pc:grpChg chg="mod">
          <ac:chgData name="ゆ 育" userId="542ab0ed5f745775" providerId="LiveId" clId="{1C2FE42E-E5F8-4FB3-86F1-0EB376F0A1A1}" dt="2023-09-21T02:50:23.951" v="4873" actId="1076"/>
          <ac:grpSpMkLst>
            <pc:docMk/>
            <pc:sldMk cId="249536874" sldId="285"/>
            <ac:grpSpMk id="309" creationId="{699B425D-AAA4-4688-A7BE-D810DBD6D017}"/>
          </ac:grpSpMkLst>
        </pc:grpChg>
        <pc:picChg chg="del mod ord">
          <ac:chgData name="ゆ 育" userId="542ab0ed5f745775" providerId="LiveId" clId="{1C2FE42E-E5F8-4FB3-86F1-0EB376F0A1A1}" dt="2023-09-22T09:37:00.554" v="6166"/>
          <ac:picMkLst>
            <pc:docMk/>
            <pc:sldMk cId="249536874" sldId="285"/>
            <ac:picMk id="3" creationId="{092A2352-08FC-4529-BAF1-DDCDF86D62F4}"/>
          </ac:picMkLst>
        </pc:picChg>
        <pc:picChg chg="del mod">
          <ac:chgData name="ゆ 育" userId="542ab0ed5f745775" providerId="LiveId" clId="{1C2FE42E-E5F8-4FB3-86F1-0EB376F0A1A1}" dt="2023-09-22T02:26:48.409" v="6035" actId="478"/>
          <ac:picMkLst>
            <pc:docMk/>
            <pc:sldMk cId="249536874" sldId="285"/>
            <ac:picMk id="3" creationId="{C2796A5F-61D6-4355-BADB-D45D677136FD}"/>
          </ac:picMkLst>
        </pc:picChg>
        <pc:picChg chg="del mod ord">
          <ac:chgData name="ゆ 育" userId="542ab0ed5f745775" providerId="LiveId" clId="{1C2FE42E-E5F8-4FB3-86F1-0EB376F0A1A1}" dt="2023-09-22T02:27:56.492" v="6057" actId="478"/>
          <ac:picMkLst>
            <pc:docMk/>
            <pc:sldMk cId="249536874" sldId="285"/>
            <ac:picMk id="4" creationId="{82AFE5C2-314D-45EC-AB6F-774FB294B266}"/>
          </ac:picMkLst>
        </pc:picChg>
        <pc:picChg chg="mod">
          <ac:chgData name="ゆ 育" userId="542ab0ed5f745775" providerId="LiveId" clId="{1C2FE42E-E5F8-4FB3-86F1-0EB376F0A1A1}" dt="2023-09-21T02:42:43.887" v="4851" actId="14100"/>
          <ac:picMkLst>
            <pc:docMk/>
            <pc:sldMk cId="249536874" sldId="285"/>
            <ac:picMk id="4" creationId="{F5159B75-1897-4B84-8B1A-4333D8607AC2}"/>
          </ac:picMkLst>
        </pc:picChg>
        <pc:picChg chg="mod ord">
          <ac:chgData name="ゆ 育" userId="542ab0ed5f745775" providerId="LiveId" clId="{1C2FE42E-E5F8-4FB3-86F1-0EB376F0A1A1}" dt="2023-09-22T10:57:44.201" v="6336" actId="1076"/>
          <ac:picMkLst>
            <pc:docMk/>
            <pc:sldMk cId="249536874" sldId="285"/>
            <ac:picMk id="5" creationId="{036AD1AC-D23A-432E-B87A-1D15D84ADB6D}"/>
          </ac:picMkLst>
        </pc:picChg>
        <pc:picChg chg="add del mod ord">
          <ac:chgData name="ゆ 育" userId="542ab0ed5f745775" providerId="LiveId" clId="{1C2FE42E-E5F8-4FB3-86F1-0EB376F0A1A1}" dt="2023-09-22T10:57:23.216" v="6318" actId="478"/>
          <ac:picMkLst>
            <pc:docMk/>
            <pc:sldMk cId="249536874" sldId="285"/>
            <ac:picMk id="6" creationId="{BF224224-1BB6-45B1-B5E1-1024E56350E0}"/>
          </ac:picMkLst>
        </pc:picChg>
        <pc:picChg chg="mod ord">
          <ac:chgData name="ゆ 育" userId="542ab0ed5f745775" providerId="LiveId" clId="{1C2FE42E-E5F8-4FB3-86F1-0EB376F0A1A1}" dt="2023-09-22T10:57:42.826" v="6335" actId="1076"/>
          <ac:picMkLst>
            <pc:docMk/>
            <pc:sldMk cId="249536874" sldId="285"/>
            <ac:picMk id="46" creationId="{530F06F7-3BCE-4E7A-B11E-6B74BF3357FD}"/>
          </ac:picMkLst>
        </pc:picChg>
        <pc:picChg chg="mod">
          <ac:chgData name="ゆ 育" userId="542ab0ed5f745775" providerId="LiveId" clId="{1C2FE42E-E5F8-4FB3-86F1-0EB376F0A1A1}" dt="2023-09-21T02:49:52.834" v="4863" actId="14100"/>
          <ac:picMkLst>
            <pc:docMk/>
            <pc:sldMk cId="249536874" sldId="285"/>
            <ac:picMk id="46" creationId="{636EA83C-E0E1-4463-8A62-2DBF2757F7BC}"/>
          </ac:picMkLst>
        </pc:picChg>
      </pc:sldChg>
      <pc:sldChg chg="addSp delSp modSp mod">
        <pc:chgData name="ゆ 育" userId="542ab0ed5f745775" providerId="LiveId" clId="{1C2FE42E-E5F8-4FB3-86F1-0EB376F0A1A1}" dt="2023-09-24T01:37:39.678" v="6544" actId="1038"/>
        <pc:sldMkLst>
          <pc:docMk/>
          <pc:sldMk cId="2991137402" sldId="286"/>
        </pc:sldMkLst>
        <pc:spChg chg="del topLvl">
          <ac:chgData name="ゆ 育" userId="542ab0ed5f745775" providerId="LiveId" clId="{1C2FE42E-E5F8-4FB3-86F1-0EB376F0A1A1}" dt="2023-09-21T01:48:28.361" v="4358" actId="478"/>
          <ac:spMkLst>
            <pc:docMk/>
            <pc:sldMk cId="2991137402" sldId="286"/>
            <ac:spMk id="5" creationId="{75C2787C-6867-45C5-92BE-B93FF05C2901}"/>
          </ac:spMkLst>
        </pc:spChg>
        <pc:spChg chg="del topLvl">
          <ac:chgData name="ゆ 育" userId="542ab0ed5f745775" providerId="LiveId" clId="{1C2FE42E-E5F8-4FB3-86F1-0EB376F0A1A1}" dt="2023-09-21T01:48:28.299" v="4337" actId="478"/>
          <ac:spMkLst>
            <pc:docMk/>
            <pc:sldMk cId="2991137402" sldId="286"/>
            <ac:spMk id="6" creationId="{18A14B1A-FDBD-4CEE-A672-133F3743C077}"/>
          </ac:spMkLst>
        </pc:spChg>
        <pc:spChg chg="del">
          <ac:chgData name="ゆ 育" userId="542ab0ed5f745775" providerId="LiveId" clId="{1C2FE42E-E5F8-4FB3-86F1-0EB376F0A1A1}" dt="2023-09-21T01:48:28.299" v="4336" actId="478"/>
          <ac:spMkLst>
            <pc:docMk/>
            <pc:sldMk cId="2991137402" sldId="286"/>
            <ac:spMk id="7" creationId="{B8498414-ADC4-4134-81A7-95A25450B0EE}"/>
          </ac:spMkLst>
        </pc:spChg>
        <pc:spChg chg="del">
          <ac:chgData name="ゆ 育" userId="542ab0ed5f745775" providerId="LiveId" clId="{1C2FE42E-E5F8-4FB3-86F1-0EB376F0A1A1}" dt="2023-09-21T01:48:28.299" v="4335" actId="478"/>
          <ac:spMkLst>
            <pc:docMk/>
            <pc:sldMk cId="2991137402" sldId="286"/>
            <ac:spMk id="8" creationId="{A4385E5F-1511-4337-B882-EF4B6AE4653F}"/>
          </ac:spMkLst>
        </pc:spChg>
        <pc:spChg chg="del">
          <ac:chgData name="ゆ 育" userId="542ab0ed5f745775" providerId="LiveId" clId="{1C2FE42E-E5F8-4FB3-86F1-0EB376F0A1A1}" dt="2023-09-21T01:48:28.299" v="4334" actId="478"/>
          <ac:spMkLst>
            <pc:docMk/>
            <pc:sldMk cId="2991137402" sldId="286"/>
            <ac:spMk id="9" creationId="{8E470F18-4FF4-47F5-9E71-96384B79C7E7}"/>
          </ac:spMkLst>
        </pc:spChg>
        <pc:spChg chg="del">
          <ac:chgData name="ゆ 育" userId="542ab0ed5f745775" providerId="LiveId" clId="{1C2FE42E-E5F8-4FB3-86F1-0EB376F0A1A1}" dt="2023-09-21T01:48:28.299" v="4333" actId="478"/>
          <ac:spMkLst>
            <pc:docMk/>
            <pc:sldMk cId="2991137402" sldId="286"/>
            <ac:spMk id="10" creationId="{A479449A-C2AC-4695-8C90-5A83904790E1}"/>
          </ac:spMkLst>
        </pc:spChg>
        <pc:spChg chg="del">
          <ac:chgData name="ゆ 育" userId="542ab0ed5f745775" providerId="LiveId" clId="{1C2FE42E-E5F8-4FB3-86F1-0EB376F0A1A1}" dt="2023-09-21T01:48:28.299" v="4332" actId="478"/>
          <ac:spMkLst>
            <pc:docMk/>
            <pc:sldMk cId="2991137402" sldId="286"/>
            <ac:spMk id="11" creationId="{D282CC1B-F29C-4D0B-BBC4-0BFA27F41BFC}"/>
          </ac:spMkLst>
        </pc:spChg>
        <pc:spChg chg="del">
          <ac:chgData name="ゆ 育" userId="542ab0ed5f745775" providerId="LiveId" clId="{1C2FE42E-E5F8-4FB3-86F1-0EB376F0A1A1}" dt="2023-09-21T01:48:28.299" v="4331" actId="478"/>
          <ac:spMkLst>
            <pc:docMk/>
            <pc:sldMk cId="2991137402" sldId="286"/>
            <ac:spMk id="12" creationId="{EEBA082D-0CC6-4982-AE58-05EBEB025D1F}"/>
          </ac:spMkLst>
        </pc:spChg>
        <pc:spChg chg="del">
          <ac:chgData name="ゆ 育" userId="542ab0ed5f745775" providerId="LiveId" clId="{1C2FE42E-E5F8-4FB3-86F1-0EB376F0A1A1}" dt="2023-09-21T01:48:28.299" v="4330" actId="478"/>
          <ac:spMkLst>
            <pc:docMk/>
            <pc:sldMk cId="2991137402" sldId="286"/>
            <ac:spMk id="13" creationId="{74F5B137-71F8-4BDC-9B8D-B5B75D2E1A0F}"/>
          </ac:spMkLst>
        </pc:spChg>
        <pc:spChg chg="del">
          <ac:chgData name="ゆ 育" userId="542ab0ed5f745775" providerId="LiveId" clId="{1C2FE42E-E5F8-4FB3-86F1-0EB376F0A1A1}" dt="2023-09-21T01:48:28.299" v="4329" actId="478"/>
          <ac:spMkLst>
            <pc:docMk/>
            <pc:sldMk cId="2991137402" sldId="286"/>
            <ac:spMk id="14" creationId="{2F1C146E-7359-4BD5-9068-36857FB13DE5}"/>
          </ac:spMkLst>
        </pc:spChg>
        <pc:spChg chg="del">
          <ac:chgData name="ゆ 育" userId="542ab0ed5f745775" providerId="LiveId" clId="{1C2FE42E-E5F8-4FB3-86F1-0EB376F0A1A1}" dt="2023-09-21T01:48:28.299" v="4328" actId="478"/>
          <ac:spMkLst>
            <pc:docMk/>
            <pc:sldMk cId="2991137402" sldId="286"/>
            <ac:spMk id="15" creationId="{AEAE5B0E-CB20-4ABA-B13A-ECEB83EDDF1E}"/>
          </ac:spMkLst>
        </pc:spChg>
        <pc:spChg chg="del">
          <ac:chgData name="ゆ 育" userId="542ab0ed5f745775" providerId="LiveId" clId="{1C2FE42E-E5F8-4FB3-86F1-0EB376F0A1A1}" dt="2023-09-21T01:48:28.299" v="4327" actId="478"/>
          <ac:spMkLst>
            <pc:docMk/>
            <pc:sldMk cId="2991137402" sldId="286"/>
            <ac:spMk id="16" creationId="{8C49FFF3-A388-4BDB-B6C2-CD0DD4B523C6}"/>
          </ac:spMkLst>
        </pc:spChg>
        <pc:spChg chg="del">
          <ac:chgData name="ゆ 育" userId="542ab0ed5f745775" providerId="LiveId" clId="{1C2FE42E-E5F8-4FB3-86F1-0EB376F0A1A1}" dt="2023-09-21T01:48:28.299" v="4326" actId="478"/>
          <ac:spMkLst>
            <pc:docMk/>
            <pc:sldMk cId="2991137402" sldId="286"/>
            <ac:spMk id="17" creationId="{20D46FB2-7BD2-4BEB-B87C-CB5947238F4F}"/>
          </ac:spMkLst>
        </pc:spChg>
        <pc:spChg chg="del">
          <ac:chgData name="ゆ 育" userId="542ab0ed5f745775" providerId="LiveId" clId="{1C2FE42E-E5F8-4FB3-86F1-0EB376F0A1A1}" dt="2023-09-21T01:48:28.299" v="4325" actId="478"/>
          <ac:spMkLst>
            <pc:docMk/>
            <pc:sldMk cId="2991137402" sldId="286"/>
            <ac:spMk id="18" creationId="{D53B4935-A770-427E-9DF4-6CA458A0B7A5}"/>
          </ac:spMkLst>
        </pc:spChg>
        <pc:spChg chg="del">
          <ac:chgData name="ゆ 育" userId="542ab0ed5f745775" providerId="LiveId" clId="{1C2FE42E-E5F8-4FB3-86F1-0EB376F0A1A1}" dt="2023-09-21T01:48:28.283" v="4324" actId="478"/>
          <ac:spMkLst>
            <pc:docMk/>
            <pc:sldMk cId="2991137402" sldId="286"/>
            <ac:spMk id="19" creationId="{4E807F56-63EF-44F5-9B8E-44E3E6C4531A}"/>
          </ac:spMkLst>
        </pc:spChg>
        <pc:spChg chg="del mod topLvl">
          <ac:chgData name="ゆ 育" userId="542ab0ed5f745775" providerId="LiveId" clId="{1C2FE42E-E5F8-4FB3-86F1-0EB376F0A1A1}" dt="2023-09-21T16:54:47.958" v="5548" actId="478"/>
          <ac:spMkLst>
            <pc:docMk/>
            <pc:sldMk cId="2991137402" sldId="286"/>
            <ac:spMk id="20" creationId="{285F6C5D-065B-438E-8B70-F277B05820C9}"/>
          </ac:spMkLst>
        </pc:spChg>
        <pc:spChg chg="del">
          <ac:chgData name="ゆ 育" userId="542ab0ed5f745775" providerId="LiveId" clId="{1C2FE42E-E5F8-4FB3-86F1-0EB376F0A1A1}" dt="2023-09-21T01:48:28.283" v="4323" actId="478"/>
          <ac:spMkLst>
            <pc:docMk/>
            <pc:sldMk cId="2991137402" sldId="286"/>
            <ac:spMk id="20" creationId="{B929CAEA-42E9-4ABB-9BD9-145AFD933944}"/>
          </ac:spMkLst>
        </pc:spChg>
        <pc:spChg chg="del mod topLvl">
          <ac:chgData name="ゆ 育" userId="542ab0ed5f745775" providerId="LiveId" clId="{1C2FE42E-E5F8-4FB3-86F1-0EB376F0A1A1}" dt="2023-09-21T16:54:47.897" v="5522" actId="478"/>
          <ac:spMkLst>
            <pc:docMk/>
            <pc:sldMk cId="2991137402" sldId="286"/>
            <ac:spMk id="21" creationId="{2971E024-941F-44C2-8074-6211ED6B8504}"/>
          </ac:spMkLst>
        </pc:spChg>
        <pc:spChg chg="del">
          <ac:chgData name="ゆ 育" userId="542ab0ed5f745775" providerId="LiveId" clId="{1C2FE42E-E5F8-4FB3-86F1-0EB376F0A1A1}" dt="2023-09-21T01:48:28.283" v="4322" actId="478"/>
          <ac:spMkLst>
            <pc:docMk/>
            <pc:sldMk cId="2991137402" sldId="286"/>
            <ac:spMk id="21" creationId="{BDC1CA47-7036-4990-9C66-8F881A4B0EE1}"/>
          </ac:spMkLst>
        </pc:spChg>
        <pc:spChg chg="del">
          <ac:chgData name="ゆ 育" userId="542ab0ed5f745775" providerId="LiveId" clId="{1C2FE42E-E5F8-4FB3-86F1-0EB376F0A1A1}" dt="2023-09-21T01:48:28.283" v="4321" actId="478"/>
          <ac:spMkLst>
            <pc:docMk/>
            <pc:sldMk cId="2991137402" sldId="286"/>
            <ac:spMk id="22" creationId="{88BBBBF3-75E7-458D-8D8F-DE8F305FB0E0}"/>
          </ac:spMkLst>
        </pc:spChg>
        <pc:spChg chg="del mod">
          <ac:chgData name="ゆ 育" userId="542ab0ed5f745775" providerId="LiveId" clId="{1C2FE42E-E5F8-4FB3-86F1-0EB376F0A1A1}" dt="2023-09-21T16:54:47.896" v="5521" actId="478"/>
          <ac:spMkLst>
            <pc:docMk/>
            <pc:sldMk cId="2991137402" sldId="286"/>
            <ac:spMk id="22" creationId="{AA57235E-560C-4861-A353-72526EB31C94}"/>
          </ac:spMkLst>
        </pc:spChg>
        <pc:spChg chg="del mod">
          <ac:chgData name="ゆ 育" userId="542ab0ed5f745775" providerId="LiveId" clId="{1C2FE42E-E5F8-4FB3-86F1-0EB376F0A1A1}" dt="2023-09-21T16:54:47.895" v="5520" actId="478"/>
          <ac:spMkLst>
            <pc:docMk/>
            <pc:sldMk cId="2991137402" sldId="286"/>
            <ac:spMk id="23" creationId="{E6A4D99A-417F-498C-AA5C-03DB18B0D298}"/>
          </ac:spMkLst>
        </pc:spChg>
        <pc:spChg chg="del">
          <ac:chgData name="ゆ 育" userId="542ab0ed5f745775" providerId="LiveId" clId="{1C2FE42E-E5F8-4FB3-86F1-0EB376F0A1A1}" dt="2023-09-21T01:48:28.283" v="4320" actId="478"/>
          <ac:spMkLst>
            <pc:docMk/>
            <pc:sldMk cId="2991137402" sldId="286"/>
            <ac:spMk id="23" creationId="{EC4644D3-1527-4522-B338-B1D3D63F78F3}"/>
          </ac:spMkLst>
        </pc:spChg>
        <pc:spChg chg="del">
          <ac:chgData name="ゆ 育" userId="542ab0ed5f745775" providerId="LiveId" clId="{1C2FE42E-E5F8-4FB3-86F1-0EB376F0A1A1}" dt="2023-09-21T01:48:28.283" v="4319" actId="478"/>
          <ac:spMkLst>
            <pc:docMk/>
            <pc:sldMk cId="2991137402" sldId="286"/>
            <ac:spMk id="24" creationId="{68530676-D080-4D11-9D96-456D6E80E2B4}"/>
          </ac:spMkLst>
        </pc:spChg>
        <pc:spChg chg="del mod">
          <ac:chgData name="ゆ 育" userId="542ab0ed5f745775" providerId="LiveId" clId="{1C2FE42E-E5F8-4FB3-86F1-0EB376F0A1A1}" dt="2023-09-21T16:54:47.895" v="5519" actId="478"/>
          <ac:spMkLst>
            <pc:docMk/>
            <pc:sldMk cId="2991137402" sldId="286"/>
            <ac:spMk id="24" creationId="{A8A43306-6E93-4D5B-8853-FCD651045CB3}"/>
          </ac:spMkLst>
        </pc:spChg>
        <pc:spChg chg="del">
          <ac:chgData name="ゆ 育" userId="542ab0ed5f745775" providerId="LiveId" clId="{1C2FE42E-E5F8-4FB3-86F1-0EB376F0A1A1}" dt="2023-09-21T01:48:28.283" v="4318" actId="478"/>
          <ac:spMkLst>
            <pc:docMk/>
            <pc:sldMk cId="2991137402" sldId="286"/>
            <ac:spMk id="25" creationId="{2920D9CF-38BD-4E80-A556-19414C5857A6}"/>
          </ac:spMkLst>
        </pc:spChg>
        <pc:spChg chg="del mod">
          <ac:chgData name="ゆ 育" userId="542ab0ed5f745775" providerId="LiveId" clId="{1C2FE42E-E5F8-4FB3-86F1-0EB376F0A1A1}" dt="2023-09-21T16:54:47.894" v="5518" actId="478"/>
          <ac:spMkLst>
            <pc:docMk/>
            <pc:sldMk cId="2991137402" sldId="286"/>
            <ac:spMk id="25" creationId="{4426D6FA-72E3-4AE9-BBFE-AEEB0B9AEE21}"/>
          </ac:spMkLst>
        </pc:spChg>
        <pc:spChg chg="del">
          <ac:chgData name="ゆ 育" userId="542ab0ed5f745775" providerId="LiveId" clId="{1C2FE42E-E5F8-4FB3-86F1-0EB376F0A1A1}" dt="2023-09-21T01:48:28.283" v="4317" actId="478"/>
          <ac:spMkLst>
            <pc:docMk/>
            <pc:sldMk cId="2991137402" sldId="286"/>
            <ac:spMk id="27" creationId="{4AE1B8C2-D897-4707-810D-88E41A3AA5CE}"/>
          </ac:spMkLst>
        </pc:spChg>
        <pc:spChg chg="del mod">
          <ac:chgData name="ゆ 育" userId="542ab0ed5f745775" providerId="LiveId" clId="{1C2FE42E-E5F8-4FB3-86F1-0EB376F0A1A1}" dt="2023-09-21T16:54:47.893" v="5517" actId="478"/>
          <ac:spMkLst>
            <pc:docMk/>
            <pc:sldMk cId="2991137402" sldId="286"/>
            <ac:spMk id="27" creationId="{58842E13-3423-49C7-B4CF-EBFAA3B92E52}"/>
          </ac:spMkLst>
        </pc:spChg>
        <pc:spChg chg="del">
          <ac:chgData name="ゆ 育" userId="542ab0ed5f745775" providerId="LiveId" clId="{1C2FE42E-E5F8-4FB3-86F1-0EB376F0A1A1}" dt="2023-09-21T01:48:28.283" v="4316" actId="478"/>
          <ac:spMkLst>
            <pc:docMk/>
            <pc:sldMk cId="2991137402" sldId="286"/>
            <ac:spMk id="28" creationId="{2286E3E4-9CDC-417E-977C-6060AD77B165}"/>
          </ac:spMkLst>
        </pc:spChg>
        <pc:spChg chg="del mod">
          <ac:chgData name="ゆ 育" userId="542ab0ed5f745775" providerId="LiveId" clId="{1C2FE42E-E5F8-4FB3-86F1-0EB376F0A1A1}" dt="2023-09-21T16:54:47.892" v="5516" actId="478"/>
          <ac:spMkLst>
            <pc:docMk/>
            <pc:sldMk cId="2991137402" sldId="286"/>
            <ac:spMk id="28" creationId="{86AD0468-16C6-4D77-BCA8-508DDE01862C}"/>
          </ac:spMkLst>
        </pc:spChg>
        <pc:spChg chg="del mod ord">
          <ac:chgData name="ゆ 育" userId="542ab0ed5f745775" providerId="LiveId" clId="{1C2FE42E-E5F8-4FB3-86F1-0EB376F0A1A1}" dt="2023-09-21T16:48:51.400" v="5146" actId="478"/>
          <ac:spMkLst>
            <pc:docMk/>
            <pc:sldMk cId="2991137402" sldId="286"/>
            <ac:spMk id="29" creationId="{131BE42A-F2AA-4FE7-8D60-738450D08834}"/>
          </ac:spMkLst>
        </pc:spChg>
        <pc:spChg chg="del">
          <ac:chgData name="ゆ 育" userId="542ab0ed5f745775" providerId="LiveId" clId="{1C2FE42E-E5F8-4FB3-86F1-0EB376F0A1A1}" dt="2023-09-21T01:48:28.283" v="4315" actId="478"/>
          <ac:spMkLst>
            <pc:docMk/>
            <pc:sldMk cId="2991137402" sldId="286"/>
            <ac:spMk id="30" creationId="{8647EF01-86A0-436E-94E3-2AAA152A9CC3}"/>
          </ac:spMkLst>
        </pc:spChg>
        <pc:spChg chg="del mod">
          <ac:chgData name="ゆ 育" userId="542ab0ed5f745775" providerId="LiveId" clId="{1C2FE42E-E5F8-4FB3-86F1-0EB376F0A1A1}" dt="2023-09-21T16:54:47.891" v="5515" actId="478"/>
          <ac:spMkLst>
            <pc:docMk/>
            <pc:sldMk cId="2991137402" sldId="286"/>
            <ac:spMk id="30" creationId="{9B33FEE2-09AF-446E-A9FC-C6866F52FDEA}"/>
          </ac:spMkLst>
        </pc:spChg>
        <pc:spChg chg="del">
          <ac:chgData name="ゆ 育" userId="542ab0ed5f745775" providerId="LiveId" clId="{1C2FE42E-E5F8-4FB3-86F1-0EB376F0A1A1}" dt="2023-09-21T01:48:28.283" v="4314" actId="478"/>
          <ac:spMkLst>
            <pc:docMk/>
            <pc:sldMk cId="2991137402" sldId="286"/>
            <ac:spMk id="31" creationId="{AC62A872-3953-448B-82E9-A46529513019}"/>
          </ac:spMkLst>
        </pc:spChg>
        <pc:spChg chg="del mod">
          <ac:chgData name="ゆ 育" userId="542ab0ed5f745775" providerId="LiveId" clId="{1C2FE42E-E5F8-4FB3-86F1-0EB376F0A1A1}" dt="2023-09-21T16:54:47.891" v="5514" actId="478"/>
          <ac:spMkLst>
            <pc:docMk/>
            <pc:sldMk cId="2991137402" sldId="286"/>
            <ac:spMk id="31" creationId="{FB267B5C-7AAC-4E71-9B88-284D174410D3}"/>
          </ac:spMkLst>
        </pc:spChg>
        <pc:spChg chg="del mod">
          <ac:chgData name="ゆ 育" userId="542ab0ed5f745775" providerId="LiveId" clId="{1C2FE42E-E5F8-4FB3-86F1-0EB376F0A1A1}" dt="2023-09-21T16:50:52.589" v="5328" actId="478"/>
          <ac:spMkLst>
            <pc:docMk/>
            <pc:sldMk cId="2991137402" sldId="286"/>
            <ac:spMk id="32" creationId="{EDF18BA3-07A4-4738-A483-0756445E41A4}"/>
          </ac:spMkLst>
        </pc:spChg>
        <pc:spChg chg="del">
          <ac:chgData name="ゆ 育" userId="542ab0ed5f745775" providerId="LiveId" clId="{1C2FE42E-E5F8-4FB3-86F1-0EB376F0A1A1}" dt="2023-09-21T16:51:03.095" v="5329" actId="478"/>
          <ac:spMkLst>
            <pc:docMk/>
            <pc:sldMk cId="2991137402" sldId="286"/>
            <ac:spMk id="33" creationId="{8240596D-D704-4926-A08D-D07C14C5FF2C}"/>
          </ac:spMkLst>
        </pc:spChg>
        <pc:spChg chg="del mod">
          <ac:chgData name="ゆ 育" userId="542ab0ed5f745775" providerId="LiveId" clId="{1C2FE42E-E5F8-4FB3-86F1-0EB376F0A1A1}" dt="2023-09-21T16:54:47.889" v="5513" actId="478"/>
          <ac:spMkLst>
            <pc:docMk/>
            <pc:sldMk cId="2991137402" sldId="286"/>
            <ac:spMk id="34" creationId="{1E9412DE-2611-484A-8FDB-6893BC63AA98}"/>
          </ac:spMkLst>
        </pc:spChg>
        <pc:spChg chg="del">
          <ac:chgData name="ゆ 育" userId="542ab0ed5f745775" providerId="LiveId" clId="{1C2FE42E-E5F8-4FB3-86F1-0EB376F0A1A1}" dt="2023-09-21T01:48:28.283" v="4313" actId="478"/>
          <ac:spMkLst>
            <pc:docMk/>
            <pc:sldMk cId="2991137402" sldId="286"/>
            <ac:spMk id="34" creationId="{379925E8-5D92-4802-84BD-0A46070E4825}"/>
          </ac:spMkLst>
        </pc:spChg>
        <pc:spChg chg="del mod">
          <ac:chgData name="ゆ 育" userId="542ab0ed5f745775" providerId="LiveId" clId="{1C2FE42E-E5F8-4FB3-86F1-0EB376F0A1A1}" dt="2023-09-21T16:54:47.889" v="5512" actId="478"/>
          <ac:spMkLst>
            <pc:docMk/>
            <pc:sldMk cId="2991137402" sldId="286"/>
            <ac:spMk id="35" creationId="{935CD4F6-E040-42F8-A722-21C96CDCA37D}"/>
          </ac:spMkLst>
        </pc:spChg>
        <pc:spChg chg="del mod">
          <ac:chgData name="ゆ 育" userId="542ab0ed5f745775" providerId="LiveId" clId="{1C2FE42E-E5F8-4FB3-86F1-0EB376F0A1A1}" dt="2023-09-21T16:54:47.888" v="5511" actId="478"/>
          <ac:spMkLst>
            <pc:docMk/>
            <pc:sldMk cId="2991137402" sldId="286"/>
            <ac:spMk id="36" creationId="{B2A9216A-B3B0-43B8-AE37-10FC82AC4F47}"/>
          </ac:spMkLst>
        </pc:spChg>
        <pc:spChg chg="del mod">
          <ac:chgData name="ゆ 育" userId="542ab0ed5f745775" providerId="LiveId" clId="{1C2FE42E-E5F8-4FB3-86F1-0EB376F0A1A1}" dt="2023-09-21T16:54:47.887" v="5510" actId="478"/>
          <ac:spMkLst>
            <pc:docMk/>
            <pc:sldMk cId="2991137402" sldId="286"/>
            <ac:spMk id="37" creationId="{4AAF061C-4DD2-41EF-9791-5E3A3AA9659A}"/>
          </ac:spMkLst>
        </pc:spChg>
        <pc:spChg chg="del mod">
          <ac:chgData name="ゆ 育" userId="542ab0ed5f745775" providerId="LiveId" clId="{1C2FE42E-E5F8-4FB3-86F1-0EB376F0A1A1}" dt="2023-09-21T16:54:47.886" v="5509" actId="478"/>
          <ac:spMkLst>
            <pc:docMk/>
            <pc:sldMk cId="2991137402" sldId="286"/>
            <ac:spMk id="38" creationId="{D8942D4B-A7D4-4F51-9EC6-35E9D4E9C764}"/>
          </ac:spMkLst>
        </pc:spChg>
        <pc:spChg chg="del mod">
          <ac:chgData name="ゆ 育" userId="542ab0ed5f745775" providerId="LiveId" clId="{1C2FE42E-E5F8-4FB3-86F1-0EB376F0A1A1}" dt="2023-09-21T16:54:47.885" v="5508" actId="478"/>
          <ac:spMkLst>
            <pc:docMk/>
            <pc:sldMk cId="2991137402" sldId="286"/>
            <ac:spMk id="39" creationId="{689C41FA-0A5F-43E3-922F-D7C8EC3E1D6B}"/>
          </ac:spMkLst>
        </pc:spChg>
        <pc:spChg chg="del mod topLvl">
          <ac:chgData name="ゆ 育" userId="542ab0ed5f745775" providerId="LiveId" clId="{1C2FE42E-E5F8-4FB3-86F1-0EB376F0A1A1}" dt="2023-09-21T02:01:14.006" v="4431" actId="478"/>
          <ac:spMkLst>
            <pc:docMk/>
            <pc:sldMk cId="2991137402" sldId="286"/>
            <ac:spMk id="39" creationId="{B1DE8C4D-60E2-4D08-8D45-81C318ED1837}"/>
          </ac:spMkLst>
        </pc:spChg>
        <pc:spChg chg="del mod topLvl">
          <ac:chgData name="ゆ 育" userId="542ab0ed5f745775" providerId="LiveId" clId="{1C2FE42E-E5F8-4FB3-86F1-0EB376F0A1A1}" dt="2023-09-21T02:01:13.960" v="4409" actId="478"/>
          <ac:spMkLst>
            <pc:docMk/>
            <pc:sldMk cId="2991137402" sldId="286"/>
            <ac:spMk id="40" creationId="{59256484-7173-4018-B4AA-31D6A26B45E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1" creationId="{44554A78-7A49-41DB-AB0C-CA715B316149}"/>
          </ac:spMkLst>
        </pc:spChg>
        <pc:spChg chg="del mod">
          <ac:chgData name="ゆ 育" userId="542ab0ed5f745775" providerId="LiveId" clId="{1C2FE42E-E5F8-4FB3-86F1-0EB376F0A1A1}" dt="2023-09-21T02:01:13.960" v="4408" actId="478"/>
          <ac:spMkLst>
            <pc:docMk/>
            <pc:sldMk cId="2991137402" sldId="286"/>
            <ac:spMk id="41" creationId="{6DC4A890-4DA2-4868-ADDE-02801126320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2" creationId="{5EB4534F-CA98-4625-85C6-023F4709BECB}"/>
          </ac:spMkLst>
        </pc:spChg>
        <pc:spChg chg="del mod">
          <ac:chgData name="ゆ 育" userId="542ab0ed5f745775" providerId="LiveId" clId="{1C2FE42E-E5F8-4FB3-86F1-0EB376F0A1A1}" dt="2023-09-21T02:01:13.960" v="4407" actId="478"/>
          <ac:spMkLst>
            <pc:docMk/>
            <pc:sldMk cId="2991137402" sldId="286"/>
            <ac:spMk id="42" creationId="{DDCD4CB6-6F4A-464C-AE5D-2AFD1F751678}"/>
          </ac:spMkLst>
        </pc:spChg>
        <pc:spChg chg="del mod">
          <ac:chgData name="ゆ 育" userId="542ab0ed5f745775" providerId="LiveId" clId="{1C2FE42E-E5F8-4FB3-86F1-0EB376F0A1A1}" dt="2023-09-21T02:01:13.944" v="4406" actId="478"/>
          <ac:spMkLst>
            <pc:docMk/>
            <pc:sldMk cId="2991137402" sldId="286"/>
            <ac:spMk id="43" creationId="{4555FE5E-E039-4921-A79B-9C49B22C4CF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3" creationId="{B26342FC-1D21-4A5F-9B7F-425E5D0E4A92}"/>
          </ac:spMkLst>
        </pc:spChg>
        <pc:spChg chg="del mod">
          <ac:chgData name="ゆ 育" userId="542ab0ed5f745775" providerId="LiveId" clId="{1C2FE42E-E5F8-4FB3-86F1-0EB376F0A1A1}" dt="2023-09-21T02:01:13.944" v="4405" actId="478"/>
          <ac:spMkLst>
            <pc:docMk/>
            <pc:sldMk cId="2991137402" sldId="286"/>
            <ac:spMk id="44" creationId="{07725A66-FF83-4376-9DD7-542D7113651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4" creationId="{99D06445-7A84-4C91-B8A3-DE5741EF050B}"/>
          </ac:spMkLst>
        </pc:spChg>
        <pc:spChg chg="del mod">
          <ac:chgData name="ゆ 育" userId="542ab0ed5f745775" providerId="LiveId" clId="{1C2FE42E-E5F8-4FB3-86F1-0EB376F0A1A1}" dt="2023-09-21T02:01:13.944" v="4404" actId="478"/>
          <ac:spMkLst>
            <pc:docMk/>
            <pc:sldMk cId="2991137402" sldId="286"/>
            <ac:spMk id="45" creationId="{7E156342-53CD-4A65-BF30-30A1C395AF60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5" creationId="{A1DCD7CA-6F7F-4C6A-85A1-D12C7DB3877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6" creationId="{040739B2-B703-40C9-AA29-FB3F41D4ABCF}"/>
          </ac:spMkLst>
        </pc:spChg>
        <pc:spChg chg="del mod">
          <ac:chgData name="ゆ 育" userId="542ab0ed5f745775" providerId="LiveId" clId="{1C2FE42E-E5F8-4FB3-86F1-0EB376F0A1A1}" dt="2023-09-21T02:01:13.944" v="4403" actId="478"/>
          <ac:spMkLst>
            <pc:docMk/>
            <pc:sldMk cId="2991137402" sldId="286"/>
            <ac:spMk id="46" creationId="{D0599382-49B3-4FB9-A43B-CD8EC93466A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7" creationId="{4684B43A-2658-4007-BDAF-ACA9793C1DE5}"/>
          </ac:spMkLst>
        </pc:spChg>
        <pc:spChg chg="del mod">
          <ac:chgData name="ゆ 育" userId="542ab0ed5f745775" providerId="LiveId" clId="{1C2FE42E-E5F8-4FB3-86F1-0EB376F0A1A1}" dt="2023-09-21T02:01:13.944" v="4402" actId="478"/>
          <ac:spMkLst>
            <pc:docMk/>
            <pc:sldMk cId="2991137402" sldId="286"/>
            <ac:spMk id="47" creationId="{DC8B8F39-B54E-4B1A-9A56-7798C5383F0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8" creationId="{AE50A272-D965-4961-A806-0474B8FC536F}"/>
          </ac:spMkLst>
        </pc:spChg>
        <pc:spChg chg="del mod">
          <ac:chgData name="ゆ 育" userId="542ab0ed5f745775" providerId="LiveId" clId="{1C2FE42E-E5F8-4FB3-86F1-0EB376F0A1A1}" dt="2023-09-21T02:01:13.944" v="4401" actId="478"/>
          <ac:spMkLst>
            <pc:docMk/>
            <pc:sldMk cId="2991137402" sldId="286"/>
            <ac:spMk id="48" creationId="{B22569D4-45DC-4B29-A20F-3EF5D689A75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49" creationId="{679644FD-A0CB-47AA-BDC4-83626B66FB8D}"/>
          </ac:spMkLst>
        </pc:spChg>
        <pc:spChg chg="del mod">
          <ac:chgData name="ゆ 育" userId="542ab0ed5f745775" providerId="LiveId" clId="{1C2FE42E-E5F8-4FB3-86F1-0EB376F0A1A1}" dt="2023-09-21T02:01:13.944" v="4400" actId="478"/>
          <ac:spMkLst>
            <pc:docMk/>
            <pc:sldMk cId="2991137402" sldId="286"/>
            <ac:spMk id="49" creationId="{A7A00C83-7291-4F3A-A0B8-B76C91C60414}"/>
          </ac:spMkLst>
        </pc:spChg>
        <pc:spChg chg="del mod">
          <ac:chgData name="ゆ 育" userId="542ab0ed5f745775" providerId="LiveId" clId="{1C2FE42E-E5F8-4FB3-86F1-0EB376F0A1A1}" dt="2023-09-21T02:01:13.944" v="4399" actId="478"/>
          <ac:spMkLst>
            <pc:docMk/>
            <pc:sldMk cId="2991137402" sldId="286"/>
            <ac:spMk id="50" creationId="{4B2E6EF2-82FA-483B-A975-15E92FB4176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0" creationId="{FBCDBDBA-4CA4-4D4B-B758-B292880A037F}"/>
          </ac:spMkLst>
        </pc:spChg>
        <pc:spChg chg="del mod">
          <ac:chgData name="ゆ 育" userId="542ab0ed5f745775" providerId="LiveId" clId="{1C2FE42E-E5F8-4FB3-86F1-0EB376F0A1A1}" dt="2023-09-21T02:01:13.944" v="4398" actId="478"/>
          <ac:spMkLst>
            <pc:docMk/>
            <pc:sldMk cId="2991137402" sldId="286"/>
            <ac:spMk id="51" creationId="{92C1191A-3C9F-4C41-B55C-CE9F76DEB240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1" creationId="{EA150AA5-E4D6-4F2B-8AAA-347352CEA797}"/>
          </ac:spMkLst>
        </pc:spChg>
        <pc:spChg chg="del mod">
          <ac:chgData name="ゆ 育" userId="542ab0ed5f745775" providerId="LiveId" clId="{1C2FE42E-E5F8-4FB3-86F1-0EB376F0A1A1}" dt="2023-09-21T02:01:13.944" v="4397" actId="478"/>
          <ac:spMkLst>
            <pc:docMk/>
            <pc:sldMk cId="2991137402" sldId="286"/>
            <ac:spMk id="52" creationId="{59287193-429E-424E-8AC1-5D1060D8311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2" creationId="{EA802EFF-7F05-48FD-9F11-43C16866B7FE}"/>
          </ac:spMkLst>
        </pc:spChg>
        <pc:spChg chg="del mod">
          <ac:chgData name="ゆ 育" userId="542ab0ed5f745775" providerId="LiveId" clId="{1C2FE42E-E5F8-4FB3-86F1-0EB376F0A1A1}" dt="2023-09-21T02:01:13.944" v="4396" actId="478"/>
          <ac:spMkLst>
            <pc:docMk/>
            <pc:sldMk cId="2991137402" sldId="286"/>
            <ac:spMk id="53" creationId="{EA56AE25-3348-46B8-A815-3C80BF32A75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3" creationId="{F31D91D7-5F99-4149-995E-3D840A8812E0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4" creationId="{B80AC2B6-5184-4A56-9133-05DC73DE1722}"/>
          </ac:spMkLst>
        </pc:spChg>
        <pc:spChg chg="del mod">
          <ac:chgData name="ゆ 育" userId="542ab0ed5f745775" providerId="LiveId" clId="{1C2FE42E-E5F8-4FB3-86F1-0EB376F0A1A1}" dt="2023-09-21T02:01:13.944" v="4395" actId="478"/>
          <ac:spMkLst>
            <pc:docMk/>
            <pc:sldMk cId="2991137402" sldId="286"/>
            <ac:spMk id="54" creationId="{E90BF990-ECEC-48FF-8D3A-3EE0E7B254A2}"/>
          </ac:spMkLst>
        </pc:spChg>
        <pc:spChg chg="del mod">
          <ac:chgData name="ゆ 育" userId="542ab0ed5f745775" providerId="LiveId" clId="{1C2FE42E-E5F8-4FB3-86F1-0EB376F0A1A1}" dt="2023-09-21T02:01:13.944" v="4394" actId="478"/>
          <ac:spMkLst>
            <pc:docMk/>
            <pc:sldMk cId="2991137402" sldId="286"/>
            <ac:spMk id="55" creationId="{2C1A1F7B-9902-43B5-845A-BA93E47D1C7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5" creationId="{4EDEF0B4-8F97-4815-8DB7-358B550692BA}"/>
          </ac:spMkLst>
        </pc:spChg>
        <pc:spChg chg="del mod">
          <ac:chgData name="ゆ 育" userId="542ab0ed5f745775" providerId="LiveId" clId="{1C2FE42E-E5F8-4FB3-86F1-0EB376F0A1A1}" dt="2023-09-21T02:01:13.944" v="4393" actId="478"/>
          <ac:spMkLst>
            <pc:docMk/>
            <pc:sldMk cId="2991137402" sldId="286"/>
            <ac:spMk id="56" creationId="{91D928BB-C1A1-41A8-8232-436F5B36005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6" creationId="{9835C4A9-2A38-4236-AEDF-FC87C67B571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7" creationId="{4504A915-C652-4660-ABFA-EA15E26C7F94}"/>
          </ac:spMkLst>
        </pc:spChg>
        <pc:spChg chg="del mod">
          <ac:chgData name="ゆ 育" userId="542ab0ed5f745775" providerId="LiveId" clId="{1C2FE42E-E5F8-4FB3-86F1-0EB376F0A1A1}" dt="2023-09-21T02:01:13.944" v="4392" actId="478"/>
          <ac:spMkLst>
            <pc:docMk/>
            <pc:sldMk cId="2991137402" sldId="286"/>
            <ac:spMk id="57" creationId="{9A8B8BD3-DAC4-4AF9-9D3E-F9899C59ADA2}"/>
          </ac:spMkLst>
        </pc:spChg>
        <pc:spChg chg="del mod">
          <ac:chgData name="ゆ 育" userId="542ab0ed5f745775" providerId="LiveId" clId="{1C2FE42E-E5F8-4FB3-86F1-0EB376F0A1A1}" dt="2023-09-21T02:01:13.944" v="4391" actId="478"/>
          <ac:spMkLst>
            <pc:docMk/>
            <pc:sldMk cId="2991137402" sldId="286"/>
            <ac:spMk id="58" creationId="{52D2B64D-4BCC-443D-9D10-1876BD23BC2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8" creationId="{C218E227-830D-492C-AF40-F2E17BCE533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59" creationId="{08F9818A-1B79-4237-929F-9A6E4905C87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60" creationId="{47677466-BD1E-42DC-90BC-BB17E7E0E4E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61" creationId="{07F223A9-F517-4381-8598-EB72DA9DC45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62" creationId="{3B5FA7FB-0C09-4F89-BF8C-BFC445D1AEDC}"/>
          </ac:spMkLst>
        </pc:spChg>
        <pc:spChg chg="del mod topLvl">
          <ac:chgData name="ゆ 育" userId="542ab0ed5f745775" providerId="LiveId" clId="{1C2FE42E-E5F8-4FB3-86F1-0EB376F0A1A1}" dt="2023-09-21T16:54:20.764" v="5479" actId="478"/>
          <ac:spMkLst>
            <pc:docMk/>
            <pc:sldMk cId="2991137402" sldId="286"/>
            <ac:spMk id="63" creationId="{717FC145-C19B-4B25-836A-B1F6004D0CE7}"/>
          </ac:spMkLst>
        </pc:spChg>
        <pc:spChg chg="del mod topLvl">
          <ac:chgData name="ゆ 育" userId="542ab0ed5f745775" providerId="LiveId" clId="{1C2FE42E-E5F8-4FB3-86F1-0EB376F0A1A1}" dt="2023-09-21T16:54:20.646" v="5447" actId="478"/>
          <ac:spMkLst>
            <pc:docMk/>
            <pc:sldMk cId="2991137402" sldId="286"/>
            <ac:spMk id="64" creationId="{40C600C8-6793-41B6-BB54-8FB77B60B2A6}"/>
          </ac:spMkLst>
        </pc:spChg>
        <pc:spChg chg="del mod">
          <ac:chgData name="ゆ 育" userId="542ab0ed5f745775" providerId="LiveId" clId="{1C2FE42E-E5F8-4FB3-86F1-0EB376F0A1A1}" dt="2023-09-21T16:54:20.644" v="5446" actId="478"/>
          <ac:spMkLst>
            <pc:docMk/>
            <pc:sldMk cId="2991137402" sldId="286"/>
            <ac:spMk id="65" creationId="{F05E23CE-301F-4FF9-A409-A696C4A10252}"/>
          </ac:spMkLst>
        </pc:spChg>
        <pc:spChg chg="del mod">
          <ac:chgData name="ゆ 育" userId="542ab0ed5f745775" providerId="LiveId" clId="{1C2FE42E-E5F8-4FB3-86F1-0EB376F0A1A1}" dt="2023-09-21T16:54:20.643" v="5445" actId="478"/>
          <ac:spMkLst>
            <pc:docMk/>
            <pc:sldMk cId="2991137402" sldId="286"/>
            <ac:spMk id="66" creationId="{315C1965-7EE3-425D-8BF4-7423B4C41124}"/>
          </ac:spMkLst>
        </pc:spChg>
        <pc:spChg chg="del mod">
          <ac:chgData name="ゆ 育" userId="542ab0ed5f745775" providerId="LiveId" clId="{1C2FE42E-E5F8-4FB3-86F1-0EB376F0A1A1}" dt="2023-09-21T16:54:20.642" v="5444" actId="478"/>
          <ac:spMkLst>
            <pc:docMk/>
            <pc:sldMk cId="2991137402" sldId="286"/>
            <ac:spMk id="67" creationId="{7B027BCC-98E9-470A-9BAA-5B26B338C321}"/>
          </ac:spMkLst>
        </pc:spChg>
        <pc:spChg chg="del mod">
          <ac:chgData name="ゆ 育" userId="542ab0ed5f745775" providerId="LiveId" clId="{1C2FE42E-E5F8-4FB3-86F1-0EB376F0A1A1}" dt="2023-09-21T16:54:20.640" v="5443" actId="478"/>
          <ac:spMkLst>
            <pc:docMk/>
            <pc:sldMk cId="2991137402" sldId="286"/>
            <ac:spMk id="68" creationId="{65A5229D-51FA-48E6-9FB8-5C5E24E13C33}"/>
          </ac:spMkLst>
        </pc:spChg>
        <pc:spChg chg="del mod">
          <ac:chgData name="ゆ 育" userId="542ab0ed5f745775" providerId="LiveId" clId="{1C2FE42E-E5F8-4FB3-86F1-0EB376F0A1A1}" dt="2023-09-21T16:54:20.639" v="5442" actId="478"/>
          <ac:spMkLst>
            <pc:docMk/>
            <pc:sldMk cId="2991137402" sldId="286"/>
            <ac:spMk id="69" creationId="{82ED10DB-F7BC-4A8D-B79E-C4641DDF3F7E}"/>
          </ac:spMkLst>
        </pc:spChg>
        <pc:spChg chg="del mod">
          <ac:chgData name="ゆ 育" userId="542ab0ed5f745775" providerId="LiveId" clId="{1C2FE42E-E5F8-4FB3-86F1-0EB376F0A1A1}" dt="2023-09-21T16:54:20.638" v="5441" actId="478"/>
          <ac:spMkLst>
            <pc:docMk/>
            <pc:sldMk cId="2991137402" sldId="286"/>
            <ac:spMk id="70" creationId="{A2AA4CE2-DA76-4042-8075-6A9E7819B84A}"/>
          </ac:spMkLst>
        </pc:spChg>
        <pc:spChg chg="del mod">
          <ac:chgData name="ゆ 育" userId="542ab0ed5f745775" providerId="LiveId" clId="{1C2FE42E-E5F8-4FB3-86F1-0EB376F0A1A1}" dt="2023-09-21T16:54:20.636" v="5440" actId="478"/>
          <ac:spMkLst>
            <pc:docMk/>
            <pc:sldMk cId="2991137402" sldId="286"/>
            <ac:spMk id="71" creationId="{561CDCFF-0B84-4CD7-B80B-2786F4A1636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2" creationId="{68B6B3C4-C642-4B16-869B-C288D57D286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3" creationId="{967C8B6A-06B1-4F48-86BD-32FED75089DB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4" creationId="{C2F4E0A9-E621-4DA8-BFD6-1AFADB61ABD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5" creationId="{75704D48-3DF0-4A6D-AB73-826CE3FEDA7B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6" creationId="{E9033EA9-EB10-4BE6-8396-DDA8B092250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7" creationId="{17C194EA-AEB2-4696-966A-C6007764521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8" creationId="{1591E652-257D-49A3-84F1-40E69AA365D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79" creationId="{E834BF80-040E-4A7A-9449-C12AEFC98A3B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0" creationId="{66FD736F-415E-41BD-B8BD-F7A4F037A4D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1" creationId="{5C43F259-2264-4AE4-8670-56F254CB040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2" creationId="{AC06039C-CA27-4A1E-B0B0-0ADBA4C2766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3" creationId="{E0B953A5-FB69-40E1-9DA9-7F1E8E53BBB2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4" creationId="{3EA689BC-01A4-4294-9FD2-6CE2702CFAEF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5" creationId="{11C02239-96EA-4CBA-A5B8-99C7D39E9D0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6" creationId="{4E2CAD0A-82C2-42CE-98E5-F94B2D692F2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7" creationId="{52C3959B-4085-468B-98A4-D8AF6B351CE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8" creationId="{CE0741D8-32D5-4AFF-8587-90257EADE9F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89" creationId="{84B8B7FA-FC5A-4D1A-B037-BB34560487AF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0" creationId="{E269C6E1-4B1A-4B2E-B87D-E9C87537345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1" creationId="{D6A9832F-AC94-4D9D-A05E-B09F9DC19040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2" creationId="{5D8849C3-3416-4265-84B3-76D784BD422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3" creationId="{3EE211B0-E0DD-47F1-B09D-2A554473DCD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4" creationId="{A36A878C-D2C1-45FA-9BC4-E6D6E7CF690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5" creationId="{494C306D-4F06-48EE-8181-E8B4351DF61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6" creationId="{F60DFADC-A613-46AD-BDF2-EDD3695DA1B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7" creationId="{5FAF385C-4BDE-4CA0-B33B-2A22705E9C3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98" creationId="{FE998531-4FCF-4F7F-8568-4AAF831A5FFD}"/>
          </ac:spMkLst>
        </pc:spChg>
        <pc:spChg chg="del mod">
          <ac:chgData name="ゆ 育" userId="542ab0ed5f745775" providerId="LiveId" clId="{1C2FE42E-E5F8-4FB3-86F1-0EB376F0A1A1}" dt="2023-09-21T16:54:20.634" v="5439" actId="478"/>
          <ac:spMkLst>
            <pc:docMk/>
            <pc:sldMk cId="2991137402" sldId="286"/>
            <ac:spMk id="99" creationId="{05E59994-9791-4C60-BFA0-B1AA7E73A1F1}"/>
          </ac:spMkLst>
        </pc:spChg>
        <pc:spChg chg="del mod">
          <ac:chgData name="ゆ 育" userId="542ab0ed5f745775" providerId="LiveId" clId="{1C2FE42E-E5F8-4FB3-86F1-0EB376F0A1A1}" dt="2023-09-21T16:54:20.633" v="5438" actId="478"/>
          <ac:spMkLst>
            <pc:docMk/>
            <pc:sldMk cId="2991137402" sldId="286"/>
            <ac:spMk id="100" creationId="{222786EB-8843-4C25-A388-03BA27E9BA70}"/>
          </ac:spMkLst>
        </pc:spChg>
        <pc:spChg chg="del mod">
          <ac:chgData name="ゆ 育" userId="542ab0ed5f745775" providerId="LiveId" clId="{1C2FE42E-E5F8-4FB3-86F1-0EB376F0A1A1}" dt="2023-09-21T16:54:20.632" v="5437" actId="478"/>
          <ac:spMkLst>
            <pc:docMk/>
            <pc:sldMk cId="2991137402" sldId="286"/>
            <ac:spMk id="101" creationId="{1A5186A7-7A84-4089-A670-D829B5064039}"/>
          </ac:spMkLst>
        </pc:spChg>
        <pc:spChg chg="del mod">
          <ac:chgData name="ゆ 育" userId="542ab0ed5f745775" providerId="LiveId" clId="{1C2FE42E-E5F8-4FB3-86F1-0EB376F0A1A1}" dt="2023-09-21T16:54:20.631" v="5436" actId="478"/>
          <ac:spMkLst>
            <pc:docMk/>
            <pc:sldMk cId="2991137402" sldId="286"/>
            <ac:spMk id="102" creationId="{CC902155-62E0-42F4-9887-C82E5A537957}"/>
          </ac:spMkLst>
        </pc:spChg>
        <pc:spChg chg="del mod">
          <ac:chgData name="ゆ 育" userId="542ab0ed5f745775" providerId="LiveId" clId="{1C2FE42E-E5F8-4FB3-86F1-0EB376F0A1A1}" dt="2023-09-21T16:54:20.629" v="5435" actId="478"/>
          <ac:spMkLst>
            <pc:docMk/>
            <pc:sldMk cId="2991137402" sldId="286"/>
            <ac:spMk id="103" creationId="{8DC928F2-6AE3-45EB-BEB9-6AB59534563A}"/>
          </ac:spMkLst>
        </pc:spChg>
        <pc:spChg chg="del mod">
          <ac:chgData name="ゆ 育" userId="542ab0ed5f745775" providerId="LiveId" clId="{1C2FE42E-E5F8-4FB3-86F1-0EB376F0A1A1}" dt="2023-09-21T16:54:20.629" v="5434" actId="478"/>
          <ac:spMkLst>
            <pc:docMk/>
            <pc:sldMk cId="2991137402" sldId="286"/>
            <ac:spMk id="104" creationId="{83248229-580B-4D41-8792-3DDF11C898C9}"/>
          </ac:spMkLst>
        </pc:spChg>
        <pc:spChg chg="del mod">
          <ac:chgData name="ゆ 育" userId="542ab0ed5f745775" providerId="LiveId" clId="{1C2FE42E-E5F8-4FB3-86F1-0EB376F0A1A1}" dt="2023-09-21T16:54:20.628" v="5433" actId="478"/>
          <ac:spMkLst>
            <pc:docMk/>
            <pc:sldMk cId="2991137402" sldId="286"/>
            <ac:spMk id="105" creationId="{711626FD-D028-48A3-8351-C7598526A41B}"/>
          </ac:spMkLst>
        </pc:spChg>
        <pc:spChg chg="del mod">
          <ac:chgData name="ゆ 育" userId="542ab0ed5f745775" providerId="LiveId" clId="{1C2FE42E-E5F8-4FB3-86F1-0EB376F0A1A1}" dt="2023-09-21T16:54:20.627" v="5432" actId="478"/>
          <ac:spMkLst>
            <pc:docMk/>
            <pc:sldMk cId="2991137402" sldId="286"/>
            <ac:spMk id="106" creationId="{1640C700-1842-40D4-ACCA-5F5A25D9169E}"/>
          </ac:spMkLst>
        </pc:spChg>
        <pc:spChg chg="del mod">
          <ac:chgData name="ゆ 育" userId="542ab0ed5f745775" providerId="LiveId" clId="{1C2FE42E-E5F8-4FB3-86F1-0EB376F0A1A1}" dt="2023-09-21T16:54:20.626" v="5431" actId="478"/>
          <ac:spMkLst>
            <pc:docMk/>
            <pc:sldMk cId="2991137402" sldId="286"/>
            <ac:spMk id="107" creationId="{487E15C0-ED1F-468A-96EC-048B9D3396BB}"/>
          </ac:spMkLst>
        </pc:spChg>
        <pc:spChg chg="del mod">
          <ac:chgData name="ゆ 育" userId="542ab0ed5f745775" providerId="LiveId" clId="{1C2FE42E-E5F8-4FB3-86F1-0EB376F0A1A1}" dt="2023-09-21T16:54:20.625" v="5430" actId="478"/>
          <ac:spMkLst>
            <pc:docMk/>
            <pc:sldMk cId="2991137402" sldId="286"/>
            <ac:spMk id="108" creationId="{1079F109-A851-4424-B17E-4C3E19EF3053}"/>
          </ac:spMkLst>
        </pc:spChg>
        <pc:spChg chg="del mod">
          <ac:chgData name="ゆ 育" userId="542ab0ed5f745775" providerId="LiveId" clId="{1C2FE42E-E5F8-4FB3-86F1-0EB376F0A1A1}" dt="2023-09-21T16:54:20.625" v="5429" actId="478"/>
          <ac:spMkLst>
            <pc:docMk/>
            <pc:sldMk cId="2991137402" sldId="286"/>
            <ac:spMk id="109" creationId="{183366F0-90D0-4779-89B7-83CB766F5A17}"/>
          </ac:spMkLst>
        </pc:spChg>
        <pc:spChg chg="del mod">
          <ac:chgData name="ゆ 育" userId="542ab0ed5f745775" providerId="LiveId" clId="{1C2FE42E-E5F8-4FB3-86F1-0EB376F0A1A1}" dt="2023-09-21T16:54:20.624" v="5428" actId="478"/>
          <ac:spMkLst>
            <pc:docMk/>
            <pc:sldMk cId="2991137402" sldId="286"/>
            <ac:spMk id="110" creationId="{73CA3F29-A6AE-4B1E-AFEC-2DF65B25604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2" creationId="{CE348BF8-9DC0-47ED-A4A7-E64280B4F45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3" creationId="{FB7AC6B2-4E60-4D4E-92AB-EAFE201F4BD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4" creationId="{AE15CE0C-8AB2-4574-92D2-CE44439E818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5" creationId="{9831A34F-04EF-4494-BC9A-716F7B1599D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6" creationId="{FC9A394E-AD1C-4A47-9F76-B5B2D31FAFF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7" creationId="{9DB725D9-9984-45D1-8BBF-65637D79E7D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8" creationId="{C28021BE-7567-4F6C-AE1F-48691DB960A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19" creationId="{F2AC4E63-0CF1-47A2-936B-2C7BCE6240C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0" creationId="{9BB4C9FC-A0A5-4D38-8420-437D39764160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1" creationId="{CBE4DDC5-8D17-4B16-BEAE-2F1E23AE916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2" creationId="{DD73271E-3519-45A7-AAE6-B6A1B78B9C0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3" creationId="{AB1331D8-C304-4B38-9740-7AAC33616A5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4" creationId="{F3D4A33E-2E1C-46C2-8A08-8C1CF085F81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5" creationId="{8E817EBB-0D2A-40B9-872C-8F5834791B4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6" creationId="{9FAE40B5-E244-4651-9F9B-C0F3B9F06CA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7" creationId="{628DEE4C-1178-41D0-A5DD-3CF5396CAE1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8" creationId="{B21375B5-2F15-4D13-93EF-3E3AB2982E32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29" creationId="{2B21FE6D-45BC-47D8-973B-309823BE0A2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0" creationId="{7F5513C4-60B4-4015-8408-120B0C7038C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1" creationId="{F02CBE31-17DB-4958-B9EA-EF1AADAD52E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2" creationId="{7807CB83-49D9-46E5-B5F4-16CADD84DAF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3" creationId="{AD87A07D-466B-4C07-B399-0E991639B76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4" creationId="{1ACF6A84-0957-44FA-BC4F-057B3C7D231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5" creationId="{A04F658C-68B6-4037-BFCC-E27104F2A6C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6" creationId="{527ACDD6-439E-40A4-9B9E-062868D5E80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7" creationId="{C66482E9-F095-43E1-B90D-3E445C2C777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8" creationId="{A245CA2B-E84A-417C-88BC-C91925F2126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39" creationId="{4D29AE46-DA11-43A4-B2E4-80949AA0D38F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0" creationId="{D6A7B760-D994-4CF9-98C8-5C89F9D42FCF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1" creationId="{5236E51C-2E6E-4548-84E4-65BC93DF302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2" creationId="{2B8A9CBC-D142-4BA9-A631-C8CD3CB2EEF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3" creationId="{2C232180-D604-44BA-B397-ABDCC2CEDEC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4" creationId="{9E4FCD17-BA64-444E-AD42-BEAFCCED21A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5" creationId="{32EDB154-8EAC-443D-9464-453D7560101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6" creationId="{A8E36DAE-520B-44E8-B75E-3C1502F48A5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7" creationId="{DA5CD6CE-324C-42D4-AA7A-65DE71C4625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8" creationId="{77642246-093F-41DB-B5FB-1FD560A3CBC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49" creationId="{1E5AF559-5E61-4199-AC87-AC00BCF5ED31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0" creationId="{D9EC8EC0-009C-495B-B8D3-2FCE1890528B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1" creationId="{3FF2FD21-843E-46D9-B174-ADCC9055108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2" creationId="{8CC06555-B4EB-4CDC-9509-CE64436D3E6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3" creationId="{2DFCBC50-A075-4D6F-809D-CDB0B020EFEB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4" creationId="{65FE5207-313A-4538-B1B2-DBA08F94643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5" creationId="{E4F52D3D-B99D-456C-969B-FF1795B6302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6" creationId="{6D5DD550-570D-4E6C-B085-1D5FE90DC1ED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7" creationId="{F202410B-8B63-4BA5-AF7B-39AFCA3B216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8" creationId="{0F53006D-379A-48C0-A5DD-B20DDDB074E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59" creationId="{53C5A4F0-CCA8-423E-B921-175E23563E53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0" creationId="{CEEF3F7D-F00E-4934-AED2-3DA7CE68F0A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1" creationId="{3E279652-CC1E-477B-ADD9-7D67248B0036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2" creationId="{10F36C16-0C6B-404C-BE63-B3C0E6D5428E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3" creationId="{CB0085ED-3512-4CD8-B558-C44A18ACD56F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4" creationId="{62C97BA6-5BBF-400C-87C7-E524A123EB0A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5" creationId="{84B45FB9-032A-4082-A7FF-9FA23E4A1514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6" creationId="{D5B78CB8-BA04-4C6B-A4B3-852D0C602AE9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7" creationId="{D7105FD6-D141-446B-8D90-B68DB8108A4C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8" creationId="{137E346F-3D12-4B26-981B-D18F3A39F1A8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69" creationId="{16FA42CC-72CA-416E-ADFE-56BFF18709F5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70" creationId="{A5576A35-76FD-41D2-BBA0-79DB41870B37}"/>
          </ac:spMkLst>
        </pc:spChg>
        <pc:spChg chg="mod">
          <ac:chgData name="ゆ 育" userId="542ab0ed5f745775" providerId="LiveId" clId="{1C2FE42E-E5F8-4FB3-86F1-0EB376F0A1A1}" dt="2023-09-21T16:46:55.978" v="5131"/>
          <ac:spMkLst>
            <pc:docMk/>
            <pc:sldMk cId="2991137402" sldId="286"/>
            <ac:spMk id="171" creationId="{ED9866F8-0F30-40FD-9738-BAB03DE5F811}"/>
          </ac:spMkLst>
        </pc:spChg>
        <pc:spChg chg="del mod">
          <ac:chgData name="ゆ 育" userId="542ab0ed5f745775" providerId="LiveId" clId="{1C2FE42E-E5F8-4FB3-86F1-0EB376F0A1A1}" dt="2023-09-21T16:54:47.885" v="5507" actId="478"/>
          <ac:spMkLst>
            <pc:docMk/>
            <pc:sldMk cId="2991137402" sldId="286"/>
            <ac:spMk id="172" creationId="{61DF567D-2D40-49C5-B1AF-861C137D87DF}"/>
          </ac:spMkLst>
        </pc:spChg>
        <pc:spChg chg="del mod">
          <ac:chgData name="ゆ 育" userId="542ab0ed5f745775" providerId="LiveId" clId="{1C2FE42E-E5F8-4FB3-86F1-0EB376F0A1A1}" dt="2023-09-21T16:54:47.884" v="5506" actId="478"/>
          <ac:spMkLst>
            <pc:docMk/>
            <pc:sldMk cId="2991137402" sldId="286"/>
            <ac:spMk id="173" creationId="{C1C002CE-395F-4686-85F5-E61A3C5E1E76}"/>
          </ac:spMkLst>
        </pc:spChg>
        <pc:spChg chg="del mod">
          <ac:chgData name="ゆ 育" userId="542ab0ed5f745775" providerId="LiveId" clId="{1C2FE42E-E5F8-4FB3-86F1-0EB376F0A1A1}" dt="2023-09-21T16:54:47.883" v="5505" actId="478"/>
          <ac:spMkLst>
            <pc:docMk/>
            <pc:sldMk cId="2991137402" sldId="286"/>
            <ac:spMk id="174" creationId="{C40CDEFF-4F2E-454C-8CCA-745B765E7C7D}"/>
          </ac:spMkLst>
        </pc:spChg>
        <pc:spChg chg="del mod">
          <ac:chgData name="ゆ 育" userId="542ab0ed5f745775" providerId="LiveId" clId="{1C2FE42E-E5F8-4FB3-86F1-0EB376F0A1A1}" dt="2023-09-21T16:54:47.882" v="5504" actId="478"/>
          <ac:spMkLst>
            <pc:docMk/>
            <pc:sldMk cId="2991137402" sldId="286"/>
            <ac:spMk id="175" creationId="{FD256AEB-FC11-42DF-9FF2-2D4FF4277452}"/>
          </ac:spMkLst>
        </pc:spChg>
        <pc:spChg chg="del mod">
          <ac:chgData name="ゆ 育" userId="542ab0ed5f745775" providerId="LiveId" clId="{1C2FE42E-E5F8-4FB3-86F1-0EB376F0A1A1}" dt="2023-09-21T16:54:47.881" v="5503" actId="478"/>
          <ac:spMkLst>
            <pc:docMk/>
            <pc:sldMk cId="2991137402" sldId="286"/>
            <ac:spMk id="176" creationId="{455FE22A-2642-4724-AFFE-0B0F8EE49D4A}"/>
          </ac:spMkLst>
        </pc:spChg>
        <pc:spChg chg="del mod">
          <ac:chgData name="ゆ 育" userId="542ab0ed5f745775" providerId="LiveId" clId="{1C2FE42E-E5F8-4FB3-86F1-0EB376F0A1A1}" dt="2023-09-21T16:54:47.881" v="5502" actId="478"/>
          <ac:spMkLst>
            <pc:docMk/>
            <pc:sldMk cId="2991137402" sldId="286"/>
            <ac:spMk id="177" creationId="{4B49D2DE-A072-4206-94FC-06B0C5C2BABD}"/>
          </ac:spMkLst>
        </pc:spChg>
        <pc:spChg chg="del mod">
          <ac:chgData name="ゆ 育" userId="542ab0ed5f745775" providerId="LiveId" clId="{1C2FE42E-E5F8-4FB3-86F1-0EB376F0A1A1}" dt="2023-09-21T16:54:47.880" v="5501" actId="478"/>
          <ac:spMkLst>
            <pc:docMk/>
            <pc:sldMk cId="2991137402" sldId="286"/>
            <ac:spMk id="178" creationId="{43E27379-78B3-4A6A-9986-D7EA0831C0FF}"/>
          </ac:spMkLst>
        </pc:spChg>
        <pc:spChg chg="del mod">
          <ac:chgData name="ゆ 育" userId="542ab0ed5f745775" providerId="LiveId" clId="{1C2FE42E-E5F8-4FB3-86F1-0EB376F0A1A1}" dt="2023-09-21T16:54:47.879" v="5500" actId="478"/>
          <ac:spMkLst>
            <pc:docMk/>
            <pc:sldMk cId="2991137402" sldId="286"/>
            <ac:spMk id="179" creationId="{11E5AA4B-6E91-4B44-837D-1849CEB0DAE0}"/>
          </ac:spMkLst>
        </pc:spChg>
        <pc:spChg chg="del mod">
          <ac:chgData name="ゆ 育" userId="542ab0ed5f745775" providerId="LiveId" clId="{1C2FE42E-E5F8-4FB3-86F1-0EB376F0A1A1}" dt="2023-09-21T16:54:47.878" v="5499" actId="478"/>
          <ac:spMkLst>
            <pc:docMk/>
            <pc:sldMk cId="2991137402" sldId="286"/>
            <ac:spMk id="180" creationId="{1146E860-6E2B-42EC-B76F-ACAF44BDF3E4}"/>
          </ac:spMkLst>
        </pc:spChg>
        <pc:spChg chg="del mod">
          <ac:chgData name="ゆ 育" userId="542ab0ed5f745775" providerId="LiveId" clId="{1C2FE42E-E5F8-4FB3-86F1-0EB376F0A1A1}" dt="2023-09-21T16:54:47.876" v="5498" actId="478"/>
          <ac:spMkLst>
            <pc:docMk/>
            <pc:sldMk cId="2991137402" sldId="286"/>
            <ac:spMk id="181" creationId="{64CABDD8-27CB-401E-8362-D7937E8240D9}"/>
          </ac:spMkLst>
        </pc:spChg>
        <pc:spChg chg="del mod">
          <ac:chgData name="ゆ 育" userId="542ab0ed5f745775" providerId="LiveId" clId="{1C2FE42E-E5F8-4FB3-86F1-0EB376F0A1A1}" dt="2023-09-21T16:54:47.876" v="5497" actId="478"/>
          <ac:spMkLst>
            <pc:docMk/>
            <pc:sldMk cId="2991137402" sldId="286"/>
            <ac:spMk id="182" creationId="{FB1DF2C4-2A81-4EA6-9890-78A706AE8B5B}"/>
          </ac:spMkLst>
        </pc:spChg>
        <pc:spChg chg="del mod">
          <ac:chgData name="ゆ 育" userId="542ab0ed5f745775" providerId="LiveId" clId="{1C2FE42E-E5F8-4FB3-86F1-0EB376F0A1A1}" dt="2023-09-21T16:54:47.875" v="5496" actId="478"/>
          <ac:spMkLst>
            <pc:docMk/>
            <pc:sldMk cId="2991137402" sldId="286"/>
            <ac:spMk id="183" creationId="{4498CB9D-61FE-4955-BFB6-7DE5655EFBE1}"/>
          </ac:spMkLst>
        </pc:spChg>
        <pc:spChg chg="del mod">
          <ac:chgData name="ゆ 育" userId="542ab0ed5f745775" providerId="LiveId" clId="{1C2FE42E-E5F8-4FB3-86F1-0EB376F0A1A1}" dt="2023-09-21T16:54:47.874" v="5495" actId="478"/>
          <ac:spMkLst>
            <pc:docMk/>
            <pc:sldMk cId="2991137402" sldId="286"/>
            <ac:spMk id="184" creationId="{8CA0F082-BD4E-4CAF-8E17-B3575D44687B}"/>
          </ac:spMkLst>
        </pc:spChg>
        <pc:spChg chg="del mod">
          <ac:chgData name="ゆ 育" userId="542ab0ed5f745775" providerId="LiveId" clId="{1C2FE42E-E5F8-4FB3-86F1-0EB376F0A1A1}" dt="2023-09-21T16:54:47.873" v="5494" actId="478"/>
          <ac:spMkLst>
            <pc:docMk/>
            <pc:sldMk cId="2991137402" sldId="286"/>
            <ac:spMk id="185" creationId="{CC334EEC-A95C-4445-9202-5562EAB24EA7}"/>
          </ac:spMkLst>
        </pc:spChg>
        <pc:spChg chg="del mod">
          <ac:chgData name="ゆ 育" userId="542ab0ed5f745775" providerId="LiveId" clId="{1C2FE42E-E5F8-4FB3-86F1-0EB376F0A1A1}" dt="2023-09-21T16:54:47.872" v="5493" actId="478"/>
          <ac:spMkLst>
            <pc:docMk/>
            <pc:sldMk cId="2991137402" sldId="286"/>
            <ac:spMk id="186" creationId="{F76123B9-8690-4061-9A80-EDEC3E70B4A4}"/>
          </ac:spMkLst>
        </pc:spChg>
        <pc:spChg chg="mod">
          <ac:chgData name="ゆ 育" userId="542ab0ed5f745775" providerId="LiveId" clId="{1C2FE42E-E5F8-4FB3-86F1-0EB376F0A1A1}" dt="2023-09-21T16:54:47.899" v="5523" actId="108"/>
          <ac:spMkLst>
            <pc:docMk/>
            <pc:sldMk cId="2991137402" sldId="286"/>
            <ac:spMk id="191" creationId="{795E5115-E646-47A2-94A6-9739FD296CE2}"/>
          </ac:spMkLst>
        </pc:spChg>
        <pc:spChg chg="mod">
          <ac:chgData name="ゆ 育" userId="542ab0ed5f745775" providerId="LiveId" clId="{1C2FE42E-E5F8-4FB3-86F1-0EB376F0A1A1}" dt="2023-09-21T16:54:47.902" v="5524" actId="108"/>
          <ac:spMkLst>
            <pc:docMk/>
            <pc:sldMk cId="2991137402" sldId="286"/>
            <ac:spMk id="192" creationId="{B37E6CDB-0242-44BC-9396-2061D137B783}"/>
          </ac:spMkLst>
        </pc:spChg>
        <pc:spChg chg="mod">
          <ac:chgData name="ゆ 育" userId="542ab0ed5f745775" providerId="LiveId" clId="{1C2FE42E-E5F8-4FB3-86F1-0EB376F0A1A1}" dt="2023-09-21T16:54:47.903" v="5525" actId="108"/>
          <ac:spMkLst>
            <pc:docMk/>
            <pc:sldMk cId="2991137402" sldId="286"/>
            <ac:spMk id="193" creationId="{3B0EF7DA-20EA-4FB1-AFC9-EB45D5F0FA10}"/>
          </ac:spMkLst>
        </pc:spChg>
        <pc:spChg chg="mod">
          <ac:chgData name="ゆ 育" userId="542ab0ed5f745775" providerId="LiveId" clId="{1C2FE42E-E5F8-4FB3-86F1-0EB376F0A1A1}" dt="2023-09-21T16:54:47.907" v="5526" actId="108"/>
          <ac:spMkLst>
            <pc:docMk/>
            <pc:sldMk cId="2991137402" sldId="286"/>
            <ac:spMk id="194" creationId="{AEEACC0E-5193-49AC-ADE0-521A55069CD3}"/>
          </ac:spMkLst>
        </pc:spChg>
        <pc:spChg chg="mod">
          <ac:chgData name="ゆ 育" userId="542ab0ed5f745775" providerId="LiveId" clId="{1C2FE42E-E5F8-4FB3-86F1-0EB376F0A1A1}" dt="2023-09-21T16:54:47.909" v="5527" actId="108"/>
          <ac:spMkLst>
            <pc:docMk/>
            <pc:sldMk cId="2991137402" sldId="286"/>
            <ac:spMk id="195" creationId="{5C3E02BF-E726-4879-9342-347F46452AFB}"/>
          </ac:spMkLst>
        </pc:spChg>
        <pc:spChg chg="mod">
          <ac:chgData name="ゆ 育" userId="542ab0ed5f745775" providerId="LiveId" clId="{1C2FE42E-E5F8-4FB3-86F1-0EB376F0A1A1}" dt="2023-09-21T16:54:47.912" v="5528" actId="108"/>
          <ac:spMkLst>
            <pc:docMk/>
            <pc:sldMk cId="2991137402" sldId="286"/>
            <ac:spMk id="196" creationId="{DBD597F6-E9A7-42EE-8A97-859634D818A6}"/>
          </ac:spMkLst>
        </pc:spChg>
        <pc:spChg chg="mod">
          <ac:chgData name="ゆ 育" userId="542ab0ed5f745775" providerId="LiveId" clId="{1C2FE42E-E5F8-4FB3-86F1-0EB376F0A1A1}" dt="2023-09-21T16:54:47.914" v="5529" actId="108"/>
          <ac:spMkLst>
            <pc:docMk/>
            <pc:sldMk cId="2991137402" sldId="286"/>
            <ac:spMk id="197" creationId="{89B24EF7-05B6-484E-AB3E-C0933C3448AA}"/>
          </ac:spMkLst>
        </pc:spChg>
        <pc:spChg chg="mod">
          <ac:chgData name="ゆ 育" userId="542ab0ed5f745775" providerId="LiveId" clId="{1C2FE42E-E5F8-4FB3-86F1-0EB376F0A1A1}" dt="2023-09-21T16:54:47.917" v="5530" actId="108"/>
          <ac:spMkLst>
            <pc:docMk/>
            <pc:sldMk cId="2991137402" sldId="286"/>
            <ac:spMk id="198" creationId="{6ACC2793-DB82-4AD8-AF6E-CB378FF0F27D}"/>
          </ac:spMkLst>
        </pc:spChg>
        <pc:spChg chg="mod">
          <ac:chgData name="ゆ 育" userId="542ab0ed5f745775" providerId="LiveId" clId="{1C2FE42E-E5F8-4FB3-86F1-0EB376F0A1A1}" dt="2023-09-21T16:54:47.919" v="5531" actId="108"/>
          <ac:spMkLst>
            <pc:docMk/>
            <pc:sldMk cId="2991137402" sldId="286"/>
            <ac:spMk id="199" creationId="{34044EE0-1DDC-4616-8FA5-BC6AB7523F77}"/>
          </ac:spMkLst>
        </pc:spChg>
        <pc:spChg chg="mod">
          <ac:chgData name="ゆ 育" userId="542ab0ed5f745775" providerId="LiveId" clId="{1C2FE42E-E5F8-4FB3-86F1-0EB376F0A1A1}" dt="2023-09-21T16:54:47.921" v="5532" actId="108"/>
          <ac:spMkLst>
            <pc:docMk/>
            <pc:sldMk cId="2991137402" sldId="286"/>
            <ac:spMk id="222" creationId="{ECA47A22-089F-4B51-81C1-323C32E62354}"/>
          </ac:spMkLst>
        </pc:spChg>
        <pc:spChg chg="mod">
          <ac:chgData name="ゆ 育" userId="542ab0ed5f745775" providerId="LiveId" clId="{1C2FE42E-E5F8-4FB3-86F1-0EB376F0A1A1}" dt="2023-09-21T16:54:47.924" v="5533" actId="108"/>
          <ac:spMkLst>
            <pc:docMk/>
            <pc:sldMk cId="2991137402" sldId="286"/>
            <ac:spMk id="223" creationId="{D89C2566-E274-4385-9C21-6D46A9363354}"/>
          </ac:spMkLst>
        </pc:spChg>
        <pc:spChg chg="mod">
          <ac:chgData name="ゆ 育" userId="542ab0ed5f745775" providerId="LiveId" clId="{1C2FE42E-E5F8-4FB3-86F1-0EB376F0A1A1}" dt="2023-09-21T16:54:47.926" v="5534" actId="108"/>
          <ac:spMkLst>
            <pc:docMk/>
            <pc:sldMk cId="2991137402" sldId="286"/>
            <ac:spMk id="224" creationId="{169602C8-37ED-4961-9B7C-D509324CF85B}"/>
          </ac:spMkLst>
        </pc:spChg>
        <pc:spChg chg="mod">
          <ac:chgData name="ゆ 育" userId="542ab0ed5f745775" providerId="LiveId" clId="{1C2FE42E-E5F8-4FB3-86F1-0EB376F0A1A1}" dt="2023-09-21T16:54:47.929" v="5535" actId="108"/>
          <ac:spMkLst>
            <pc:docMk/>
            <pc:sldMk cId="2991137402" sldId="286"/>
            <ac:spMk id="225" creationId="{4891ADE6-16B9-4043-A0CC-649A8AF00888}"/>
          </ac:spMkLst>
        </pc:spChg>
        <pc:spChg chg="mod">
          <ac:chgData name="ゆ 育" userId="542ab0ed5f745775" providerId="LiveId" clId="{1C2FE42E-E5F8-4FB3-86F1-0EB376F0A1A1}" dt="2023-09-21T16:54:47.931" v="5536" actId="108"/>
          <ac:spMkLst>
            <pc:docMk/>
            <pc:sldMk cId="2991137402" sldId="286"/>
            <ac:spMk id="226" creationId="{57DC2350-082F-414F-B55F-746C4B92276A}"/>
          </ac:spMkLst>
        </pc:spChg>
        <pc:spChg chg="mod">
          <ac:chgData name="ゆ 育" userId="542ab0ed5f745775" providerId="LiveId" clId="{1C2FE42E-E5F8-4FB3-86F1-0EB376F0A1A1}" dt="2023-09-21T16:54:47.933" v="5537" actId="108"/>
          <ac:spMkLst>
            <pc:docMk/>
            <pc:sldMk cId="2991137402" sldId="286"/>
            <ac:spMk id="227" creationId="{70907C45-AF16-4AA4-8368-523BB6BF5677}"/>
          </ac:spMkLst>
        </pc:spChg>
        <pc:spChg chg="mod">
          <ac:chgData name="ゆ 育" userId="542ab0ed5f745775" providerId="LiveId" clId="{1C2FE42E-E5F8-4FB3-86F1-0EB376F0A1A1}" dt="2023-09-21T16:54:47.936" v="5538" actId="108"/>
          <ac:spMkLst>
            <pc:docMk/>
            <pc:sldMk cId="2991137402" sldId="286"/>
            <ac:spMk id="228" creationId="{D13BDF03-9BAE-4C78-AA83-E6C9FC7D8A7D}"/>
          </ac:spMkLst>
        </pc:spChg>
        <pc:spChg chg="mod">
          <ac:chgData name="ゆ 育" userId="542ab0ed5f745775" providerId="LiveId" clId="{1C2FE42E-E5F8-4FB3-86F1-0EB376F0A1A1}" dt="2023-09-21T16:54:47.939" v="5539" actId="108"/>
          <ac:spMkLst>
            <pc:docMk/>
            <pc:sldMk cId="2991137402" sldId="286"/>
            <ac:spMk id="229" creationId="{F884EE93-8C48-4F7E-A580-D2F1B58B2FE6}"/>
          </ac:spMkLst>
        </pc:spChg>
        <pc:spChg chg="mod">
          <ac:chgData name="ゆ 育" userId="542ab0ed5f745775" providerId="LiveId" clId="{1C2FE42E-E5F8-4FB3-86F1-0EB376F0A1A1}" dt="2023-09-21T16:54:47.941" v="5540" actId="108"/>
          <ac:spMkLst>
            <pc:docMk/>
            <pc:sldMk cId="2991137402" sldId="286"/>
            <ac:spMk id="230" creationId="{B352A44C-1D2C-4FA6-AFE7-FA0914D31238}"/>
          </ac:spMkLst>
        </pc:spChg>
        <pc:spChg chg="mod">
          <ac:chgData name="ゆ 育" userId="542ab0ed5f745775" providerId="LiveId" clId="{1C2FE42E-E5F8-4FB3-86F1-0EB376F0A1A1}" dt="2023-09-21T16:54:47.943" v="5541" actId="108"/>
          <ac:spMkLst>
            <pc:docMk/>
            <pc:sldMk cId="2991137402" sldId="286"/>
            <ac:spMk id="231" creationId="{0B8E3105-6C4A-4A3F-9E2C-CB7DB4CEE5FD}"/>
          </ac:spMkLst>
        </pc:spChg>
        <pc:spChg chg="mod">
          <ac:chgData name="ゆ 育" userId="542ab0ed5f745775" providerId="LiveId" clId="{1C2FE42E-E5F8-4FB3-86F1-0EB376F0A1A1}" dt="2023-09-21T16:54:47.945" v="5542" actId="108"/>
          <ac:spMkLst>
            <pc:docMk/>
            <pc:sldMk cId="2991137402" sldId="286"/>
            <ac:spMk id="232" creationId="{A1A1FC85-05AE-4C03-8567-A91E020781C3}"/>
          </ac:spMkLst>
        </pc:spChg>
        <pc:spChg chg="mod">
          <ac:chgData name="ゆ 育" userId="542ab0ed5f745775" providerId="LiveId" clId="{1C2FE42E-E5F8-4FB3-86F1-0EB376F0A1A1}" dt="2023-09-21T16:54:47.948" v="5543" actId="108"/>
          <ac:spMkLst>
            <pc:docMk/>
            <pc:sldMk cId="2991137402" sldId="286"/>
            <ac:spMk id="233" creationId="{23C6F08D-3192-4DAD-BE90-9E6140743912}"/>
          </ac:spMkLst>
        </pc:spChg>
        <pc:spChg chg="mod">
          <ac:chgData name="ゆ 育" userId="542ab0ed5f745775" providerId="LiveId" clId="{1C2FE42E-E5F8-4FB3-86F1-0EB376F0A1A1}" dt="2023-09-21T16:54:47.950" v="5544" actId="108"/>
          <ac:spMkLst>
            <pc:docMk/>
            <pc:sldMk cId="2991137402" sldId="286"/>
            <ac:spMk id="234" creationId="{CF7987E7-435B-4E6C-987B-9939EB3F44BD}"/>
          </ac:spMkLst>
        </pc:spChg>
        <pc:spChg chg="mod">
          <ac:chgData name="ゆ 育" userId="542ab0ed5f745775" providerId="LiveId" clId="{1C2FE42E-E5F8-4FB3-86F1-0EB376F0A1A1}" dt="2023-09-21T16:58:02.431" v="5601" actId="1037"/>
          <ac:spMkLst>
            <pc:docMk/>
            <pc:sldMk cId="2991137402" sldId="286"/>
            <ac:spMk id="237" creationId="{00000000-0000-0000-0000-000000000000}"/>
          </ac:spMkLst>
        </pc:spChg>
        <pc:spChg chg="del">
          <ac:chgData name="ゆ 育" userId="542ab0ed5f745775" providerId="LiveId" clId="{1C2FE42E-E5F8-4FB3-86F1-0EB376F0A1A1}" dt="2023-09-21T16:49:41.003" v="5155" actId="478"/>
          <ac:spMkLst>
            <pc:docMk/>
            <pc:sldMk cId="2991137402" sldId="286"/>
            <ac:spMk id="239" creationId="{00000000-0000-0000-0000-000000000000}"/>
          </ac:spMkLst>
        </pc:spChg>
        <pc:spChg chg="mod">
          <ac:chgData name="ゆ 育" userId="542ab0ed5f745775" providerId="LiveId" clId="{1C2FE42E-E5F8-4FB3-86F1-0EB376F0A1A1}" dt="2023-09-24T01:37:39.678" v="6544" actId="1038"/>
          <ac:spMkLst>
            <pc:docMk/>
            <pc:sldMk cId="2991137402" sldId="286"/>
            <ac:spMk id="241" creationId="{00000000-0000-0000-0000-000000000000}"/>
          </ac:spMkLst>
        </pc:spChg>
        <pc:spChg chg="mod">
          <ac:chgData name="ゆ 育" userId="542ab0ed5f745775" providerId="LiveId" clId="{1C2FE42E-E5F8-4FB3-86F1-0EB376F0A1A1}" dt="2023-09-21T16:58:11.117" v="5614" actId="1037"/>
          <ac:spMkLst>
            <pc:docMk/>
            <pc:sldMk cId="2991137402" sldId="286"/>
            <ac:spMk id="243" creationId="{00000000-0000-0000-0000-000000000000}"/>
          </ac:spMkLst>
        </pc:spChg>
        <pc:spChg chg="mod">
          <ac:chgData name="ゆ 育" userId="542ab0ed5f745775" providerId="LiveId" clId="{1C2FE42E-E5F8-4FB3-86F1-0EB376F0A1A1}" dt="2023-09-21T16:54:47.952" v="5545" actId="108"/>
          <ac:spMkLst>
            <pc:docMk/>
            <pc:sldMk cId="2991137402" sldId="286"/>
            <ac:spMk id="247" creationId="{FC7D6E3F-D1F3-479B-9B46-0A7D0C0F32FA}"/>
          </ac:spMkLst>
        </pc:spChg>
        <pc:spChg chg="mod">
          <ac:chgData name="ゆ 育" userId="542ab0ed5f745775" providerId="LiveId" clId="{1C2FE42E-E5F8-4FB3-86F1-0EB376F0A1A1}" dt="2023-09-21T16:54:47.955" v="5546" actId="108"/>
          <ac:spMkLst>
            <pc:docMk/>
            <pc:sldMk cId="2991137402" sldId="286"/>
            <ac:spMk id="248" creationId="{35EEE271-DA8C-4E28-829E-18E20C01C711}"/>
          </ac:spMkLst>
        </pc:spChg>
        <pc:spChg chg="mod">
          <ac:chgData name="ゆ 育" userId="542ab0ed5f745775" providerId="LiveId" clId="{1C2FE42E-E5F8-4FB3-86F1-0EB376F0A1A1}" dt="2023-09-21T16:54:47.957" v="5547" actId="108"/>
          <ac:spMkLst>
            <pc:docMk/>
            <pc:sldMk cId="2991137402" sldId="286"/>
            <ac:spMk id="249" creationId="{8FAB84CC-CE9E-49FF-81D1-2544758DCA70}"/>
          </ac:spMkLst>
        </pc:spChg>
        <pc:grpChg chg="del mod">
          <ac:chgData name="ゆ 育" userId="542ab0ed5f745775" providerId="LiveId" clId="{1C2FE42E-E5F8-4FB3-86F1-0EB376F0A1A1}" dt="2023-09-21T01:48:28.299" v="4337" actId="478"/>
          <ac:grpSpMkLst>
            <pc:docMk/>
            <pc:sldMk cId="2991137402" sldId="286"/>
            <ac:grpSpMk id="35" creationId="{9CB774D9-DF00-4FBA-BACA-368159D84663}"/>
          </ac:grpSpMkLst>
        </pc:grpChg>
        <pc:grpChg chg="add del mod">
          <ac:chgData name="ゆ 育" userId="542ab0ed5f745775" providerId="LiveId" clId="{1C2FE42E-E5F8-4FB3-86F1-0EB376F0A1A1}" dt="2023-09-21T16:48:38.598" v="5142" actId="478"/>
          <ac:grpSpMkLst>
            <pc:docMk/>
            <pc:sldMk cId="2991137402" sldId="286"/>
            <ac:grpSpMk id="40" creationId="{788B04B6-DF7C-4BEC-875E-2E3F6CF78951}"/>
          </ac:grpSpMkLst>
        </pc:grpChg>
        <pc:grpChg chg="del mod ord">
          <ac:chgData name="ゆ 育" userId="542ab0ed5f745775" providerId="LiveId" clId="{1C2FE42E-E5F8-4FB3-86F1-0EB376F0A1A1}" dt="2023-09-21T02:01:13.960" v="4409" actId="478"/>
          <ac:grpSpMkLst>
            <pc:docMk/>
            <pc:sldMk cId="2991137402" sldId="286"/>
            <ac:grpSpMk id="59" creationId="{581CF327-A683-4507-BC56-FE54F205CAD3}"/>
          </ac:grpSpMkLst>
        </pc:grpChg>
        <pc:grpChg chg="del">
          <ac:chgData name="ゆ 育" userId="542ab0ed5f745775" providerId="LiveId" clId="{1C2FE42E-E5F8-4FB3-86F1-0EB376F0A1A1}" dt="2023-09-21T01:48:28.361" v="4359" actId="478"/>
          <ac:grpSpMkLst>
            <pc:docMk/>
            <pc:sldMk cId="2991137402" sldId="286"/>
            <ac:grpSpMk id="72" creationId="{5FE0183A-7E0B-4401-82B7-4492A3E3EA76}"/>
          </ac:grpSpMkLst>
        </pc:grpChg>
        <pc:grpChg chg="del mod ord">
          <ac:chgData name="ゆ 育" userId="542ab0ed5f745775" providerId="LiveId" clId="{1C2FE42E-E5F8-4FB3-86F1-0EB376F0A1A1}" dt="2023-09-21T16:54:20.646" v="5447" actId="478"/>
          <ac:grpSpMkLst>
            <pc:docMk/>
            <pc:sldMk cId="2991137402" sldId="286"/>
            <ac:grpSpMk id="111" creationId="{7FEBFEF3-BE5D-430F-88CE-E9F6F4CFA916}"/>
          </ac:grpSpMkLst>
        </pc:grpChg>
        <pc:grpChg chg="del">
          <ac:chgData name="ゆ 育" userId="542ab0ed5f745775" providerId="LiveId" clId="{1C2FE42E-E5F8-4FB3-86F1-0EB376F0A1A1}" dt="2023-09-21T02:01:14.006" v="4432" actId="478"/>
          <ac:grpSpMkLst>
            <pc:docMk/>
            <pc:sldMk cId="2991137402" sldId="286"/>
            <ac:grpSpMk id="124" creationId="{FF5ABCFC-0365-4E49-9F1E-41967F153C98}"/>
          </ac:grpSpMkLst>
        </pc:grpChg>
        <pc:grpChg chg="del mod ord">
          <ac:chgData name="ゆ 育" userId="542ab0ed5f745775" providerId="LiveId" clId="{1C2FE42E-E5F8-4FB3-86F1-0EB376F0A1A1}" dt="2023-09-21T16:54:47.897" v="5522" actId="478"/>
          <ac:grpSpMkLst>
            <pc:docMk/>
            <pc:sldMk cId="2991137402" sldId="286"/>
            <ac:grpSpMk id="187" creationId="{BADFB574-C824-447F-B91B-2CF37BE160CA}"/>
          </ac:grpSpMkLst>
        </pc:grpChg>
        <pc:grpChg chg="del">
          <ac:chgData name="ゆ 育" userId="542ab0ed5f745775" providerId="LiveId" clId="{1C2FE42E-E5F8-4FB3-86F1-0EB376F0A1A1}" dt="2023-09-21T16:54:20.779" v="5480" actId="478"/>
          <ac:grpSpMkLst>
            <pc:docMk/>
            <pc:sldMk cId="2991137402" sldId="286"/>
            <ac:grpSpMk id="200" creationId="{D08259BF-679B-465C-9F54-1A5AAA0023E3}"/>
          </ac:grpSpMkLst>
        </pc:grpChg>
        <pc:grpChg chg="mod ord">
          <ac:chgData name="ゆ 育" userId="542ab0ed5f745775" providerId="LiveId" clId="{1C2FE42E-E5F8-4FB3-86F1-0EB376F0A1A1}" dt="2023-09-21T16:58:28.322" v="5616" actId="1076"/>
          <ac:grpSpMkLst>
            <pc:docMk/>
            <pc:sldMk cId="2991137402" sldId="286"/>
            <ac:grpSpMk id="250" creationId="{C524215D-750F-4249-A157-C9439706B582}"/>
          </ac:grpSpMkLst>
        </pc:grpChg>
        <pc:grpChg chg="del">
          <ac:chgData name="ゆ 育" userId="542ab0ed5f745775" providerId="LiveId" clId="{1C2FE42E-E5F8-4FB3-86F1-0EB376F0A1A1}" dt="2023-09-21T16:54:47.960" v="5549" actId="478"/>
          <ac:grpSpMkLst>
            <pc:docMk/>
            <pc:sldMk cId="2991137402" sldId="286"/>
            <ac:grpSpMk id="251" creationId="{6EF41CC9-2677-4714-992A-1E1107787FC7}"/>
          </ac:grpSpMkLst>
        </pc:grpChg>
        <pc:picChg chg="mod">
          <ac:chgData name="ゆ 育" userId="542ab0ed5f745775" providerId="LiveId" clId="{1C2FE42E-E5F8-4FB3-86F1-0EB376F0A1A1}" dt="2023-09-21T01:44:56.850" v="4291" actId="14100"/>
          <ac:picMkLst>
            <pc:docMk/>
            <pc:sldMk cId="2991137402" sldId="286"/>
            <ac:picMk id="3" creationId="{58D89BDB-398E-40B1-A1C2-29031E1D5E5E}"/>
          </ac:picMkLst>
        </pc:picChg>
        <pc:picChg chg="mod ord">
          <ac:chgData name="ゆ 育" userId="542ab0ed5f745775" providerId="LiveId" clId="{1C2FE42E-E5F8-4FB3-86F1-0EB376F0A1A1}" dt="2023-09-21T16:58:07.104" v="5602" actId="1076"/>
          <ac:picMkLst>
            <pc:docMk/>
            <pc:sldMk cId="2991137402" sldId="286"/>
            <ac:picMk id="3" creationId="{F7573D98-C445-4CC1-917F-3127E3A6B97E}"/>
          </ac:picMkLst>
        </pc:picChg>
        <pc:picChg chg="mod">
          <ac:chgData name="ゆ 育" userId="542ab0ed5f745775" providerId="LiveId" clId="{1C2FE42E-E5F8-4FB3-86F1-0EB376F0A1A1}" dt="2023-09-21T16:54:20.571" v="5421" actId="14100"/>
          <ac:picMkLst>
            <pc:docMk/>
            <pc:sldMk cId="2991137402" sldId="286"/>
            <ac:picMk id="18" creationId="{F292FD42-E3C1-4276-9F13-3E30905DCC3E}"/>
          </ac:picMkLst>
        </pc:picChg>
        <pc:picChg chg="mod">
          <ac:chgData name="ゆ 育" userId="542ab0ed5f745775" providerId="LiveId" clId="{1C2FE42E-E5F8-4FB3-86F1-0EB376F0A1A1}" dt="2023-09-21T01:48:28.236" v="4307" actId="14100"/>
          <ac:picMkLst>
            <pc:docMk/>
            <pc:sldMk cId="2991137402" sldId="286"/>
            <ac:picMk id="37" creationId="{941058BE-2909-4ADF-8221-EBCFE2E0D56E}"/>
          </ac:picMkLst>
        </pc:picChg>
        <pc:picChg chg="mod">
          <ac:chgData name="ゆ 育" userId="542ab0ed5f745775" providerId="LiveId" clId="{1C2FE42E-E5F8-4FB3-86F1-0EB376F0A1A1}" dt="2023-09-21T02:01:13.881" v="4385" actId="14100"/>
          <ac:picMkLst>
            <pc:docMk/>
            <pc:sldMk cId="2991137402" sldId="286"/>
            <ac:picMk id="61" creationId="{87C436BE-AD97-49CC-9CCA-EDBE1A86E9BA}"/>
          </ac:picMkLst>
        </pc:picChg>
        <pc:picChg chg="mod">
          <ac:chgData name="ゆ 育" userId="542ab0ed5f745775" providerId="LiveId" clId="{1C2FE42E-E5F8-4FB3-86F1-0EB376F0A1A1}" dt="2023-09-21T16:54:47.829" v="5486" actId="14100"/>
          <ac:picMkLst>
            <pc:docMk/>
            <pc:sldMk cId="2991137402" sldId="286"/>
            <ac:picMk id="189" creationId="{82717D98-EBDE-4761-9A07-6E87E356E422}"/>
          </ac:picMkLst>
        </pc:picChg>
        <pc:picChg chg="del mod">
          <ac:chgData name="ゆ 育" userId="542ab0ed5f745775" providerId="LiveId" clId="{1C2FE42E-E5F8-4FB3-86F1-0EB376F0A1A1}" dt="2023-09-21T16:59:29.264" v="5629" actId="478"/>
          <ac:picMkLst>
            <pc:docMk/>
            <pc:sldMk cId="2991137402" sldId="286"/>
            <ac:picMk id="284" creationId="{02E067CC-B7F4-48BE-A805-E5B186C7AC2F}"/>
          </ac:picMkLst>
        </pc:picChg>
        <pc:picChg chg="mod ord">
          <ac:chgData name="ゆ 育" userId="542ab0ed5f745775" providerId="LiveId" clId="{1C2FE42E-E5F8-4FB3-86F1-0EB376F0A1A1}" dt="2023-09-21T16:59:29.265" v="5631" actId="962"/>
          <ac:picMkLst>
            <pc:docMk/>
            <pc:sldMk cId="2991137402" sldId="286"/>
            <ac:picMk id="290" creationId="{ACE59E14-180B-4175-8920-CC45C615E2EC}"/>
          </ac:picMkLst>
        </pc:picChg>
        <pc:cxnChg chg="mod">
          <ac:chgData name="ゆ 育" userId="542ab0ed5f745775" providerId="LiveId" clId="{1C2FE42E-E5F8-4FB3-86F1-0EB376F0A1A1}" dt="2023-09-21T16:58:02.431" v="5601" actId="1037"/>
          <ac:cxnSpMkLst>
            <pc:docMk/>
            <pc:sldMk cId="2991137402" sldId="286"/>
            <ac:cxnSpMk id="236" creationId="{00000000-0000-0000-0000-000000000000}"/>
          </ac:cxnSpMkLst>
        </pc:cxnChg>
        <pc:cxnChg chg="mod">
          <ac:chgData name="ゆ 育" userId="542ab0ed5f745775" providerId="LiveId" clId="{1C2FE42E-E5F8-4FB3-86F1-0EB376F0A1A1}" dt="2023-09-24T01:37:39.678" v="6544" actId="1038"/>
          <ac:cxnSpMkLst>
            <pc:docMk/>
            <pc:sldMk cId="2991137402" sldId="286"/>
            <ac:cxnSpMk id="238" creationId="{00000000-0000-0000-0000-000000000000}"/>
          </ac:cxnSpMkLst>
        </pc:cxnChg>
        <pc:cxnChg chg="del mod">
          <ac:chgData name="ゆ 育" userId="542ab0ed5f745775" providerId="LiveId" clId="{1C2FE42E-E5F8-4FB3-86F1-0EB376F0A1A1}" dt="2023-09-21T16:49:44.815" v="5156" actId="478"/>
          <ac:cxnSpMkLst>
            <pc:docMk/>
            <pc:sldMk cId="2991137402" sldId="286"/>
            <ac:cxnSpMk id="240" creationId="{00000000-0000-0000-0000-000000000000}"/>
          </ac:cxnSpMkLst>
        </pc:cxnChg>
        <pc:cxnChg chg="mod">
          <ac:chgData name="ゆ 育" userId="542ab0ed5f745775" providerId="LiveId" clId="{1C2FE42E-E5F8-4FB3-86F1-0EB376F0A1A1}" dt="2023-09-24T01:37:39.678" v="6544" actId="1038"/>
          <ac:cxnSpMkLst>
            <pc:docMk/>
            <pc:sldMk cId="2991137402" sldId="286"/>
            <ac:cxnSpMk id="242" creationId="{00000000-0000-0000-0000-000000000000}"/>
          </ac:cxnSpMkLst>
        </pc:cxnChg>
      </pc:sldChg>
      <pc:sldChg chg="mod ord modShow">
        <pc:chgData name="ゆ 育" userId="542ab0ed5f745775" providerId="LiveId" clId="{1C2FE42E-E5F8-4FB3-86F1-0EB376F0A1A1}" dt="2023-09-22T11:55:12.775" v="6496" actId="729"/>
        <pc:sldMkLst>
          <pc:docMk/>
          <pc:sldMk cId="1844507451" sldId="287"/>
        </pc:sldMkLst>
      </pc:sldChg>
      <pc:sldChg chg="mod ord modShow">
        <pc:chgData name="ゆ 育" userId="542ab0ed5f745775" providerId="LiveId" clId="{1C2FE42E-E5F8-4FB3-86F1-0EB376F0A1A1}" dt="2023-09-22T11:55:12.775" v="6496" actId="729"/>
        <pc:sldMkLst>
          <pc:docMk/>
          <pc:sldMk cId="2831526853" sldId="288"/>
        </pc:sldMkLst>
      </pc:sldChg>
      <pc:sldChg chg="del mod ord modShow">
        <pc:chgData name="ゆ 育" userId="542ab0ed5f745775" providerId="LiveId" clId="{1C2FE42E-E5F8-4FB3-86F1-0EB376F0A1A1}" dt="2023-09-24T02:46:03.732" v="6583" actId="47"/>
        <pc:sldMkLst>
          <pc:docMk/>
          <pc:sldMk cId="257461054" sldId="289"/>
        </pc:sldMkLst>
      </pc:sldChg>
      <pc:sldChg chg="delSp modSp mod">
        <pc:chgData name="ゆ 育" userId="542ab0ed5f745775" providerId="LiveId" clId="{1C2FE42E-E5F8-4FB3-86F1-0EB376F0A1A1}" dt="2023-09-21T17:13:53.198" v="5941" actId="1076"/>
        <pc:sldMkLst>
          <pc:docMk/>
          <pc:sldMk cId="1544532060" sldId="291"/>
        </pc:sldMkLst>
        <pc:grpChg chg="del">
          <ac:chgData name="ゆ 育" userId="542ab0ed5f745775" providerId="LiveId" clId="{1C2FE42E-E5F8-4FB3-86F1-0EB376F0A1A1}" dt="2023-09-21T17:13:31.178" v="5924" actId="478"/>
          <ac:grpSpMkLst>
            <pc:docMk/>
            <pc:sldMk cId="1544532060" sldId="291"/>
            <ac:grpSpMk id="915" creationId="{C75A62DC-2841-4540-9A11-7C05F6A3B57F}"/>
          </ac:grpSpMkLst>
        </pc:grpChg>
        <pc:grpChg chg="del">
          <ac:chgData name="ゆ 育" userId="542ab0ed5f745775" providerId="LiveId" clId="{1C2FE42E-E5F8-4FB3-86F1-0EB376F0A1A1}" dt="2023-09-21T17:13:47.119" v="5938" actId="478"/>
          <ac:grpSpMkLst>
            <pc:docMk/>
            <pc:sldMk cId="1544532060" sldId="291"/>
            <ac:grpSpMk id="1058" creationId="{24498FB9-10E9-4B96-B195-E9A326956315}"/>
          </ac:grpSpMkLst>
        </pc:grpChg>
        <pc:picChg chg="mod ord">
          <ac:chgData name="ゆ 育" userId="542ab0ed5f745775" providerId="LiveId" clId="{1C2FE42E-E5F8-4FB3-86F1-0EB376F0A1A1}" dt="2023-09-21T17:13:53.198" v="5941" actId="1076"/>
          <ac:picMkLst>
            <pc:docMk/>
            <pc:sldMk cId="1544532060" sldId="291"/>
            <ac:picMk id="4" creationId="{EB845734-E550-4C0C-AA1E-1A4311EA8CD3}"/>
          </ac:picMkLst>
        </pc:picChg>
        <pc:picChg chg="mod ord">
          <ac:chgData name="ゆ 育" userId="542ab0ed5f745775" providerId="LiveId" clId="{1C2FE42E-E5F8-4FB3-86F1-0EB376F0A1A1}" dt="2023-09-21T17:13:47.120" v="5940" actId="962"/>
          <ac:picMkLst>
            <pc:docMk/>
            <pc:sldMk cId="1544532060" sldId="291"/>
            <ac:picMk id="6" creationId="{D285F530-073A-4625-AF0E-D5B8E4C7A9B6}"/>
          </ac:picMkLst>
        </pc:picChg>
      </pc:sldChg>
      <pc:sldChg chg="delSp modSp mod">
        <pc:chgData name="ゆ 育" userId="542ab0ed5f745775" providerId="LiveId" clId="{1C2FE42E-E5F8-4FB3-86F1-0EB376F0A1A1}" dt="2023-09-22T10:36:11.056" v="6261" actId="1076"/>
        <pc:sldMkLst>
          <pc:docMk/>
          <pc:sldMk cId="2762149373" sldId="292"/>
        </pc:sldMkLst>
        <pc:spChg chg="del">
          <ac:chgData name="ゆ 育" userId="542ab0ed5f745775" providerId="LiveId" clId="{1C2FE42E-E5F8-4FB3-86F1-0EB376F0A1A1}" dt="2023-09-22T10:31:34.118" v="6235" actId="478"/>
          <ac:spMkLst>
            <pc:docMk/>
            <pc:sldMk cId="2762149373" sldId="292"/>
            <ac:spMk id="3" creationId="{8C24F44B-F0E3-4B71-A5A7-75757A773DBB}"/>
          </ac:spMkLst>
        </pc:spChg>
        <pc:spChg chg="del">
          <ac:chgData name="ゆ 育" userId="542ab0ed5f745775" providerId="LiveId" clId="{1C2FE42E-E5F8-4FB3-86F1-0EB376F0A1A1}" dt="2023-09-22T10:34:05.063" v="6249" actId="478"/>
          <ac:spMkLst>
            <pc:docMk/>
            <pc:sldMk cId="2762149373" sldId="292"/>
            <ac:spMk id="5" creationId="{56272F5C-F275-4B13-BED1-1FAAB13DA2DA}"/>
          </ac:spMkLst>
        </pc:spChg>
        <pc:spChg chg="del">
          <ac:chgData name="ゆ 育" userId="542ab0ed5f745775" providerId="LiveId" clId="{1C2FE42E-E5F8-4FB3-86F1-0EB376F0A1A1}" dt="2023-09-22T10:16:05.500" v="6209" actId="478"/>
          <ac:spMkLst>
            <pc:docMk/>
            <pc:sldMk cId="2762149373" sldId="292"/>
            <ac:spMk id="6" creationId="{3F213964-9C9B-4883-9D5B-D5E9028568A8}"/>
          </ac:spMkLst>
        </pc:spChg>
        <pc:picChg chg="mod">
          <ac:chgData name="ゆ 育" userId="542ab0ed5f745775" providerId="LiveId" clId="{1C2FE42E-E5F8-4FB3-86F1-0EB376F0A1A1}" dt="2023-09-22T10:35:20.578" v="6256" actId="1076"/>
          <ac:picMkLst>
            <pc:docMk/>
            <pc:sldMk cId="2762149373" sldId="292"/>
            <ac:picMk id="8" creationId="{AD860490-A684-4E05-ADD9-E88477041324}"/>
          </ac:picMkLst>
        </pc:picChg>
        <pc:picChg chg="mod">
          <ac:chgData name="ゆ 育" userId="542ab0ed5f745775" providerId="LiveId" clId="{1C2FE42E-E5F8-4FB3-86F1-0EB376F0A1A1}" dt="2023-09-22T10:36:08.935" v="6260" actId="1076"/>
          <ac:picMkLst>
            <pc:docMk/>
            <pc:sldMk cId="2762149373" sldId="292"/>
            <ac:picMk id="10" creationId="{002CA24A-AA48-46F1-90C3-6D9694E124C9}"/>
          </ac:picMkLst>
        </pc:picChg>
        <pc:picChg chg="mod">
          <ac:chgData name="ゆ 育" userId="542ab0ed5f745775" providerId="LiveId" clId="{1C2FE42E-E5F8-4FB3-86F1-0EB376F0A1A1}" dt="2023-09-22T10:36:11.056" v="6261" actId="1076"/>
          <ac:picMkLst>
            <pc:docMk/>
            <pc:sldMk cId="2762149373" sldId="292"/>
            <ac:picMk id="12" creationId="{1AEC45BC-7C14-4879-B6E0-97CC1386B889}"/>
          </ac:picMkLst>
        </pc:picChg>
      </pc:sldChg>
      <pc:sldChg chg="delSp modSp mod">
        <pc:chgData name="ゆ 育" userId="542ab0ed5f745775" providerId="LiveId" clId="{1C2FE42E-E5F8-4FB3-86F1-0EB376F0A1A1}" dt="2023-09-22T10:56:13.901" v="6306" actId="1076"/>
        <pc:sldMkLst>
          <pc:docMk/>
          <pc:sldMk cId="2934464932" sldId="293"/>
        </pc:sldMkLst>
        <pc:spChg chg="del">
          <ac:chgData name="ゆ 育" userId="542ab0ed5f745775" providerId="LiveId" clId="{1C2FE42E-E5F8-4FB3-86F1-0EB376F0A1A1}" dt="2023-09-22T10:54:57.018" v="6271" actId="478"/>
          <ac:spMkLst>
            <pc:docMk/>
            <pc:sldMk cId="2934464932" sldId="293"/>
            <ac:spMk id="4" creationId="{B29FDF60-A65F-4B5B-9CC2-EB82E193A7EF}"/>
          </ac:spMkLst>
        </pc:spChg>
        <pc:picChg chg="del mod">
          <ac:chgData name="ゆ 育" userId="542ab0ed5f745775" providerId="LiveId" clId="{1C2FE42E-E5F8-4FB3-86F1-0EB376F0A1A1}" dt="2023-09-22T10:55:34.910" v="6285" actId="478"/>
          <ac:picMkLst>
            <pc:docMk/>
            <pc:sldMk cId="2934464932" sldId="293"/>
            <ac:picMk id="3" creationId="{1C20C04E-5866-4116-AEF9-DEBCD3B031C8}"/>
          </ac:picMkLst>
        </pc:picChg>
        <pc:picChg chg="del mod ord">
          <ac:chgData name="ゆ 育" userId="542ab0ed5f745775" providerId="LiveId" clId="{1C2FE42E-E5F8-4FB3-86F1-0EB376F0A1A1}" dt="2023-09-22T10:56:09.476" v="6303" actId="478"/>
          <ac:picMkLst>
            <pc:docMk/>
            <pc:sldMk cId="2934464932" sldId="293"/>
            <ac:picMk id="7" creationId="{0F992EFE-17D2-4790-B64A-4CF8600C6517}"/>
          </ac:picMkLst>
        </pc:picChg>
        <pc:picChg chg="mod ord">
          <ac:chgData name="ゆ 育" userId="542ab0ed5f745775" providerId="LiveId" clId="{1C2FE42E-E5F8-4FB3-86F1-0EB376F0A1A1}" dt="2023-09-22T10:56:13.901" v="6306" actId="1076"/>
          <ac:picMkLst>
            <pc:docMk/>
            <pc:sldMk cId="2934464932" sldId="293"/>
            <ac:picMk id="9" creationId="{84701D6E-6AFD-4C5A-A2B5-D8445209808E}"/>
          </ac:picMkLst>
        </pc:picChg>
      </pc:sldChg>
      <pc:sldChg chg="modSp mod">
        <pc:chgData name="ゆ 育" userId="542ab0ed5f745775" providerId="LiveId" clId="{1C2FE42E-E5F8-4FB3-86F1-0EB376F0A1A1}" dt="2023-09-25T02:32:44.287" v="6587" actId="108"/>
        <pc:sldMkLst>
          <pc:docMk/>
          <pc:sldMk cId="1873283189" sldId="294"/>
        </pc:sldMkLst>
        <pc:spChg chg="mod">
          <ac:chgData name="ゆ 育" userId="542ab0ed5f745775" providerId="LiveId" clId="{1C2FE42E-E5F8-4FB3-86F1-0EB376F0A1A1}" dt="2023-09-25T02:32:44.287" v="6587" actId="108"/>
          <ac:spMkLst>
            <pc:docMk/>
            <pc:sldMk cId="1873283189" sldId="294"/>
            <ac:spMk id="3" creationId="{7C9211BE-4882-4DB7-8544-F6C9DC3DE8C1}"/>
          </ac:spMkLst>
        </pc:spChg>
      </pc:sldChg>
      <pc:sldChg chg="addSp delSp modSp del mod ord modShow">
        <pc:chgData name="ゆ 育" userId="542ab0ed5f745775" providerId="LiveId" clId="{1C2FE42E-E5F8-4FB3-86F1-0EB376F0A1A1}" dt="2023-09-24T02:46:06.913" v="6584" actId="47"/>
        <pc:sldMkLst>
          <pc:docMk/>
          <pc:sldMk cId="1081632657" sldId="298"/>
        </pc:sldMkLst>
        <pc:spChg chg="del mod ord">
          <ac:chgData name="ゆ 育" userId="542ab0ed5f745775" providerId="LiveId" clId="{1C2FE42E-E5F8-4FB3-86F1-0EB376F0A1A1}" dt="2023-09-20T15:28:39.263" v="1386" actId="478"/>
          <ac:spMkLst>
            <pc:docMk/>
            <pc:sldMk cId="1081632657" sldId="298"/>
            <ac:spMk id="4" creationId="{0F657653-11F1-41FA-A14E-806066676462}"/>
          </ac:spMkLst>
        </pc:spChg>
        <pc:spChg chg="mod ord">
          <ac:chgData name="ゆ 育" userId="542ab0ed5f745775" providerId="LiveId" clId="{1C2FE42E-E5F8-4FB3-86F1-0EB376F0A1A1}" dt="2023-09-20T16:05:34.833" v="1436" actId="962"/>
          <ac:spMkLst>
            <pc:docMk/>
            <pc:sldMk cId="1081632657" sldId="298"/>
            <ac:spMk id="4" creationId="{85748BED-CF44-47FA-B0BC-A8996A3565E1}"/>
          </ac:spMkLst>
        </pc:spChg>
        <pc:spChg chg="add del">
          <ac:chgData name="ゆ 育" userId="542ab0ed5f745775" providerId="LiveId" clId="{1C2FE42E-E5F8-4FB3-86F1-0EB376F0A1A1}" dt="2023-09-20T15:28:07.981" v="1376"/>
          <ac:spMkLst>
            <pc:docMk/>
            <pc:sldMk cId="1081632657" sldId="298"/>
            <ac:spMk id="7" creationId="{207535A7-C285-4E26-A04C-4DDBE3F0D34B}"/>
          </ac:spMkLst>
        </pc:spChg>
        <pc:spChg chg="del mod ord">
          <ac:chgData name="ゆ 育" userId="542ab0ed5f745775" providerId="LiveId" clId="{1C2FE42E-E5F8-4FB3-86F1-0EB376F0A1A1}" dt="2023-09-20T15:28:46.419" v="1398" actId="478"/>
          <ac:spMkLst>
            <pc:docMk/>
            <pc:sldMk cId="1081632657" sldId="298"/>
            <ac:spMk id="8" creationId="{3CFFD55F-4845-4FEA-A326-6710BD64229D}"/>
          </ac:spMkLst>
        </pc:spChg>
        <pc:spChg chg="del mod ord">
          <ac:chgData name="ゆ 育" userId="542ab0ed5f745775" providerId="LiveId" clId="{1C2FE42E-E5F8-4FB3-86F1-0EB376F0A1A1}" dt="2023-09-20T15:30:10.596" v="1410" actId="478"/>
          <ac:spMkLst>
            <pc:docMk/>
            <pc:sldMk cId="1081632657" sldId="298"/>
            <ac:spMk id="11" creationId="{FFA5D38B-35B8-4980-9D38-A433E30E5545}"/>
          </ac:spMkLst>
        </pc:spChg>
        <pc:spChg chg="del mod ord">
          <ac:chgData name="ゆ 育" userId="542ab0ed5f745775" providerId="LiveId" clId="{1C2FE42E-E5F8-4FB3-86F1-0EB376F0A1A1}" dt="2023-09-20T15:37:15.480" v="1422" actId="478"/>
          <ac:spMkLst>
            <pc:docMk/>
            <pc:sldMk cId="1081632657" sldId="298"/>
            <ac:spMk id="14" creationId="{A022C119-23E2-404B-9C38-AB1C75A5F0CD}"/>
          </ac:spMkLst>
        </pc:spChg>
        <pc:spChg chg="del mod ord">
          <ac:chgData name="ゆ 育" userId="542ab0ed5f745775" providerId="LiveId" clId="{1C2FE42E-E5F8-4FB3-86F1-0EB376F0A1A1}" dt="2023-09-20T16:05:34.833" v="1434" actId="478"/>
          <ac:spMkLst>
            <pc:docMk/>
            <pc:sldMk cId="1081632657" sldId="298"/>
            <ac:spMk id="17" creationId="{5A4ADE3A-85AE-42C3-9BC4-DCB23BE74328}"/>
          </ac:spMkLst>
        </pc:spChg>
        <pc:picChg chg="mod">
          <ac:chgData name="ゆ 育" userId="542ab0ed5f745775" providerId="LiveId" clId="{1C2FE42E-E5F8-4FB3-86F1-0EB376F0A1A1}" dt="2023-09-20T16:05:34.788" v="1428" actId="14100"/>
          <ac:picMkLst>
            <pc:docMk/>
            <pc:sldMk cId="1081632657" sldId="298"/>
            <ac:picMk id="3" creationId="{1295EE97-8515-4179-9B91-2525F3E89B01}"/>
          </ac:picMkLst>
        </pc:picChg>
        <pc:picChg chg="mod">
          <ac:chgData name="ゆ 育" userId="542ab0ed5f745775" providerId="LiveId" clId="{1C2FE42E-E5F8-4FB3-86F1-0EB376F0A1A1}" dt="2023-09-20T15:28:00.119" v="1348" actId="14100"/>
          <ac:picMkLst>
            <pc:docMk/>
            <pc:sldMk cId="1081632657" sldId="298"/>
            <ac:picMk id="3" creationId="{88F19313-DDF3-47FB-AE17-847058D43621}"/>
          </ac:picMkLst>
        </pc:picChg>
        <pc:picChg chg="mod">
          <ac:chgData name="ゆ 育" userId="542ab0ed5f745775" providerId="LiveId" clId="{1C2FE42E-E5F8-4FB3-86F1-0EB376F0A1A1}" dt="2023-09-20T15:28:39.247" v="1380" actId="14100"/>
          <ac:picMkLst>
            <pc:docMk/>
            <pc:sldMk cId="1081632657" sldId="298"/>
            <ac:picMk id="6" creationId="{9C044191-93A4-4C31-AF04-1B5F074FC575}"/>
          </ac:picMkLst>
        </pc:picChg>
        <pc:picChg chg="mod">
          <ac:chgData name="ゆ 育" userId="542ab0ed5f745775" providerId="LiveId" clId="{1C2FE42E-E5F8-4FB3-86F1-0EB376F0A1A1}" dt="2023-09-20T15:28:46.404" v="1392" actId="14100"/>
          <ac:picMkLst>
            <pc:docMk/>
            <pc:sldMk cId="1081632657" sldId="298"/>
            <ac:picMk id="10" creationId="{D77A075D-CF37-4F82-A38E-78AC58F3A287}"/>
          </ac:picMkLst>
        </pc:picChg>
        <pc:picChg chg="mod">
          <ac:chgData name="ゆ 育" userId="542ab0ed5f745775" providerId="LiveId" clId="{1C2FE42E-E5F8-4FB3-86F1-0EB376F0A1A1}" dt="2023-09-20T15:30:10.581" v="1404" actId="14100"/>
          <ac:picMkLst>
            <pc:docMk/>
            <pc:sldMk cId="1081632657" sldId="298"/>
            <ac:picMk id="13" creationId="{6E02BCE8-7794-4F01-8974-808F2097F14D}"/>
          </ac:picMkLst>
        </pc:picChg>
        <pc:picChg chg="mod">
          <ac:chgData name="ゆ 育" userId="542ab0ed5f745775" providerId="LiveId" clId="{1C2FE42E-E5F8-4FB3-86F1-0EB376F0A1A1}" dt="2023-09-20T15:37:15.480" v="1416" actId="14100"/>
          <ac:picMkLst>
            <pc:docMk/>
            <pc:sldMk cId="1081632657" sldId="298"/>
            <ac:picMk id="16" creationId="{319FD7FF-B7B5-42A6-83F9-A9E54C3DBD37}"/>
          </ac:picMkLst>
        </pc:picChg>
      </pc:sldChg>
      <pc:sldChg chg="delSp modSp mod">
        <pc:chgData name="ゆ 育" userId="542ab0ed5f745775" providerId="LiveId" clId="{1C2FE42E-E5F8-4FB3-86F1-0EB376F0A1A1}" dt="2023-09-21T17:09:45.959" v="5914" actId="1076"/>
        <pc:sldMkLst>
          <pc:docMk/>
          <pc:sldMk cId="1652022426" sldId="299"/>
        </pc:sldMkLst>
        <pc:grpChg chg="del">
          <ac:chgData name="ゆ 育" userId="542ab0ed5f745775" providerId="LiveId" clId="{1C2FE42E-E5F8-4FB3-86F1-0EB376F0A1A1}" dt="2023-09-21T17:09:27.772" v="5906" actId="478"/>
          <ac:grpSpMkLst>
            <pc:docMk/>
            <pc:sldMk cId="1652022426" sldId="299"/>
            <ac:grpSpMk id="1043" creationId="{3D30115A-8ECB-4FBA-B9AD-34D9D433DFC8}"/>
          </ac:grpSpMkLst>
        </pc:grpChg>
        <pc:grpChg chg="del mod">
          <ac:chgData name="ゆ 育" userId="542ab0ed5f745775" providerId="LiveId" clId="{1C2FE42E-E5F8-4FB3-86F1-0EB376F0A1A1}" dt="2023-09-21T17:09:18.046" v="5892" actId="478"/>
          <ac:grpSpMkLst>
            <pc:docMk/>
            <pc:sldMk cId="1652022426" sldId="299"/>
            <ac:grpSpMk id="1251" creationId="{9D506DD6-11D7-40FC-A2B6-1781AD090C70}"/>
          </ac:grpSpMkLst>
        </pc:grpChg>
        <pc:picChg chg="mod ord">
          <ac:chgData name="ゆ 育" userId="542ab0ed5f745775" providerId="LiveId" clId="{1C2FE42E-E5F8-4FB3-86F1-0EB376F0A1A1}" dt="2023-09-21T17:09:39.870" v="5912" actId="1076"/>
          <ac:picMkLst>
            <pc:docMk/>
            <pc:sldMk cId="1652022426" sldId="299"/>
            <ac:picMk id="3" creationId="{54836B1D-3903-4626-9FBB-3477F30AC763}"/>
          </ac:picMkLst>
        </pc:picChg>
        <pc:picChg chg="mod ord">
          <ac:chgData name="ゆ 育" userId="542ab0ed5f745775" providerId="LiveId" clId="{1C2FE42E-E5F8-4FB3-86F1-0EB376F0A1A1}" dt="2023-09-21T17:09:42.654" v="5913" actId="1076"/>
          <ac:picMkLst>
            <pc:docMk/>
            <pc:sldMk cId="1652022426" sldId="299"/>
            <ac:picMk id="5" creationId="{135D9C0D-DCB8-4F64-B301-7D5F4CE7A803}"/>
          </ac:picMkLst>
        </pc:picChg>
        <pc:picChg chg="mod ord">
          <ac:chgData name="ゆ 育" userId="542ab0ed5f745775" providerId="LiveId" clId="{1C2FE42E-E5F8-4FB3-86F1-0EB376F0A1A1}" dt="2023-09-21T17:09:45.959" v="5914" actId="1076"/>
          <ac:picMkLst>
            <pc:docMk/>
            <pc:sldMk cId="1652022426" sldId="299"/>
            <ac:picMk id="7" creationId="{F5ED906D-51CA-4090-AEED-8669701BCFAA}"/>
          </ac:picMkLst>
        </pc:picChg>
        <pc:picChg chg="del mod">
          <ac:chgData name="ゆ 育" userId="542ab0ed5f745775" providerId="LiveId" clId="{1C2FE42E-E5F8-4FB3-86F1-0EB376F0A1A1}" dt="2023-09-21T17:09:04.020" v="5879" actId="478"/>
          <ac:picMkLst>
            <pc:docMk/>
            <pc:sldMk cId="1652022426" sldId="299"/>
            <ac:picMk id="1138" creationId="{F75782A4-9659-47C0-8FE2-EB0FDB79B504}"/>
          </ac:picMkLst>
        </pc:picChg>
      </pc:sldChg>
      <pc:sldChg chg="addSp delSp modSp new mod ord">
        <pc:chgData name="ゆ 育" userId="542ab0ed5f745775" providerId="LiveId" clId="{1C2FE42E-E5F8-4FB3-86F1-0EB376F0A1A1}" dt="2023-09-24T02:38:53.968" v="6576" actId="1076"/>
        <pc:sldMkLst>
          <pc:docMk/>
          <pc:sldMk cId="3706107514" sldId="300"/>
        </pc:sldMkLst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3" creationId="{097A46E8-B918-4D17-8E98-9D0F7D2D2CDE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4" creationId="{D4EE224C-FEE4-49C3-A199-8BE9D2A37804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5" creationId="{BC892101-5736-4861-A428-61B03DB8B6D8}"/>
          </ac:spMkLst>
        </pc:spChg>
        <pc:spChg chg="mod">
          <ac:chgData name="ゆ 育" userId="542ab0ed5f745775" providerId="LiveId" clId="{1C2FE42E-E5F8-4FB3-86F1-0EB376F0A1A1}" dt="2023-09-21T17:01:08.662" v="5697" actId="108"/>
          <ac:spMkLst>
            <pc:docMk/>
            <pc:sldMk cId="3706107514" sldId="300"/>
            <ac:spMk id="5" creationId="{FC630D64-5786-4B43-BDE2-60A2BE5648BD}"/>
          </ac:spMkLst>
        </pc:spChg>
        <pc:spChg chg="mod">
          <ac:chgData name="ゆ 育" userId="542ab0ed5f745775" providerId="LiveId" clId="{1C2FE42E-E5F8-4FB3-86F1-0EB376F0A1A1}" dt="2023-09-21T17:01:08.665" v="5698" actId="108"/>
          <ac:spMkLst>
            <pc:docMk/>
            <pc:sldMk cId="3706107514" sldId="300"/>
            <ac:spMk id="6" creationId="{7F8705CF-9373-493A-8C0C-4C36453E47F0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6" creationId="{CB94EB16-82FD-4178-9DE3-855DB622B5AA}"/>
          </ac:spMkLst>
        </pc:spChg>
        <pc:spChg chg="mod">
          <ac:chgData name="ゆ 育" userId="542ab0ed5f745775" providerId="LiveId" clId="{1C2FE42E-E5F8-4FB3-86F1-0EB376F0A1A1}" dt="2023-09-21T17:01:08.667" v="5699" actId="108"/>
          <ac:spMkLst>
            <pc:docMk/>
            <pc:sldMk cId="3706107514" sldId="300"/>
            <ac:spMk id="7" creationId="{808763EF-9C04-4093-A3BB-7D709356234F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7" creationId="{E5B7886E-1813-43B1-8596-2885884A4427}"/>
          </ac:spMkLst>
        </pc:spChg>
        <pc:spChg chg="mod">
          <ac:chgData name="ゆ 育" userId="542ab0ed5f745775" providerId="LiveId" clId="{1C2FE42E-E5F8-4FB3-86F1-0EB376F0A1A1}" dt="2023-09-21T17:01:08.670" v="5700" actId="108"/>
          <ac:spMkLst>
            <pc:docMk/>
            <pc:sldMk cId="3706107514" sldId="300"/>
            <ac:spMk id="8" creationId="{152935DA-4C85-49F7-B94C-4CBFD87147AE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8" creationId="{39936751-506B-496D-83B8-5A8070F3514E}"/>
          </ac:spMkLst>
        </pc:spChg>
        <pc:spChg chg="mod">
          <ac:chgData name="ゆ 育" userId="542ab0ed5f745775" providerId="LiveId" clId="{1C2FE42E-E5F8-4FB3-86F1-0EB376F0A1A1}" dt="2023-09-21T17:01:08.673" v="5701" actId="108"/>
          <ac:spMkLst>
            <pc:docMk/>
            <pc:sldMk cId="3706107514" sldId="300"/>
            <ac:spMk id="9" creationId="{A3192973-19F4-4A90-9B7B-C3A9FDEBB089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9" creationId="{C9A9C09E-4AC5-4174-A0AD-C841E2DA2A13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0" creationId="{8F512178-5BEA-47F7-8514-F10CC89DF988}"/>
          </ac:spMkLst>
        </pc:spChg>
        <pc:spChg chg="mod">
          <ac:chgData name="ゆ 育" userId="542ab0ed5f745775" providerId="LiveId" clId="{1C2FE42E-E5F8-4FB3-86F1-0EB376F0A1A1}" dt="2023-09-21T17:01:08.675" v="5702" actId="108"/>
          <ac:spMkLst>
            <pc:docMk/>
            <pc:sldMk cId="3706107514" sldId="300"/>
            <ac:spMk id="10" creationId="{FFE8A3F6-359A-43FD-820A-2124AA99130A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1" creationId="{1EB5C09F-5D7E-408A-AC13-357F208A2585}"/>
          </ac:spMkLst>
        </pc:spChg>
        <pc:spChg chg="mod">
          <ac:chgData name="ゆ 育" userId="542ab0ed5f745775" providerId="LiveId" clId="{1C2FE42E-E5F8-4FB3-86F1-0EB376F0A1A1}" dt="2023-09-21T17:01:08.678" v="5703" actId="108"/>
          <ac:spMkLst>
            <pc:docMk/>
            <pc:sldMk cId="3706107514" sldId="300"/>
            <ac:spMk id="11" creationId="{FB42D109-7B98-432C-BC6A-474AF8CD151F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2" creationId="{73E082B8-2959-484A-AB49-40797FB93C00}"/>
          </ac:spMkLst>
        </pc:spChg>
        <pc:spChg chg="mod">
          <ac:chgData name="ゆ 育" userId="542ab0ed5f745775" providerId="LiveId" clId="{1C2FE42E-E5F8-4FB3-86F1-0EB376F0A1A1}" dt="2023-09-21T17:01:08.680" v="5704" actId="108"/>
          <ac:spMkLst>
            <pc:docMk/>
            <pc:sldMk cId="3706107514" sldId="300"/>
            <ac:spMk id="12" creationId="{87FF20FB-830D-4858-812D-3E8E0690F393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3" creationId="{23A2D763-245F-4AA7-9A33-C51B55B3B3B2}"/>
          </ac:spMkLst>
        </pc:spChg>
        <pc:spChg chg="mod">
          <ac:chgData name="ゆ 育" userId="542ab0ed5f745775" providerId="LiveId" clId="{1C2FE42E-E5F8-4FB3-86F1-0EB376F0A1A1}" dt="2023-09-21T17:01:08.682" v="5705" actId="108"/>
          <ac:spMkLst>
            <pc:docMk/>
            <pc:sldMk cId="3706107514" sldId="300"/>
            <ac:spMk id="13" creationId="{28D1A8BA-13FE-4C35-810E-6AF9A53D9627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4" creationId="{1B1F1F7C-09E9-4C44-827C-80C4502BDC2D}"/>
          </ac:spMkLst>
        </pc:spChg>
        <pc:spChg chg="mod">
          <ac:chgData name="ゆ 育" userId="542ab0ed5f745775" providerId="LiveId" clId="{1C2FE42E-E5F8-4FB3-86F1-0EB376F0A1A1}" dt="2023-09-21T17:01:08.684" v="5706" actId="108"/>
          <ac:spMkLst>
            <pc:docMk/>
            <pc:sldMk cId="3706107514" sldId="300"/>
            <ac:spMk id="14" creationId="{6648A4EC-D8FC-46D0-AA9C-1806EFE74E4B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5" creationId="{8300AB50-554B-4A5B-950B-5B659E4D44DF}"/>
          </ac:spMkLst>
        </pc:spChg>
        <pc:spChg chg="mod">
          <ac:chgData name="ゆ 育" userId="542ab0ed5f745775" providerId="LiveId" clId="{1C2FE42E-E5F8-4FB3-86F1-0EB376F0A1A1}" dt="2023-09-21T17:01:08.687" v="5707" actId="108"/>
          <ac:spMkLst>
            <pc:docMk/>
            <pc:sldMk cId="3706107514" sldId="300"/>
            <ac:spMk id="15" creationId="{E630DF89-4DE9-4A66-80BB-779835187778}"/>
          </ac:spMkLst>
        </pc:spChg>
        <pc:spChg chg="mod">
          <ac:chgData name="ゆ 育" userId="542ab0ed5f745775" providerId="LiveId" clId="{1C2FE42E-E5F8-4FB3-86F1-0EB376F0A1A1}" dt="2023-09-21T17:01:08.688" v="5708" actId="108"/>
          <ac:spMkLst>
            <pc:docMk/>
            <pc:sldMk cId="3706107514" sldId="300"/>
            <ac:spMk id="16" creationId="{15D833C5-BB34-4967-BD72-D28BC092509C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6" creationId="{35BF8C5C-149A-4E3A-A1FD-BF325B2A0F3F}"/>
          </ac:spMkLst>
        </pc:spChg>
        <pc:spChg chg="mod">
          <ac:chgData name="ゆ 育" userId="542ab0ed5f745775" providerId="LiveId" clId="{1C2FE42E-E5F8-4FB3-86F1-0EB376F0A1A1}" dt="2023-09-21T17:01:08.692" v="5709" actId="108"/>
          <ac:spMkLst>
            <pc:docMk/>
            <pc:sldMk cId="3706107514" sldId="300"/>
            <ac:spMk id="17" creationId="{274D3EAC-B463-418B-955B-2291A5070C52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7" creationId="{B6F6ACB1-AD1F-4338-BC12-464EDCD0BA66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8" creationId="{34E78B49-A6DA-486D-A3E3-7767A65E16E2}"/>
          </ac:spMkLst>
        </pc:spChg>
        <pc:spChg chg="mod">
          <ac:chgData name="ゆ 育" userId="542ab0ed5f745775" providerId="LiveId" clId="{1C2FE42E-E5F8-4FB3-86F1-0EB376F0A1A1}" dt="2023-09-21T17:01:08.694" v="5710" actId="108"/>
          <ac:spMkLst>
            <pc:docMk/>
            <pc:sldMk cId="3706107514" sldId="300"/>
            <ac:spMk id="18" creationId="{5A0B0824-703F-4A8D-ACC4-E1D44808F595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19" creationId="{0E43FAC4-21E3-4994-837A-C58A7EDACE1D}"/>
          </ac:spMkLst>
        </pc:spChg>
        <pc:spChg chg="mod">
          <ac:chgData name="ゆ 育" userId="542ab0ed5f745775" providerId="LiveId" clId="{1C2FE42E-E5F8-4FB3-86F1-0EB376F0A1A1}" dt="2023-09-21T17:01:08.696" v="5711" actId="108"/>
          <ac:spMkLst>
            <pc:docMk/>
            <pc:sldMk cId="3706107514" sldId="300"/>
            <ac:spMk id="19" creationId="{4CC4A4C6-3EF2-4A85-B646-20A3416491C0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20" creationId="{9642EAC0-75AD-41F4-BAF3-363063698CA2}"/>
          </ac:spMkLst>
        </pc:spChg>
        <pc:spChg chg="mod">
          <ac:chgData name="ゆ 育" userId="542ab0ed5f745775" providerId="LiveId" clId="{1C2FE42E-E5F8-4FB3-86F1-0EB376F0A1A1}" dt="2023-09-21T17:01:08.698" v="5712" actId="108"/>
          <ac:spMkLst>
            <pc:docMk/>
            <pc:sldMk cId="3706107514" sldId="300"/>
            <ac:spMk id="20" creationId="{D2B908FC-2A76-45E6-970A-376D662F7102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21" creationId="{15CA4465-2BC9-4AF5-ACD9-8AA1C20690F9}"/>
          </ac:spMkLst>
        </pc:spChg>
        <pc:spChg chg="mod">
          <ac:chgData name="ゆ 育" userId="542ab0ed5f745775" providerId="LiveId" clId="{1C2FE42E-E5F8-4FB3-86F1-0EB376F0A1A1}" dt="2023-09-21T17:01:08.701" v="5713" actId="108"/>
          <ac:spMkLst>
            <pc:docMk/>
            <pc:sldMk cId="3706107514" sldId="300"/>
            <ac:spMk id="21" creationId="{2D0C94C0-F8C9-4E3E-A3B8-857FD8324CD6}"/>
          </ac:spMkLst>
        </pc:spChg>
        <pc:spChg chg="mod">
          <ac:chgData name="ゆ 育" userId="542ab0ed5f745775" providerId="LiveId" clId="{1C2FE42E-E5F8-4FB3-86F1-0EB376F0A1A1}" dt="2023-09-21T01:49:11.531" v="4368"/>
          <ac:spMkLst>
            <pc:docMk/>
            <pc:sldMk cId="3706107514" sldId="300"/>
            <ac:spMk id="22" creationId="{2982D744-A4D1-485D-96DA-D57022E9DE89}"/>
          </ac:spMkLst>
        </pc:spChg>
        <pc:spChg chg="mod">
          <ac:chgData name="ゆ 育" userId="542ab0ed5f745775" providerId="LiveId" clId="{1C2FE42E-E5F8-4FB3-86F1-0EB376F0A1A1}" dt="2023-09-21T17:01:08.703" v="5714" actId="108"/>
          <ac:spMkLst>
            <pc:docMk/>
            <pc:sldMk cId="3706107514" sldId="300"/>
            <ac:spMk id="22" creationId="{3C40787C-7C24-4F7C-97C0-998A16890550}"/>
          </ac:spMkLst>
        </pc:spChg>
        <pc:spChg chg="mod">
          <ac:chgData name="ゆ 育" userId="542ab0ed5f745775" providerId="LiveId" clId="{1C2FE42E-E5F8-4FB3-86F1-0EB376F0A1A1}" dt="2023-09-21T17:01:08.706" v="5715" actId="108"/>
          <ac:spMkLst>
            <pc:docMk/>
            <pc:sldMk cId="3706107514" sldId="300"/>
            <ac:spMk id="23" creationId="{EF7E9A65-8290-45D9-A35E-F7977757EBAE}"/>
          </ac:spMkLst>
        </pc:spChg>
        <pc:spChg chg="mod">
          <ac:chgData name="ゆ 育" userId="542ab0ed5f745775" providerId="LiveId" clId="{1C2FE42E-E5F8-4FB3-86F1-0EB376F0A1A1}" dt="2023-09-21T17:01:08.708" v="5716" actId="108"/>
          <ac:spMkLst>
            <pc:docMk/>
            <pc:sldMk cId="3706107514" sldId="300"/>
            <ac:spMk id="24" creationId="{49DBA7B1-3653-44B5-AED0-8B25E4FDE14E}"/>
          </ac:spMkLst>
        </pc:spChg>
        <pc:spChg chg="mod">
          <ac:chgData name="ゆ 育" userId="542ab0ed5f745775" providerId="LiveId" clId="{1C2FE42E-E5F8-4FB3-86F1-0EB376F0A1A1}" dt="2023-09-21T17:01:08.711" v="5717" actId="108"/>
          <ac:spMkLst>
            <pc:docMk/>
            <pc:sldMk cId="3706107514" sldId="300"/>
            <ac:spMk id="25" creationId="{8CC902A1-E76C-4777-A5C6-EAB49DF6F481}"/>
          </ac:spMkLst>
        </pc:spChg>
        <pc:spChg chg="mod">
          <ac:chgData name="ゆ 育" userId="542ab0ed5f745775" providerId="LiveId" clId="{1C2FE42E-E5F8-4FB3-86F1-0EB376F0A1A1}" dt="2023-09-21T17:01:08.713" v="5718" actId="108"/>
          <ac:spMkLst>
            <pc:docMk/>
            <pc:sldMk cId="3706107514" sldId="300"/>
            <ac:spMk id="26" creationId="{7B72A53A-836E-4BB6-92B3-0AE113A8D72D}"/>
          </ac:spMkLst>
        </pc:spChg>
        <pc:spChg chg="del topLvl">
          <ac:chgData name="ゆ 育" userId="542ab0ed5f745775" providerId="LiveId" clId="{1C2FE42E-E5F8-4FB3-86F1-0EB376F0A1A1}" dt="2023-09-21T02:01:35.607" v="4485" actId="478"/>
          <ac:spMkLst>
            <pc:docMk/>
            <pc:sldMk cId="3706107514" sldId="300"/>
            <ac:spMk id="26" creationId="{D609E253-B3C5-459C-BC43-C24504BC9256}"/>
          </ac:spMkLst>
        </pc:spChg>
        <pc:spChg chg="mod">
          <ac:chgData name="ゆ 育" userId="542ab0ed5f745775" providerId="LiveId" clId="{1C2FE42E-E5F8-4FB3-86F1-0EB376F0A1A1}" dt="2023-09-21T17:01:08.715" v="5719" actId="108"/>
          <ac:spMkLst>
            <pc:docMk/>
            <pc:sldMk cId="3706107514" sldId="300"/>
            <ac:spMk id="27" creationId="{2570105A-E266-4572-8197-79F2444C6569}"/>
          </ac:spMkLst>
        </pc:spChg>
        <pc:spChg chg="del topLvl">
          <ac:chgData name="ゆ 育" userId="542ab0ed5f745775" providerId="LiveId" clId="{1C2FE42E-E5F8-4FB3-86F1-0EB376F0A1A1}" dt="2023-09-21T02:01:35.560" v="4463" actId="478"/>
          <ac:spMkLst>
            <pc:docMk/>
            <pc:sldMk cId="3706107514" sldId="300"/>
            <ac:spMk id="27" creationId="{AF3926A8-9C3F-4153-85DD-1D7BE8F19398}"/>
          </ac:spMkLst>
        </pc:spChg>
        <pc:spChg chg="mod">
          <ac:chgData name="ゆ 育" userId="542ab0ed5f745775" providerId="LiveId" clId="{1C2FE42E-E5F8-4FB3-86F1-0EB376F0A1A1}" dt="2023-09-21T17:01:08.717" v="5720" actId="108"/>
          <ac:spMkLst>
            <pc:docMk/>
            <pc:sldMk cId="3706107514" sldId="300"/>
            <ac:spMk id="28" creationId="{34AE905B-3CFE-4650-A8AF-7BFDAA032DA3}"/>
          </ac:spMkLst>
        </pc:spChg>
        <pc:spChg chg="del">
          <ac:chgData name="ゆ 育" userId="542ab0ed5f745775" providerId="LiveId" clId="{1C2FE42E-E5F8-4FB3-86F1-0EB376F0A1A1}" dt="2023-09-21T02:01:35.560" v="4462" actId="478"/>
          <ac:spMkLst>
            <pc:docMk/>
            <pc:sldMk cId="3706107514" sldId="300"/>
            <ac:spMk id="28" creationId="{6BCB97C1-6864-4361-B35B-2BE64FD851F8}"/>
          </ac:spMkLst>
        </pc:spChg>
        <pc:spChg chg="mod">
          <ac:chgData name="ゆ 育" userId="542ab0ed5f745775" providerId="LiveId" clId="{1C2FE42E-E5F8-4FB3-86F1-0EB376F0A1A1}" dt="2023-09-21T17:01:08.720" v="5721" actId="108"/>
          <ac:spMkLst>
            <pc:docMk/>
            <pc:sldMk cId="3706107514" sldId="300"/>
            <ac:spMk id="29" creationId="{29E52F6A-4B6D-4B29-BED0-AEB32A6431A5}"/>
          </ac:spMkLst>
        </pc:spChg>
        <pc:spChg chg="del">
          <ac:chgData name="ゆ 育" userId="542ab0ed5f745775" providerId="LiveId" clId="{1C2FE42E-E5F8-4FB3-86F1-0EB376F0A1A1}" dt="2023-09-21T02:01:35.560" v="4461" actId="478"/>
          <ac:spMkLst>
            <pc:docMk/>
            <pc:sldMk cId="3706107514" sldId="300"/>
            <ac:spMk id="29" creationId="{E3777489-40C0-454B-8FED-8C995C154F11}"/>
          </ac:spMkLst>
        </pc:spChg>
        <pc:spChg chg="del">
          <ac:chgData name="ゆ 育" userId="542ab0ed5f745775" providerId="LiveId" clId="{1C2FE42E-E5F8-4FB3-86F1-0EB376F0A1A1}" dt="2023-09-21T02:01:35.560" v="4460" actId="478"/>
          <ac:spMkLst>
            <pc:docMk/>
            <pc:sldMk cId="3706107514" sldId="300"/>
            <ac:spMk id="30" creationId="{CB44F994-3B4A-4766-B556-587145774CC4}"/>
          </ac:spMkLst>
        </pc:spChg>
        <pc:spChg chg="mod">
          <ac:chgData name="ゆ 育" userId="542ab0ed5f745775" providerId="LiveId" clId="{1C2FE42E-E5F8-4FB3-86F1-0EB376F0A1A1}" dt="2023-09-21T17:01:08.723" v="5722" actId="108"/>
          <ac:spMkLst>
            <pc:docMk/>
            <pc:sldMk cId="3706107514" sldId="300"/>
            <ac:spMk id="30" creationId="{D3672596-00F5-4306-9A0B-769F19A89184}"/>
          </ac:spMkLst>
        </pc:spChg>
        <pc:spChg chg="mod">
          <ac:chgData name="ゆ 育" userId="542ab0ed5f745775" providerId="LiveId" clId="{1C2FE42E-E5F8-4FB3-86F1-0EB376F0A1A1}" dt="2023-09-21T17:01:08.725" v="5723" actId="108"/>
          <ac:spMkLst>
            <pc:docMk/>
            <pc:sldMk cId="3706107514" sldId="300"/>
            <ac:spMk id="31" creationId="{7A4AFFA8-00B0-4E52-A245-552D6F8877C9}"/>
          </ac:spMkLst>
        </pc:spChg>
        <pc:spChg chg="del">
          <ac:chgData name="ゆ 育" userId="542ab0ed5f745775" providerId="LiveId" clId="{1C2FE42E-E5F8-4FB3-86F1-0EB376F0A1A1}" dt="2023-09-21T02:01:35.560" v="4459" actId="478"/>
          <ac:spMkLst>
            <pc:docMk/>
            <pc:sldMk cId="3706107514" sldId="300"/>
            <ac:spMk id="31" creationId="{DB07E11F-B078-45BB-A80E-486E5D9F2D0A}"/>
          </ac:spMkLst>
        </pc:spChg>
        <pc:spChg chg="mod">
          <ac:chgData name="ゆ 育" userId="542ab0ed5f745775" providerId="LiveId" clId="{1C2FE42E-E5F8-4FB3-86F1-0EB376F0A1A1}" dt="2023-09-21T17:01:08.728" v="5724" actId="108"/>
          <ac:spMkLst>
            <pc:docMk/>
            <pc:sldMk cId="3706107514" sldId="300"/>
            <ac:spMk id="32" creationId="{07819B92-F2A7-4DDC-A020-E96BEBBDE857}"/>
          </ac:spMkLst>
        </pc:spChg>
        <pc:spChg chg="del">
          <ac:chgData name="ゆ 育" userId="542ab0ed5f745775" providerId="LiveId" clId="{1C2FE42E-E5F8-4FB3-86F1-0EB376F0A1A1}" dt="2023-09-21T02:01:35.544" v="4458" actId="478"/>
          <ac:spMkLst>
            <pc:docMk/>
            <pc:sldMk cId="3706107514" sldId="300"/>
            <ac:spMk id="32" creationId="{3FE940DD-C9A9-4A19-850F-C204A9E192CF}"/>
          </ac:spMkLst>
        </pc:spChg>
        <pc:spChg chg="mod">
          <ac:chgData name="ゆ 育" userId="542ab0ed5f745775" providerId="LiveId" clId="{1C2FE42E-E5F8-4FB3-86F1-0EB376F0A1A1}" dt="2023-09-21T17:01:08.730" v="5725" actId="108"/>
          <ac:spMkLst>
            <pc:docMk/>
            <pc:sldMk cId="3706107514" sldId="300"/>
            <ac:spMk id="33" creationId="{C5C3D33A-FB95-4290-BEB2-A1142711B8E9}"/>
          </ac:spMkLst>
        </pc:spChg>
        <pc:spChg chg="del">
          <ac:chgData name="ゆ 育" userId="542ab0ed5f745775" providerId="LiveId" clId="{1C2FE42E-E5F8-4FB3-86F1-0EB376F0A1A1}" dt="2023-09-21T02:01:35.544" v="4457" actId="478"/>
          <ac:spMkLst>
            <pc:docMk/>
            <pc:sldMk cId="3706107514" sldId="300"/>
            <ac:spMk id="33" creationId="{FE2BB020-06A6-406C-9E78-2B230384D117}"/>
          </ac:spMkLst>
        </pc:spChg>
        <pc:spChg chg="del">
          <ac:chgData name="ゆ 育" userId="542ab0ed5f745775" providerId="LiveId" clId="{1C2FE42E-E5F8-4FB3-86F1-0EB376F0A1A1}" dt="2023-09-21T02:01:35.544" v="4456" actId="478"/>
          <ac:spMkLst>
            <pc:docMk/>
            <pc:sldMk cId="3706107514" sldId="300"/>
            <ac:spMk id="34" creationId="{5885F563-647C-48A7-9713-2029874C74BC}"/>
          </ac:spMkLst>
        </pc:spChg>
        <pc:spChg chg="mod">
          <ac:chgData name="ゆ 育" userId="542ab0ed5f745775" providerId="LiveId" clId="{1C2FE42E-E5F8-4FB3-86F1-0EB376F0A1A1}" dt="2023-09-21T17:01:08.732" v="5726" actId="108"/>
          <ac:spMkLst>
            <pc:docMk/>
            <pc:sldMk cId="3706107514" sldId="300"/>
            <ac:spMk id="34" creationId="{868A813D-D785-4B6F-9E99-FD0423E774FF}"/>
          </ac:spMkLst>
        </pc:spChg>
        <pc:spChg chg="mod">
          <ac:chgData name="ゆ 育" userId="542ab0ed5f745775" providerId="LiveId" clId="{1C2FE42E-E5F8-4FB3-86F1-0EB376F0A1A1}" dt="2023-09-21T17:01:08.735" v="5727" actId="108"/>
          <ac:spMkLst>
            <pc:docMk/>
            <pc:sldMk cId="3706107514" sldId="300"/>
            <ac:spMk id="35" creationId="{5989881F-2AF2-4E2D-A86A-ED5439182AEB}"/>
          </ac:spMkLst>
        </pc:spChg>
        <pc:spChg chg="del">
          <ac:chgData name="ゆ 育" userId="542ab0ed5f745775" providerId="LiveId" clId="{1C2FE42E-E5F8-4FB3-86F1-0EB376F0A1A1}" dt="2023-09-21T02:01:35.544" v="4455" actId="478"/>
          <ac:spMkLst>
            <pc:docMk/>
            <pc:sldMk cId="3706107514" sldId="300"/>
            <ac:spMk id="35" creationId="{81B351A0-434D-40B7-BD01-98AC7090525B}"/>
          </ac:spMkLst>
        </pc:spChg>
        <pc:spChg chg="mod">
          <ac:chgData name="ゆ 育" userId="542ab0ed5f745775" providerId="LiveId" clId="{1C2FE42E-E5F8-4FB3-86F1-0EB376F0A1A1}" dt="2023-09-21T17:01:08.738" v="5728" actId="108"/>
          <ac:spMkLst>
            <pc:docMk/>
            <pc:sldMk cId="3706107514" sldId="300"/>
            <ac:spMk id="36" creationId="{27BC1EA4-C5EB-40D4-B798-E8C6CE01B915}"/>
          </ac:spMkLst>
        </pc:spChg>
        <pc:spChg chg="del">
          <ac:chgData name="ゆ 育" userId="542ab0ed5f745775" providerId="LiveId" clId="{1C2FE42E-E5F8-4FB3-86F1-0EB376F0A1A1}" dt="2023-09-21T02:01:35.544" v="4454" actId="478"/>
          <ac:spMkLst>
            <pc:docMk/>
            <pc:sldMk cId="3706107514" sldId="300"/>
            <ac:spMk id="36" creationId="{2C269C65-6613-4161-AA52-A88B6D3ECB06}"/>
          </ac:spMkLst>
        </pc:spChg>
        <pc:spChg chg="del">
          <ac:chgData name="ゆ 育" userId="542ab0ed5f745775" providerId="LiveId" clId="{1C2FE42E-E5F8-4FB3-86F1-0EB376F0A1A1}" dt="2023-09-21T02:01:35.544" v="4453" actId="478"/>
          <ac:spMkLst>
            <pc:docMk/>
            <pc:sldMk cId="3706107514" sldId="300"/>
            <ac:spMk id="37" creationId="{130288B5-4929-4042-8BEA-E52279C90EA5}"/>
          </ac:spMkLst>
        </pc:spChg>
        <pc:spChg chg="mod">
          <ac:chgData name="ゆ 育" userId="542ab0ed5f745775" providerId="LiveId" clId="{1C2FE42E-E5F8-4FB3-86F1-0EB376F0A1A1}" dt="2023-09-21T17:01:08.740" v="5729" actId="108"/>
          <ac:spMkLst>
            <pc:docMk/>
            <pc:sldMk cId="3706107514" sldId="300"/>
            <ac:spMk id="37" creationId="{FD532672-AF34-4DF7-860B-4D0CCD161D12}"/>
          </ac:spMkLst>
        </pc:spChg>
        <pc:spChg chg="mod">
          <ac:chgData name="ゆ 育" userId="542ab0ed5f745775" providerId="LiveId" clId="{1C2FE42E-E5F8-4FB3-86F1-0EB376F0A1A1}" dt="2023-09-21T17:01:08.742" v="5730" actId="108"/>
          <ac:spMkLst>
            <pc:docMk/>
            <pc:sldMk cId="3706107514" sldId="300"/>
            <ac:spMk id="38" creationId="{27A6087A-9343-43B7-BF3F-7E23F23C4B0A}"/>
          </ac:spMkLst>
        </pc:spChg>
        <pc:spChg chg="del">
          <ac:chgData name="ゆ 育" userId="542ab0ed5f745775" providerId="LiveId" clId="{1C2FE42E-E5F8-4FB3-86F1-0EB376F0A1A1}" dt="2023-09-21T02:01:35.544" v="4452" actId="478"/>
          <ac:spMkLst>
            <pc:docMk/>
            <pc:sldMk cId="3706107514" sldId="300"/>
            <ac:spMk id="38" creationId="{A3E0D100-D56B-4C1B-A9AE-42247C3FD867}"/>
          </ac:spMkLst>
        </pc:spChg>
        <pc:spChg chg="del">
          <ac:chgData name="ゆ 育" userId="542ab0ed5f745775" providerId="LiveId" clId="{1C2FE42E-E5F8-4FB3-86F1-0EB376F0A1A1}" dt="2023-09-21T02:01:35.544" v="4451" actId="478"/>
          <ac:spMkLst>
            <pc:docMk/>
            <pc:sldMk cId="3706107514" sldId="300"/>
            <ac:spMk id="39" creationId="{9C695859-753A-40CE-8CF3-D8DBA0EA663E}"/>
          </ac:spMkLst>
        </pc:spChg>
        <pc:spChg chg="mod">
          <ac:chgData name="ゆ 育" userId="542ab0ed5f745775" providerId="LiveId" clId="{1C2FE42E-E5F8-4FB3-86F1-0EB376F0A1A1}" dt="2023-09-21T17:01:08.745" v="5731" actId="108"/>
          <ac:spMkLst>
            <pc:docMk/>
            <pc:sldMk cId="3706107514" sldId="300"/>
            <ac:spMk id="39" creationId="{B1F353B6-0953-4F42-86EB-FF693B4A0D90}"/>
          </ac:spMkLst>
        </pc:spChg>
        <pc:spChg chg="mod">
          <ac:chgData name="ゆ 育" userId="542ab0ed5f745775" providerId="LiveId" clId="{1C2FE42E-E5F8-4FB3-86F1-0EB376F0A1A1}" dt="2023-09-21T17:01:08.747" v="5732" actId="108"/>
          <ac:spMkLst>
            <pc:docMk/>
            <pc:sldMk cId="3706107514" sldId="300"/>
            <ac:spMk id="40" creationId="{024DD1B6-E977-44C3-87A3-16CF63A4B611}"/>
          </ac:spMkLst>
        </pc:spChg>
        <pc:spChg chg="del">
          <ac:chgData name="ゆ 育" userId="542ab0ed5f745775" providerId="LiveId" clId="{1C2FE42E-E5F8-4FB3-86F1-0EB376F0A1A1}" dt="2023-09-21T02:01:35.544" v="4450" actId="478"/>
          <ac:spMkLst>
            <pc:docMk/>
            <pc:sldMk cId="3706107514" sldId="300"/>
            <ac:spMk id="40" creationId="{9C25B17C-720E-49CE-8840-B71847168474}"/>
          </ac:spMkLst>
        </pc:spChg>
        <pc:spChg chg="mod">
          <ac:chgData name="ゆ 育" userId="542ab0ed5f745775" providerId="LiveId" clId="{1C2FE42E-E5F8-4FB3-86F1-0EB376F0A1A1}" dt="2023-09-21T17:01:08.750" v="5733" actId="108"/>
          <ac:spMkLst>
            <pc:docMk/>
            <pc:sldMk cId="3706107514" sldId="300"/>
            <ac:spMk id="41" creationId="{535FBE2C-C9E6-4CA8-9902-ABF3D6E7E3DC}"/>
          </ac:spMkLst>
        </pc:spChg>
        <pc:spChg chg="del">
          <ac:chgData name="ゆ 育" userId="542ab0ed5f745775" providerId="LiveId" clId="{1C2FE42E-E5F8-4FB3-86F1-0EB376F0A1A1}" dt="2023-09-21T02:01:35.544" v="4449" actId="478"/>
          <ac:spMkLst>
            <pc:docMk/>
            <pc:sldMk cId="3706107514" sldId="300"/>
            <ac:spMk id="41" creationId="{5E64AB50-FE1F-401A-B7E7-B48B704BFB7E}"/>
          </ac:spMkLst>
        </pc:spChg>
        <pc:spChg chg="mod">
          <ac:chgData name="ゆ 育" userId="542ab0ed5f745775" providerId="LiveId" clId="{1C2FE42E-E5F8-4FB3-86F1-0EB376F0A1A1}" dt="2023-09-21T17:01:08.751" v="5734" actId="108"/>
          <ac:spMkLst>
            <pc:docMk/>
            <pc:sldMk cId="3706107514" sldId="300"/>
            <ac:spMk id="42" creationId="{73B0A06C-BFB4-484A-9FAE-0DB89D29E988}"/>
          </ac:spMkLst>
        </pc:spChg>
        <pc:spChg chg="del">
          <ac:chgData name="ゆ 育" userId="542ab0ed5f745775" providerId="LiveId" clId="{1C2FE42E-E5F8-4FB3-86F1-0EB376F0A1A1}" dt="2023-09-21T02:01:35.544" v="4448" actId="478"/>
          <ac:spMkLst>
            <pc:docMk/>
            <pc:sldMk cId="3706107514" sldId="300"/>
            <ac:spMk id="42" creationId="{EC91B7F9-7458-49CF-A6C8-21448DF0CF0B}"/>
          </ac:spMkLst>
        </pc:spChg>
        <pc:spChg chg="mod">
          <ac:chgData name="ゆ 育" userId="542ab0ed5f745775" providerId="LiveId" clId="{1C2FE42E-E5F8-4FB3-86F1-0EB376F0A1A1}" dt="2023-09-21T17:01:08.754" v="5735" actId="108"/>
          <ac:spMkLst>
            <pc:docMk/>
            <pc:sldMk cId="3706107514" sldId="300"/>
            <ac:spMk id="43" creationId="{7B54808D-ECF7-483F-8DEC-4D00664689F6}"/>
          </ac:spMkLst>
        </pc:spChg>
        <pc:spChg chg="del">
          <ac:chgData name="ゆ 育" userId="542ab0ed5f745775" providerId="LiveId" clId="{1C2FE42E-E5F8-4FB3-86F1-0EB376F0A1A1}" dt="2023-09-21T02:01:35.544" v="4447" actId="478"/>
          <ac:spMkLst>
            <pc:docMk/>
            <pc:sldMk cId="3706107514" sldId="300"/>
            <ac:spMk id="43" creationId="{F16A693A-5F62-4D50-9348-0C77A53DB20C}"/>
          </ac:spMkLst>
        </pc:spChg>
        <pc:spChg chg="del">
          <ac:chgData name="ゆ 育" userId="542ab0ed5f745775" providerId="LiveId" clId="{1C2FE42E-E5F8-4FB3-86F1-0EB376F0A1A1}" dt="2023-09-21T02:01:35.544" v="4446" actId="478"/>
          <ac:spMkLst>
            <pc:docMk/>
            <pc:sldMk cId="3706107514" sldId="300"/>
            <ac:spMk id="44" creationId="{7D7E3B71-7A1C-4EFB-8410-A55AD9B82CE4}"/>
          </ac:spMkLst>
        </pc:spChg>
        <pc:spChg chg="mod">
          <ac:chgData name="ゆ 育" userId="542ab0ed5f745775" providerId="LiveId" clId="{1C2FE42E-E5F8-4FB3-86F1-0EB376F0A1A1}" dt="2023-09-21T17:01:08.757" v="5736" actId="108"/>
          <ac:spMkLst>
            <pc:docMk/>
            <pc:sldMk cId="3706107514" sldId="300"/>
            <ac:spMk id="44" creationId="{BD0BA26D-364D-4CE2-B0C1-3EEFC7B7FCC5}"/>
          </ac:spMkLst>
        </pc:spChg>
        <pc:spChg chg="del">
          <ac:chgData name="ゆ 育" userId="542ab0ed5f745775" providerId="LiveId" clId="{1C2FE42E-E5F8-4FB3-86F1-0EB376F0A1A1}" dt="2023-09-21T02:01:35.544" v="4445" actId="478"/>
          <ac:spMkLst>
            <pc:docMk/>
            <pc:sldMk cId="3706107514" sldId="300"/>
            <ac:spMk id="45" creationId="{319C632B-4F22-4BC7-B06E-D7CD26A394ED}"/>
          </ac:spMkLst>
        </pc:spChg>
        <pc:spChg chg="mod">
          <ac:chgData name="ゆ 育" userId="542ab0ed5f745775" providerId="LiveId" clId="{1C2FE42E-E5F8-4FB3-86F1-0EB376F0A1A1}" dt="2023-09-21T17:01:08.759" v="5737" actId="108"/>
          <ac:spMkLst>
            <pc:docMk/>
            <pc:sldMk cId="3706107514" sldId="300"/>
            <ac:spMk id="45" creationId="{F30F8E1B-0261-404D-AF0C-F09488068F57}"/>
          </ac:spMkLst>
        </pc:spChg>
        <pc:spChg chg="mod">
          <ac:chgData name="ゆ 育" userId="542ab0ed5f745775" providerId="LiveId" clId="{1C2FE42E-E5F8-4FB3-86F1-0EB376F0A1A1}" dt="2023-09-21T17:01:08.762" v="5738" actId="108"/>
          <ac:spMkLst>
            <pc:docMk/>
            <pc:sldMk cId="3706107514" sldId="300"/>
            <ac:spMk id="46" creationId="{53F894BA-FFD4-4622-82CE-BA3C26F9E671}"/>
          </ac:spMkLst>
        </pc:spChg>
        <pc:spChg chg="mod">
          <ac:chgData name="ゆ 育" userId="542ab0ed5f745775" providerId="LiveId" clId="{1C2FE42E-E5F8-4FB3-86F1-0EB376F0A1A1}" dt="2023-09-21T17:01:08.764" v="5739" actId="108"/>
          <ac:spMkLst>
            <pc:docMk/>
            <pc:sldMk cId="3706107514" sldId="300"/>
            <ac:spMk id="47" creationId="{6DACEC10-E4AF-48D5-95F8-99CC9A9E8F5B}"/>
          </ac:spMkLst>
        </pc:spChg>
        <pc:spChg chg="mod">
          <ac:chgData name="ゆ 育" userId="542ab0ed5f745775" providerId="LiveId" clId="{1C2FE42E-E5F8-4FB3-86F1-0EB376F0A1A1}" dt="2023-09-21T17:01:08.766" v="5740" actId="108"/>
          <ac:spMkLst>
            <pc:docMk/>
            <pc:sldMk cId="3706107514" sldId="300"/>
            <ac:spMk id="48" creationId="{DCF41615-1457-4712-8BB6-1E95C7FAFE35}"/>
          </ac:spMkLst>
        </pc:spChg>
        <pc:spChg chg="mod">
          <ac:chgData name="ゆ 育" userId="542ab0ed5f745775" providerId="LiveId" clId="{1C2FE42E-E5F8-4FB3-86F1-0EB376F0A1A1}" dt="2023-09-21T17:01:08.768" v="5741" actId="108"/>
          <ac:spMkLst>
            <pc:docMk/>
            <pc:sldMk cId="3706107514" sldId="300"/>
            <ac:spMk id="49" creationId="{9F382445-035D-43C9-B69B-29C0A65825AC}"/>
          </ac:spMkLst>
        </pc:spChg>
        <pc:spChg chg="del mod topLvl">
          <ac:chgData name="ゆ 育" userId="542ab0ed5f745775" providerId="LiveId" clId="{1C2FE42E-E5F8-4FB3-86F1-0EB376F0A1A1}" dt="2023-09-21T17:02:16.387" v="5813" actId="478"/>
          <ac:spMkLst>
            <pc:docMk/>
            <pc:sldMk cId="3706107514" sldId="300"/>
            <ac:spMk id="50" creationId="{4FDDC51F-E834-404D-AC5C-5C02B4C11163}"/>
          </ac:spMkLst>
        </pc:spChg>
        <pc:spChg chg="del mod topLvl">
          <ac:chgData name="ゆ 育" userId="542ab0ed5f745775" providerId="LiveId" clId="{1C2FE42E-E5F8-4FB3-86F1-0EB376F0A1A1}" dt="2023-09-21T17:02:16.323" v="5787" actId="478"/>
          <ac:spMkLst>
            <pc:docMk/>
            <pc:sldMk cId="3706107514" sldId="300"/>
            <ac:spMk id="51" creationId="{9611F1ED-C28C-423A-B2D0-3062986DFAC4}"/>
          </ac:spMkLst>
        </pc:spChg>
        <pc:spChg chg="del mod">
          <ac:chgData name="ゆ 育" userId="542ab0ed5f745775" providerId="LiveId" clId="{1C2FE42E-E5F8-4FB3-86F1-0EB376F0A1A1}" dt="2023-09-21T17:02:16.322" v="5786" actId="478"/>
          <ac:spMkLst>
            <pc:docMk/>
            <pc:sldMk cId="3706107514" sldId="300"/>
            <ac:spMk id="52" creationId="{251ADF9B-962F-4B30-AD3C-8909C4169904}"/>
          </ac:spMkLst>
        </pc:spChg>
        <pc:spChg chg="del mod">
          <ac:chgData name="ゆ 育" userId="542ab0ed5f745775" providerId="LiveId" clId="{1C2FE42E-E5F8-4FB3-86F1-0EB376F0A1A1}" dt="2023-09-21T17:02:16.322" v="5785" actId="478"/>
          <ac:spMkLst>
            <pc:docMk/>
            <pc:sldMk cId="3706107514" sldId="300"/>
            <ac:spMk id="53" creationId="{E331544E-B9E8-41B2-AB44-316A1B0AEABE}"/>
          </ac:spMkLst>
        </pc:spChg>
        <pc:spChg chg="del mod">
          <ac:chgData name="ゆ 育" userId="542ab0ed5f745775" providerId="LiveId" clId="{1C2FE42E-E5F8-4FB3-86F1-0EB376F0A1A1}" dt="2023-09-21T17:02:16.321" v="5784" actId="478"/>
          <ac:spMkLst>
            <pc:docMk/>
            <pc:sldMk cId="3706107514" sldId="300"/>
            <ac:spMk id="54" creationId="{7A694B7F-11D3-49AD-B03D-D7B4F4A9C336}"/>
          </ac:spMkLst>
        </pc:spChg>
        <pc:spChg chg="del mod">
          <ac:chgData name="ゆ 育" userId="542ab0ed5f745775" providerId="LiveId" clId="{1C2FE42E-E5F8-4FB3-86F1-0EB376F0A1A1}" dt="2023-09-21T17:02:16.320" v="5783" actId="478"/>
          <ac:spMkLst>
            <pc:docMk/>
            <pc:sldMk cId="3706107514" sldId="300"/>
            <ac:spMk id="55" creationId="{EB9F5002-2E0D-47E1-B694-2062385B0D0A}"/>
          </ac:spMkLst>
        </pc:spChg>
        <pc:spChg chg="del mod">
          <ac:chgData name="ゆ 育" userId="542ab0ed5f745775" providerId="LiveId" clId="{1C2FE42E-E5F8-4FB3-86F1-0EB376F0A1A1}" dt="2023-09-21T17:02:16.320" v="5782" actId="478"/>
          <ac:spMkLst>
            <pc:docMk/>
            <pc:sldMk cId="3706107514" sldId="300"/>
            <ac:spMk id="56" creationId="{2662AA7E-9266-4FEB-8234-2F21ED8AD3E0}"/>
          </ac:spMkLst>
        </pc:spChg>
        <pc:spChg chg="del mod">
          <ac:chgData name="ゆ 育" userId="542ab0ed5f745775" providerId="LiveId" clId="{1C2FE42E-E5F8-4FB3-86F1-0EB376F0A1A1}" dt="2023-09-21T17:02:16.318" v="5781" actId="478"/>
          <ac:spMkLst>
            <pc:docMk/>
            <pc:sldMk cId="3706107514" sldId="300"/>
            <ac:spMk id="57" creationId="{2594604A-50AD-4E4D-BA2E-1E14C84B0D25}"/>
          </ac:spMkLst>
        </pc:spChg>
        <pc:spChg chg="del mod">
          <ac:chgData name="ゆ 育" userId="542ab0ed5f745775" providerId="LiveId" clId="{1C2FE42E-E5F8-4FB3-86F1-0EB376F0A1A1}" dt="2023-09-21T17:02:16.318" v="5780" actId="478"/>
          <ac:spMkLst>
            <pc:docMk/>
            <pc:sldMk cId="3706107514" sldId="300"/>
            <ac:spMk id="58" creationId="{6FC9980A-35D1-4A2A-8845-D29153102F65}"/>
          </ac:spMkLst>
        </pc:spChg>
        <pc:spChg chg="del mod">
          <ac:chgData name="ゆ 育" userId="542ab0ed5f745775" providerId="LiveId" clId="{1C2FE42E-E5F8-4FB3-86F1-0EB376F0A1A1}" dt="2023-09-21T17:02:16.317" v="5779" actId="478"/>
          <ac:spMkLst>
            <pc:docMk/>
            <pc:sldMk cId="3706107514" sldId="300"/>
            <ac:spMk id="59" creationId="{65466F99-9DD9-481A-829D-0B20D964751C}"/>
          </ac:spMkLst>
        </pc:spChg>
        <pc:spChg chg="del mod">
          <ac:chgData name="ゆ 育" userId="542ab0ed5f745775" providerId="LiveId" clId="{1C2FE42E-E5F8-4FB3-86F1-0EB376F0A1A1}" dt="2023-09-21T17:02:16.316" v="5778" actId="478"/>
          <ac:spMkLst>
            <pc:docMk/>
            <pc:sldMk cId="3706107514" sldId="300"/>
            <ac:spMk id="60" creationId="{038DAA1B-83C4-4C46-879D-C1B7A6A978CA}"/>
          </ac:spMkLst>
        </pc:spChg>
        <pc:spChg chg="del mod">
          <ac:chgData name="ゆ 育" userId="542ab0ed5f745775" providerId="LiveId" clId="{1C2FE42E-E5F8-4FB3-86F1-0EB376F0A1A1}" dt="2023-09-21T17:02:16.315" v="5777" actId="478"/>
          <ac:spMkLst>
            <pc:docMk/>
            <pc:sldMk cId="3706107514" sldId="300"/>
            <ac:spMk id="61" creationId="{B95AC3A3-97D8-4A33-B218-66EE2FFDB768}"/>
          </ac:spMkLst>
        </pc:spChg>
        <pc:spChg chg="del mod">
          <ac:chgData name="ゆ 育" userId="542ab0ed5f745775" providerId="LiveId" clId="{1C2FE42E-E5F8-4FB3-86F1-0EB376F0A1A1}" dt="2023-09-21T17:02:16.315" v="5776" actId="478"/>
          <ac:spMkLst>
            <pc:docMk/>
            <pc:sldMk cId="3706107514" sldId="300"/>
            <ac:spMk id="62" creationId="{B8EF9C12-D47D-4955-9183-ED9AEA2BB054}"/>
          </ac:spMkLst>
        </pc:spChg>
        <pc:spChg chg="del mod">
          <ac:chgData name="ゆ 育" userId="542ab0ed5f745775" providerId="LiveId" clId="{1C2FE42E-E5F8-4FB3-86F1-0EB376F0A1A1}" dt="2023-09-21T17:02:16.314" v="5775" actId="478"/>
          <ac:spMkLst>
            <pc:docMk/>
            <pc:sldMk cId="3706107514" sldId="300"/>
            <ac:spMk id="63" creationId="{5F43A6BA-C5EC-4E5C-9809-5C4F299F748A}"/>
          </ac:spMkLst>
        </pc:spChg>
        <pc:spChg chg="del mod">
          <ac:chgData name="ゆ 育" userId="542ab0ed5f745775" providerId="LiveId" clId="{1C2FE42E-E5F8-4FB3-86F1-0EB376F0A1A1}" dt="2023-09-21T17:02:16.313" v="5774" actId="478"/>
          <ac:spMkLst>
            <pc:docMk/>
            <pc:sldMk cId="3706107514" sldId="300"/>
            <ac:spMk id="64" creationId="{C53F18DF-E48D-4C99-ACA7-0105ADCBA403}"/>
          </ac:spMkLst>
        </pc:spChg>
        <pc:spChg chg="del mod">
          <ac:chgData name="ゆ 育" userId="542ab0ed5f745775" providerId="LiveId" clId="{1C2FE42E-E5F8-4FB3-86F1-0EB376F0A1A1}" dt="2023-09-21T17:02:16.312" v="5773" actId="478"/>
          <ac:spMkLst>
            <pc:docMk/>
            <pc:sldMk cId="3706107514" sldId="300"/>
            <ac:spMk id="65" creationId="{A2044F6F-AF12-4A1D-9741-747E689DC774}"/>
          </ac:spMkLst>
        </pc:spChg>
        <pc:spChg chg="del mod">
          <ac:chgData name="ゆ 育" userId="542ab0ed5f745775" providerId="LiveId" clId="{1C2FE42E-E5F8-4FB3-86F1-0EB376F0A1A1}" dt="2023-09-21T17:02:16.311" v="5772" actId="478"/>
          <ac:spMkLst>
            <pc:docMk/>
            <pc:sldMk cId="3706107514" sldId="300"/>
            <ac:spMk id="66" creationId="{CD7B5F5F-4628-45AA-BAF8-7588A11A235B}"/>
          </ac:spMkLst>
        </pc:spChg>
        <pc:spChg chg="del mod">
          <ac:chgData name="ゆ 育" userId="542ab0ed5f745775" providerId="LiveId" clId="{1C2FE42E-E5F8-4FB3-86F1-0EB376F0A1A1}" dt="2023-09-21T17:02:16.310" v="5771" actId="478"/>
          <ac:spMkLst>
            <pc:docMk/>
            <pc:sldMk cId="3706107514" sldId="300"/>
            <ac:spMk id="67" creationId="{59044954-4A53-4456-9D86-269F7EE6E8DE}"/>
          </ac:spMkLst>
        </pc:spChg>
        <pc:spChg chg="del mod">
          <ac:chgData name="ゆ 育" userId="542ab0ed5f745775" providerId="LiveId" clId="{1C2FE42E-E5F8-4FB3-86F1-0EB376F0A1A1}" dt="2023-09-21T17:02:16.310" v="5770" actId="478"/>
          <ac:spMkLst>
            <pc:docMk/>
            <pc:sldMk cId="3706107514" sldId="300"/>
            <ac:spMk id="68" creationId="{965A1BB3-0AF1-446D-81FD-A7D2398097F3}"/>
          </ac:spMkLst>
        </pc:spChg>
        <pc:spChg chg="del mod">
          <ac:chgData name="ゆ 育" userId="542ab0ed5f745775" providerId="LiveId" clId="{1C2FE42E-E5F8-4FB3-86F1-0EB376F0A1A1}" dt="2023-09-21T17:02:16.308" v="5769" actId="478"/>
          <ac:spMkLst>
            <pc:docMk/>
            <pc:sldMk cId="3706107514" sldId="300"/>
            <ac:spMk id="69" creationId="{76853385-DE0F-419E-A379-DD85200D7D59}"/>
          </ac:spMkLst>
        </pc:spChg>
        <pc:spChg chg="del mod">
          <ac:chgData name="ゆ 育" userId="542ab0ed5f745775" providerId="LiveId" clId="{1C2FE42E-E5F8-4FB3-86F1-0EB376F0A1A1}" dt="2023-09-21T17:02:16.308" v="5768" actId="478"/>
          <ac:spMkLst>
            <pc:docMk/>
            <pc:sldMk cId="3706107514" sldId="300"/>
            <ac:spMk id="70" creationId="{26FF3F2C-9AD3-47A3-BF1C-F1D6043D3E4A}"/>
          </ac:spMkLst>
        </pc:spChg>
        <pc:spChg chg="mod">
          <ac:chgData name="ゆ 育" userId="542ab0ed5f745775" providerId="LiveId" clId="{1C2FE42E-E5F8-4FB3-86F1-0EB376F0A1A1}" dt="2023-09-21T17:01:08.771" v="5742" actId="108"/>
          <ac:spMkLst>
            <pc:docMk/>
            <pc:sldMk cId="3706107514" sldId="300"/>
            <ac:spMk id="72" creationId="{3BC9544B-C461-4C38-B822-33A62B7DDEF8}"/>
          </ac:spMkLst>
        </pc:spChg>
        <pc:spChg chg="mod">
          <ac:chgData name="ゆ 育" userId="542ab0ed5f745775" providerId="LiveId" clId="{1C2FE42E-E5F8-4FB3-86F1-0EB376F0A1A1}" dt="2023-09-21T17:01:08.773" v="5743" actId="108"/>
          <ac:spMkLst>
            <pc:docMk/>
            <pc:sldMk cId="3706107514" sldId="300"/>
            <ac:spMk id="73" creationId="{9EEF78A6-C7E0-45F2-B29B-62FDB92014B3}"/>
          </ac:spMkLst>
        </pc:spChg>
        <pc:spChg chg="mod">
          <ac:chgData name="ゆ 育" userId="542ab0ed5f745775" providerId="LiveId" clId="{1C2FE42E-E5F8-4FB3-86F1-0EB376F0A1A1}" dt="2023-09-21T17:01:08.775" v="5744" actId="108"/>
          <ac:spMkLst>
            <pc:docMk/>
            <pc:sldMk cId="3706107514" sldId="300"/>
            <ac:spMk id="74" creationId="{F8D6723C-1868-40D2-B8B3-7B823F9573C9}"/>
          </ac:spMkLst>
        </pc:spChg>
        <pc:spChg chg="mod">
          <ac:chgData name="ゆ 育" userId="542ab0ed5f745775" providerId="LiveId" clId="{1C2FE42E-E5F8-4FB3-86F1-0EB376F0A1A1}" dt="2023-09-21T17:01:08.777" v="5745" actId="108"/>
          <ac:spMkLst>
            <pc:docMk/>
            <pc:sldMk cId="3706107514" sldId="300"/>
            <ac:spMk id="75" creationId="{DECD7049-FF23-4F2A-B70D-DC8317F0C126}"/>
          </ac:spMkLst>
        </pc:spChg>
        <pc:spChg chg="mod">
          <ac:chgData name="ゆ 育" userId="542ab0ed5f745775" providerId="LiveId" clId="{1C2FE42E-E5F8-4FB3-86F1-0EB376F0A1A1}" dt="2023-09-21T17:01:08.780" v="5746" actId="108"/>
          <ac:spMkLst>
            <pc:docMk/>
            <pc:sldMk cId="3706107514" sldId="300"/>
            <ac:spMk id="76" creationId="{7E31604B-873E-4701-A3A2-FB57AB7BBD91}"/>
          </ac:spMkLst>
        </pc:spChg>
        <pc:spChg chg="mod">
          <ac:chgData name="ゆ 育" userId="542ab0ed5f745775" providerId="LiveId" clId="{1C2FE42E-E5F8-4FB3-86F1-0EB376F0A1A1}" dt="2023-09-21T17:01:08.783" v="5747" actId="108"/>
          <ac:spMkLst>
            <pc:docMk/>
            <pc:sldMk cId="3706107514" sldId="300"/>
            <ac:spMk id="77" creationId="{48CB6EDF-C511-4230-976C-60D7207A3DC4}"/>
          </ac:spMkLst>
        </pc:spChg>
        <pc:spChg chg="mod">
          <ac:chgData name="ゆ 育" userId="542ab0ed5f745775" providerId="LiveId" clId="{1C2FE42E-E5F8-4FB3-86F1-0EB376F0A1A1}" dt="2023-09-21T17:01:08.785" v="5748" actId="108"/>
          <ac:spMkLst>
            <pc:docMk/>
            <pc:sldMk cId="3706107514" sldId="300"/>
            <ac:spMk id="78" creationId="{093CADED-044A-449D-9BD8-8A832EF7E9E6}"/>
          </ac:spMkLst>
        </pc:spChg>
        <pc:spChg chg="mod">
          <ac:chgData name="ゆ 育" userId="542ab0ed5f745775" providerId="LiveId" clId="{1C2FE42E-E5F8-4FB3-86F1-0EB376F0A1A1}" dt="2023-09-21T17:01:08.788" v="5749" actId="108"/>
          <ac:spMkLst>
            <pc:docMk/>
            <pc:sldMk cId="3706107514" sldId="300"/>
            <ac:spMk id="79" creationId="{010C070C-3C96-4C68-ACC7-9E09BB23F24E}"/>
          </ac:spMkLst>
        </pc:spChg>
        <pc:spChg chg="mod">
          <ac:chgData name="ゆ 育" userId="542ab0ed5f745775" providerId="LiveId" clId="{1C2FE42E-E5F8-4FB3-86F1-0EB376F0A1A1}" dt="2023-09-21T17:01:08.791" v="5750" actId="108"/>
          <ac:spMkLst>
            <pc:docMk/>
            <pc:sldMk cId="3706107514" sldId="300"/>
            <ac:spMk id="80" creationId="{998055F2-64BC-4BDA-B8CF-06FEB76DCEC0}"/>
          </ac:spMkLst>
        </pc:spChg>
        <pc:spChg chg="mod">
          <ac:chgData name="ゆ 育" userId="542ab0ed5f745775" providerId="LiveId" clId="{1C2FE42E-E5F8-4FB3-86F1-0EB376F0A1A1}" dt="2023-09-21T17:01:08.793" v="5751" actId="108"/>
          <ac:spMkLst>
            <pc:docMk/>
            <pc:sldMk cId="3706107514" sldId="300"/>
            <ac:spMk id="81" creationId="{C44311E9-7351-4A38-A4CE-2255CE8D9178}"/>
          </ac:spMkLst>
        </pc:spChg>
        <pc:spChg chg="mod">
          <ac:chgData name="ゆ 育" userId="542ab0ed5f745775" providerId="LiveId" clId="{1C2FE42E-E5F8-4FB3-86F1-0EB376F0A1A1}" dt="2023-09-21T17:01:08.795" v="5752" actId="108"/>
          <ac:spMkLst>
            <pc:docMk/>
            <pc:sldMk cId="3706107514" sldId="300"/>
            <ac:spMk id="82" creationId="{A00AE675-79E4-4A79-B1BE-B7E8304E555E}"/>
          </ac:spMkLst>
        </pc:spChg>
        <pc:spChg chg="mod">
          <ac:chgData name="ゆ 育" userId="542ab0ed5f745775" providerId="LiveId" clId="{1C2FE42E-E5F8-4FB3-86F1-0EB376F0A1A1}" dt="2023-09-21T17:02:16.326" v="5788" actId="108"/>
          <ac:spMkLst>
            <pc:docMk/>
            <pc:sldMk cId="3706107514" sldId="300"/>
            <ac:spMk id="87" creationId="{063BF9C9-F98F-43C1-A7D5-E38DE2B9B1D7}"/>
          </ac:spMkLst>
        </pc:spChg>
        <pc:spChg chg="mod">
          <ac:chgData name="ゆ 育" userId="542ab0ed5f745775" providerId="LiveId" clId="{1C2FE42E-E5F8-4FB3-86F1-0EB376F0A1A1}" dt="2023-09-21T17:02:16.329" v="5789" actId="108"/>
          <ac:spMkLst>
            <pc:docMk/>
            <pc:sldMk cId="3706107514" sldId="300"/>
            <ac:spMk id="88" creationId="{EAA879E9-9BBB-481A-BB31-EBED36CD268B}"/>
          </ac:spMkLst>
        </pc:spChg>
        <pc:spChg chg="mod">
          <ac:chgData name="ゆ 育" userId="542ab0ed5f745775" providerId="LiveId" clId="{1C2FE42E-E5F8-4FB3-86F1-0EB376F0A1A1}" dt="2023-09-21T17:02:16.331" v="5790" actId="108"/>
          <ac:spMkLst>
            <pc:docMk/>
            <pc:sldMk cId="3706107514" sldId="300"/>
            <ac:spMk id="89" creationId="{22326868-136A-4493-A773-A26A4455C88B}"/>
          </ac:spMkLst>
        </pc:spChg>
        <pc:spChg chg="mod">
          <ac:chgData name="ゆ 育" userId="542ab0ed5f745775" providerId="LiveId" clId="{1C2FE42E-E5F8-4FB3-86F1-0EB376F0A1A1}" dt="2023-09-21T17:02:16.334" v="5791" actId="108"/>
          <ac:spMkLst>
            <pc:docMk/>
            <pc:sldMk cId="3706107514" sldId="300"/>
            <ac:spMk id="90" creationId="{78B05C72-B8C8-4DA1-A5DD-615A6201F600}"/>
          </ac:spMkLst>
        </pc:spChg>
        <pc:spChg chg="mod">
          <ac:chgData name="ゆ 育" userId="542ab0ed5f745775" providerId="LiveId" clId="{1C2FE42E-E5F8-4FB3-86F1-0EB376F0A1A1}" dt="2023-09-21T17:02:16.337" v="5792" actId="108"/>
          <ac:spMkLst>
            <pc:docMk/>
            <pc:sldMk cId="3706107514" sldId="300"/>
            <ac:spMk id="91" creationId="{A36FAD59-2ECC-484D-AC25-00A284F4BC52}"/>
          </ac:spMkLst>
        </pc:spChg>
        <pc:spChg chg="mod">
          <ac:chgData name="ゆ 育" userId="542ab0ed5f745775" providerId="LiveId" clId="{1C2FE42E-E5F8-4FB3-86F1-0EB376F0A1A1}" dt="2023-09-21T17:02:16.339" v="5793" actId="108"/>
          <ac:spMkLst>
            <pc:docMk/>
            <pc:sldMk cId="3706107514" sldId="300"/>
            <ac:spMk id="92" creationId="{A963F09F-8C01-493E-ACC8-91E50B7F9828}"/>
          </ac:spMkLst>
        </pc:spChg>
        <pc:spChg chg="mod">
          <ac:chgData name="ゆ 育" userId="542ab0ed5f745775" providerId="LiveId" clId="{1C2FE42E-E5F8-4FB3-86F1-0EB376F0A1A1}" dt="2023-09-21T17:02:16.342" v="5794" actId="108"/>
          <ac:spMkLst>
            <pc:docMk/>
            <pc:sldMk cId="3706107514" sldId="300"/>
            <ac:spMk id="93" creationId="{B54CEC13-09C7-45EB-A2F0-1B4A5094AB22}"/>
          </ac:spMkLst>
        </pc:spChg>
        <pc:spChg chg="mod">
          <ac:chgData name="ゆ 育" userId="542ab0ed5f745775" providerId="LiveId" clId="{1C2FE42E-E5F8-4FB3-86F1-0EB376F0A1A1}" dt="2023-09-21T17:02:16.344" v="5795" actId="108"/>
          <ac:spMkLst>
            <pc:docMk/>
            <pc:sldMk cId="3706107514" sldId="300"/>
            <ac:spMk id="94" creationId="{6D9B475C-E423-4B20-95A0-226CF0321E72}"/>
          </ac:spMkLst>
        </pc:spChg>
        <pc:spChg chg="mod">
          <ac:chgData name="ゆ 育" userId="542ab0ed5f745775" providerId="LiveId" clId="{1C2FE42E-E5F8-4FB3-86F1-0EB376F0A1A1}" dt="2023-09-21T17:02:16.347" v="5796" actId="108"/>
          <ac:spMkLst>
            <pc:docMk/>
            <pc:sldMk cId="3706107514" sldId="300"/>
            <ac:spMk id="95" creationId="{9DF4E0F8-E3AC-495C-90BF-4A945DC3EFF0}"/>
          </ac:spMkLst>
        </pc:spChg>
        <pc:spChg chg="mod">
          <ac:chgData name="ゆ 育" userId="542ab0ed5f745775" providerId="LiveId" clId="{1C2FE42E-E5F8-4FB3-86F1-0EB376F0A1A1}" dt="2023-09-21T17:02:16.348" v="5797" actId="108"/>
          <ac:spMkLst>
            <pc:docMk/>
            <pc:sldMk cId="3706107514" sldId="300"/>
            <ac:spMk id="96" creationId="{44883631-BACD-4F6C-BE98-8D97C1A937DC}"/>
          </ac:spMkLst>
        </pc:spChg>
        <pc:spChg chg="del topLvl">
          <ac:chgData name="ゆ 育" userId="542ab0ed5f745775" providerId="LiveId" clId="{1C2FE42E-E5F8-4FB3-86F1-0EB376F0A1A1}" dt="2023-09-21T02:03:21.465" v="4630" actId="478"/>
          <ac:spMkLst>
            <pc:docMk/>
            <pc:sldMk cId="3706107514" sldId="300"/>
            <ac:spMk id="96" creationId="{6A835FB0-740E-4B4B-840B-416FA2B14523}"/>
          </ac:spMkLst>
        </pc:spChg>
        <pc:spChg chg="del topLvl">
          <ac:chgData name="ゆ 育" userId="542ab0ed5f745775" providerId="LiveId" clId="{1C2FE42E-E5F8-4FB3-86F1-0EB376F0A1A1}" dt="2023-09-21T02:03:21.340" v="4573" actId="478"/>
          <ac:spMkLst>
            <pc:docMk/>
            <pc:sldMk cId="3706107514" sldId="300"/>
            <ac:spMk id="97" creationId="{167D2984-BE37-4408-B112-0EA6E1844D4B}"/>
          </ac:spMkLst>
        </pc:spChg>
        <pc:spChg chg="mod">
          <ac:chgData name="ゆ 育" userId="542ab0ed5f745775" providerId="LiveId" clId="{1C2FE42E-E5F8-4FB3-86F1-0EB376F0A1A1}" dt="2023-09-21T17:02:16.351" v="5798" actId="108"/>
          <ac:spMkLst>
            <pc:docMk/>
            <pc:sldMk cId="3706107514" sldId="300"/>
            <ac:spMk id="97" creationId="{E824A996-F1E1-4F6D-A25F-C93EC39559D1}"/>
          </ac:spMkLst>
        </pc:spChg>
        <pc:spChg chg="mod">
          <ac:chgData name="ゆ 育" userId="542ab0ed5f745775" providerId="LiveId" clId="{1C2FE42E-E5F8-4FB3-86F1-0EB376F0A1A1}" dt="2023-09-21T17:02:16.354" v="5799" actId="108"/>
          <ac:spMkLst>
            <pc:docMk/>
            <pc:sldMk cId="3706107514" sldId="300"/>
            <ac:spMk id="98" creationId="{0FA85192-67AE-465F-B6AD-38D279109D69}"/>
          </ac:spMkLst>
        </pc:spChg>
        <pc:spChg chg="del">
          <ac:chgData name="ゆ 育" userId="542ab0ed5f745775" providerId="LiveId" clId="{1C2FE42E-E5F8-4FB3-86F1-0EB376F0A1A1}" dt="2023-09-21T02:03:21.340" v="4572" actId="478"/>
          <ac:spMkLst>
            <pc:docMk/>
            <pc:sldMk cId="3706107514" sldId="300"/>
            <ac:spMk id="98" creationId="{4DA887D8-845F-49CE-8144-4C5DF6651055}"/>
          </ac:spMkLst>
        </pc:spChg>
        <pc:spChg chg="del">
          <ac:chgData name="ゆ 育" userId="542ab0ed5f745775" providerId="LiveId" clId="{1C2FE42E-E5F8-4FB3-86F1-0EB376F0A1A1}" dt="2023-09-21T02:03:21.340" v="4571" actId="478"/>
          <ac:spMkLst>
            <pc:docMk/>
            <pc:sldMk cId="3706107514" sldId="300"/>
            <ac:spMk id="99" creationId="{51773276-AE5B-4FC5-891F-6187D639C3EC}"/>
          </ac:spMkLst>
        </pc:spChg>
        <pc:spChg chg="mod">
          <ac:chgData name="ゆ 育" userId="542ab0ed5f745775" providerId="LiveId" clId="{1C2FE42E-E5F8-4FB3-86F1-0EB376F0A1A1}" dt="2023-09-21T17:02:16.357" v="5800" actId="108"/>
          <ac:spMkLst>
            <pc:docMk/>
            <pc:sldMk cId="3706107514" sldId="300"/>
            <ac:spMk id="99" creationId="{55EB2D62-7A48-45BC-8B2C-FECA0B7A9244}"/>
          </ac:spMkLst>
        </pc:spChg>
        <pc:spChg chg="del">
          <ac:chgData name="ゆ 育" userId="542ab0ed5f745775" providerId="LiveId" clId="{1C2FE42E-E5F8-4FB3-86F1-0EB376F0A1A1}" dt="2023-09-21T02:03:21.340" v="4570" actId="478"/>
          <ac:spMkLst>
            <pc:docMk/>
            <pc:sldMk cId="3706107514" sldId="300"/>
            <ac:spMk id="100" creationId="{54DD0B27-8786-4A2D-BAE5-F93C5ACFCF33}"/>
          </ac:spMkLst>
        </pc:spChg>
        <pc:spChg chg="mod">
          <ac:chgData name="ゆ 育" userId="542ab0ed5f745775" providerId="LiveId" clId="{1C2FE42E-E5F8-4FB3-86F1-0EB376F0A1A1}" dt="2023-09-21T17:02:16.359" v="5801" actId="108"/>
          <ac:spMkLst>
            <pc:docMk/>
            <pc:sldMk cId="3706107514" sldId="300"/>
            <ac:spMk id="100" creationId="{FD97B7B7-15C3-44F1-B7B7-50FB6E4C5765}"/>
          </ac:spMkLst>
        </pc:spChg>
        <pc:spChg chg="mod">
          <ac:chgData name="ゆ 育" userId="542ab0ed5f745775" providerId="LiveId" clId="{1C2FE42E-E5F8-4FB3-86F1-0EB376F0A1A1}" dt="2023-09-21T17:02:16.361" v="5802" actId="108"/>
          <ac:spMkLst>
            <pc:docMk/>
            <pc:sldMk cId="3706107514" sldId="300"/>
            <ac:spMk id="101" creationId="{0A6A9689-BEC7-4B3E-8DA8-8EC3F1EC0204}"/>
          </ac:spMkLst>
        </pc:spChg>
        <pc:spChg chg="del">
          <ac:chgData name="ゆ 育" userId="542ab0ed5f745775" providerId="LiveId" clId="{1C2FE42E-E5F8-4FB3-86F1-0EB376F0A1A1}" dt="2023-09-21T02:03:21.340" v="4569" actId="478"/>
          <ac:spMkLst>
            <pc:docMk/>
            <pc:sldMk cId="3706107514" sldId="300"/>
            <ac:spMk id="101" creationId="{2300783A-4DAB-4D4D-A1DF-A9B52312DFA6}"/>
          </ac:spMkLst>
        </pc:spChg>
        <pc:spChg chg="mod">
          <ac:chgData name="ゆ 育" userId="542ab0ed5f745775" providerId="LiveId" clId="{1C2FE42E-E5F8-4FB3-86F1-0EB376F0A1A1}" dt="2023-09-21T17:02:16.363" v="5803" actId="108"/>
          <ac:spMkLst>
            <pc:docMk/>
            <pc:sldMk cId="3706107514" sldId="300"/>
            <ac:spMk id="102" creationId="{29C324DB-E555-4043-93CB-EABD8D848B38}"/>
          </ac:spMkLst>
        </pc:spChg>
        <pc:spChg chg="del">
          <ac:chgData name="ゆ 育" userId="542ab0ed5f745775" providerId="LiveId" clId="{1C2FE42E-E5F8-4FB3-86F1-0EB376F0A1A1}" dt="2023-09-21T02:03:21.340" v="4568" actId="478"/>
          <ac:spMkLst>
            <pc:docMk/>
            <pc:sldMk cId="3706107514" sldId="300"/>
            <ac:spMk id="102" creationId="{C38AC2E8-9113-4AFF-8081-EDFACC15324A}"/>
          </ac:spMkLst>
        </pc:spChg>
        <pc:spChg chg="del">
          <ac:chgData name="ゆ 育" userId="542ab0ed5f745775" providerId="LiveId" clId="{1C2FE42E-E5F8-4FB3-86F1-0EB376F0A1A1}" dt="2023-09-21T02:03:21.340" v="4567" actId="478"/>
          <ac:spMkLst>
            <pc:docMk/>
            <pc:sldMk cId="3706107514" sldId="300"/>
            <ac:spMk id="103" creationId="{828A7DA0-3463-4B97-A62A-9D8685BA6615}"/>
          </ac:spMkLst>
        </pc:spChg>
        <pc:spChg chg="mod">
          <ac:chgData name="ゆ 育" userId="542ab0ed5f745775" providerId="LiveId" clId="{1C2FE42E-E5F8-4FB3-86F1-0EB376F0A1A1}" dt="2023-09-21T17:02:16.366" v="5804" actId="108"/>
          <ac:spMkLst>
            <pc:docMk/>
            <pc:sldMk cId="3706107514" sldId="300"/>
            <ac:spMk id="103" creationId="{9B5547BD-E2B1-4F8F-8486-006260ADE6E4}"/>
          </ac:spMkLst>
        </pc:spChg>
        <pc:spChg chg="del">
          <ac:chgData name="ゆ 育" userId="542ab0ed5f745775" providerId="LiveId" clId="{1C2FE42E-E5F8-4FB3-86F1-0EB376F0A1A1}" dt="2023-09-21T02:03:21.340" v="4566" actId="478"/>
          <ac:spMkLst>
            <pc:docMk/>
            <pc:sldMk cId="3706107514" sldId="300"/>
            <ac:spMk id="104" creationId="{4B9CC756-DF6B-4582-B190-20E490F4916D}"/>
          </ac:spMkLst>
        </pc:spChg>
        <pc:spChg chg="mod">
          <ac:chgData name="ゆ 育" userId="542ab0ed5f745775" providerId="LiveId" clId="{1C2FE42E-E5F8-4FB3-86F1-0EB376F0A1A1}" dt="2023-09-21T17:02:16.368" v="5805" actId="108"/>
          <ac:spMkLst>
            <pc:docMk/>
            <pc:sldMk cId="3706107514" sldId="300"/>
            <ac:spMk id="104" creationId="{FFE63394-83A7-4F99-80D2-0FDEC146E6E7}"/>
          </ac:spMkLst>
        </pc:spChg>
        <pc:spChg chg="mod">
          <ac:chgData name="ゆ 育" userId="542ab0ed5f745775" providerId="LiveId" clId="{1C2FE42E-E5F8-4FB3-86F1-0EB376F0A1A1}" dt="2023-09-21T17:02:16.371" v="5806" actId="108"/>
          <ac:spMkLst>
            <pc:docMk/>
            <pc:sldMk cId="3706107514" sldId="300"/>
            <ac:spMk id="105" creationId="{3130D6F6-5847-44EA-AECE-9A2039BBF22C}"/>
          </ac:spMkLst>
        </pc:spChg>
        <pc:spChg chg="del">
          <ac:chgData name="ゆ 育" userId="542ab0ed5f745775" providerId="LiveId" clId="{1C2FE42E-E5F8-4FB3-86F1-0EB376F0A1A1}" dt="2023-09-21T02:03:21.340" v="4565" actId="478"/>
          <ac:spMkLst>
            <pc:docMk/>
            <pc:sldMk cId="3706107514" sldId="300"/>
            <ac:spMk id="105" creationId="{B4DC4BEA-A74C-4D2C-9FEB-0296F4B14398}"/>
          </ac:spMkLst>
        </pc:spChg>
        <pc:spChg chg="del">
          <ac:chgData name="ゆ 育" userId="542ab0ed5f745775" providerId="LiveId" clId="{1C2FE42E-E5F8-4FB3-86F1-0EB376F0A1A1}" dt="2023-09-21T02:03:21.340" v="4564" actId="478"/>
          <ac:spMkLst>
            <pc:docMk/>
            <pc:sldMk cId="3706107514" sldId="300"/>
            <ac:spMk id="106" creationId="{5B05B4D7-BEC5-4409-B140-8CE6027D985A}"/>
          </ac:spMkLst>
        </pc:spChg>
        <pc:spChg chg="mod">
          <ac:chgData name="ゆ 育" userId="542ab0ed5f745775" providerId="LiveId" clId="{1C2FE42E-E5F8-4FB3-86F1-0EB376F0A1A1}" dt="2023-09-21T17:02:16.373" v="5807" actId="108"/>
          <ac:spMkLst>
            <pc:docMk/>
            <pc:sldMk cId="3706107514" sldId="300"/>
            <ac:spMk id="106" creationId="{D4D62BF3-A7C3-4C16-8A9E-E2CB19FFA4F7}"/>
          </ac:spMkLst>
        </pc:spChg>
        <pc:spChg chg="mod">
          <ac:chgData name="ゆ 育" userId="542ab0ed5f745775" providerId="LiveId" clId="{1C2FE42E-E5F8-4FB3-86F1-0EB376F0A1A1}" dt="2023-09-21T17:02:16.377" v="5808" actId="108"/>
          <ac:spMkLst>
            <pc:docMk/>
            <pc:sldMk cId="3706107514" sldId="300"/>
            <ac:spMk id="107" creationId="{8DFFFABF-674F-4EC5-BF21-905D7E742FD4}"/>
          </ac:spMkLst>
        </pc:spChg>
        <pc:spChg chg="del">
          <ac:chgData name="ゆ 育" userId="542ab0ed5f745775" providerId="LiveId" clId="{1C2FE42E-E5F8-4FB3-86F1-0EB376F0A1A1}" dt="2023-09-21T02:03:21.340" v="4563" actId="478"/>
          <ac:spMkLst>
            <pc:docMk/>
            <pc:sldMk cId="3706107514" sldId="300"/>
            <ac:spMk id="107" creationId="{E22C8DC4-F602-423F-BA09-76E2AFBDA864}"/>
          </ac:spMkLst>
        </pc:spChg>
        <pc:spChg chg="mod">
          <ac:chgData name="ゆ 育" userId="542ab0ed5f745775" providerId="LiveId" clId="{1C2FE42E-E5F8-4FB3-86F1-0EB376F0A1A1}" dt="2023-09-21T17:02:16.379" v="5809" actId="108"/>
          <ac:spMkLst>
            <pc:docMk/>
            <pc:sldMk cId="3706107514" sldId="300"/>
            <ac:spMk id="108" creationId="{7004A988-7BA9-4864-A10D-D84901732D62}"/>
          </ac:spMkLst>
        </pc:spChg>
        <pc:spChg chg="del">
          <ac:chgData name="ゆ 育" userId="542ab0ed5f745775" providerId="LiveId" clId="{1C2FE42E-E5F8-4FB3-86F1-0EB376F0A1A1}" dt="2023-09-21T02:03:21.340" v="4562" actId="478"/>
          <ac:spMkLst>
            <pc:docMk/>
            <pc:sldMk cId="3706107514" sldId="300"/>
            <ac:spMk id="108" creationId="{8B10401B-2E6B-4417-9CA9-256FC3678B72}"/>
          </ac:spMkLst>
        </pc:spChg>
        <pc:spChg chg="mod">
          <ac:chgData name="ゆ 育" userId="542ab0ed5f745775" providerId="LiveId" clId="{1C2FE42E-E5F8-4FB3-86F1-0EB376F0A1A1}" dt="2023-09-21T17:02:16.381" v="5810" actId="108"/>
          <ac:spMkLst>
            <pc:docMk/>
            <pc:sldMk cId="3706107514" sldId="300"/>
            <ac:spMk id="109" creationId="{0E9C4C76-4288-47DE-B8E5-76A0E8A05593}"/>
          </ac:spMkLst>
        </pc:spChg>
        <pc:spChg chg="del">
          <ac:chgData name="ゆ 育" userId="542ab0ed5f745775" providerId="LiveId" clId="{1C2FE42E-E5F8-4FB3-86F1-0EB376F0A1A1}" dt="2023-09-21T02:03:21.340" v="4561" actId="478"/>
          <ac:spMkLst>
            <pc:docMk/>
            <pc:sldMk cId="3706107514" sldId="300"/>
            <ac:spMk id="109" creationId="{84B070CC-9762-4CA8-B336-73F54395AA4A}"/>
          </ac:spMkLst>
        </pc:spChg>
        <pc:spChg chg="del">
          <ac:chgData name="ゆ 育" userId="542ab0ed5f745775" providerId="LiveId" clId="{1C2FE42E-E5F8-4FB3-86F1-0EB376F0A1A1}" dt="2023-09-21T02:03:21.340" v="4560" actId="478"/>
          <ac:spMkLst>
            <pc:docMk/>
            <pc:sldMk cId="3706107514" sldId="300"/>
            <ac:spMk id="110" creationId="{52012899-2772-417B-86EA-DCC300A5B640}"/>
          </ac:spMkLst>
        </pc:spChg>
        <pc:spChg chg="mod">
          <ac:chgData name="ゆ 育" userId="542ab0ed5f745775" providerId="LiveId" clId="{1C2FE42E-E5F8-4FB3-86F1-0EB376F0A1A1}" dt="2023-09-21T17:02:16.384" v="5811" actId="108"/>
          <ac:spMkLst>
            <pc:docMk/>
            <pc:sldMk cId="3706107514" sldId="300"/>
            <ac:spMk id="110" creationId="{DFC56814-0243-42A4-A237-2104BBACDA9F}"/>
          </ac:spMkLst>
        </pc:spChg>
        <pc:spChg chg="del">
          <ac:chgData name="ゆ 育" userId="542ab0ed5f745775" providerId="LiveId" clId="{1C2FE42E-E5F8-4FB3-86F1-0EB376F0A1A1}" dt="2023-09-21T02:03:21.340" v="4559" actId="478"/>
          <ac:spMkLst>
            <pc:docMk/>
            <pc:sldMk cId="3706107514" sldId="300"/>
            <ac:spMk id="111" creationId="{076F1D1D-52E6-4C7C-90B7-1CCCC6A75A3C}"/>
          </ac:spMkLst>
        </pc:spChg>
        <pc:spChg chg="mod">
          <ac:chgData name="ゆ 育" userId="542ab0ed5f745775" providerId="LiveId" clId="{1C2FE42E-E5F8-4FB3-86F1-0EB376F0A1A1}" dt="2023-09-21T17:02:16.386" v="5812" actId="108"/>
          <ac:spMkLst>
            <pc:docMk/>
            <pc:sldMk cId="3706107514" sldId="300"/>
            <ac:spMk id="111" creationId="{DBC507FF-9719-4C40-8D0A-4ADFDBEAE003}"/>
          </ac:spMkLst>
        </pc:spChg>
        <pc:spChg chg="del">
          <ac:chgData name="ゆ 育" userId="542ab0ed5f745775" providerId="LiveId" clId="{1C2FE42E-E5F8-4FB3-86F1-0EB376F0A1A1}" dt="2023-09-21T02:03:21.340" v="4558" actId="478"/>
          <ac:spMkLst>
            <pc:docMk/>
            <pc:sldMk cId="3706107514" sldId="300"/>
            <ac:spMk id="112" creationId="{BE0BCC65-BF27-42C1-A66B-6F564AE12228}"/>
          </ac:spMkLst>
        </pc:spChg>
        <pc:spChg chg="del">
          <ac:chgData name="ゆ 育" userId="542ab0ed5f745775" providerId="LiveId" clId="{1C2FE42E-E5F8-4FB3-86F1-0EB376F0A1A1}" dt="2023-09-21T02:03:21.324" v="4557" actId="478"/>
          <ac:spMkLst>
            <pc:docMk/>
            <pc:sldMk cId="3706107514" sldId="300"/>
            <ac:spMk id="113" creationId="{9D1A498B-4DDF-4798-8BE8-0C042E2E79D1}"/>
          </ac:spMkLst>
        </pc:spChg>
        <pc:spChg chg="del">
          <ac:chgData name="ゆ 育" userId="542ab0ed5f745775" providerId="LiveId" clId="{1C2FE42E-E5F8-4FB3-86F1-0EB376F0A1A1}" dt="2023-09-21T02:03:21.324" v="4556" actId="478"/>
          <ac:spMkLst>
            <pc:docMk/>
            <pc:sldMk cId="3706107514" sldId="300"/>
            <ac:spMk id="114" creationId="{5B96A099-1D9E-41D1-BF27-7A0451ECBC10}"/>
          </ac:spMkLst>
        </pc:spChg>
        <pc:spChg chg="del">
          <ac:chgData name="ゆ 育" userId="542ab0ed5f745775" providerId="LiveId" clId="{1C2FE42E-E5F8-4FB3-86F1-0EB376F0A1A1}" dt="2023-09-21T02:03:21.324" v="4555" actId="478"/>
          <ac:spMkLst>
            <pc:docMk/>
            <pc:sldMk cId="3706107514" sldId="300"/>
            <ac:spMk id="115" creationId="{9B1B3A0B-4C2F-4903-B5C2-6CB4F7E7A7A5}"/>
          </ac:spMkLst>
        </pc:spChg>
        <pc:spChg chg="del">
          <ac:chgData name="ゆ 育" userId="542ab0ed5f745775" providerId="LiveId" clId="{1C2FE42E-E5F8-4FB3-86F1-0EB376F0A1A1}" dt="2023-09-21T02:03:21.324" v="4554" actId="478"/>
          <ac:spMkLst>
            <pc:docMk/>
            <pc:sldMk cId="3706107514" sldId="300"/>
            <ac:spMk id="116" creationId="{767A97E7-4E1E-4B4C-8657-406A0B0FC82A}"/>
          </ac:spMkLst>
        </pc:spChg>
        <pc:spChg chg="del">
          <ac:chgData name="ゆ 育" userId="542ab0ed5f745775" providerId="LiveId" clId="{1C2FE42E-E5F8-4FB3-86F1-0EB376F0A1A1}" dt="2023-09-21T02:03:21.324" v="4553" actId="478"/>
          <ac:spMkLst>
            <pc:docMk/>
            <pc:sldMk cId="3706107514" sldId="300"/>
            <ac:spMk id="117" creationId="{57B63B46-BC3F-4A3A-BE89-E16CD84D3197}"/>
          </ac:spMkLst>
        </pc:spChg>
        <pc:spChg chg="del">
          <ac:chgData name="ゆ 育" userId="542ab0ed5f745775" providerId="LiveId" clId="{1C2FE42E-E5F8-4FB3-86F1-0EB376F0A1A1}" dt="2023-09-21T02:03:21.324" v="4552" actId="478"/>
          <ac:spMkLst>
            <pc:docMk/>
            <pc:sldMk cId="3706107514" sldId="300"/>
            <ac:spMk id="118" creationId="{366340D8-FCC5-4BA5-9881-1AF9C6C66E76}"/>
          </ac:spMkLst>
        </pc:spChg>
        <pc:spChg chg="del">
          <ac:chgData name="ゆ 育" userId="542ab0ed5f745775" providerId="LiveId" clId="{1C2FE42E-E5F8-4FB3-86F1-0EB376F0A1A1}" dt="2023-09-21T02:03:21.324" v="4551" actId="478"/>
          <ac:spMkLst>
            <pc:docMk/>
            <pc:sldMk cId="3706107514" sldId="300"/>
            <ac:spMk id="119" creationId="{ECD4907F-DD78-4264-99DD-DC6D11A17A7E}"/>
          </ac:spMkLst>
        </pc:spChg>
        <pc:spChg chg="del">
          <ac:chgData name="ゆ 育" userId="542ab0ed5f745775" providerId="LiveId" clId="{1C2FE42E-E5F8-4FB3-86F1-0EB376F0A1A1}" dt="2023-09-21T02:03:21.324" v="4550" actId="478"/>
          <ac:spMkLst>
            <pc:docMk/>
            <pc:sldMk cId="3706107514" sldId="300"/>
            <ac:spMk id="120" creationId="{ACBC0F1C-A6F3-452E-8C38-DC78CB183B9A}"/>
          </ac:spMkLst>
        </pc:spChg>
        <pc:spChg chg="del">
          <ac:chgData name="ゆ 育" userId="542ab0ed5f745775" providerId="LiveId" clId="{1C2FE42E-E5F8-4FB3-86F1-0EB376F0A1A1}" dt="2023-09-21T02:03:21.324" v="4549" actId="478"/>
          <ac:spMkLst>
            <pc:docMk/>
            <pc:sldMk cId="3706107514" sldId="300"/>
            <ac:spMk id="121" creationId="{3611C6E4-EDE4-46EE-BDF7-CBA39D229925}"/>
          </ac:spMkLst>
        </pc:spChg>
        <pc:spChg chg="del">
          <ac:chgData name="ゆ 育" userId="542ab0ed5f745775" providerId="LiveId" clId="{1C2FE42E-E5F8-4FB3-86F1-0EB376F0A1A1}" dt="2023-09-21T02:03:21.324" v="4548" actId="478"/>
          <ac:spMkLst>
            <pc:docMk/>
            <pc:sldMk cId="3706107514" sldId="300"/>
            <ac:spMk id="122" creationId="{4322753B-90A1-4DAC-9033-D9B1ADBA4BE6}"/>
          </ac:spMkLst>
        </pc:spChg>
        <pc:spChg chg="del">
          <ac:chgData name="ゆ 育" userId="542ab0ed5f745775" providerId="LiveId" clId="{1C2FE42E-E5F8-4FB3-86F1-0EB376F0A1A1}" dt="2023-09-21T02:03:21.324" v="4547" actId="478"/>
          <ac:spMkLst>
            <pc:docMk/>
            <pc:sldMk cId="3706107514" sldId="300"/>
            <ac:spMk id="123" creationId="{4B24796D-52E3-462F-B3D5-239AC4D43558}"/>
          </ac:spMkLst>
        </pc:spChg>
        <pc:spChg chg="del">
          <ac:chgData name="ゆ 育" userId="542ab0ed5f745775" providerId="LiveId" clId="{1C2FE42E-E5F8-4FB3-86F1-0EB376F0A1A1}" dt="2023-09-21T02:03:21.324" v="4546" actId="478"/>
          <ac:spMkLst>
            <pc:docMk/>
            <pc:sldMk cId="3706107514" sldId="300"/>
            <ac:spMk id="124" creationId="{05D68824-12FD-412B-8EFA-B37A53FBFA61}"/>
          </ac:spMkLst>
        </pc:spChg>
        <pc:spChg chg="del">
          <ac:chgData name="ゆ 育" userId="542ab0ed5f745775" providerId="LiveId" clId="{1C2FE42E-E5F8-4FB3-86F1-0EB376F0A1A1}" dt="2023-09-21T02:03:21.324" v="4545" actId="478"/>
          <ac:spMkLst>
            <pc:docMk/>
            <pc:sldMk cId="3706107514" sldId="300"/>
            <ac:spMk id="125" creationId="{D67E96C6-596C-4918-9FE2-C9AE0D0138AB}"/>
          </ac:spMkLst>
        </pc:spChg>
        <pc:spChg chg="del">
          <ac:chgData name="ゆ 育" userId="542ab0ed5f745775" providerId="LiveId" clId="{1C2FE42E-E5F8-4FB3-86F1-0EB376F0A1A1}" dt="2023-09-21T02:03:21.324" v="4544" actId="478"/>
          <ac:spMkLst>
            <pc:docMk/>
            <pc:sldMk cId="3706107514" sldId="300"/>
            <ac:spMk id="126" creationId="{10627A42-E7DF-45F7-AEB2-B944FA0E2B9C}"/>
          </ac:spMkLst>
        </pc:spChg>
        <pc:spChg chg="del">
          <ac:chgData name="ゆ 育" userId="542ab0ed5f745775" providerId="LiveId" clId="{1C2FE42E-E5F8-4FB3-86F1-0EB376F0A1A1}" dt="2023-09-21T02:03:21.324" v="4543" actId="478"/>
          <ac:spMkLst>
            <pc:docMk/>
            <pc:sldMk cId="3706107514" sldId="300"/>
            <ac:spMk id="127" creationId="{D1A2C67E-D2AE-4F86-A0F0-66037E71F8E7}"/>
          </ac:spMkLst>
        </pc:spChg>
        <pc:spChg chg="del">
          <ac:chgData name="ゆ 育" userId="542ab0ed5f745775" providerId="LiveId" clId="{1C2FE42E-E5F8-4FB3-86F1-0EB376F0A1A1}" dt="2023-09-21T02:03:21.324" v="4542" actId="478"/>
          <ac:spMkLst>
            <pc:docMk/>
            <pc:sldMk cId="3706107514" sldId="300"/>
            <ac:spMk id="128" creationId="{422DB721-6FA3-4646-91FF-64540B9FFB79}"/>
          </ac:spMkLst>
        </pc:spChg>
        <pc:spChg chg="del">
          <ac:chgData name="ゆ 育" userId="542ab0ed5f745775" providerId="LiveId" clId="{1C2FE42E-E5F8-4FB3-86F1-0EB376F0A1A1}" dt="2023-09-21T02:03:21.324" v="4541" actId="478"/>
          <ac:spMkLst>
            <pc:docMk/>
            <pc:sldMk cId="3706107514" sldId="300"/>
            <ac:spMk id="129" creationId="{30A6ABB9-BD88-46CF-BC25-8BB94D860862}"/>
          </ac:spMkLst>
        </pc:spChg>
        <pc:spChg chg="del">
          <ac:chgData name="ゆ 育" userId="542ab0ed5f745775" providerId="LiveId" clId="{1C2FE42E-E5F8-4FB3-86F1-0EB376F0A1A1}" dt="2023-09-21T02:03:21.324" v="4540" actId="478"/>
          <ac:spMkLst>
            <pc:docMk/>
            <pc:sldMk cId="3706107514" sldId="300"/>
            <ac:spMk id="130" creationId="{6FFD762F-0119-464D-B95D-9DE5AEAB8FD6}"/>
          </ac:spMkLst>
        </pc:spChg>
        <pc:spChg chg="del">
          <ac:chgData name="ゆ 育" userId="542ab0ed5f745775" providerId="LiveId" clId="{1C2FE42E-E5F8-4FB3-86F1-0EB376F0A1A1}" dt="2023-09-21T02:03:21.324" v="4539" actId="478"/>
          <ac:spMkLst>
            <pc:docMk/>
            <pc:sldMk cId="3706107514" sldId="300"/>
            <ac:spMk id="131" creationId="{5FC2F9CD-6ED1-4402-8DC4-75D8BE91EB89}"/>
          </ac:spMkLst>
        </pc:spChg>
        <pc:spChg chg="del">
          <ac:chgData name="ゆ 育" userId="542ab0ed5f745775" providerId="LiveId" clId="{1C2FE42E-E5F8-4FB3-86F1-0EB376F0A1A1}" dt="2023-09-21T02:03:21.308" v="4538" actId="478"/>
          <ac:spMkLst>
            <pc:docMk/>
            <pc:sldMk cId="3706107514" sldId="300"/>
            <ac:spMk id="132" creationId="{94A164CC-0704-4546-8324-8EC1E783CE30}"/>
          </ac:spMkLst>
        </pc:spChg>
        <pc:spChg chg="del">
          <ac:chgData name="ゆ 育" userId="542ab0ed5f745775" providerId="LiveId" clId="{1C2FE42E-E5F8-4FB3-86F1-0EB376F0A1A1}" dt="2023-09-21T02:03:21.308" v="4537" actId="478"/>
          <ac:spMkLst>
            <pc:docMk/>
            <pc:sldMk cId="3706107514" sldId="300"/>
            <ac:spMk id="133" creationId="{82582880-31BB-476E-BEB7-0787E1FEDA1D}"/>
          </ac:spMkLst>
        </pc:spChg>
        <pc:spChg chg="del">
          <ac:chgData name="ゆ 育" userId="542ab0ed5f745775" providerId="LiveId" clId="{1C2FE42E-E5F8-4FB3-86F1-0EB376F0A1A1}" dt="2023-09-21T02:03:21.308" v="4536" actId="478"/>
          <ac:spMkLst>
            <pc:docMk/>
            <pc:sldMk cId="3706107514" sldId="300"/>
            <ac:spMk id="134" creationId="{579D061B-02FA-46A7-8707-0A4302476A1F}"/>
          </ac:spMkLst>
        </pc:spChg>
        <pc:spChg chg="del">
          <ac:chgData name="ゆ 育" userId="542ab0ed5f745775" providerId="LiveId" clId="{1C2FE42E-E5F8-4FB3-86F1-0EB376F0A1A1}" dt="2023-09-21T02:03:21.308" v="4535" actId="478"/>
          <ac:spMkLst>
            <pc:docMk/>
            <pc:sldMk cId="3706107514" sldId="300"/>
            <ac:spMk id="135" creationId="{7B7AA4D1-1F91-4B10-B377-42191621949C}"/>
          </ac:spMkLst>
        </pc:spChg>
        <pc:spChg chg="del">
          <ac:chgData name="ゆ 育" userId="542ab0ed5f745775" providerId="LiveId" clId="{1C2FE42E-E5F8-4FB3-86F1-0EB376F0A1A1}" dt="2023-09-21T02:03:21.308" v="4534" actId="478"/>
          <ac:spMkLst>
            <pc:docMk/>
            <pc:sldMk cId="3706107514" sldId="300"/>
            <ac:spMk id="136" creationId="{3C7F5FAB-AFF9-403B-9477-4BD8BB6D6F0C}"/>
          </ac:spMkLst>
        </pc:spChg>
        <pc:spChg chg="del">
          <ac:chgData name="ゆ 育" userId="542ab0ed5f745775" providerId="LiveId" clId="{1C2FE42E-E5F8-4FB3-86F1-0EB376F0A1A1}" dt="2023-09-21T02:03:21.308" v="4533" actId="478"/>
          <ac:spMkLst>
            <pc:docMk/>
            <pc:sldMk cId="3706107514" sldId="300"/>
            <ac:spMk id="137" creationId="{16FAD8A3-A51D-4C76-8536-72FCA0D3B597}"/>
          </ac:spMkLst>
        </pc:spChg>
        <pc:spChg chg="del">
          <ac:chgData name="ゆ 育" userId="542ab0ed5f745775" providerId="LiveId" clId="{1C2FE42E-E5F8-4FB3-86F1-0EB376F0A1A1}" dt="2023-09-21T02:03:21.308" v="4532" actId="478"/>
          <ac:spMkLst>
            <pc:docMk/>
            <pc:sldMk cId="3706107514" sldId="300"/>
            <ac:spMk id="138" creationId="{3C69DADE-C09E-4BDB-B34E-5FE86950964F}"/>
          </ac:spMkLst>
        </pc:spChg>
        <pc:spChg chg="del">
          <ac:chgData name="ゆ 育" userId="542ab0ed5f745775" providerId="LiveId" clId="{1C2FE42E-E5F8-4FB3-86F1-0EB376F0A1A1}" dt="2023-09-21T02:03:21.308" v="4531" actId="478"/>
          <ac:spMkLst>
            <pc:docMk/>
            <pc:sldMk cId="3706107514" sldId="300"/>
            <ac:spMk id="139" creationId="{12BE6FD4-79B5-4388-AFC8-F819447DD238}"/>
          </ac:spMkLst>
        </pc:spChg>
        <pc:spChg chg="del">
          <ac:chgData name="ゆ 育" userId="542ab0ed5f745775" providerId="LiveId" clId="{1C2FE42E-E5F8-4FB3-86F1-0EB376F0A1A1}" dt="2023-09-21T02:03:21.308" v="4530" actId="478"/>
          <ac:spMkLst>
            <pc:docMk/>
            <pc:sldMk cId="3706107514" sldId="300"/>
            <ac:spMk id="140" creationId="{7E7AA6B1-0E22-4BDF-8262-F0E0F7A46A50}"/>
          </ac:spMkLst>
        </pc:spChg>
        <pc:spChg chg="del">
          <ac:chgData name="ゆ 育" userId="542ab0ed5f745775" providerId="LiveId" clId="{1C2FE42E-E5F8-4FB3-86F1-0EB376F0A1A1}" dt="2023-09-21T02:03:21.308" v="4529" actId="478"/>
          <ac:spMkLst>
            <pc:docMk/>
            <pc:sldMk cId="3706107514" sldId="300"/>
            <ac:spMk id="141" creationId="{0D9643AA-1F2F-42C4-9E44-68AD5258D707}"/>
          </ac:spMkLst>
        </pc:spChg>
        <pc:spChg chg="del">
          <ac:chgData name="ゆ 育" userId="542ab0ed5f745775" providerId="LiveId" clId="{1C2FE42E-E5F8-4FB3-86F1-0EB376F0A1A1}" dt="2023-09-21T02:03:21.308" v="4528" actId="478"/>
          <ac:spMkLst>
            <pc:docMk/>
            <pc:sldMk cId="3706107514" sldId="300"/>
            <ac:spMk id="142" creationId="{506FD693-FF17-4BA2-99AC-70D4EEB5FB84}"/>
          </ac:spMkLst>
        </pc:spChg>
        <pc:spChg chg="del">
          <ac:chgData name="ゆ 育" userId="542ab0ed5f745775" providerId="LiveId" clId="{1C2FE42E-E5F8-4FB3-86F1-0EB376F0A1A1}" dt="2023-09-21T02:03:21.308" v="4527" actId="478"/>
          <ac:spMkLst>
            <pc:docMk/>
            <pc:sldMk cId="3706107514" sldId="300"/>
            <ac:spMk id="143" creationId="{54CA9FC9-9694-4608-9B12-DD6A0367CD03}"/>
          </ac:spMkLst>
        </pc:spChg>
        <pc:spChg chg="del">
          <ac:chgData name="ゆ 育" userId="542ab0ed5f745775" providerId="LiveId" clId="{1C2FE42E-E5F8-4FB3-86F1-0EB376F0A1A1}" dt="2023-09-21T02:03:21.308" v="4526" actId="478"/>
          <ac:spMkLst>
            <pc:docMk/>
            <pc:sldMk cId="3706107514" sldId="300"/>
            <ac:spMk id="144" creationId="{55204D39-380F-4375-BBC9-0E29A2D1272C}"/>
          </ac:spMkLst>
        </pc:spChg>
        <pc:spChg chg="del">
          <ac:chgData name="ゆ 育" userId="542ab0ed5f745775" providerId="LiveId" clId="{1C2FE42E-E5F8-4FB3-86F1-0EB376F0A1A1}" dt="2023-09-21T02:03:21.308" v="4525" actId="478"/>
          <ac:spMkLst>
            <pc:docMk/>
            <pc:sldMk cId="3706107514" sldId="300"/>
            <ac:spMk id="145" creationId="{E82FE97C-8DB7-4725-84CC-9C7CF52D2C90}"/>
          </ac:spMkLst>
        </pc:spChg>
        <pc:spChg chg="del">
          <ac:chgData name="ゆ 育" userId="542ab0ed5f745775" providerId="LiveId" clId="{1C2FE42E-E5F8-4FB3-86F1-0EB376F0A1A1}" dt="2023-09-21T02:03:21.308" v="4524" actId="478"/>
          <ac:spMkLst>
            <pc:docMk/>
            <pc:sldMk cId="3706107514" sldId="300"/>
            <ac:spMk id="146" creationId="{18D03245-E979-447C-803F-2864EE9A971C}"/>
          </ac:spMkLst>
        </pc:spChg>
        <pc:spChg chg="del">
          <ac:chgData name="ゆ 育" userId="542ab0ed5f745775" providerId="LiveId" clId="{1C2FE42E-E5F8-4FB3-86F1-0EB376F0A1A1}" dt="2023-09-21T02:03:21.308" v="4523" actId="478"/>
          <ac:spMkLst>
            <pc:docMk/>
            <pc:sldMk cId="3706107514" sldId="300"/>
            <ac:spMk id="147" creationId="{6F504BF3-A533-43D3-A2FB-11AE57C27ED8}"/>
          </ac:spMkLst>
        </pc:spChg>
        <pc:spChg chg="del">
          <ac:chgData name="ゆ 育" userId="542ab0ed5f745775" providerId="LiveId" clId="{1C2FE42E-E5F8-4FB3-86F1-0EB376F0A1A1}" dt="2023-09-21T02:03:21.293" v="4522" actId="478"/>
          <ac:spMkLst>
            <pc:docMk/>
            <pc:sldMk cId="3706107514" sldId="300"/>
            <ac:spMk id="148" creationId="{16E85E31-8E5D-441A-8DD2-6CAB2EDD08A6}"/>
          </ac:spMkLst>
        </pc:spChg>
        <pc:spChg chg="del">
          <ac:chgData name="ゆ 育" userId="542ab0ed5f745775" providerId="LiveId" clId="{1C2FE42E-E5F8-4FB3-86F1-0EB376F0A1A1}" dt="2023-09-21T02:03:21.293" v="4521" actId="478"/>
          <ac:spMkLst>
            <pc:docMk/>
            <pc:sldMk cId="3706107514" sldId="300"/>
            <ac:spMk id="149" creationId="{F037E255-58A6-45D0-A0D9-D40E46739B30}"/>
          </ac:spMkLst>
        </pc:spChg>
        <pc:spChg chg="del">
          <ac:chgData name="ゆ 育" userId="542ab0ed5f745775" providerId="LiveId" clId="{1C2FE42E-E5F8-4FB3-86F1-0EB376F0A1A1}" dt="2023-09-21T02:03:21.293" v="4520" actId="478"/>
          <ac:spMkLst>
            <pc:docMk/>
            <pc:sldMk cId="3706107514" sldId="300"/>
            <ac:spMk id="150" creationId="{87AAEE39-37F9-4C15-9191-3E6278A1FF74}"/>
          </ac:spMkLst>
        </pc:spChg>
        <pc:spChg chg="del">
          <ac:chgData name="ゆ 育" userId="542ab0ed5f745775" providerId="LiveId" clId="{1C2FE42E-E5F8-4FB3-86F1-0EB376F0A1A1}" dt="2023-09-21T02:03:21.293" v="4519" actId="478"/>
          <ac:spMkLst>
            <pc:docMk/>
            <pc:sldMk cId="3706107514" sldId="300"/>
            <ac:spMk id="151" creationId="{3FD127AA-3201-48AD-93AE-71942E49F55B}"/>
          </ac:spMkLst>
        </pc:spChg>
        <pc:spChg chg="del mod topLvl">
          <ac:chgData name="ゆ 育" userId="542ab0ed5f745775" providerId="LiveId" clId="{1C2FE42E-E5F8-4FB3-86F1-0EB376F0A1A1}" dt="2023-09-21T17:01:08.796" v="5753" actId="478"/>
          <ac:spMkLst>
            <pc:docMk/>
            <pc:sldMk cId="3706107514" sldId="300"/>
            <ac:spMk id="214" creationId="{5FF8ED06-B902-4247-B37B-B56AB450DBBD}"/>
          </ac:spMkLst>
        </pc:spChg>
        <pc:spChg chg="del mod topLvl">
          <ac:chgData name="ゆ 育" userId="542ab0ed5f745775" providerId="LiveId" clId="{1C2FE42E-E5F8-4FB3-86F1-0EB376F0A1A1}" dt="2023-09-21T17:01:08.659" v="5696" actId="478"/>
          <ac:spMkLst>
            <pc:docMk/>
            <pc:sldMk cId="3706107514" sldId="300"/>
            <ac:spMk id="215" creationId="{B23B4BA9-8150-4824-9771-4B6E847E9DE1}"/>
          </ac:spMkLst>
        </pc:spChg>
        <pc:spChg chg="del mod">
          <ac:chgData name="ゆ 育" userId="542ab0ed5f745775" providerId="LiveId" clId="{1C2FE42E-E5F8-4FB3-86F1-0EB376F0A1A1}" dt="2023-09-21T17:01:08.659" v="5695" actId="478"/>
          <ac:spMkLst>
            <pc:docMk/>
            <pc:sldMk cId="3706107514" sldId="300"/>
            <ac:spMk id="216" creationId="{FA105EF7-6DEE-4FF5-AC08-B91939FCBED9}"/>
          </ac:spMkLst>
        </pc:spChg>
        <pc:spChg chg="del mod">
          <ac:chgData name="ゆ 育" userId="542ab0ed5f745775" providerId="LiveId" clId="{1C2FE42E-E5F8-4FB3-86F1-0EB376F0A1A1}" dt="2023-09-21T17:01:08.658" v="5694" actId="478"/>
          <ac:spMkLst>
            <pc:docMk/>
            <pc:sldMk cId="3706107514" sldId="300"/>
            <ac:spMk id="217" creationId="{BF142555-CC6F-4DA4-A39F-1050E290EBB8}"/>
          </ac:spMkLst>
        </pc:spChg>
        <pc:spChg chg="del mod">
          <ac:chgData name="ゆ 育" userId="542ab0ed5f745775" providerId="LiveId" clId="{1C2FE42E-E5F8-4FB3-86F1-0EB376F0A1A1}" dt="2023-09-21T17:01:08.657" v="5693" actId="478"/>
          <ac:spMkLst>
            <pc:docMk/>
            <pc:sldMk cId="3706107514" sldId="300"/>
            <ac:spMk id="218" creationId="{CC5FEABB-4F1A-4E05-92EC-7F64ED49967F}"/>
          </ac:spMkLst>
        </pc:spChg>
        <pc:spChg chg="del mod">
          <ac:chgData name="ゆ 育" userId="542ab0ed5f745775" providerId="LiveId" clId="{1C2FE42E-E5F8-4FB3-86F1-0EB376F0A1A1}" dt="2023-09-21T17:01:08.656" v="5692" actId="478"/>
          <ac:spMkLst>
            <pc:docMk/>
            <pc:sldMk cId="3706107514" sldId="300"/>
            <ac:spMk id="219" creationId="{49CBA100-EFEA-4686-B391-0FC9C96BF273}"/>
          </ac:spMkLst>
        </pc:spChg>
        <pc:spChg chg="del mod">
          <ac:chgData name="ゆ 育" userId="542ab0ed5f745775" providerId="LiveId" clId="{1C2FE42E-E5F8-4FB3-86F1-0EB376F0A1A1}" dt="2023-09-21T17:01:08.655" v="5691" actId="478"/>
          <ac:spMkLst>
            <pc:docMk/>
            <pc:sldMk cId="3706107514" sldId="300"/>
            <ac:spMk id="220" creationId="{77BCA936-855D-4152-B627-A6DF9386B93F}"/>
          </ac:spMkLst>
        </pc:spChg>
        <pc:spChg chg="del mod">
          <ac:chgData name="ゆ 育" userId="542ab0ed5f745775" providerId="LiveId" clId="{1C2FE42E-E5F8-4FB3-86F1-0EB376F0A1A1}" dt="2023-09-21T17:01:08.654" v="5690" actId="478"/>
          <ac:spMkLst>
            <pc:docMk/>
            <pc:sldMk cId="3706107514" sldId="300"/>
            <ac:spMk id="221" creationId="{446DBF05-8D09-413A-8903-8939C07BD76C}"/>
          </ac:spMkLst>
        </pc:spChg>
        <pc:spChg chg="del mod">
          <ac:chgData name="ゆ 育" userId="542ab0ed5f745775" providerId="LiveId" clId="{1C2FE42E-E5F8-4FB3-86F1-0EB376F0A1A1}" dt="2023-09-21T17:01:08.653" v="5689" actId="478"/>
          <ac:spMkLst>
            <pc:docMk/>
            <pc:sldMk cId="3706107514" sldId="300"/>
            <ac:spMk id="222" creationId="{BEE28B2E-3901-4FDE-8DAB-DA316484012B}"/>
          </ac:spMkLst>
        </pc:spChg>
        <pc:spChg chg="del mod">
          <ac:chgData name="ゆ 育" userId="542ab0ed5f745775" providerId="LiveId" clId="{1C2FE42E-E5F8-4FB3-86F1-0EB376F0A1A1}" dt="2023-09-21T17:01:08.653" v="5688" actId="478"/>
          <ac:spMkLst>
            <pc:docMk/>
            <pc:sldMk cId="3706107514" sldId="300"/>
            <ac:spMk id="223" creationId="{F7B086CB-E7C0-4E46-8021-F94506C3515B}"/>
          </ac:spMkLst>
        </pc:spChg>
        <pc:spChg chg="del mod">
          <ac:chgData name="ゆ 育" userId="542ab0ed5f745775" providerId="LiveId" clId="{1C2FE42E-E5F8-4FB3-86F1-0EB376F0A1A1}" dt="2023-09-21T17:01:08.652" v="5687" actId="478"/>
          <ac:spMkLst>
            <pc:docMk/>
            <pc:sldMk cId="3706107514" sldId="300"/>
            <ac:spMk id="224" creationId="{87945A5A-7A9F-4491-92E4-FAD5C6733577}"/>
          </ac:spMkLst>
        </pc:spChg>
        <pc:spChg chg="del mod">
          <ac:chgData name="ゆ 育" userId="542ab0ed5f745775" providerId="LiveId" clId="{1C2FE42E-E5F8-4FB3-86F1-0EB376F0A1A1}" dt="2023-09-21T17:01:08.651" v="5686" actId="478"/>
          <ac:spMkLst>
            <pc:docMk/>
            <pc:sldMk cId="3706107514" sldId="300"/>
            <ac:spMk id="225" creationId="{D31BA9C5-F8E0-4CA1-B77D-B1185BD760D9}"/>
          </ac:spMkLst>
        </pc:spChg>
        <pc:spChg chg="del mod">
          <ac:chgData name="ゆ 育" userId="542ab0ed5f745775" providerId="LiveId" clId="{1C2FE42E-E5F8-4FB3-86F1-0EB376F0A1A1}" dt="2023-09-21T17:01:08.651" v="5685" actId="478"/>
          <ac:spMkLst>
            <pc:docMk/>
            <pc:sldMk cId="3706107514" sldId="300"/>
            <ac:spMk id="226" creationId="{230D6B57-006A-43C7-9BE4-3DBEA0BC0AD1}"/>
          </ac:spMkLst>
        </pc:spChg>
        <pc:spChg chg="del mod">
          <ac:chgData name="ゆ 育" userId="542ab0ed5f745775" providerId="LiveId" clId="{1C2FE42E-E5F8-4FB3-86F1-0EB376F0A1A1}" dt="2023-09-21T17:01:08.650" v="5684" actId="478"/>
          <ac:spMkLst>
            <pc:docMk/>
            <pc:sldMk cId="3706107514" sldId="300"/>
            <ac:spMk id="227" creationId="{B6D6119D-74B3-41DF-8E65-DF9F32ECA8A7}"/>
          </ac:spMkLst>
        </pc:spChg>
        <pc:spChg chg="del mod">
          <ac:chgData name="ゆ 育" userId="542ab0ed5f745775" providerId="LiveId" clId="{1C2FE42E-E5F8-4FB3-86F1-0EB376F0A1A1}" dt="2023-09-21T17:01:08.648" v="5683" actId="478"/>
          <ac:spMkLst>
            <pc:docMk/>
            <pc:sldMk cId="3706107514" sldId="300"/>
            <ac:spMk id="228" creationId="{E6B332F0-1919-4D06-93D9-D882684D2608}"/>
          </ac:spMkLst>
        </pc:spChg>
        <pc:spChg chg="del mod">
          <ac:chgData name="ゆ 育" userId="542ab0ed5f745775" providerId="LiveId" clId="{1C2FE42E-E5F8-4FB3-86F1-0EB376F0A1A1}" dt="2023-09-21T17:01:08.648" v="5682" actId="478"/>
          <ac:spMkLst>
            <pc:docMk/>
            <pc:sldMk cId="3706107514" sldId="300"/>
            <ac:spMk id="229" creationId="{1BDDEB89-EF62-4679-972E-95EE4E778507}"/>
          </ac:spMkLst>
        </pc:spChg>
        <pc:spChg chg="del mod">
          <ac:chgData name="ゆ 育" userId="542ab0ed5f745775" providerId="LiveId" clId="{1C2FE42E-E5F8-4FB3-86F1-0EB376F0A1A1}" dt="2023-09-21T17:01:08.647" v="5681" actId="478"/>
          <ac:spMkLst>
            <pc:docMk/>
            <pc:sldMk cId="3706107514" sldId="300"/>
            <ac:spMk id="230" creationId="{523F912F-5575-44DE-9BF1-2D344E302114}"/>
          </ac:spMkLst>
        </pc:spChg>
        <pc:spChg chg="del mod">
          <ac:chgData name="ゆ 育" userId="542ab0ed5f745775" providerId="LiveId" clId="{1C2FE42E-E5F8-4FB3-86F1-0EB376F0A1A1}" dt="2023-09-21T17:01:08.646" v="5680" actId="478"/>
          <ac:spMkLst>
            <pc:docMk/>
            <pc:sldMk cId="3706107514" sldId="300"/>
            <ac:spMk id="231" creationId="{71547F16-34A9-42CE-92C7-1870DC03CBF5}"/>
          </ac:spMkLst>
        </pc:spChg>
        <pc:spChg chg="del mod">
          <ac:chgData name="ゆ 育" userId="542ab0ed5f745775" providerId="LiveId" clId="{1C2FE42E-E5F8-4FB3-86F1-0EB376F0A1A1}" dt="2023-09-21T17:01:08.645" v="5679" actId="478"/>
          <ac:spMkLst>
            <pc:docMk/>
            <pc:sldMk cId="3706107514" sldId="300"/>
            <ac:spMk id="232" creationId="{325FFF03-4923-42F7-A491-46C5049FA6F0}"/>
          </ac:spMkLst>
        </pc:spChg>
        <pc:spChg chg="del mod">
          <ac:chgData name="ゆ 育" userId="542ab0ed5f745775" providerId="LiveId" clId="{1C2FE42E-E5F8-4FB3-86F1-0EB376F0A1A1}" dt="2023-09-21T17:01:08.645" v="5678" actId="478"/>
          <ac:spMkLst>
            <pc:docMk/>
            <pc:sldMk cId="3706107514" sldId="300"/>
            <ac:spMk id="233" creationId="{22838E91-8F9A-4443-A102-30DFD99FE10D}"/>
          </ac:spMkLst>
        </pc:spChg>
        <pc:spChg chg="del mod">
          <ac:chgData name="ゆ 育" userId="542ab0ed5f745775" providerId="LiveId" clId="{1C2FE42E-E5F8-4FB3-86F1-0EB376F0A1A1}" dt="2023-09-21T17:01:08.644" v="5677" actId="478"/>
          <ac:spMkLst>
            <pc:docMk/>
            <pc:sldMk cId="3706107514" sldId="300"/>
            <ac:spMk id="234" creationId="{A84B8429-34CF-4EBB-BA3F-4A98AEFB6814}"/>
          </ac:spMkLst>
        </pc:spChg>
        <pc:spChg chg="del mod">
          <ac:chgData name="ゆ 育" userId="542ab0ed5f745775" providerId="LiveId" clId="{1C2FE42E-E5F8-4FB3-86F1-0EB376F0A1A1}" dt="2023-09-21T17:01:08.643" v="5676" actId="478"/>
          <ac:spMkLst>
            <pc:docMk/>
            <pc:sldMk cId="3706107514" sldId="300"/>
            <ac:spMk id="235" creationId="{65ED6522-22E2-4AAA-8BA9-B1F3A30E04F8}"/>
          </ac:spMkLst>
        </pc:spChg>
        <pc:spChg chg="del mod">
          <ac:chgData name="ゆ 育" userId="542ab0ed5f745775" providerId="LiveId" clId="{1C2FE42E-E5F8-4FB3-86F1-0EB376F0A1A1}" dt="2023-09-21T17:01:08.642" v="5675" actId="478"/>
          <ac:spMkLst>
            <pc:docMk/>
            <pc:sldMk cId="3706107514" sldId="300"/>
            <ac:spMk id="236" creationId="{61FAA172-126C-4A9E-A90E-E1F6725BCBC0}"/>
          </ac:spMkLst>
        </pc:spChg>
        <pc:spChg chg="del mod">
          <ac:chgData name="ゆ 育" userId="542ab0ed5f745775" providerId="LiveId" clId="{1C2FE42E-E5F8-4FB3-86F1-0EB376F0A1A1}" dt="2023-09-21T17:01:08.641" v="5674" actId="478"/>
          <ac:spMkLst>
            <pc:docMk/>
            <pc:sldMk cId="3706107514" sldId="300"/>
            <ac:spMk id="237" creationId="{B1ED3B41-F509-4A20-B9C2-73FD1557A2F2}"/>
          </ac:spMkLst>
        </pc:spChg>
        <pc:spChg chg="del mod">
          <ac:chgData name="ゆ 育" userId="542ab0ed5f745775" providerId="LiveId" clId="{1C2FE42E-E5F8-4FB3-86F1-0EB376F0A1A1}" dt="2023-09-21T17:01:08.641" v="5673" actId="478"/>
          <ac:spMkLst>
            <pc:docMk/>
            <pc:sldMk cId="3706107514" sldId="300"/>
            <ac:spMk id="238" creationId="{89FD9CE0-43E1-44B3-B2F3-46A8EF009EBE}"/>
          </ac:spMkLst>
        </pc:spChg>
        <pc:spChg chg="del mod">
          <ac:chgData name="ゆ 育" userId="542ab0ed5f745775" providerId="LiveId" clId="{1C2FE42E-E5F8-4FB3-86F1-0EB376F0A1A1}" dt="2023-09-21T17:01:08.640" v="5672" actId="478"/>
          <ac:spMkLst>
            <pc:docMk/>
            <pc:sldMk cId="3706107514" sldId="300"/>
            <ac:spMk id="239" creationId="{659C3597-1E6B-4889-B2E4-AFC39F153497}"/>
          </ac:spMkLst>
        </pc:spChg>
        <pc:spChg chg="del mod">
          <ac:chgData name="ゆ 育" userId="542ab0ed5f745775" providerId="LiveId" clId="{1C2FE42E-E5F8-4FB3-86F1-0EB376F0A1A1}" dt="2023-09-21T17:01:08.638" v="5671" actId="478"/>
          <ac:spMkLst>
            <pc:docMk/>
            <pc:sldMk cId="3706107514" sldId="300"/>
            <ac:spMk id="240" creationId="{FA3CE833-5723-4EE6-8E91-DF2148DDEF48}"/>
          </ac:spMkLst>
        </pc:spChg>
        <pc:spChg chg="del mod">
          <ac:chgData name="ゆ 育" userId="542ab0ed5f745775" providerId="LiveId" clId="{1C2FE42E-E5F8-4FB3-86F1-0EB376F0A1A1}" dt="2023-09-21T17:01:08.638" v="5670" actId="478"/>
          <ac:spMkLst>
            <pc:docMk/>
            <pc:sldMk cId="3706107514" sldId="300"/>
            <ac:spMk id="241" creationId="{6BD1013E-3F68-46C5-8D54-691184333D30}"/>
          </ac:spMkLst>
        </pc:spChg>
        <pc:spChg chg="del mod">
          <ac:chgData name="ゆ 育" userId="542ab0ed5f745775" providerId="LiveId" clId="{1C2FE42E-E5F8-4FB3-86F1-0EB376F0A1A1}" dt="2023-09-21T17:01:08.637" v="5669" actId="478"/>
          <ac:spMkLst>
            <pc:docMk/>
            <pc:sldMk cId="3706107514" sldId="300"/>
            <ac:spMk id="242" creationId="{2A9EB6A6-BDB0-4D83-B5A3-0DB478C18497}"/>
          </ac:spMkLst>
        </pc:spChg>
        <pc:spChg chg="del mod">
          <ac:chgData name="ゆ 育" userId="542ab0ed5f745775" providerId="LiveId" clId="{1C2FE42E-E5F8-4FB3-86F1-0EB376F0A1A1}" dt="2023-09-21T17:01:08.636" v="5668" actId="478"/>
          <ac:spMkLst>
            <pc:docMk/>
            <pc:sldMk cId="3706107514" sldId="300"/>
            <ac:spMk id="243" creationId="{8B30F248-1445-4AE1-A3DA-489267F59A5E}"/>
          </ac:spMkLst>
        </pc:spChg>
        <pc:spChg chg="del mod">
          <ac:chgData name="ゆ 育" userId="542ab0ed5f745775" providerId="LiveId" clId="{1C2FE42E-E5F8-4FB3-86F1-0EB376F0A1A1}" dt="2023-09-21T17:01:08.635" v="5667" actId="478"/>
          <ac:spMkLst>
            <pc:docMk/>
            <pc:sldMk cId="3706107514" sldId="300"/>
            <ac:spMk id="244" creationId="{F8AEC075-0FFC-4D12-801F-54C94EEDCF3A}"/>
          </ac:spMkLst>
        </pc:spChg>
        <pc:spChg chg="del mod">
          <ac:chgData name="ゆ 育" userId="542ab0ed5f745775" providerId="LiveId" clId="{1C2FE42E-E5F8-4FB3-86F1-0EB376F0A1A1}" dt="2023-09-21T17:01:08.634" v="5666" actId="478"/>
          <ac:spMkLst>
            <pc:docMk/>
            <pc:sldMk cId="3706107514" sldId="300"/>
            <ac:spMk id="245" creationId="{2D5F4638-D72F-4B70-B3F2-47A8C959A907}"/>
          </ac:spMkLst>
        </pc:spChg>
        <pc:spChg chg="del mod">
          <ac:chgData name="ゆ 育" userId="542ab0ed5f745775" providerId="LiveId" clId="{1C2FE42E-E5F8-4FB3-86F1-0EB376F0A1A1}" dt="2023-09-21T17:01:08.633" v="5665" actId="478"/>
          <ac:spMkLst>
            <pc:docMk/>
            <pc:sldMk cId="3706107514" sldId="300"/>
            <ac:spMk id="246" creationId="{E3FC8612-CA33-47F1-9F3A-E61DAA7C8C10}"/>
          </ac:spMkLst>
        </pc:spChg>
        <pc:spChg chg="del mod">
          <ac:chgData name="ゆ 育" userId="542ab0ed5f745775" providerId="LiveId" clId="{1C2FE42E-E5F8-4FB3-86F1-0EB376F0A1A1}" dt="2023-09-21T17:01:08.633" v="5664" actId="478"/>
          <ac:spMkLst>
            <pc:docMk/>
            <pc:sldMk cId="3706107514" sldId="300"/>
            <ac:spMk id="247" creationId="{81FB831B-0FB4-410A-810F-AC9A549B9F99}"/>
          </ac:spMkLst>
        </pc:spChg>
        <pc:spChg chg="del mod">
          <ac:chgData name="ゆ 育" userId="542ab0ed5f745775" providerId="LiveId" clId="{1C2FE42E-E5F8-4FB3-86F1-0EB376F0A1A1}" dt="2023-09-21T17:01:08.632" v="5663" actId="478"/>
          <ac:spMkLst>
            <pc:docMk/>
            <pc:sldMk cId="3706107514" sldId="300"/>
            <ac:spMk id="248" creationId="{7EE745B3-43EF-45A2-952A-234DAE6D7FF5}"/>
          </ac:spMkLst>
        </pc:spChg>
        <pc:spChg chg="del mod">
          <ac:chgData name="ゆ 育" userId="542ab0ed5f745775" providerId="LiveId" clId="{1C2FE42E-E5F8-4FB3-86F1-0EB376F0A1A1}" dt="2023-09-21T17:01:08.631" v="5662" actId="478"/>
          <ac:spMkLst>
            <pc:docMk/>
            <pc:sldMk cId="3706107514" sldId="300"/>
            <ac:spMk id="249" creationId="{459DA359-6BAD-4701-96F1-F40289CE09AF}"/>
          </ac:spMkLst>
        </pc:spChg>
        <pc:spChg chg="del mod">
          <ac:chgData name="ゆ 育" userId="542ab0ed5f745775" providerId="LiveId" clId="{1C2FE42E-E5F8-4FB3-86F1-0EB376F0A1A1}" dt="2023-09-21T17:01:08.630" v="5661" actId="478"/>
          <ac:spMkLst>
            <pc:docMk/>
            <pc:sldMk cId="3706107514" sldId="300"/>
            <ac:spMk id="250" creationId="{84CA7A94-80A4-4DDC-A68A-228A522A2BAA}"/>
          </ac:spMkLst>
        </pc:spChg>
        <pc:spChg chg="del mod">
          <ac:chgData name="ゆ 育" userId="542ab0ed5f745775" providerId="LiveId" clId="{1C2FE42E-E5F8-4FB3-86F1-0EB376F0A1A1}" dt="2023-09-21T17:01:08.629" v="5660" actId="478"/>
          <ac:spMkLst>
            <pc:docMk/>
            <pc:sldMk cId="3706107514" sldId="300"/>
            <ac:spMk id="251" creationId="{5741EA58-75E4-4439-B478-F3500D2FD0A6}"/>
          </ac:spMkLst>
        </pc:spChg>
        <pc:spChg chg="del mod">
          <ac:chgData name="ゆ 育" userId="542ab0ed5f745775" providerId="LiveId" clId="{1C2FE42E-E5F8-4FB3-86F1-0EB376F0A1A1}" dt="2023-09-21T17:01:08.627" v="5659" actId="478"/>
          <ac:spMkLst>
            <pc:docMk/>
            <pc:sldMk cId="3706107514" sldId="300"/>
            <ac:spMk id="252" creationId="{BCAC2F59-7B0E-47CC-9E3B-257292F87D91}"/>
          </ac:spMkLst>
        </pc:spChg>
        <pc:spChg chg="del mod">
          <ac:chgData name="ゆ 育" userId="542ab0ed5f745775" providerId="LiveId" clId="{1C2FE42E-E5F8-4FB3-86F1-0EB376F0A1A1}" dt="2023-09-21T17:01:08.627" v="5658" actId="478"/>
          <ac:spMkLst>
            <pc:docMk/>
            <pc:sldMk cId="3706107514" sldId="300"/>
            <ac:spMk id="253" creationId="{408E6C8D-7F1A-44B2-86A2-04BB01E18660}"/>
          </ac:spMkLst>
        </pc:spChg>
        <pc:spChg chg="del mod">
          <ac:chgData name="ゆ 育" userId="542ab0ed5f745775" providerId="LiveId" clId="{1C2FE42E-E5F8-4FB3-86F1-0EB376F0A1A1}" dt="2023-09-21T17:01:08.626" v="5657" actId="478"/>
          <ac:spMkLst>
            <pc:docMk/>
            <pc:sldMk cId="3706107514" sldId="300"/>
            <ac:spMk id="254" creationId="{6D41F481-D494-483E-A5C2-4EE7D215D72F}"/>
          </ac:spMkLst>
        </pc:spChg>
        <pc:spChg chg="del mod">
          <ac:chgData name="ゆ 育" userId="542ab0ed5f745775" providerId="LiveId" clId="{1C2FE42E-E5F8-4FB3-86F1-0EB376F0A1A1}" dt="2023-09-21T17:01:08.625" v="5656" actId="478"/>
          <ac:spMkLst>
            <pc:docMk/>
            <pc:sldMk cId="3706107514" sldId="300"/>
            <ac:spMk id="255" creationId="{98F8DFB3-4ABA-4565-AD36-0961614644E3}"/>
          </ac:spMkLst>
        </pc:spChg>
        <pc:spChg chg="del mod">
          <ac:chgData name="ゆ 育" userId="542ab0ed5f745775" providerId="LiveId" clId="{1C2FE42E-E5F8-4FB3-86F1-0EB376F0A1A1}" dt="2023-09-21T17:01:08.624" v="5655" actId="478"/>
          <ac:spMkLst>
            <pc:docMk/>
            <pc:sldMk cId="3706107514" sldId="300"/>
            <ac:spMk id="256" creationId="{CC74AEEC-9D62-4567-946E-393FD1083A88}"/>
          </ac:spMkLst>
        </pc:spChg>
        <pc:spChg chg="del mod">
          <ac:chgData name="ゆ 育" userId="542ab0ed5f745775" providerId="LiveId" clId="{1C2FE42E-E5F8-4FB3-86F1-0EB376F0A1A1}" dt="2023-09-21T17:01:08.623" v="5654" actId="478"/>
          <ac:spMkLst>
            <pc:docMk/>
            <pc:sldMk cId="3706107514" sldId="300"/>
            <ac:spMk id="257" creationId="{93B31C8E-A8EF-4A3E-AD5F-7AC75054EC89}"/>
          </ac:spMkLst>
        </pc:spChg>
        <pc:spChg chg="del mod">
          <ac:chgData name="ゆ 育" userId="542ab0ed5f745775" providerId="LiveId" clId="{1C2FE42E-E5F8-4FB3-86F1-0EB376F0A1A1}" dt="2023-09-21T17:01:08.622" v="5653" actId="478"/>
          <ac:spMkLst>
            <pc:docMk/>
            <pc:sldMk cId="3706107514" sldId="300"/>
            <ac:spMk id="258" creationId="{AAD7040C-C021-409A-99F2-F373224839B7}"/>
          </ac:spMkLst>
        </pc:spChg>
        <pc:spChg chg="del mod">
          <ac:chgData name="ゆ 育" userId="542ab0ed5f745775" providerId="LiveId" clId="{1C2FE42E-E5F8-4FB3-86F1-0EB376F0A1A1}" dt="2023-09-21T17:01:08.621" v="5652" actId="478"/>
          <ac:spMkLst>
            <pc:docMk/>
            <pc:sldMk cId="3706107514" sldId="300"/>
            <ac:spMk id="259" creationId="{E0FAF762-21D9-42A5-A3A3-7A24B32D0517}"/>
          </ac:spMkLst>
        </pc:spChg>
        <pc:spChg chg="del mod">
          <ac:chgData name="ゆ 育" userId="542ab0ed5f745775" providerId="LiveId" clId="{1C2FE42E-E5F8-4FB3-86F1-0EB376F0A1A1}" dt="2023-09-21T17:01:08.620" v="5651" actId="478"/>
          <ac:spMkLst>
            <pc:docMk/>
            <pc:sldMk cId="3706107514" sldId="300"/>
            <ac:spMk id="260" creationId="{1224455C-038B-4B55-80FC-91047B0DD21F}"/>
          </ac:spMkLst>
        </pc:spChg>
        <pc:spChg chg="del mod">
          <ac:chgData name="ゆ 育" userId="542ab0ed5f745775" providerId="LiveId" clId="{1C2FE42E-E5F8-4FB3-86F1-0EB376F0A1A1}" dt="2023-09-21T17:01:08.618" v="5650" actId="478"/>
          <ac:spMkLst>
            <pc:docMk/>
            <pc:sldMk cId="3706107514" sldId="300"/>
            <ac:spMk id="261" creationId="{720B268D-692B-4CF6-8956-8DA08586A7C4}"/>
          </ac:spMkLst>
        </pc:spChg>
        <pc:spChg chg="del mod">
          <ac:chgData name="ゆ 育" userId="542ab0ed5f745775" providerId="LiveId" clId="{1C2FE42E-E5F8-4FB3-86F1-0EB376F0A1A1}" dt="2023-09-21T17:01:08.618" v="5649" actId="478"/>
          <ac:spMkLst>
            <pc:docMk/>
            <pc:sldMk cId="3706107514" sldId="300"/>
            <ac:spMk id="262" creationId="{346D3C54-780F-4B7E-934E-C29D5CFA7DEF}"/>
          </ac:spMkLst>
        </pc:spChg>
        <pc:spChg chg="del mod">
          <ac:chgData name="ゆ 育" userId="542ab0ed5f745775" providerId="LiveId" clId="{1C2FE42E-E5F8-4FB3-86F1-0EB376F0A1A1}" dt="2023-09-21T17:01:08.617" v="5648" actId="478"/>
          <ac:spMkLst>
            <pc:docMk/>
            <pc:sldMk cId="3706107514" sldId="300"/>
            <ac:spMk id="263" creationId="{08209241-7E01-498F-AE57-E1D533AA0EFB}"/>
          </ac:spMkLst>
        </pc:spChg>
        <pc:spChg chg="del mod">
          <ac:chgData name="ゆ 育" userId="542ab0ed5f745775" providerId="LiveId" clId="{1C2FE42E-E5F8-4FB3-86F1-0EB376F0A1A1}" dt="2023-09-21T17:01:08.616" v="5647" actId="478"/>
          <ac:spMkLst>
            <pc:docMk/>
            <pc:sldMk cId="3706107514" sldId="300"/>
            <ac:spMk id="264" creationId="{451C6B43-4B62-406E-96FC-81CAA62FD70E}"/>
          </ac:spMkLst>
        </pc:spChg>
        <pc:spChg chg="del mod">
          <ac:chgData name="ゆ 育" userId="542ab0ed5f745775" providerId="LiveId" clId="{1C2FE42E-E5F8-4FB3-86F1-0EB376F0A1A1}" dt="2023-09-21T17:01:08.615" v="5646" actId="478"/>
          <ac:spMkLst>
            <pc:docMk/>
            <pc:sldMk cId="3706107514" sldId="300"/>
            <ac:spMk id="265" creationId="{2041A8B8-AD13-4425-8EBF-690C80118D1B}"/>
          </ac:spMkLst>
        </pc:spChg>
        <pc:spChg chg="del mod">
          <ac:chgData name="ゆ 育" userId="542ab0ed5f745775" providerId="LiveId" clId="{1C2FE42E-E5F8-4FB3-86F1-0EB376F0A1A1}" dt="2023-09-21T17:01:08.614" v="5645" actId="478"/>
          <ac:spMkLst>
            <pc:docMk/>
            <pc:sldMk cId="3706107514" sldId="300"/>
            <ac:spMk id="266" creationId="{4C5EF905-A113-4BED-BA70-5782A26F2CD9}"/>
          </ac:spMkLst>
        </pc:spChg>
        <pc:spChg chg="del mod">
          <ac:chgData name="ゆ 育" userId="542ab0ed5f745775" providerId="LiveId" clId="{1C2FE42E-E5F8-4FB3-86F1-0EB376F0A1A1}" dt="2023-09-21T17:01:08.613" v="5644" actId="478"/>
          <ac:spMkLst>
            <pc:docMk/>
            <pc:sldMk cId="3706107514" sldId="300"/>
            <ac:spMk id="267" creationId="{22B8C40F-14F7-4776-9F07-D573346DA6FF}"/>
          </ac:spMkLst>
        </pc:spChg>
        <pc:spChg chg="del mod">
          <ac:chgData name="ゆ 育" userId="542ab0ed5f745775" providerId="LiveId" clId="{1C2FE42E-E5F8-4FB3-86F1-0EB376F0A1A1}" dt="2023-09-21T17:01:08.612" v="5643" actId="478"/>
          <ac:spMkLst>
            <pc:docMk/>
            <pc:sldMk cId="3706107514" sldId="300"/>
            <ac:spMk id="268" creationId="{74AFA802-332B-41A8-AD17-AA6F9697DE10}"/>
          </ac:spMkLst>
        </pc:spChg>
        <pc:spChg chg="del mod">
          <ac:chgData name="ゆ 育" userId="542ab0ed5f745775" providerId="LiveId" clId="{1C2FE42E-E5F8-4FB3-86F1-0EB376F0A1A1}" dt="2023-09-21T17:01:08.610" v="5642" actId="478"/>
          <ac:spMkLst>
            <pc:docMk/>
            <pc:sldMk cId="3706107514" sldId="300"/>
            <ac:spMk id="269" creationId="{2B0123BC-2F57-4FB7-B5B1-FB0ECDC4B185}"/>
          </ac:spMkLst>
        </pc:spChg>
        <pc:grpChg chg="add del mod">
          <ac:chgData name="ゆ 育" userId="542ab0ed5f745775" providerId="LiveId" clId="{1C2FE42E-E5F8-4FB3-86F1-0EB376F0A1A1}" dt="2023-09-21T01:53:12.947" v="4379" actId="478"/>
          <ac:grpSpMkLst>
            <pc:docMk/>
            <pc:sldMk cId="3706107514" sldId="300"/>
            <ac:grpSpMk id="2" creationId="{65F2C99C-2D41-49AF-9D7B-86F76CC9826A}"/>
          </ac:grpSpMkLst>
        </pc:grpChg>
        <pc:grpChg chg="del mod">
          <ac:chgData name="ゆ 育" userId="542ab0ed5f745775" providerId="LiveId" clId="{1C2FE42E-E5F8-4FB3-86F1-0EB376F0A1A1}" dt="2023-09-21T02:01:35.560" v="4463" actId="478"/>
          <ac:grpSpMkLst>
            <pc:docMk/>
            <pc:sldMk cId="3706107514" sldId="300"/>
            <ac:grpSpMk id="46" creationId="{E38357E6-246C-49E8-B84F-A68F55F2CBBE}"/>
          </ac:grpSpMkLst>
        </pc:grpChg>
        <pc:grpChg chg="del mod ord">
          <ac:chgData name="ゆ 育" userId="542ab0ed5f745775" providerId="LiveId" clId="{1C2FE42E-E5F8-4FB3-86F1-0EB376F0A1A1}" dt="2023-09-21T17:02:16.323" v="5787" actId="478"/>
          <ac:grpSpMkLst>
            <pc:docMk/>
            <pc:sldMk cId="3706107514" sldId="300"/>
            <ac:grpSpMk id="71" creationId="{412DFD23-8072-40DE-93FD-9CD1D35972DA}"/>
          </ac:grpSpMkLst>
        </pc:grpChg>
        <pc:grpChg chg="del">
          <ac:chgData name="ゆ 育" userId="542ab0ed5f745775" providerId="LiveId" clId="{1C2FE42E-E5F8-4FB3-86F1-0EB376F0A1A1}" dt="2023-09-21T02:01:35.607" v="4486" actId="478"/>
          <ac:grpSpMkLst>
            <pc:docMk/>
            <pc:sldMk cId="3706107514" sldId="300"/>
            <ac:grpSpMk id="72" creationId="{F0B0D5E4-B561-4EC5-B050-1B949744E782}"/>
          </ac:grpSpMkLst>
        </pc:grpChg>
        <pc:grpChg chg="del mod ord">
          <ac:chgData name="ゆ 育" userId="542ab0ed5f745775" providerId="LiveId" clId="{1C2FE42E-E5F8-4FB3-86F1-0EB376F0A1A1}" dt="2023-09-21T17:03:32.550" v="5859" actId="478"/>
          <ac:grpSpMkLst>
            <pc:docMk/>
            <pc:sldMk cId="3706107514" sldId="300"/>
            <ac:grpSpMk id="83" creationId="{B75E6736-B99B-4903-87C4-308E7FB60ADA}"/>
          </ac:grpSpMkLst>
        </pc:grpChg>
        <pc:grpChg chg="del mod ord">
          <ac:chgData name="ゆ 育" userId="542ab0ed5f745775" providerId="LiveId" clId="{1C2FE42E-E5F8-4FB3-86F1-0EB376F0A1A1}" dt="2023-09-21T17:02:48.006" v="5832" actId="478"/>
          <ac:grpSpMkLst>
            <pc:docMk/>
            <pc:sldMk cId="3706107514" sldId="300"/>
            <ac:grpSpMk id="112" creationId="{52D61AE5-F312-4E87-9839-5FD8A583F98F}"/>
          </ac:grpSpMkLst>
        </pc:grpChg>
        <pc:grpChg chg="del mod">
          <ac:chgData name="ゆ 育" userId="542ab0ed5f745775" providerId="LiveId" clId="{1C2FE42E-E5F8-4FB3-86F1-0EB376F0A1A1}" dt="2023-09-21T02:03:21.340" v="4573" actId="478"/>
          <ac:grpSpMkLst>
            <pc:docMk/>
            <pc:sldMk cId="3706107514" sldId="300"/>
            <ac:grpSpMk id="152" creationId="{8241E3E7-82FC-4305-90CA-D837D16392D8}"/>
          </ac:grpSpMkLst>
        </pc:grpChg>
        <pc:grpChg chg="del mod">
          <ac:chgData name="ゆ 育" userId="542ab0ed5f745775" providerId="LiveId" clId="{1C2FE42E-E5F8-4FB3-86F1-0EB376F0A1A1}" dt="2023-09-21T17:03:22.010" v="5845" actId="478"/>
          <ac:grpSpMkLst>
            <pc:docMk/>
            <pc:sldMk cId="3706107514" sldId="300"/>
            <ac:grpSpMk id="210" creationId="{0DA3BE14-D271-4348-9EB6-44C77A426C16}"/>
          </ac:grpSpMkLst>
        </pc:grpChg>
        <pc:grpChg chg="del">
          <ac:chgData name="ゆ 育" userId="542ab0ed5f745775" providerId="LiveId" clId="{1C2FE42E-E5F8-4FB3-86F1-0EB376F0A1A1}" dt="2023-09-21T17:01:08.798" v="5754" actId="478"/>
          <ac:grpSpMkLst>
            <pc:docMk/>
            <pc:sldMk cId="3706107514" sldId="300"/>
            <ac:grpSpMk id="211" creationId="{B337CA76-4547-4E91-B49C-F98F4E948112}"/>
          </ac:grpSpMkLst>
        </pc:grpChg>
        <pc:grpChg chg="del mod ord">
          <ac:chgData name="ゆ 育" userId="542ab0ed5f745775" providerId="LiveId" clId="{1C2FE42E-E5F8-4FB3-86F1-0EB376F0A1A1}" dt="2023-09-21T17:01:08.659" v="5696" actId="478"/>
          <ac:grpSpMkLst>
            <pc:docMk/>
            <pc:sldMk cId="3706107514" sldId="300"/>
            <ac:grpSpMk id="270" creationId="{92673AB9-FAB9-4351-B49E-B2241CC954C4}"/>
          </ac:grpSpMkLst>
        </pc:grpChg>
        <pc:grpChg chg="del">
          <ac:chgData name="ゆ 育" userId="542ab0ed5f745775" providerId="LiveId" clId="{1C2FE42E-E5F8-4FB3-86F1-0EB376F0A1A1}" dt="2023-09-21T02:03:21.480" v="4631" actId="478"/>
          <ac:grpSpMkLst>
            <pc:docMk/>
            <pc:sldMk cId="3706107514" sldId="300"/>
            <ac:grpSpMk id="271" creationId="{814B1C10-AF44-4995-BACE-A01421AF83C6}"/>
          </ac:grpSpMkLst>
        </pc:grpChg>
        <pc:grpChg chg="del">
          <ac:chgData name="ゆ 育" userId="542ab0ed5f745775" providerId="LiveId" clId="{1C2FE42E-E5F8-4FB3-86F1-0EB376F0A1A1}" dt="2023-09-21T17:02:16.388" v="5814" actId="478"/>
          <ac:grpSpMkLst>
            <pc:docMk/>
            <pc:sldMk cId="3706107514" sldId="300"/>
            <ac:grpSpMk id="325" creationId="{2C12339E-2952-49B7-8E62-47CF35B24F5C}"/>
          </ac:grpSpMkLst>
        </pc:grpChg>
        <pc:picChg chg="mod">
          <ac:chgData name="ゆ 育" userId="542ab0ed5f745775" providerId="LiveId" clId="{1C2FE42E-E5F8-4FB3-86F1-0EB376F0A1A1}" dt="2023-09-21T17:01:08.522" v="5635" actId="14100"/>
          <ac:picMkLst>
            <pc:docMk/>
            <pc:sldMk cId="3706107514" sldId="300"/>
            <ac:picMk id="3" creationId="{1399FF4E-F339-4CDE-8561-971D5496F27A}"/>
          </ac:picMkLst>
        </pc:picChg>
        <pc:picChg chg="mod ord">
          <ac:chgData name="ゆ 育" userId="542ab0ed5f745775" providerId="LiveId" clId="{1C2FE42E-E5F8-4FB3-86F1-0EB376F0A1A1}" dt="2023-09-24T02:38:35.401" v="6572" actId="1076"/>
          <ac:picMkLst>
            <pc:docMk/>
            <pc:sldMk cId="3706107514" sldId="300"/>
            <ac:picMk id="3" creationId="{A6C6B35E-D01F-4A1B-9127-5C4687E5AA05}"/>
          </ac:picMkLst>
        </pc:picChg>
        <pc:picChg chg="add mod">
          <ac:chgData name="ゆ 育" userId="542ab0ed5f745775" providerId="LiveId" clId="{1C2FE42E-E5F8-4FB3-86F1-0EB376F0A1A1}" dt="2023-09-24T02:38:53.968" v="6576" actId="1076"/>
          <ac:picMkLst>
            <pc:docMk/>
            <pc:sldMk cId="3706107514" sldId="300"/>
            <ac:picMk id="7" creationId="{346DF4F8-40BD-47C0-A6CB-0FA0631D2E40}"/>
          </ac:picMkLst>
        </pc:picChg>
        <pc:picChg chg="mod">
          <ac:chgData name="ゆ 育" userId="542ab0ed5f745775" providerId="LiveId" clId="{1C2FE42E-E5F8-4FB3-86F1-0EB376F0A1A1}" dt="2023-09-21T01:53:08.301" v="4373" actId="14100"/>
          <ac:picMkLst>
            <pc:docMk/>
            <pc:sldMk cId="3706107514" sldId="300"/>
            <ac:picMk id="24" creationId="{35CBE675-D258-473C-B18B-51F1193D8ABF}"/>
          </ac:picMkLst>
        </pc:picChg>
        <pc:picChg chg="mod">
          <ac:chgData name="ゆ 育" userId="542ab0ed5f745775" providerId="LiveId" clId="{1C2FE42E-E5F8-4FB3-86F1-0EB376F0A1A1}" dt="2023-09-21T02:01:35.513" v="4439" actId="14100"/>
          <ac:picMkLst>
            <pc:docMk/>
            <pc:sldMk cId="3706107514" sldId="300"/>
            <ac:picMk id="48" creationId="{3031E0F8-6B8D-41AA-A1C8-BD10265CA3F3}"/>
          </ac:picMkLst>
        </pc:picChg>
        <pc:picChg chg="mod">
          <ac:chgData name="ゆ 育" userId="542ab0ed5f745775" providerId="LiveId" clId="{1C2FE42E-E5F8-4FB3-86F1-0EB376F0A1A1}" dt="2023-09-21T17:02:16.263" v="5760" actId="14100"/>
          <ac:picMkLst>
            <pc:docMk/>
            <pc:sldMk cId="3706107514" sldId="300"/>
            <ac:picMk id="85" creationId="{0DFA32F0-258B-4237-BEF7-456EC1EBB1B8}"/>
          </ac:picMkLst>
        </pc:picChg>
        <pc:picChg chg="mod">
          <ac:chgData name="ゆ 育" userId="542ab0ed5f745775" providerId="LiveId" clId="{1C2FE42E-E5F8-4FB3-86F1-0EB376F0A1A1}" dt="2023-09-21T02:01:49.731" v="4492" actId="14100"/>
          <ac:picMkLst>
            <pc:docMk/>
            <pc:sldMk cId="3706107514" sldId="300"/>
            <ac:picMk id="94" creationId="{2A946DF3-3280-495A-BC7C-9B11421A52A5}"/>
          </ac:picMkLst>
        </pc:picChg>
        <pc:picChg chg="del mod ord">
          <ac:chgData name="ゆ 育" userId="542ab0ed5f745775" providerId="LiveId" clId="{1C2FE42E-E5F8-4FB3-86F1-0EB376F0A1A1}" dt="2023-09-24T02:33:52.966" v="6558" actId="478"/>
          <ac:picMkLst>
            <pc:docMk/>
            <pc:sldMk cId="3706107514" sldId="300"/>
            <ac:picMk id="114" creationId="{E0DF384E-EB18-4BE0-A00D-9C92DC9DE25B}"/>
          </ac:picMkLst>
        </pc:picChg>
        <pc:picChg chg="mod ord">
          <ac:chgData name="ゆ 育" userId="542ab0ed5f745775" providerId="LiveId" clId="{1C2FE42E-E5F8-4FB3-86F1-0EB376F0A1A1}" dt="2023-09-24T02:34:07.506" v="6566" actId="1076"/>
          <ac:picMkLst>
            <pc:docMk/>
            <pc:sldMk cId="3706107514" sldId="300"/>
            <ac:picMk id="116" creationId="{9B3A9BD0-3D54-4CA4-AE92-9401E6AE41E1}"/>
          </ac:picMkLst>
        </pc:picChg>
        <pc:picChg chg="mod ord">
          <ac:chgData name="ゆ 育" userId="542ab0ed5f745775" providerId="LiveId" clId="{1C2FE42E-E5F8-4FB3-86F1-0EB376F0A1A1}" dt="2023-09-24T02:34:06.329" v="6565" actId="1076"/>
          <ac:picMkLst>
            <pc:docMk/>
            <pc:sldMk cId="3706107514" sldId="300"/>
            <ac:picMk id="118" creationId="{860B4820-7C01-49C1-8F26-6D157A1BFF89}"/>
          </ac:picMkLst>
        </pc:picChg>
        <pc:picChg chg="mod">
          <ac:chgData name="ゆ 育" userId="542ab0ed5f745775" providerId="LiveId" clId="{1C2FE42E-E5F8-4FB3-86F1-0EB376F0A1A1}" dt="2023-09-21T02:02:13.894" v="4502" actId="14100"/>
          <ac:picMkLst>
            <pc:docMk/>
            <pc:sldMk cId="3706107514" sldId="300"/>
            <ac:picMk id="154" creationId="{9CBA0FC4-2F3E-4833-B019-BC533661113E}"/>
          </ac:picMkLst>
        </pc:picChg>
        <pc:picChg chg="mod">
          <ac:chgData name="ゆ 育" userId="542ab0ed5f745775" providerId="LiveId" clId="{1C2FE42E-E5F8-4FB3-86F1-0EB376F0A1A1}" dt="2023-09-21T02:03:21.215" v="4512" actId="14100"/>
          <ac:picMkLst>
            <pc:docMk/>
            <pc:sldMk cId="3706107514" sldId="300"/>
            <ac:picMk id="212" creationId="{C4CDE84A-1B63-415E-9BF1-7DB501B3BEA5}"/>
          </ac:picMkLst>
        </pc:picChg>
      </pc:sldChg>
    </pc:docChg>
  </pc:docChgLst>
  <pc:docChgLst>
    <pc:chgData userId="f63a794201a6107f" providerId="LiveId" clId="{5C185EA9-7755-4F6C-89BB-A7CA7E6722B7}"/>
    <pc:docChg chg="undo redo custSel addSld modSld sldOrd">
      <pc:chgData name="" userId="f63a794201a6107f" providerId="LiveId" clId="{5C185EA9-7755-4F6C-89BB-A7CA7E6722B7}" dt="2023-09-19T03:13:14.941" v="720" actId="207"/>
      <pc:docMkLst>
        <pc:docMk/>
      </pc:docMkLst>
      <pc:sldChg chg="addSp delSp modSp">
        <pc:chgData name="" userId="f63a794201a6107f" providerId="LiveId" clId="{5C185EA9-7755-4F6C-89BB-A7CA7E6722B7}" dt="2023-09-15T07:47:40.970" v="373" actId="20577"/>
        <pc:sldMkLst>
          <pc:docMk/>
          <pc:sldMk cId="3359511563" sldId="257"/>
        </pc:sldMkLst>
        <pc:spChg chg="mod">
          <ac:chgData name="" userId="f63a794201a6107f" providerId="LiveId" clId="{5C185EA9-7755-4F6C-89BB-A7CA7E6722B7}" dt="2023-09-14T04:51:01.554" v="137" actId="1076"/>
          <ac:spMkLst>
            <pc:docMk/>
            <pc:sldMk cId="3359511563" sldId="257"/>
            <ac:spMk id="4" creationId="{EE5B7774-AC73-4F40-8246-C1ABB41442FB}"/>
          </ac:spMkLst>
        </pc:spChg>
        <pc:spChg chg="mod">
          <ac:chgData name="" userId="f63a794201a6107f" providerId="LiveId" clId="{5C185EA9-7755-4F6C-89BB-A7CA7E6722B7}" dt="2023-09-14T04:53:14.826" v="154" actId="1076"/>
          <ac:spMkLst>
            <pc:docMk/>
            <pc:sldMk cId="3359511563" sldId="257"/>
            <ac:spMk id="6" creationId="{65658D81-AF08-4A01-8809-114A5AA7AB94}"/>
          </ac:spMkLst>
        </pc:spChg>
        <pc:spChg chg="add mod">
          <ac:chgData name="" userId="f63a794201a6107f" providerId="LiveId" clId="{5C185EA9-7755-4F6C-89BB-A7CA7E6722B7}" dt="2023-09-14T04:53:11.473" v="153" actId="1076"/>
          <ac:spMkLst>
            <pc:docMk/>
            <pc:sldMk cId="3359511563" sldId="257"/>
            <ac:spMk id="20" creationId="{14372A5B-FD7D-480D-8AA4-E998B8111570}"/>
          </ac:spMkLst>
        </pc:spChg>
        <pc:spChg chg="mod">
          <ac:chgData name="" userId="f63a794201a6107f" providerId="LiveId" clId="{5C185EA9-7755-4F6C-89BB-A7CA7E6722B7}" dt="2023-09-14T04:53:19.435" v="156" actId="1076"/>
          <ac:spMkLst>
            <pc:docMk/>
            <pc:sldMk cId="3359511563" sldId="257"/>
            <ac:spMk id="21" creationId="{742E5C52-3632-4D4F-8549-89C6CDB5FC47}"/>
          </ac:spMkLst>
        </pc:spChg>
        <pc:spChg chg="add mod">
          <ac:chgData name="" userId="f63a794201a6107f" providerId="LiveId" clId="{5C185EA9-7755-4F6C-89BB-A7CA7E6722B7}" dt="2023-09-14T04:43:26.357" v="14" actId="571"/>
          <ac:spMkLst>
            <pc:docMk/>
            <pc:sldMk cId="3359511563" sldId="257"/>
            <ac:spMk id="23" creationId="{9BAFAEDF-7146-43C7-9CD5-A4CB190353B8}"/>
          </ac:spMkLst>
        </pc:spChg>
        <pc:spChg chg="add mod">
          <ac:chgData name="" userId="f63a794201a6107f" providerId="LiveId" clId="{5C185EA9-7755-4F6C-89BB-A7CA7E6722B7}" dt="2023-09-14T04:53:11.473" v="153" actId="1076"/>
          <ac:spMkLst>
            <pc:docMk/>
            <pc:sldMk cId="3359511563" sldId="257"/>
            <ac:spMk id="24" creationId="{AF9B6092-4F50-42C7-A819-D2F15B0416BB}"/>
          </ac:spMkLst>
        </pc:spChg>
        <pc:spChg chg="add mod">
          <ac:chgData name="" userId="f63a794201a6107f" providerId="LiveId" clId="{5C185EA9-7755-4F6C-89BB-A7CA7E6722B7}" dt="2023-09-14T04:55:03.965" v="193" actId="1076"/>
          <ac:spMkLst>
            <pc:docMk/>
            <pc:sldMk cId="3359511563" sldId="257"/>
            <ac:spMk id="25" creationId="{F8B54ED9-1FCF-4921-8231-DD994A583A62}"/>
          </ac:spMkLst>
        </pc:spChg>
        <pc:spChg chg="add mod">
          <ac:chgData name="" userId="f63a794201a6107f" providerId="LiveId" clId="{5C185EA9-7755-4F6C-89BB-A7CA7E6722B7}" dt="2023-09-14T05:00:18.222" v="237" actId="1076"/>
          <ac:spMkLst>
            <pc:docMk/>
            <pc:sldMk cId="3359511563" sldId="257"/>
            <ac:spMk id="26" creationId="{AC2FBAAC-D45C-4726-92DF-AE017DFA1236}"/>
          </ac:spMkLst>
        </pc:spChg>
        <pc:spChg chg="add mod">
          <ac:chgData name="" userId="f63a794201a6107f" providerId="LiveId" clId="{5C185EA9-7755-4F6C-89BB-A7CA7E6722B7}" dt="2023-09-14T04:58:52.095" v="223" actId="1076"/>
          <ac:spMkLst>
            <pc:docMk/>
            <pc:sldMk cId="3359511563" sldId="257"/>
            <ac:spMk id="27" creationId="{B8C93A24-BD74-4AD0-86C2-3410166E2B45}"/>
          </ac:spMkLst>
        </pc:spChg>
        <pc:spChg chg="add mod">
          <ac:chgData name="" userId="f63a794201a6107f" providerId="LiveId" clId="{5C185EA9-7755-4F6C-89BB-A7CA7E6722B7}" dt="2023-09-14T04:58:52.095" v="223" actId="1076"/>
          <ac:spMkLst>
            <pc:docMk/>
            <pc:sldMk cId="3359511563" sldId="257"/>
            <ac:spMk id="28" creationId="{4E4ACE64-464D-474F-AF1F-1192ADAFD024}"/>
          </ac:spMkLst>
        </pc:spChg>
        <pc:spChg chg="mod">
          <ac:chgData name="" userId="f63a794201a6107f" providerId="LiveId" clId="{5C185EA9-7755-4F6C-89BB-A7CA7E6722B7}" dt="2023-09-14T05:01:21.340" v="239" actId="1076"/>
          <ac:spMkLst>
            <pc:docMk/>
            <pc:sldMk cId="3359511563" sldId="257"/>
            <ac:spMk id="30" creationId="{31D6581D-4632-4849-911B-18784900CF68}"/>
          </ac:spMkLst>
        </pc:spChg>
        <pc:spChg chg="mod">
          <ac:chgData name="" userId="f63a794201a6107f" providerId="LiveId" clId="{5C185EA9-7755-4F6C-89BB-A7CA7E6722B7}" dt="2023-09-14T04:58:29.563" v="219" actId="1076"/>
          <ac:spMkLst>
            <pc:docMk/>
            <pc:sldMk cId="3359511563" sldId="257"/>
            <ac:spMk id="32" creationId="{55B9FD05-5540-4035-A9D7-DE673307092D}"/>
          </ac:spMkLst>
        </pc:spChg>
        <pc:spChg chg="mod">
          <ac:chgData name="" userId="f63a794201a6107f" providerId="LiveId" clId="{5C185EA9-7755-4F6C-89BB-A7CA7E6722B7}" dt="2023-09-14T04:58:46.342" v="222" actId="1076"/>
          <ac:spMkLst>
            <pc:docMk/>
            <pc:sldMk cId="3359511563" sldId="257"/>
            <ac:spMk id="40" creationId="{7DB04375-3AE7-47F8-B362-96B8A5209B03}"/>
          </ac:spMkLst>
        </pc:spChg>
        <pc:spChg chg="mod">
          <ac:chgData name="" userId="f63a794201a6107f" providerId="LiveId" clId="{5C185EA9-7755-4F6C-89BB-A7CA7E6722B7}" dt="2023-09-14T04:57:45.059" v="213" actId="1076"/>
          <ac:spMkLst>
            <pc:docMk/>
            <pc:sldMk cId="3359511563" sldId="257"/>
            <ac:spMk id="91" creationId="{0B187140-3AEF-40C7-AABF-01A102EA8622}"/>
          </ac:spMkLst>
        </pc:spChg>
        <pc:spChg chg="mod">
          <ac:chgData name="" userId="f63a794201a6107f" providerId="LiveId" clId="{5C185EA9-7755-4F6C-89BB-A7CA7E6722B7}" dt="2023-09-14T04:54:46.206" v="189" actId="1076"/>
          <ac:spMkLst>
            <pc:docMk/>
            <pc:sldMk cId="3359511563" sldId="257"/>
            <ac:spMk id="93" creationId="{69660C41-5B06-49D9-B4AE-8C2B2B8F5A74}"/>
          </ac:spMkLst>
        </pc:spChg>
        <pc:spChg chg="mod">
          <ac:chgData name="" userId="f63a794201a6107f" providerId="LiveId" clId="{5C185EA9-7755-4F6C-89BB-A7CA7E6722B7}" dt="2023-09-14T04:56:52.194" v="201" actId="1076"/>
          <ac:spMkLst>
            <pc:docMk/>
            <pc:sldMk cId="3359511563" sldId="257"/>
            <ac:spMk id="94" creationId="{F06605D3-2A59-4EB9-A801-6F14C7E50B4C}"/>
          </ac:spMkLst>
        </pc:spChg>
        <pc:spChg chg="mod">
          <ac:chgData name="" userId="f63a794201a6107f" providerId="LiveId" clId="{5C185EA9-7755-4F6C-89BB-A7CA7E6722B7}" dt="2023-09-14T04:58:18.257" v="216" actId="1076"/>
          <ac:spMkLst>
            <pc:docMk/>
            <pc:sldMk cId="3359511563" sldId="257"/>
            <ac:spMk id="95" creationId="{4C908DD7-7C6B-4781-AFAF-6AA5A179588B}"/>
          </ac:spMkLst>
        </pc:spChg>
        <pc:spChg chg="mod">
          <ac:chgData name="" userId="f63a794201a6107f" providerId="LiveId" clId="{5C185EA9-7755-4F6C-89BB-A7CA7E6722B7}" dt="2023-09-15T07:47:40.970" v="373" actId="20577"/>
          <ac:spMkLst>
            <pc:docMk/>
            <pc:sldMk cId="3359511563" sldId="257"/>
            <ac:spMk id="96" creationId="{A7321CF5-14E1-469A-A7F0-FF30B1B37FED}"/>
          </ac:spMkLst>
        </pc:spChg>
        <pc:spChg chg="mod">
          <ac:chgData name="" userId="f63a794201a6107f" providerId="LiveId" clId="{5C185EA9-7755-4F6C-89BB-A7CA7E6722B7}" dt="2023-09-14T04:59:54.234" v="235" actId="1076"/>
          <ac:spMkLst>
            <pc:docMk/>
            <pc:sldMk cId="3359511563" sldId="257"/>
            <ac:spMk id="97" creationId="{8187DECD-D7FC-426E-BD0C-2C40815359DA}"/>
          </ac:spMkLst>
        </pc:spChg>
        <pc:cxnChg chg="mod">
          <ac:chgData name="" userId="f63a794201a6107f" providerId="LiveId" clId="{5C185EA9-7755-4F6C-89BB-A7CA7E6722B7}" dt="2023-09-14T04:53:14.826" v="154" actId="1076"/>
          <ac:cxnSpMkLst>
            <pc:docMk/>
            <pc:sldMk cId="3359511563" sldId="257"/>
            <ac:cxnSpMk id="12" creationId="{302E1878-CD41-4048-8EF6-46F182E0AEE1}"/>
          </ac:cxnSpMkLst>
        </pc:cxnChg>
        <pc:cxnChg chg="mod">
          <ac:chgData name="" userId="f63a794201a6107f" providerId="LiveId" clId="{5C185EA9-7755-4F6C-89BB-A7CA7E6722B7}" dt="2023-09-14T04:53:19.435" v="156" actId="1076"/>
          <ac:cxnSpMkLst>
            <pc:docMk/>
            <pc:sldMk cId="3359511563" sldId="257"/>
            <ac:cxnSpMk id="22" creationId="{1E2E4D57-FE61-466B-977F-B6E5009F0393}"/>
          </ac:cxnSpMkLst>
        </pc:cxnChg>
        <pc:cxnChg chg="add del mod">
          <ac:chgData name="" userId="f63a794201a6107f" providerId="LiveId" clId="{5C185EA9-7755-4F6C-89BB-A7CA7E6722B7}" dt="2023-09-14T05:01:21.340" v="239" actId="1076"/>
          <ac:cxnSpMkLst>
            <pc:docMk/>
            <pc:sldMk cId="3359511563" sldId="257"/>
            <ac:cxnSpMk id="31" creationId="{C2695D54-C404-4FA0-86DF-81A7DEA9E43C}"/>
          </ac:cxnSpMkLst>
        </pc:cxnChg>
        <pc:cxnChg chg="del mod">
          <ac:chgData name="" userId="f63a794201a6107f" providerId="LiveId" clId="{5C185EA9-7755-4F6C-89BB-A7CA7E6722B7}" dt="2023-09-14T04:56:33.311" v="198" actId="478"/>
          <ac:cxnSpMkLst>
            <pc:docMk/>
            <pc:sldMk cId="3359511563" sldId="257"/>
            <ac:cxnSpMk id="33" creationId="{FF29F2EB-2041-485C-ADA3-66D624FF44F0}"/>
          </ac:cxnSpMkLst>
        </pc:cxnChg>
        <pc:cxnChg chg="add del mod">
          <ac:chgData name="" userId="f63a794201a6107f" providerId="LiveId" clId="{5C185EA9-7755-4F6C-89BB-A7CA7E6722B7}" dt="2023-09-14T04:54:43.741" v="187" actId="11529"/>
          <ac:cxnSpMkLst>
            <pc:docMk/>
            <pc:sldMk cId="3359511563" sldId="257"/>
            <ac:cxnSpMk id="37" creationId="{4044FB0D-23BF-406C-B622-983817B989EE}"/>
          </ac:cxnSpMkLst>
        </pc:cxnChg>
        <pc:cxnChg chg="mod">
          <ac:chgData name="" userId="f63a794201a6107f" providerId="LiveId" clId="{5C185EA9-7755-4F6C-89BB-A7CA7E6722B7}" dt="2023-09-14T04:58:46.342" v="222" actId="1076"/>
          <ac:cxnSpMkLst>
            <pc:docMk/>
            <pc:sldMk cId="3359511563" sldId="257"/>
            <ac:cxnSpMk id="41" creationId="{90842A28-1B3D-4A4B-91A9-4A4854F87C7B}"/>
          </ac:cxnSpMkLst>
        </pc:cxnChg>
        <pc:cxnChg chg="add mod">
          <ac:chgData name="" userId="f63a794201a6107f" providerId="LiveId" clId="{5C185EA9-7755-4F6C-89BB-A7CA7E6722B7}" dt="2023-09-14T05:01:21.340" v="239" actId="1076"/>
          <ac:cxnSpMkLst>
            <pc:docMk/>
            <pc:sldMk cId="3359511563" sldId="257"/>
            <ac:cxnSpMk id="64" creationId="{D4E9638D-A5E1-4917-8CC0-BF1CAC4B1B96}"/>
          </ac:cxnSpMkLst>
        </pc:cxnChg>
        <pc:cxnChg chg="add mod">
          <ac:chgData name="" userId="f63a794201a6107f" providerId="LiveId" clId="{5C185EA9-7755-4F6C-89BB-A7CA7E6722B7}" dt="2023-09-14T04:59:47.743" v="234" actId="1076"/>
          <ac:cxnSpMkLst>
            <pc:docMk/>
            <pc:sldMk cId="3359511563" sldId="257"/>
            <ac:cxnSpMk id="90" creationId="{C3DDC39D-AE13-45B8-8089-BC84F9DD1B47}"/>
          </ac:cxnSpMkLst>
        </pc:cxnChg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58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59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0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1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2"/>
        </pc:sldMkLst>
      </pc:sldChg>
      <pc:sldChg chg="ord modTransition">
        <pc:chgData name="" userId="f63a794201a6107f" providerId="LiveId" clId="{5C185EA9-7755-4F6C-89BB-A7CA7E6722B7}" dt="2023-09-19T01:29:00.594" v="680"/>
        <pc:sldMkLst>
          <pc:docMk/>
          <pc:sldMk cId="0" sldId="263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4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5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6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7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2116299949" sldId="268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69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0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1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2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3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4"/>
        </pc:sldMkLst>
      </pc:sldChg>
      <pc:sldChg chg="ord modTransition">
        <pc:chgData name="" userId="f63a794201a6107f" providerId="LiveId" clId="{5C185EA9-7755-4F6C-89BB-A7CA7E6722B7}" dt="2023-09-19T01:28:52.508" v="679"/>
        <pc:sldMkLst>
          <pc:docMk/>
          <pc:sldMk cId="0" sldId="275"/>
        </pc:sldMkLst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0" sldId="276"/>
        </pc:sldMkLst>
      </pc:sldChg>
      <pc:sldChg chg="ord modTransition">
        <pc:chgData name="" userId="f63a794201a6107f" providerId="LiveId" clId="{5C185EA9-7755-4F6C-89BB-A7CA7E6722B7}" dt="2023-09-19T01:28:52.508" v="679"/>
        <pc:sldMkLst>
          <pc:docMk/>
          <pc:sldMk cId="0" sldId="277"/>
        </pc:sldMkLst>
      </pc:sldChg>
      <pc:sldChg chg="addSp modSp add">
        <pc:chgData name="" userId="f63a794201a6107f" providerId="LiveId" clId="{5C185EA9-7755-4F6C-89BB-A7CA7E6722B7}" dt="2023-09-15T07:36:53.423" v="332" actId="2710"/>
        <pc:sldMkLst>
          <pc:docMk/>
          <pc:sldMk cId="1288500997" sldId="279"/>
        </pc:sldMkLst>
        <pc:spChg chg="add mod">
          <ac:chgData name="" userId="f63a794201a6107f" providerId="LiveId" clId="{5C185EA9-7755-4F6C-89BB-A7CA7E6722B7}" dt="2023-09-15T07:36:53.423" v="332" actId="2710"/>
          <ac:spMkLst>
            <pc:docMk/>
            <pc:sldMk cId="1288500997" sldId="279"/>
            <ac:spMk id="2" creationId="{C5D53516-8254-4C3F-8F90-87309631BB3F}"/>
          </ac:spMkLst>
        </pc:spChg>
      </pc:sldChg>
      <pc:sldChg chg="addSp modSp add">
        <pc:chgData name="" userId="f63a794201a6107f" providerId="LiveId" clId="{5C185EA9-7755-4F6C-89BB-A7CA7E6722B7}" dt="2023-09-15T07:48:52.314" v="376" actId="1076"/>
        <pc:sldMkLst>
          <pc:docMk/>
          <pc:sldMk cId="3649862450" sldId="280"/>
        </pc:sldMkLst>
        <pc:spChg chg="add mod">
          <ac:chgData name="" userId="f63a794201a6107f" providerId="LiveId" clId="{5C185EA9-7755-4F6C-89BB-A7CA7E6722B7}" dt="2023-09-15T07:48:44.913" v="375" actId="1076"/>
          <ac:spMkLst>
            <pc:docMk/>
            <pc:sldMk cId="3649862450" sldId="280"/>
            <ac:spMk id="2" creationId="{5C031B79-F8BA-48AD-BA01-446EB242B83D}"/>
          </ac:spMkLst>
        </pc:spChg>
        <pc:spChg chg="add mod">
          <ac:chgData name="" userId="f63a794201a6107f" providerId="LiveId" clId="{5C185EA9-7755-4F6C-89BB-A7CA7E6722B7}" dt="2023-09-15T07:48:52.314" v="376" actId="1076"/>
          <ac:spMkLst>
            <pc:docMk/>
            <pc:sldMk cId="3649862450" sldId="280"/>
            <ac:spMk id="3" creationId="{2287997B-24A9-4FBE-9B76-AF08F262F11A}"/>
          </ac:spMkLst>
        </pc:spChg>
        <pc:spChg chg="add mod">
          <ac:chgData name="" userId="f63a794201a6107f" providerId="LiveId" clId="{5C185EA9-7755-4F6C-89BB-A7CA7E6722B7}" dt="2023-09-15T07:48:52.314" v="376" actId="1076"/>
          <ac:spMkLst>
            <pc:docMk/>
            <pc:sldMk cId="3649862450" sldId="280"/>
            <ac:spMk id="4" creationId="{35290F74-E7D3-47F2-A230-7E4CEAF4C534}"/>
          </ac:spMkLst>
        </pc:spChg>
        <pc:spChg chg="add mod">
          <ac:chgData name="" userId="f63a794201a6107f" providerId="LiveId" clId="{5C185EA9-7755-4F6C-89BB-A7CA7E6722B7}" dt="2023-09-15T07:48:52.314" v="376" actId="1076"/>
          <ac:spMkLst>
            <pc:docMk/>
            <pc:sldMk cId="3649862450" sldId="280"/>
            <ac:spMk id="5" creationId="{85F5CA7D-7B64-4C83-AEC1-C65FEF7FB838}"/>
          </ac:spMkLst>
        </pc:spChg>
      </pc:sldChg>
      <pc:sldChg chg="addSp delSp modSp add">
        <pc:chgData name="" userId="f63a794201a6107f" providerId="LiveId" clId="{5C185EA9-7755-4F6C-89BB-A7CA7E6722B7}" dt="2023-09-18T08:28:58.067" v="525" actId="478"/>
        <pc:sldMkLst>
          <pc:docMk/>
          <pc:sldMk cId="3382705300" sldId="281"/>
        </pc:sldMkLst>
        <pc:spChg chg="add mod">
          <ac:chgData name="" userId="f63a794201a6107f" providerId="LiveId" clId="{5C185EA9-7755-4F6C-89BB-A7CA7E6722B7}" dt="2023-09-15T08:21:47.449" v="507" actId="20577"/>
          <ac:spMkLst>
            <pc:docMk/>
            <pc:sldMk cId="3382705300" sldId="281"/>
            <ac:spMk id="2" creationId="{F1005D9D-D782-48FF-8FDC-B9D161E778AC}"/>
          </ac:spMkLst>
        </pc:spChg>
        <pc:spChg chg="add mod">
          <ac:chgData name="" userId="f63a794201a6107f" providerId="LiveId" clId="{5C185EA9-7755-4F6C-89BB-A7CA7E6722B7}" dt="2023-09-15T08:13:11.440" v="429" actId="1076"/>
          <ac:spMkLst>
            <pc:docMk/>
            <pc:sldMk cId="3382705300" sldId="281"/>
            <ac:spMk id="3" creationId="{F49F309A-62EE-40C3-8F93-6E0FF91B5E65}"/>
          </ac:spMkLst>
        </pc:spChg>
        <pc:spChg chg="add del mod">
          <ac:chgData name="" userId="f63a794201a6107f" providerId="LiveId" clId="{5C185EA9-7755-4F6C-89BB-A7CA7E6722B7}" dt="2023-09-18T08:28:58.067" v="525" actId="478"/>
          <ac:spMkLst>
            <pc:docMk/>
            <pc:sldMk cId="3382705300" sldId="281"/>
            <ac:spMk id="4" creationId="{F0219A70-3A3C-4CBE-A3CA-9871C1D0EFDE}"/>
          </ac:spMkLst>
        </pc:spChg>
      </pc:sldChg>
      <pc:sldChg chg="modSp">
        <pc:chgData name="" userId="f63a794201a6107f" providerId="LiveId" clId="{5C185EA9-7755-4F6C-89BB-A7CA7E6722B7}" dt="2023-09-18T08:28:18.544" v="522" actId="1076"/>
        <pc:sldMkLst>
          <pc:docMk/>
          <pc:sldMk cId="1844507451" sldId="287"/>
        </pc:sldMkLst>
        <pc:spChg chg="mod">
          <ac:chgData name="" userId="f63a794201a6107f" providerId="LiveId" clId="{5C185EA9-7755-4F6C-89BB-A7CA7E6722B7}" dt="2023-09-18T08:28:18.544" v="522" actId="1076"/>
          <ac:spMkLst>
            <pc:docMk/>
            <pc:sldMk cId="1844507451" sldId="287"/>
            <ac:spMk id="6" creationId="{1DA885A8-CE8F-4394-88D3-F4F688A82AB5}"/>
          </ac:spMkLst>
        </pc:spChg>
      </pc:sldChg>
      <pc:sldChg chg="addSp delSp modSp">
        <pc:chgData name="" userId="f63a794201a6107f" providerId="LiveId" clId="{5C185EA9-7755-4F6C-89BB-A7CA7E6722B7}" dt="2023-09-19T01:54:36.091" v="700" actId="20577"/>
        <pc:sldMkLst>
          <pc:docMk/>
          <pc:sldMk cId="2831526853" sldId="288"/>
        </pc:sldMkLst>
        <pc:spChg chg="mod">
          <ac:chgData name="" userId="f63a794201a6107f" providerId="LiveId" clId="{5C185EA9-7755-4F6C-89BB-A7CA7E6722B7}" dt="2023-09-19T01:54:36.091" v="700" actId="20577"/>
          <ac:spMkLst>
            <pc:docMk/>
            <pc:sldMk cId="2831526853" sldId="288"/>
            <ac:spMk id="3" creationId="{2980F2B8-B6EE-4839-BF17-970170FDDB8B}"/>
          </ac:spMkLst>
        </pc:spChg>
        <pc:spChg chg="mod">
          <ac:chgData name="" userId="f63a794201a6107f" providerId="LiveId" clId="{5C185EA9-7755-4F6C-89BB-A7CA7E6722B7}" dt="2023-09-18T08:27:31.328" v="512" actId="1076"/>
          <ac:spMkLst>
            <pc:docMk/>
            <pc:sldMk cId="2831526853" sldId="288"/>
            <ac:spMk id="4" creationId="{DCFDDDB8-05FD-4502-828A-F13FCCA7A6B9}"/>
          </ac:spMkLst>
        </pc:spChg>
        <pc:spChg chg="add del mod">
          <ac:chgData name="" userId="f63a794201a6107f" providerId="LiveId" clId="{5C185EA9-7755-4F6C-89BB-A7CA7E6722B7}" dt="2023-09-19T01:53:38.871" v="689"/>
          <ac:spMkLst>
            <pc:docMk/>
            <pc:sldMk cId="2831526853" sldId="288"/>
            <ac:spMk id="5" creationId="{88AD804E-55C7-4A6F-9D1F-579554C4DA77}"/>
          </ac:spMkLst>
        </pc:spChg>
      </pc:sldChg>
      <pc:sldChg chg="modSp">
        <pc:chgData name="" userId="f63a794201a6107f" providerId="LiveId" clId="{5C185EA9-7755-4F6C-89BB-A7CA7E6722B7}" dt="2023-09-19T02:00:03.062" v="702"/>
        <pc:sldMkLst>
          <pc:docMk/>
          <pc:sldMk cId="257461054" sldId="289"/>
        </pc:sldMkLst>
        <pc:spChg chg="mod">
          <ac:chgData name="" userId="f63a794201a6107f" providerId="LiveId" clId="{5C185EA9-7755-4F6C-89BB-A7CA7E6722B7}" dt="2023-09-19T02:00:03.062" v="702"/>
          <ac:spMkLst>
            <pc:docMk/>
            <pc:sldMk cId="257461054" sldId="289"/>
            <ac:spMk id="3" creationId="{2980F2B8-B6EE-4839-BF17-970170FDDB8B}"/>
          </ac:spMkLst>
        </pc:spChg>
      </pc:sldChg>
      <pc:sldChg chg="modTransition">
        <pc:chgData name="" userId="f63a794201a6107f" providerId="LiveId" clId="{5C185EA9-7755-4F6C-89BB-A7CA7E6722B7}" dt="2023-09-18T08:31:14.942" v="526"/>
        <pc:sldMkLst>
          <pc:docMk/>
          <pc:sldMk cId="2790283789" sldId="290"/>
        </pc:sldMkLst>
      </pc:sldChg>
      <pc:sldChg chg="modSp">
        <pc:chgData name="" userId="f63a794201a6107f" providerId="LiveId" clId="{5C185EA9-7755-4F6C-89BB-A7CA7E6722B7}" dt="2023-09-19T02:04:21.893" v="710" actId="1076"/>
        <pc:sldMkLst>
          <pc:docMk/>
          <pc:sldMk cId="1544532060" sldId="291"/>
        </pc:sldMkLst>
        <pc:spChg chg="mod">
          <ac:chgData name="" userId="f63a794201a6107f" providerId="LiveId" clId="{5C185EA9-7755-4F6C-89BB-A7CA7E6722B7}" dt="2023-09-19T02:04:21.893" v="710" actId="1076"/>
          <ac:spMkLst>
            <pc:docMk/>
            <pc:sldMk cId="1544532060" sldId="291"/>
            <ac:spMk id="2" creationId="{571C81AA-BEE4-4929-B2DE-E1C8FF98FD3B}"/>
          </ac:spMkLst>
        </pc:spChg>
      </pc:sldChg>
      <pc:sldChg chg="modSp add">
        <pc:chgData name="" userId="f63a794201a6107f" providerId="LiveId" clId="{5C185EA9-7755-4F6C-89BB-A7CA7E6722B7}" dt="2023-09-18T08:51:42.384" v="584" actId="20577"/>
        <pc:sldMkLst>
          <pc:docMk/>
          <pc:sldMk cId="1873283189" sldId="294"/>
        </pc:sldMkLst>
        <pc:spChg chg="mod">
          <ac:chgData name="" userId="f63a794201a6107f" providerId="LiveId" clId="{5C185EA9-7755-4F6C-89BB-A7CA7E6722B7}" dt="2023-09-18T08:51:42.384" v="584" actId="20577"/>
          <ac:spMkLst>
            <pc:docMk/>
            <pc:sldMk cId="1873283189" sldId="294"/>
            <ac:spMk id="3" creationId="{7C9211BE-4882-4DB7-8544-F6C9DC3DE8C1}"/>
          </ac:spMkLst>
        </pc:spChg>
      </pc:sldChg>
      <pc:sldChg chg="addSp modSp add">
        <pc:chgData name="" userId="f63a794201a6107f" providerId="LiveId" clId="{5C185EA9-7755-4F6C-89BB-A7CA7E6722B7}" dt="2023-09-19T01:02:51.250" v="652" actId="207"/>
        <pc:sldMkLst>
          <pc:docMk/>
          <pc:sldMk cId="976387842" sldId="295"/>
        </pc:sldMkLst>
        <pc:spChg chg="add mod">
          <ac:chgData name="" userId="f63a794201a6107f" providerId="LiveId" clId="{5C185EA9-7755-4F6C-89BB-A7CA7E6722B7}" dt="2023-09-19T01:02:51.250" v="652" actId="207"/>
          <ac:spMkLst>
            <pc:docMk/>
            <pc:sldMk cId="976387842" sldId="295"/>
            <ac:spMk id="2" creationId="{2B87EFCA-1E7C-4475-A515-A03C566FFFEB}"/>
          </ac:spMkLst>
        </pc:spChg>
      </pc:sldChg>
      <pc:sldChg chg="modSp">
        <pc:chgData name="" userId="f63a794201a6107f" providerId="LiveId" clId="{5C185EA9-7755-4F6C-89BB-A7CA7E6722B7}" dt="2023-09-19T01:04:52.970" v="676" actId="20577"/>
        <pc:sldMkLst>
          <pc:docMk/>
          <pc:sldMk cId="1991032585" sldId="296"/>
        </pc:sldMkLst>
        <pc:spChg chg="mod">
          <ac:chgData name="" userId="f63a794201a6107f" providerId="LiveId" clId="{5C185EA9-7755-4F6C-89BB-A7CA7E6722B7}" dt="2023-09-19T01:04:22.139" v="665" actId="207"/>
          <ac:spMkLst>
            <pc:docMk/>
            <pc:sldMk cId="1991032585" sldId="296"/>
            <ac:spMk id="2" creationId="{2B87EFCA-1E7C-4475-A515-A03C566FFFEB}"/>
          </ac:spMkLst>
        </pc:spChg>
        <pc:spChg chg="mod">
          <ac:chgData name="" userId="f63a794201a6107f" providerId="LiveId" clId="{5C185EA9-7755-4F6C-89BB-A7CA7E6722B7}" dt="2023-09-19T01:04:52.970" v="676" actId="20577"/>
          <ac:spMkLst>
            <pc:docMk/>
            <pc:sldMk cId="1991032585" sldId="296"/>
            <ac:spMk id="9" creationId="{D96A3EC4-C758-4A63-85DD-82D5AC7F192A}"/>
          </ac:spMkLst>
        </pc:spChg>
      </pc:sldChg>
      <pc:sldChg chg="modSp">
        <pc:chgData name="" userId="f63a794201a6107f" providerId="LiveId" clId="{5C185EA9-7755-4F6C-89BB-A7CA7E6722B7}" dt="2023-09-19T03:13:14.941" v="720" actId="207"/>
        <pc:sldMkLst>
          <pc:docMk/>
          <pc:sldMk cId="1844253469" sldId="297"/>
        </pc:sldMkLst>
        <pc:spChg chg="mod">
          <ac:chgData name="" userId="f63a794201a6107f" providerId="LiveId" clId="{5C185EA9-7755-4F6C-89BB-A7CA7E6722B7}" dt="2023-09-19T03:13:14.941" v="720" actId="207"/>
          <ac:spMkLst>
            <pc:docMk/>
            <pc:sldMk cId="1844253469" sldId="297"/>
            <ac:spMk id="2" creationId="{2B87EFCA-1E7C-4475-A515-A03C566FFF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1FD69E4-502D-4199-8888-473FF890D8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73137B-6583-40DD-BC12-5A817F0745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9D959-FAF8-43C8-9B67-96D33C96CE79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7F394E-A18C-44C5-8943-C3DC14034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0FFAC6-2535-46E2-86E5-1FD8FFA879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95357-D87B-4719-80A1-5D3C88199B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230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1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41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4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59EBF0-F58B-488C-85AE-6FDD148226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7612A3-395D-49D4-AAF2-0598AB4460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4ED957-EC1F-4E9C-B7A6-52940305FA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1;p18">
            <a:extLst>
              <a:ext uri="{FF2B5EF4-FFF2-40B4-BE49-F238E27FC236}">
                <a16:creationId xmlns:a16="http://schemas.microsoft.com/office/drawing/2014/main" id="{89CECF66-9A10-4B45-B7E5-70ADAB2AEB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12;p18">
            <a:extLst>
              <a:ext uri="{FF2B5EF4-FFF2-40B4-BE49-F238E27FC236}">
                <a16:creationId xmlns:a16="http://schemas.microsoft.com/office/drawing/2014/main" id="{82C1A994-2F83-463D-9B27-78342949C7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0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8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3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7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965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173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906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0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0" y="882376"/>
            <a:ext cx="121920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 Black"/>
              <a:buNone/>
            </a:pPr>
            <a:r>
              <a:rPr lang="en-US" b="0" dirty="0">
                <a:latin typeface="Arial Black"/>
                <a:ea typeface="Arial Black"/>
                <a:cs typeface="Arial Black"/>
                <a:sym typeface="Arial Black"/>
              </a:rPr>
              <a:t>EC Proposal</a:t>
            </a:r>
            <a:endParaRPr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endParaRPr sz="2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FE4B7-0FFC-46B2-AFA0-D9CB8F68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93F0A-08BE-484C-B6D4-8BEE4BE36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b="1" dirty="0">
                <a:solidFill>
                  <a:schemeClr val="tx1"/>
                </a:solidFill>
              </a:rPr>
              <a:t>尋找最佳神經網路權重 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梯度下降法缺點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需要計算每個權重的梯度，很花時間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可能卡在局部最小值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11563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8905</TotalTime>
  <Words>35</Words>
  <Application>Microsoft Office PowerPoint</Application>
  <PresentationFormat>寬螢幕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Black</vt:lpstr>
      <vt:lpstr>Calibri</vt:lpstr>
      <vt:lpstr>Corbel</vt:lpstr>
      <vt:lpstr>Arial</vt:lpstr>
      <vt:lpstr>基礎</vt:lpstr>
      <vt:lpstr>EC Proposal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2023.09.13進度報告</dc:title>
  <dc:creator>育ゆ</dc:creator>
  <cp:lastModifiedBy>ゆ 育</cp:lastModifiedBy>
  <cp:revision>224</cp:revision>
  <dcterms:created xsi:type="dcterms:W3CDTF">2023-06-03T02:53:03Z</dcterms:created>
  <dcterms:modified xsi:type="dcterms:W3CDTF">2023-12-02T08:16:56Z</dcterms:modified>
</cp:coreProperties>
</file>